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860" r:id="rId2"/>
    <p:sldMasterId id="2147484575" r:id="rId3"/>
    <p:sldMasterId id="2147484617" r:id="rId4"/>
    <p:sldMasterId id="2147484637" r:id="rId5"/>
    <p:sldMasterId id="2147484657" r:id="rId6"/>
    <p:sldMasterId id="2147484709" r:id="rId7"/>
  </p:sldMasterIdLst>
  <p:notesMasterIdLst>
    <p:notesMasterId r:id="rId38"/>
  </p:notesMasterIdLst>
  <p:sldIdLst>
    <p:sldId id="330" r:id="rId8"/>
    <p:sldId id="329" r:id="rId9"/>
    <p:sldId id="307" r:id="rId10"/>
    <p:sldId id="556" r:id="rId11"/>
    <p:sldId id="515" r:id="rId12"/>
    <p:sldId id="587" r:id="rId13"/>
    <p:sldId id="568" r:id="rId14"/>
    <p:sldId id="569" r:id="rId15"/>
    <p:sldId id="570" r:id="rId16"/>
    <p:sldId id="565" r:id="rId17"/>
    <p:sldId id="566" r:id="rId18"/>
    <p:sldId id="571" r:id="rId19"/>
    <p:sldId id="586" r:id="rId20"/>
    <p:sldId id="581" r:id="rId21"/>
    <p:sldId id="582" r:id="rId22"/>
    <p:sldId id="577" r:id="rId23"/>
    <p:sldId id="578" r:id="rId24"/>
    <p:sldId id="579" r:id="rId25"/>
    <p:sldId id="392" r:id="rId26"/>
    <p:sldId id="559" r:id="rId27"/>
    <p:sldId id="560" r:id="rId28"/>
    <p:sldId id="564" r:id="rId29"/>
    <p:sldId id="561" r:id="rId30"/>
    <p:sldId id="562" r:id="rId31"/>
    <p:sldId id="558" r:id="rId32"/>
    <p:sldId id="563" r:id="rId33"/>
    <p:sldId id="588" r:id="rId34"/>
    <p:sldId id="589" r:id="rId35"/>
    <p:sldId id="303" r:id="rId36"/>
    <p:sldId id="493" r:id="rId37"/>
  </p:sldIdLst>
  <p:sldSz cx="9144000" cy="6858000" type="screen4x3"/>
  <p:notesSz cx="7315200" cy="9601200"/>
  <p:defaultTextStyle>
    <a:defPPr>
      <a:defRPr lang="ro-RO"/>
    </a:defPPr>
    <a:lvl1pPr algn="l" rtl="0" fontAlgn="base">
      <a:spcBef>
        <a:spcPct val="0"/>
      </a:spcBef>
      <a:spcAft>
        <a:spcPct val="0"/>
      </a:spcAft>
      <a:defRPr kern="1200">
        <a:solidFill>
          <a:schemeClr val="tx1"/>
        </a:solidFill>
        <a:latin typeface="Arial" charset="0"/>
        <a:ea typeface="+mn-ea"/>
        <a:cs typeface="Arial" charset="0"/>
      </a:defRPr>
    </a:lvl1pPr>
    <a:lvl2pPr marL="457039" algn="l" rtl="0" fontAlgn="base">
      <a:spcBef>
        <a:spcPct val="0"/>
      </a:spcBef>
      <a:spcAft>
        <a:spcPct val="0"/>
      </a:spcAft>
      <a:defRPr kern="1200">
        <a:solidFill>
          <a:schemeClr val="tx1"/>
        </a:solidFill>
        <a:latin typeface="Arial" charset="0"/>
        <a:ea typeface="+mn-ea"/>
        <a:cs typeface="Arial" charset="0"/>
      </a:defRPr>
    </a:lvl2pPr>
    <a:lvl3pPr marL="914078" algn="l" rtl="0" fontAlgn="base">
      <a:spcBef>
        <a:spcPct val="0"/>
      </a:spcBef>
      <a:spcAft>
        <a:spcPct val="0"/>
      </a:spcAft>
      <a:defRPr kern="1200">
        <a:solidFill>
          <a:schemeClr val="tx1"/>
        </a:solidFill>
        <a:latin typeface="Arial" charset="0"/>
        <a:ea typeface="+mn-ea"/>
        <a:cs typeface="Arial" charset="0"/>
      </a:defRPr>
    </a:lvl3pPr>
    <a:lvl4pPr marL="1371118" algn="l" rtl="0" fontAlgn="base">
      <a:spcBef>
        <a:spcPct val="0"/>
      </a:spcBef>
      <a:spcAft>
        <a:spcPct val="0"/>
      </a:spcAft>
      <a:defRPr kern="1200">
        <a:solidFill>
          <a:schemeClr val="tx1"/>
        </a:solidFill>
        <a:latin typeface="Arial" charset="0"/>
        <a:ea typeface="+mn-ea"/>
        <a:cs typeface="Arial" charset="0"/>
      </a:defRPr>
    </a:lvl4pPr>
    <a:lvl5pPr marL="1828156" algn="l" rtl="0" fontAlgn="base">
      <a:spcBef>
        <a:spcPct val="0"/>
      </a:spcBef>
      <a:spcAft>
        <a:spcPct val="0"/>
      </a:spcAft>
      <a:defRPr kern="1200">
        <a:solidFill>
          <a:schemeClr val="tx1"/>
        </a:solidFill>
        <a:latin typeface="Arial" charset="0"/>
        <a:ea typeface="+mn-ea"/>
        <a:cs typeface="Arial" charset="0"/>
      </a:defRPr>
    </a:lvl5pPr>
    <a:lvl6pPr marL="2285195" algn="l" defTabSz="914078" rtl="0" eaLnBrk="1" latinLnBrk="0" hangingPunct="1">
      <a:defRPr kern="1200">
        <a:solidFill>
          <a:schemeClr val="tx1"/>
        </a:solidFill>
        <a:latin typeface="Arial" charset="0"/>
        <a:ea typeface="+mn-ea"/>
        <a:cs typeface="Arial" charset="0"/>
      </a:defRPr>
    </a:lvl6pPr>
    <a:lvl7pPr marL="2742234" algn="l" defTabSz="914078" rtl="0" eaLnBrk="1" latinLnBrk="0" hangingPunct="1">
      <a:defRPr kern="1200">
        <a:solidFill>
          <a:schemeClr val="tx1"/>
        </a:solidFill>
        <a:latin typeface="Arial" charset="0"/>
        <a:ea typeface="+mn-ea"/>
        <a:cs typeface="Arial" charset="0"/>
      </a:defRPr>
    </a:lvl7pPr>
    <a:lvl8pPr marL="3199272" algn="l" defTabSz="914078" rtl="0" eaLnBrk="1" latinLnBrk="0" hangingPunct="1">
      <a:defRPr kern="1200">
        <a:solidFill>
          <a:schemeClr val="tx1"/>
        </a:solidFill>
        <a:latin typeface="Arial" charset="0"/>
        <a:ea typeface="+mn-ea"/>
        <a:cs typeface="Arial" charset="0"/>
      </a:defRPr>
    </a:lvl8pPr>
    <a:lvl9pPr marL="3656312" algn="l" defTabSz="914078"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89613" autoAdjust="0"/>
  </p:normalViewPr>
  <p:slideViewPr>
    <p:cSldViewPr>
      <p:cViewPr varScale="1">
        <p:scale>
          <a:sx n="66" d="100"/>
          <a:sy n="66" d="100"/>
        </p:scale>
        <p:origin x="-13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notesViewPr>
    <p:cSldViewPr>
      <p:cViewPr varScale="1">
        <p:scale>
          <a:sx n="70" d="100"/>
          <a:sy n="70" d="100"/>
        </p:scale>
        <p:origin x="-2802" y="-10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16</c:v>
                </c:pt>
                <c:pt idx="1">
                  <c:v>2</c:v>
                </c:pt>
              </c:numCache>
            </c:numRef>
          </c:val>
        </c:ser>
        <c:dLbls>
          <c:showLegendKey val="0"/>
          <c:showVal val="0"/>
          <c:showCatName val="0"/>
          <c:showSerName val="0"/>
          <c:showPercent val="0"/>
          <c:showBubbleSize val="0"/>
        </c:dLbls>
        <c:gapWidth val="42"/>
        <c:gapDepth val="0"/>
        <c:shape val="box"/>
        <c:axId val="146727424"/>
        <c:axId val="56916160"/>
        <c:axId val="0"/>
      </c:bar3DChart>
      <c:catAx>
        <c:axId val="146727424"/>
        <c:scaling>
          <c:orientation val="minMax"/>
        </c:scaling>
        <c:delete val="1"/>
        <c:axPos val="b"/>
        <c:majorTickMark val="out"/>
        <c:minorTickMark val="none"/>
        <c:tickLblPos val="none"/>
        <c:crossAx val="56916160"/>
        <c:crosses val="autoZero"/>
        <c:auto val="1"/>
        <c:lblAlgn val="ctr"/>
        <c:lblOffset val="100"/>
        <c:noMultiLvlLbl val="0"/>
      </c:catAx>
      <c:valAx>
        <c:axId val="56916160"/>
        <c:scaling>
          <c:orientation val="minMax"/>
        </c:scaling>
        <c:delete val="1"/>
        <c:axPos val="l"/>
        <c:numFmt formatCode="General" sourceLinked="1"/>
        <c:majorTickMark val="out"/>
        <c:minorTickMark val="none"/>
        <c:tickLblPos val="none"/>
        <c:crossAx val="146727424"/>
        <c:crosses val="autoZero"/>
        <c:crossBetween val="between"/>
      </c:valAx>
    </c:plotArea>
    <c:plotVisOnly val="1"/>
    <c:dispBlanksAs val="gap"/>
    <c:showDLblsOverMax val="0"/>
  </c:chart>
  <c:txPr>
    <a:bodyPr/>
    <a:lstStyle/>
    <a:p>
      <a:pPr>
        <a:defRPr sz="1800"/>
      </a:pPr>
      <a:endParaRPr lang="ro-R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6</c:v>
                </c:pt>
                <c:pt idx="1">
                  <c:v>2</c:v>
                </c:pt>
              </c:numCache>
            </c:numRef>
          </c:val>
        </c:ser>
        <c:dLbls>
          <c:showLegendKey val="0"/>
          <c:showVal val="0"/>
          <c:showCatName val="0"/>
          <c:showSerName val="0"/>
          <c:showPercent val="0"/>
          <c:showBubbleSize val="0"/>
        </c:dLbls>
        <c:gapWidth val="42"/>
        <c:gapDepth val="0"/>
        <c:shape val="box"/>
        <c:axId val="160449024"/>
        <c:axId val="78809920"/>
        <c:axId val="0"/>
      </c:bar3DChart>
      <c:catAx>
        <c:axId val="160449024"/>
        <c:scaling>
          <c:orientation val="minMax"/>
        </c:scaling>
        <c:delete val="1"/>
        <c:axPos val="b"/>
        <c:majorTickMark val="out"/>
        <c:minorTickMark val="none"/>
        <c:tickLblPos val="none"/>
        <c:crossAx val="78809920"/>
        <c:crosses val="autoZero"/>
        <c:auto val="1"/>
        <c:lblAlgn val="ctr"/>
        <c:lblOffset val="100"/>
        <c:noMultiLvlLbl val="0"/>
      </c:catAx>
      <c:valAx>
        <c:axId val="78809920"/>
        <c:scaling>
          <c:orientation val="minMax"/>
        </c:scaling>
        <c:delete val="1"/>
        <c:axPos val="l"/>
        <c:numFmt formatCode="General" sourceLinked="1"/>
        <c:majorTickMark val="out"/>
        <c:minorTickMark val="none"/>
        <c:tickLblPos val="none"/>
        <c:crossAx val="160449024"/>
        <c:crosses val="autoZero"/>
        <c:crossBetween val="between"/>
      </c:valAx>
    </c:plotArea>
    <c:plotVisOnly val="1"/>
    <c:dispBlanksAs val="gap"/>
    <c:showDLblsOverMax val="0"/>
  </c:chart>
  <c:txPr>
    <a:bodyPr/>
    <a:lstStyle/>
    <a:p>
      <a:pPr>
        <a:defRPr sz="1800"/>
      </a:pPr>
      <a:endParaRPr lang="ro-R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16</c:v>
                </c:pt>
                <c:pt idx="1">
                  <c:v>2</c:v>
                </c:pt>
              </c:numCache>
            </c:numRef>
          </c:val>
        </c:ser>
        <c:dLbls>
          <c:showLegendKey val="0"/>
          <c:showVal val="0"/>
          <c:showCatName val="0"/>
          <c:showSerName val="0"/>
          <c:showPercent val="0"/>
          <c:showBubbleSize val="0"/>
        </c:dLbls>
        <c:gapWidth val="42"/>
        <c:gapDepth val="0"/>
        <c:shape val="box"/>
        <c:axId val="146671616"/>
        <c:axId val="102488256"/>
        <c:axId val="0"/>
      </c:bar3DChart>
      <c:catAx>
        <c:axId val="146671616"/>
        <c:scaling>
          <c:orientation val="minMax"/>
        </c:scaling>
        <c:delete val="1"/>
        <c:axPos val="b"/>
        <c:majorTickMark val="out"/>
        <c:minorTickMark val="none"/>
        <c:tickLblPos val="none"/>
        <c:crossAx val="102488256"/>
        <c:crosses val="autoZero"/>
        <c:auto val="1"/>
        <c:lblAlgn val="ctr"/>
        <c:lblOffset val="100"/>
        <c:noMultiLvlLbl val="0"/>
      </c:catAx>
      <c:valAx>
        <c:axId val="102488256"/>
        <c:scaling>
          <c:orientation val="minMax"/>
        </c:scaling>
        <c:delete val="1"/>
        <c:axPos val="l"/>
        <c:numFmt formatCode="General" sourceLinked="1"/>
        <c:majorTickMark val="out"/>
        <c:minorTickMark val="none"/>
        <c:tickLblPos val="none"/>
        <c:crossAx val="146671616"/>
        <c:crosses val="autoZero"/>
        <c:crossBetween val="between"/>
      </c:valAx>
    </c:plotArea>
    <c:plotVisOnly val="1"/>
    <c:dispBlanksAs val="gap"/>
    <c:showDLblsOverMax val="0"/>
  </c:chart>
  <c:txPr>
    <a:bodyPr/>
    <a:lstStyle/>
    <a:p>
      <a:pPr>
        <a:defRPr sz="1800"/>
      </a:pPr>
      <a:endParaRPr lang="ro-R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6</c:v>
                </c:pt>
                <c:pt idx="1">
                  <c:v>2</c:v>
                </c:pt>
              </c:numCache>
            </c:numRef>
          </c:val>
        </c:ser>
        <c:dLbls>
          <c:showLegendKey val="0"/>
          <c:showVal val="0"/>
          <c:showCatName val="0"/>
          <c:showSerName val="0"/>
          <c:showPercent val="0"/>
          <c:showBubbleSize val="0"/>
        </c:dLbls>
        <c:gapWidth val="42"/>
        <c:gapDepth val="0"/>
        <c:shape val="box"/>
        <c:axId val="146730496"/>
        <c:axId val="102490112"/>
        <c:axId val="0"/>
      </c:bar3DChart>
      <c:catAx>
        <c:axId val="146730496"/>
        <c:scaling>
          <c:orientation val="minMax"/>
        </c:scaling>
        <c:delete val="1"/>
        <c:axPos val="b"/>
        <c:majorTickMark val="out"/>
        <c:minorTickMark val="none"/>
        <c:tickLblPos val="none"/>
        <c:crossAx val="102490112"/>
        <c:crosses val="autoZero"/>
        <c:auto val="1"/>
        <c:lblAlgn val="ctr"/>
        <c:lblOffset val="100"/>
        <c:noMultiLvlLbl val="0"/>
      </c:catAx>
      <c:valAx>
        <c:axId val="102490112"/>
        <c:scaling>
          <c:orientation val="minMax"/>
        </c:scaling>
        <c:delete val="1"/>
        <c:axPos val="l"/>
        <c:numFmt formatCode="General" sourceLinked="1"/>
        <c:majorTickMark val="out"/>
        <c:minorTickMark val="none"/>
        <c:tickLblPos val="none"/>
        <c:crossAx val="146730496"/>
        <c:crosses val="autoZero"/>
        <c:crossBetween val="between"/>
      </c:valAx>
    </c:plotArea>
    <c:plotVisOnly val="1"/>
    <c:dispBlanksAs val="gap"/>
    <c:showDLblsOverMax val="0"/>
  </c:chart>
  <c:txPr>
    <a:bodyPr/>
    <a:lstStyle/>
    <a:p>
      <a:pPr>
        <a:defRPr sz="1800"/>
      </a:pPr>
      <a:endParaRPr lang="ro-R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6</c:v>
                </c:pt>
                <c:pt idx="1">
                  <c:v>2</c:v>
                </c:pt>
              </c:numCache>
            </c:numRef>
          </c:val>
        </c:ser>
        <c:dLbls>
          <c:showLegendKey val="0"/>
          <c:showVal val="0"/>
          <c:showCatName val="0"/>
          <c:showSerName val="0"/>
          <c:showPercent val="0"/>
          <c:showBubbleSize val="0"/>
        </c:dLbls>
        <c:gapWidth val="42"/>
        <c:gapDepth val="0"/>
        <c:shape val="box"/>
        <c:axId val="160537088"/>
        <c:axId val="158180480"/>
        <c:axId val="0"/>
      </c:bar3DChart>
      <c:catAx>
        <c:axId val="160537088"/>
        <c:scaling>
          <c:orientation val="minMax"/>
        </c:scaling>
        <c:delete val="1"/>
        <c:axPos val="b"/>
        <c:majorTickMark val="out"/>
        <c:minorTickMark val="none"/>
        <c:tickLblPos val="none"/>
        <c:crossAx val="158180480"/>
        <c:crosses val="autoZero"/>
        <c:auto val="1"/>
        <c:lblAlgn val="ctr"/>
        <c:lblOffset val="100"/>
        <c:noMultiLvlLbl val="0"/>
      </c:catAx>
      <c:valAx>
        <c:axId val="158180480"/>
        <c:scaling>
          <c:orientation val="minMax"/>
        </c:scaling>
        <c:delete val="1"/>
        <c:axPos val="l"/>
        <c:numFmt formatCode="General" sourceLinked="1"/>
        <c:majorTickMark val="out"/>
        <c:minorTickMark val="none"/>
        <c:tickLblPos val="none"/>
        <c:crossAx val="160537088"/>
        <c:crosses val="autoZero"/>
        <c:crossBetween val="between"/>
      </c:valAx>
    </c:plotArea>
    <c:plotVisOnly val="1"/>
    <c:dispBlanksAs val="gap"/>
    <c:showDLblsOverMax val="0"/>
  </c:chart>
  <c:txPr>
    <a:bodyPr/>
    <a:lstStyle/>
    <a:p>
      <a:pPr>
        <a:defRPr sz="1800"/>
      </a:pPr>
      <a:endParaRPr lang="ro-RO"/>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3</c:v>
                </c:pt>
                <c:pt idx="1">
                  <c:v>9</c:v>
                </c:pt>
              </c:numCache>
            </c:numRef>
          </c:val>
        </c:ser>
        <c:dLbls>
          <c:showLegendKey val="0"/>
          <c:showVal val="0"/>
          <c:showCatName val="0"/>
          <c:showSerName val="0"/>
          <c:showPercent val="0"/>
          <c:showBubbleSize val="0"/>
        </c:dLbls>
        <c:gapWidth val="72"/>
        <c:gapDepth val="0"/>
        <c:shape val="box"/>
        <c:axId val="159799808"/>
        <c:axId val="160694272"/>
        <c:axId val="0"/>
      </c:bar3DChart>
      <c:catAx>
        <c:axId val="159799808"/>
        <c:scaling>
          <c:orientation val="minMax"/>
        </c:scaling>
        <c:delete val="1"/>
        <c:axPos val="b"/>
        <c:majorTickMark val="out"/>
        <c:minorTickMark val="none"/>
        <c:tickLblPos val="none"/>
        <c:crossAx val="160694272"/>
        <c:crosses val="autoZero"/>
        <c:auto val="1"/>
        <c:lblAlgn val="ctr"/>
        <c:lblOffset val="100"/>
        <c:noMultiLvlLbl val="0"/>
      </c:catAx>
      <c:valAx>
        <c:axId val="160694272"/>
        <c:scaling>
          <c:orientation val="minMax"/>
        </c:scaling>
        <c:delete val="1"/>
        <c:axPos val="l"/>
        <c:numFmt formatCode="General" sourceLinked="1"/>
        <c:majorTickMark val="out"/>
        <c:minorTickMark val="none"/>
        <c:tickLblPos val="none"/>
        <c:crossAx val="159799808"/>
        <c:crosses val="autoZero"/>
        <c:crossBetween val="between"/>
      </c:valAx>
    </c:plotArea>
    <c:plotVisOnly val="1"/>
    <c:dispBlanksAs val="gap"/>
    <c:showDLblsOverMax val="0"/>
  </c:chart>
  <c:txPr>
    <a:bodyPr/>
    <a:lstStyle/>
    <a:p>
      <a:pPr>
        <a:defRPr sz="1800"/>
      </a:pPr>
      <a:endParaRPr lang="ro-RO"/>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3.8</c:v>
                </c:pt>
                <c:pt idx="1">
                  <c:v>7.6</c:v>
                </c:pt>
              </c:numCache>
            </c:numRef>
          </c:val>
        </c:ser>
        <c:dLbls>
          <c:showLegendKey val="0"/>
          <c:showVal val="0"/>
          <c:showCatName val="0"/>
          <c:showSerName val="0"/>
          <c:showPercent val="0"/>
          <c:showBubbleSize val="0"/>
        </c:dLbls>
        <c:gapWidth val="72"/>
        <c:gapDepth val="0"/>
        <c:shape val="box"/>
        <c:axId val="159800320"/>
        <c:axId val="158182208"/>
        <c:axId val="0"/>
      </c:bar3DChart>
      <c:catAx>
        <c:axId val="159800320"/>
        <c:scaling>
          <c:orientation val="minMax"/>
        </c:scaling>
        <c:delete val="1"/>
        <c:axPos val="b"/>
        <c:majorTickMark val="out"/>
        <c:minorTickMark val="none"/>
        <c:tickLblPos val="none"/>
        <c:crossAx val="158182208"/>
        <c:crosses val="autoZero"/>
        <c:auto val="1"/>
        <c:lblAlgn val="ctr"/>
        <c:lblOffset val="100"/>
        <c:noMultiLvlLbl val="0"/>
      </c:catAx>
      <c:valAx>
        <c:axId val="158182208"/>
        <c:scaling>
          <c:orientation val="minMax"/>
        </c:scaling>
        <c:delete val="1"/>
        <c:axPos val="l"/>
        <c:numFmt formatCode="General" sourceLinked="1"/>
        <c:majorTickMark val="out"/>
        <c:minorTickMark val="none"/>
        <c:tickLblPos val="none"/>
        <c:crossAx val="159800320"/>
        <c:crosses val="autoZero"/>
        <c:crossBetween val="between"/>
      </c:valAx>
    </c:plotArea>
    <c:plotVisOnly val="1"/>
    <c:dispBlanksAs val="gap"/>
    <c:showDLblsOverMax val="0"/>
  </c:chart>
  <c:txPr>
    <a:bodyPr/>
    <a:lstStyle/>
    <a:p>
      <a:pPr>
        <a:defRPr sz="1800"/>
      </a:pPr>
      <a:endParaRPr lang="ro-RO"/>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o-RO"/>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spPr>
        <a:ln w="19050">
          <a:solidFill>
            <a:schemeClr val="bg1"/>
          </a:solidFill>
        </a:ln>
      </c:spPr>
    </c:floor>
    <c:sideWall>
      <c:thickness val="0"/>
    </c:sideWall>
    <c:backWall>
      <c:thickness val="0"/>
    </c:backWall>
    <c:plotArea>
      <c:layout/>
      <c:bar3DChart>
        <c:barDir val="col"/>
        <c:grouping val="clustered"/>
        <c:varyColors val="0"/>
        <c:ser>
          <c:idx val="0"/>
          <c:order val="0"/>
          <c:tx>
            <c:strRef>
              <c:f>Sheet1!$B$1</c:f>
              <c:strCache>
                <c:ptCount val="1"/>
                <c:pt idx="0">
                  <c:v>Throughput Per Core (txn/sec/core)</c:v>
                </c:pt>
              </c:strCache>
            </c:strRef>
          </c:tx>
          <c:invertIfNegative val="0"/>
          <c:dPt>
            <c:idx val="0"/>
            <c:invertIfNegative val="0"/>
            <c:bubble3D val="0"/>
            <c:spPr>
              <a:gradFill>
                <a:gsLst>
                  <a:gs pos="0">
                    <a:prstClr val="white">
                      <a:lumMod val="65000"/>
                      <a:alpha val="42000"/>
                    </a:prstClr>
                  </a:gs>
                  <a:gs pos="98000">
                    <a:srgbClr val="000000">
                      <a:lumMod val="65000"/>
                      <a:lumOff val="35000"/>
                      <a:alpha val="67000"/>
                    </a:srgbClr>
                  </a:gs>
                </a:gsLst>
                <a:lin ang="5400000" scaled="1"/>
              </a:gradFill>
            </c:spPr>
          </c:dPt>
          <c:cat>
            <c:strRef>
              <c:f>Sheet1!$A$2:$A$3</c:f>
              <c:strCache>
                <c:ptCount val="2"/>
                <c:pt idx="0">
                  <c:v>Commodity Hardware</c:v>
                </c:pt>
                <c:pt idx="1">
                  <c:v>Exalogic &amp; Exadata</c:v>
                </c:pt>
              </c:strCache>
            </c:strRef>
          </c:cat>
          <c:val>
            <c:numRef>
              <c:f>Sheet1!$B$2:$B$3</c:f>
              <c:numCache>
                <c:formatCode>General</c:formatCode>
                <c:ptCount val="2"/>
                <c:pt idx="0">
                  <c:v>3</c:v>
                </c:pt>
                <c:pt idx="1">
                  <c:v>21</c:v>
                </c:pt>
              </c:numCache>
            </c:numRef>
          </c:val>
        </c:ser>
        <c:dLbls>
          <c:showLegendKey val="0"/>
          <c:showVal val="0"/>
          <c:showCatName val="0"/>
          <c:showSerName val="0"/>
          <c:showPercent val="0"/>
          <c:showBubbleSize val="0"/>
        </c:dLbls>
        <c:gapWidth val="72"/>
        <c:gapDepth val="0"/>
        <c:shape val="box"/>
        <c:axId val="159945216"/>
        <c:axId val="158183936"/>
        <c:axId val="0"/>
      </c:bar3DChart>
      <c:catAx>
        <c:axId val="159945216"/>
        <c:scaling>
          <c:orientation val="minMax"/>
        </c:scaling>
        <c:delete val="1"/>
        <c:axPos val="b"/>
        <c:majorTickMark val="out"/>
        <c:minorTickMark val="none"/>
        <c:tickLblPos val="none"/>
        <c:crossAx val="158183936"/>
        <c:crosses val="autoZero"/>
        <c:auto val="1"/>
        <c:lblAlgn val="ctr"/>
        <c:lblOffset val="100"/>
        <c:noMultiLvlLbl val="0"/>
      </c:catAx>
      <c:valAx>
        <c:axId val="158183936"/>
        <c:scaling>
          <c:orientation val="minMax"/>
        </c:scaling>
        <c:delete val="1"/>
        <c:axPos val="l"/>
        <c:numFmt formatCode="General" sourceLinked="1"/>
        <c:majorTickMark val="out"/>
        <c:minorTickMark val="none"/>
        <c:tickLblPos val="none"/>
        <c:crossAx val="159945216"/>
        <c:crosses val="autoZero"/>
        <c:crossBetween val="between"/>
      </c:valAx>
    </c:plotArea>
    <c:plotVisOnly val="1"/>
    <c:dispBlanksAs val="gap"/>
    <c:showDLblsOverMax val="0"/>
  </c:chart>
  <c:txPr>
    <a:bodyPr/>
    <a:lstStyle/>
    <a:p>
      <a:pPr>
        <a:defRPr sz="1800"/>
      </a:pPr>
      <a:endParaRPr lang="ro-RO"/>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8B329-5694-4372-BFAB-F627796420C0}" type="doc">
      <dgm:prSet loTypeId="urn:microsoft.com/office/officeart/2005/8/layout/hierarchy5" loCatId="hierarchy" qsTypeId="urn:microsoft.com/office/officeart/2005/8/quickstyle/3d6" qsCatId="3D" csTypeId="urn:microsoft.com/office/officeart/2005/8/colors/accent0_2" csCatId="mainScheme" phldr="1"/>
      <dgm:spPr/>
      <dgm:t>
        <a:bodyPr/>
        <a:lstStyle/>
        <a:p>
          <a:endParaRPr lang="en-US"/>
        </a:p>
      </dgm:t>
    </dgm:pt>
    <dgm:pt modelId="{CCA909B3-CC1E-40A9-AD20-9FF563959A52}">
      <dgm:prSet custT="1"/>
      <dgm:spPr/>
      <dgm:t>
        <a:bodyPr/>
        <a:lstStyle/>
        <a:p>
          <a:pPr rtl="0"/>
          <a:r>
            <a:rPr lang="en-US" sz="1200" b="1" dirty="0" smtClean="0">
              <a:solidFill>
                <a:srgbClr val="FF0000"/>
              </a:solidFill>
            </a:rPr>
            <a:t>Eng Systems Business Value</a:t>
          </a:r>
          <a:endParaRPr lang="en-US" sz="1200" b="1" dirty="0">
            <a:solidFill>
              <a:srgbClr val="FF0000"/>
            </a:solidFill>
          </a:endParaRPr>
        </a:p>
      </dgm:t>
    </dgm:pt>
    <dgm:pt modelId="{40ED734A-E181-4899-BFE7-9C5ED8D1827B}" type="parTrans" cxnId="{6B46D772-5DCA-432C-935F-BD47E07E1F1E}">
      <dgm:prSet/>
      <dgm:spPr/>
      <dgm:t>
        <a:bodyPr/>
        <a:lstStyle/>
        <a:p>
          <a:endParaRPr lang="en-US" sz="3200" b="1"/>
        </a:p>
      </dgm:t>
    </dgm:pt>
    <dgm:pt modelId="{AAB97A79-47F0-4A42-BD43-31886BD7A2CD}" type="sibTrans" cxnId="{6B46D772-5DCA-432C-935F-BD47E07E1F1E}">
      <dgm:prSet/>
      <dgm:spPr/>
      <dgm:t>
        <a:bodyPr/>
        <a:lstStyle/>
        <a:p>
          <a:endParaRPr lang="en-US" sz="3200" b="1"/>
        </a:p>
      </dgm:t>
    </dgm:pt>
    <dgm:pt modelId="{3307E70B-8755-4091-BD88-0D3D6731D876}">
      <dgm:prSet custT="1"/>
      <dgm:spPr/>
      <dgm:t>
        <a:bodyPr/>
        <a:lstStyle/>
        <a:p>
          <a:pPr rtl="0"/>
          <a:r>
            <a:rPr lang="en-US" sz="1200" b="1" dirty="0" smtClean="0">
              <a:solidFill>
                <a:srgbClr val="FF0000"/>
              </a:solidFill>
            </a:rPr>
            <a:t>1-Business impact</a:t>
          </a:r>
          <a:endParaRPr lang="en-US" sz="1200" b="1" dirty="0">
            <a:solidFill>
              <a:srgbClr val="FF0000"/>
            </a:solidFill>
          </a:endParaRPr>
        </a:p>
      </dgm:t>
    </dgm:pt>
    <dgm:pt modelId="{412B0DA8-F576-49C3-A31D-79073D3A0C69}" type="parTrans" cxnId="{B04B7267-C3DD-4E9D-A8F0-B6B709BB0C92}">
      <dgm:prSet custT="1"/>
      <dgm:spPr/>
      <dgm:t>
        <a:bodyPr/>
        <a:lstStyle/>
        <a:p>
          <a:endParaRPr lang="en-US" sz="3200" b="1"/>
        </a:p>
      </dgm:t>
    </dgm:pt>
    <dgm:pt modelId="{D3BC034D-EE0B-4ADE-A6F5-636667AE6FBF}" type="sibTrans" cxnId="{B04B7267-C3DD-4E9D-A8F0-B6B709BB0C92}">
      <dgm:prSet/>
      <dgm:spPr/>
      <dgm:t>
        <a:bodyPr/>
        <a:lstStyle/>
        <a:p>
          <a:endParaRPr lang="en-US" sz="3200" b="1"/>
        </a:p>
      </dgm:t>
    </dgm:pt>
    <dgm:pt modelId="{D114D77C-DBF0-4018-85ED-751DC46C5071}">
      <dgm:prSet custT="1"/>
      <dgm:spPr/>
      <dgm:t>
        <a:bodyPr/>
        <a:lstStyle/>
        <a:p>
          <a:pPr rtl="0"/>
          <a:r>
            <a:rPr lang="en-US" sz="1200" b="1" dirty="0" smtClean="0">
              <a:solidFill>
                <a:srgbClr val="FF0000"/>
              </a:solidFill>
            </a:rPr>
            <a:t>2- IT Cost Savings</a:t>
          </a:r>
          <a:endParaRPr lang="en-US" sz="1200" b="1" dirty="0">
            <a:solidFill>
              <a:srgbClr val="FF0000"/>
            </a:solidFill>
          </a:endParaRPr>
        </a:p>
      </dgm:t>
    </dgm:pt>
    <dgm:pt modelId="{14852ACD-5A98-495C-A582-49C08643454C}" type="parTrans" cxnId="{23EB74D5-0EFB-4F14-8F60-41341C89E5B2}">
      <dgm:prSet custT="1"/>
      <dgm:spPr/>
      <dgm:t>
        <a:bodyPr/>
        <a:lstStyle/>
        <a:p>
          <a:endParaRPr lang="en-US" sz="3200" b="1"/>
        </a:p>
      </dgm:t>
    </dgm:pt>
    <dgm:pt modelId="{37837E66-4C66-4624-A020-501DE4754D10}" type="sibTrans" cxnId="{23EB74D5-0EFB-4F14-8F60-41341C89E5B2}">
      <dgm:prSet/>
      <dgm:spPr/>
      <dgm:t>
        <a:bodyPr/>
        <a:lstStyle/>
        <a:p>
          <a:endParaRPr lang="en-US" sz="3200" b="1"/>
        </a:p>
      </dgm:t>
    </dgm:pt>
    <dgm:pt modelId="{D06B7BED-0FCB-4408-B893-40DDF5BAA9CA}">
      <dgm:prSet custT="1"/>
      <dgm:spPr/>
      <dgm:t>
        <a:bodyPr/>
        <a:lstStyle/>
        <a:p>
          <a:pPr rtl="0"/>
          <a:r>
            <a:rPr lang="en-US" sz="1200" b="1" dirty="0" smtClean="0">
              <a:solidFill>
                <a:srgbClr val="FF0000"/>
              </a:solidFill>
            </a:rPr>
            <a:t>3- IT simplification</a:t>
          </a:r>
          <a:endParaRPr lang="en-US" sz="1200" b="1" dirty="0">
            <a:solidFill>
              <a:srgbClr val="FF0000"/>
            </a:solidFill>
          </a:endParaRPr>
        </a:p>
      </dgm:t>
    </dgm:pt>
    <dgm:pt modelId="{39B576F2-7C57-4932-ABD3-770BAA91BF45}" type="parTrans" cxnId="{C958C242-9555-4B72-8854-30A85FD29BE0}">
      <dgm:prSet custT="1"/>
      <dgm:spPr/>
      <dgm:t>
        <a:bodyPr/>
        <a:lstStyle/>
        <a:p>
          <a:endParaRPr lang="en-US" sz="3200" b="1"/>
        </a:p>
      </dgm:t>
    </dgm:pt>
    <dgm:pt modelId="{8833C4A6-DF90-412F-9897-C2F8F10435A6}" type="sibTrans" cxnId="{C958C242-9555-4B72-8854-30A85FD29BE0}">
      <dgm:prSet/>
      <dgm:spPr/>
      <dgm:t>
        <a:bodyPr/>
        <a:lstStyle/>
        <a:p>
          <a:endParaRPr lang="en-US" sz="3200" b="1"/>
        </a:p>
      </dgm:t>
    </dgm:pt>
    <dgm:pt modelId="{21A96DEE-DD2D-4289-A511-7799EC5D175F}">
      <dgm:prSet custT="1"/>
      <dgm:spPr/>
      <dgm:t>
        <a:bodyPr/>
        <a:lstStyle/>
        <a:p>
          <a:pPr rtl="0"/>
          <a:r>
            <a:rPr lang="en-US" sz="1200" b="1" dirty="0" smtClean="0">
              <a:solidFill>
                <a:srgbClr val="FF0000"/>
              </a:solidFill>
            </a:rPr>
            <a:t>You can do more</a:t>
          </a:r>
          <a:endParaRPr lang="en-US" sz="1200" b="1" dirty="0">
            <a:solidFill>
              <a:srgbClr val="FF0000"/>
            </a:solidFill>
          </a:endParaRPr>
        </a:p>
      </dgm:t>
    </dgm:pt>
    <dgm:pt modelId="{2FF33156-3DC2-4045-AE04-6880DCF1D279}" type="parTrans" cxnId="{101DD0CC-68C7-4365-9671-F4CFEEBD506F}">
      <dgm:prSet custT="1"/>
      <dgm:spPr/>
      <dgm:t>
        <a:bodyPr/>
        <a:lstStyle/>
        <a:p>
          <a:endParaRPr lang="en-US" sz="3200" b="1"/>
        </a:p>
      </dgm:t>
    </dgm:pt>
    <dgm:pt modelId="{F1A3EB50-1B55-402D-B64D-C609885B3C74}" type="sibTrans" cxnId="{101DD0CC-68C7-4365-9671-F4CFEEBD506F}">
      <dgm:prSet/>
      <dgm:spPr/>
      <dgm:t>
        <a:bodyPr/>
        <a:lstStyle/>
        <a:p>
          <a:endParaRPr lang="en-US" sz="3200" b="1"/>
        </a:p>
      </dgm:t>
    </dgm:pt>
    <dgm:pt modelId="{18E6CA9B-D7F1-4E21-B9B9-4EA3B9F6DED9}">
      <dgm:prSet custT="1"/>
      <dgm:spPr/>
      <dgm:t>
        <a:bodyPr/>
        <a:lstStyle/>
        <a:p>
          <a:pPr rtl="0"/>
          <a:r>
            <a:rPr lang="en-US" sz="1200" b="1" dirty="0" smtClean="0">
              <a:solidFill>
                <a:srgbClr val="FF0000"/>
              </a:solidFill>
            </a:rPr>
            <a:t>Assets</a:t>
          </a:r>
          <a:endParaRPr lang="en-US" sz="1200" b="1" dirty="0">
            <a:solidFill>
              <a:srgbClr val="FF0000"/>
            </a:solidFill>
          </a:endParaRPr>
        </a:p>
      </dgm:t>
    </dgm:pt>
    <dgm:pt modelId="{7784ED2C-B94F-4051-9593-D632FA4E95E1}" type="parTrans" cxnId="{55D294B7-5788-4100-B71C-BC53185022C5}">
      <dgm:prSet custT="1"/>
      <dgm:spPr/>
      <dgm:t>
        <a:bodyPr/>
        <a:lstStyle/>
        <a:p>
          <a:endParaRPr lang="en-US" sz="3200" b="1"/>
        </a:p>
      </dgm:t>
    </dgm:pt>
    <dgm:pt modelId="{A51B44B3-C9C6-452E-BF58-F5A95A15B65C}" type="sibTrans" cxnId="{55D294B7-5788-4100-B71C-BC53185022C5}">
      <dgm:prSet/>
      <dgm:spPr/>
      <dgm:t>
        <a:bodyPr/>
        <a:lstStyle/>
        <a:p>
          <a:endParaRPr lang="en-US" sz="3200" b="1"/>
        </a:p>
      </dgm:t>
    </dgm:pt>
    <dgm:pt modelId="{0BEC9AE4-1B75-4603-AB43-952269871B7F}">
      <dgm:prSet custT="1"/>
      <dgm:spPr/>
      <dgm:t>
        <a:bodyPr/>
        <a:lstStyle/>
        <a:p>
          <a:pPr rtl="0"/>
          <a:r>
            <a:rPr lang="en-US" sz="1200" b="1" dirty="0" smtClean="0">
              <a:solidFill>
                <a:srgbClr val="FF0000"/>
              </a:solidFill>
            </a:rPr>
            <a:t>Operations</a:t>
          </a:r>
          <a:endParaRPr lang="en-US" sz="1200" b="1" dirty="0">
            <a:solidFill>
              <a:srgbClr val="FF0000"/>
            </a:solidFill>
          </a:endParaRPr>
        </a:p>
      </dgm:t>
    </dgm:pt>
    <dgm:pt modelId="{7814C756-E592-4C8A-A089-09A96A5ACF9F}" type="parTrans" cxnId="{6DAF5D29-CC47-4A74-9F45-3A3EA65F17E4}">
      <dgm:prSet custT="1"/>
      <dgm:spPr/>
      <dgm:t>
        <a:bodyPr/>
        <a:lstStyle/>
        <a:p>
          <a:endParaRPr lang="en-US" sz="3200" b="1"/>
        </a:p>
      </dgm:t>
    </dgm:pt>
    <dgm:pt modelId="{08A8D3CA-D20E-42E8-A9AE-1FAF1ECCE46F}" type="sibTrans" cxnId="{6DAF5D29-CC47-4A74-9F45-3A3EA65F17E4}">
      <dgm:prSet/>
      <dgm:spPr/>
      <dgm:t>
        <a:bodyPr/>
        <a:lstStyle/>
        <a:p>
          <a:endParaRPr lang="en-US" sz="3200" b="1"/>
        </a:p>
      </dgm:t>
    </dgm:pt>
    <dgm:pt modelId="{E7F1EDA0-9C31-422B-B247-B51B86855E1C}">
      <dgm:prSet custT="1"/>
      <dgm:spPr/>
      <dgm:t>
        <a:bodyPr/>
        <a:lstStyle/>
        <a:p>
          <a:pPr rtl="0"/>
          <a:r>
            <a:rPr lang="en-US" sz="1200" b="1" dirty="0" smtClean="0">
              <a:solidFill>
                <a:srgbClr val="FF0000"/>
              </a:solidFill>
            </a:rPr>
            <a:t>Standardize</a:t>
          </a:r>
          <a:endParaRPr lang="en-US" sz="1200" b="1" dirty="0">
            <a:solidFill>
              <a:srgbClr val="FF0000"/>
            </a:solidFill>
          </a:endParaRPr>
        </a:p>
      </dgm:t>
    </dgm:pt>
    <dgm:pt modelId="{2D6B542E-B91D-4481-823E-ADBE27073A0C}" type="parTrans" cxnId="{F5B058A8-4E14-4EB6-9D65-A4239DB772DA}">
      <dgm:prSet custT="1"/>
      <dgm:spPr/>
      <dgm:t>
        <a:bodyPr/>
        <a:lstStyle/>
        <a:p>
          <a:endParaRPr lang="en-US" sz="3200" b="1"/>
        </a:p>
      </dgm:t>
    </dgm:pt>
    <dgm:pt modelId="{E70ABDD7-5BD0-4626-915D-9E488637C511}" type="sibTrans" cxnId="{F5B058A8-4E14-4EB6-9D65-A4239DB772DA}">
      <dgm:prSet/>
      <dgm:spPr/>
      <dgm:t>
        <a:bodyPr/>
        <a:lstStyle/>
        <a:p>
          <a:endParaRPr lang="en-US" sz="3200" b="1"/>
        </a:p>
      </dgm:t>
    </dgm:pt>
    <dgm:pt modelId="{60649E13-D259-49D3-A1E0-73056BD93685}">
      <dgm:prSet custT="1"/>
      <dgm:spPr/>
      <dgm:t>
        <a:bodyPr/>
        <a:lstStyle/>
        <a:p>
          <a:pPr rtl="0"/>
          <a:r>
            <a:rPr lang="en-US" sz="1200" b="1" dirty="0" smtClean="0">
              <a:solidFill>
                <a:srgbClr val="FF0000"/>
              </a:solidFill>
            </a:rPr>
            <a:t>Consolidate</a:t>
          </a:r>
        </a:p>
      </dgm:t>
    </dgm:pt>
    <dgm:pt modelId="{3793EB1A-2717-432C-8793-A89CDAD7AFCC}" type="parTrans" cxnId="{5F7FF9AA-CA8C-4D1D-A33E-5B428A5513E6}">
      <dgm:prSet custT="1"/>
      <dgm:spPr/>
      <dgm:t>
        <a:bodyPr/>
        <a:lstStyle/>
        <a:p>
          <a:endParaRPr lang="en-US" sz="3200" b="1"/>
        </a:p>
      </dgm:t>
    </dgm:pt>
    <dgm:pt modelId="{F71280FD-4DA3-403B-98F6-13334B256BA3}" type="sibTrans" cxnId="{5F7FF9AA-CA8C-4D1D-A33E-5B428A5513E6}">
      <dgm:prSet/>
      <dgm:spPr/>
      <dgm:t>
        <a:bodyPr/>
        <a:lstStyle/>
        <a:p>
          <a:endParaRPr lang="en-US" sz="3200" b="1"/>
        </a:p>
      </dgm:t>
    </dgm:pt>
    <dgm:pt modelId="{6AE1F84F-8E88-4991-B4E8-0FE403AD9EBC}">
      <dgm:prSet custT="1"/>
      <dgm:spPr/>
      <dgm:t>
        <a:bodyPr/>
        <a:lstStyle/>
        <a:p>
          <a:pPr rtl="0"/>
          <a:r>
            <a:rPr lang="en-US" sz="1200" b="1" dirty="0" smtClean="0">
              <a:solidFill>
                <a:srgbClr val="FF0000"/>
              </a:solidFill>
            </a:rPr>
            <a:t>Time to market</a:t>
          </a:r>
          <a:endParaRPr lang="en-US" sz="1200" b="1" dirty="0">
            <a:solidFill>
              <a:srgbClr val="FF0000"/>
            </a:solidFill>
          </a:endParaRPr>
        </a:p>
      </dgm:t>
    </dgm:pt>
    <dgm:pt modelId="{B595E3C0-A4FB-4ACE-AB8F-A07124667104}" type="parTrans" cxnId="{708F60BE-B637-47FE-B6C2-AFB686A3ED27}">
      <dgm:prSet custT="1"/>
      <dgm:spPr/>
      <dgm:t>
        <a:bodyPr/>
        <a:lstStyle/>
        <a:p>
          <a:endParaRPr lang="en-US" sz="3200" b="1"/>
        </a:p>
      </dgm:t>
    </dgm:pt>
    <dgm:pt modelId="{EB1D096C-F2E8-429F-8530-E1D2969FC53B}" type="sibTrans" cxnId="{708F60BE-B637-47FE-B6C2-AFB686A3ED27}">
      <dgm:prSet/>
      <dgm:spPr/>
      <dgm:t>
        <a:bodyPr/>
        <a:lstStyle/>
        <a:p>
          <a:endParaRPr lang="en-US" sz="3200" b="1"/>
        </a:p>
      </dgm:t>
    </dgm:pt>
    <dgm:pt modelId="{04928E2F-4D70-4C3A-B845-9703E72FB523}">
      <dgm:prSet custT="1"/>
      <dgm:spPr/>
      <dgm:t>
        <a:bodyPr/>
        <a:lstStyle/>
        <a:p>
          <a:pPr rtl="0"/>
          <a:r>
            <a:rPr lang="en-US" sz="1200" b="1" dirty="0" smtClean="0">
              <a:solidFill>
                <a:srgbClr val="FF0000"/>
              </a:solidFill>
            </a:rPr>
            <a:t>HW</a:t>
          </a:r>
          <a:endParaRPr lang="en-US" sz="1200" b="1" dirty="0">
            <a:solidFill>
              <a:srgbClr val="FF0000"/>
            </a:solidFill>
          </a:endParaRPr>
        </a:p>
      </dgm:t>
    </dgm:pt>
    <dgm:pt modelId="{B112D1D4-F139-4E8D-8558-CA57ED774805}" type="parTrans" cxnId="{03040EBE-1E28-46B6-897C-E2E6CAE4D0A1}">
      <dgm:prSet custT="1"/>
      <dgm:spPr/>
      <dgm:t>
        <a:bodyPr/>
        <a:lstStyle/>
        <a:p>
          <a:endParaRPr lang="en-US" sz="1000" b="1">
            <a:solidFill>
              <a:srgbClr val="FF0000"/>
            </a:solidFill>
          </a:endParaRPr>
        </a:p>
      </dgm:t>
    </dgm:pt>
    <dgm:pt modelId="{93D852E9-9458-4940-BF2F-E6661D1D6FBC}" type="sibTrans" cxnId="{03040EBE-1E28-46B6-897C-E2E6CAE4D0A1}">
      <dgm:prSet/>
      <dgm:spPr/>
      <dgm:t>
        <a:bodyPr/>
        <a:lstStyle/>
        <a:p>
          <a:endParaRPr lang="en-US" sz="3600" b="1"/>
        </a:p>
      </dgm:t>
    </dgm:pt>
    <dgm:pt modelId="{AB959413-3D74-4A90-AA1A-5D92B8CEEE21}">
      <dgm:prSet custT="1"/>
      <dgm:spPr/>
      <dgm:t>
        <a:bodyPr/>
        <a:lstStyle/>
        <a:p>
          <a:pPr rtl="0"/>
          <a:r>
            <a:rPr lang="en-US" sz="1200" b="1" dirty="0" smtClean="0">
              <a:solidFill>
                <a:srgbClr val="FF0000"/>
              </a:solidFill>
            </a:rPr>
            <a:t>SW</a:t>
          </a:r>
          <a:endParaRPr lang="en-US" sz="1200" b="1" dirty="0">
            <a:solidFill>
              <a:srgbClr val="FF0000"/>
            </a:solidFill>
          </a:endParaRPr>
        </a:p>
      </dgm:t>
    </dgm:pt>
    <dgm:pt modelId="{EA49D041-ACAC-43AC-8898-CB3E419F84BD}" type="parTrans" cxnId="{74429ED8-BCA0-4A72-A82F-AFD95CF80720}">
      <dgm:prSet custT="1"/>
      <dgm:spPr/>
      <dgm:t>
        <a:bodyPr/>
        <a:lstStyle/>
        <a:p>
          <a:endParaRPr lang="en-US" sz="1000" b="1">
            <a:solidFill>
              <a:srgbClr val="FF0000"/>
            </a:solidFill>
          </a:endParaRPr>
        </a:p>
      </dgm:t>
    </dgm:pt>
    <dgm:pt modelId="{91B95931-B8DC-46F8-BA95-6B70FDEE9A46}" type="sibTrans" cxnId="{74429ED8-BCA0-4A72-A82F-AFD95CF80720}">
      <dgm:prSet/>
      <dgm:spPr/>
      <dgm:t>
        <a:bodyPr/>
        <a:lstStyle/>
        <a:p>
          <a:endParaRPr lang="en-US" sz="3600" b="1"/>
        </a:p>
      </dgm:t>
    </dgm:pt>
    <dgm:pt modelId="{8D36AE37-1BC4-4131-A0A4-3F6CCFFDD89C}">
      <dgm:prSet custT="1"/>
      <dgm:spPr/>
      <dgm:t>
        <a:bodyPr/>
        <a:lstStyle/>
        <a:p>
          <a:pPr rtl="0"/>
          <a:r>
            <a:rPr lang="en-US" sz="1200" b="1" dirty="0" smtClean="0">
              <a:solidFill>
                <a:srgbClr val="FF0000"/>
              </a:solidFill>
            </a:rPr>
            <a:t>Green</a:t>
          </a:r>
          <a:endParaRPr lang="en-US" sz="1200" b="1" dirty="0">
            <a:solidFill>
              <a:srgbClr val="FF0000"/>
            </a:solidFill>
          </a:endParaRPr>
        </a:p>
      </dgm:t>
    </dgm:pt>
    <dgm:pt modelId="{6168F3F4-5E23-4339-BEF3-CF686FCEABAD}" type="parTrans" cxnId="{6E716894-1E4B-4DBF-BCB9-9FBE57240235}">
      <dgm:prSet custT="1"/>
      <dgm:spPr/>
      <dgm:t>
        <a:bodyPr/>
        <a:lstStyle/>
        <a:p>
          <a:endParaRPr lang="en-US" sz="1000" b="1">
            <a:solidFill>
              <a:srgbClr val="FF0000"/>
            </a:solidFill>
          </a:endParaRPr>
        </a:p>
      </dgm:t>
    </dgm:pt>
    <dgm:pt modelId="{367CD39D-6BBE-42DF-A5D3-DADB1FDA7DBA}" type="sibTrans" cxnId="{6E716894-1E4B-4DBF-BCB9-9FBE57240235}">
      <dgm:prSet/>
      <dgm:spPr/>
      <dgm:t>
        <a:bodyPr/>
        <a:lstStyle/>
        <a:p>
          <a:endParaRPr lang="en-US" sz="3600" b="1"/>
        </a:p>
      </dgm:t>
    </dgm:pt>
    <dgm:pt modelId="{B47613CE-6F80-481D-B39E-CB0511B59D9F}">
      <dgm:prSet custT="1"/>
      <dgm:spPr/>
      <dgm:t>
        <a:bodyPr/>
        <a:lstStyle/>
        <a:p>
          <a:pPr rtl="0"/>
          <a:r>
            <a:rPr lang="en-US" sz="1200" b="1" dirty="0" smtClean="0">
              <a:solidFill>
                <a:srgbClr val="FF0000"/>
              </a:solidFill>
            </a:rPr>
            <a:t>Support</a:t>
          </a:r>
          <a:endParaRPr lang="en-US" sz="1200" b="1" dirty="0">
            <a:solidFill>
              <a:srgbClr val="FF0000"/>
            </a:solidFill>
          </a:endParaRPr>
        </a:p>
      </dgm:t>
    </dgm:pt>
    <dgm:pt modelId="{17E3AFBF-877F-47A4-9233-91AC1E226DFA}" type="parTrans" cxnId="{89B19A3B-BBAE-4A13-A0F1-D08BE76D45CC}">
      <dgm:prSet custT="1"/>
      <dgm:spPr/>
      <dgm:t>
        <a:bodyPr/>
        <a:lstStyle/>
        <a:p>
          <a:endParaRPr lang="en-US" sz="1000" b="1">
            <a:solidFill>
              <a:srgbClr val="FF0000"/>
            </a:solidFill>
          </a:endParaRPr>
        </a:p>
      </dgm:t>
    </dgm:pt>
    <dgm:pt modelId="{E9FD3DD0-71C9-4748-8AF7-4C867D0E2F99}" type="sibTrans" cxnId="{89B19A3B-BBAE-4A13-A0F1-D08BE76D45CC}">
      <dgm:prSet/>
      <dgm:spPr/>
      <dgm:t>
        <a:bodyPr/>
        <a:lstStyle/>
        <a:p>
          <a:endParaRPr lang="en-US" sz="3600" b="1"/>
        </a:p>
      </dgm:t>
    </dgm:pt>
    <dgm:pt modelId="{193E54F1-838D-4510-BEC2-E1B3B18830D7}" type="pres">
      <dgm:prSet presAssocID="{76E8B329-5694-4372-BFAB-F627796420C0}" presName="mainComposite" presStyleCnt="0">
        <dgm:presLayoutVars>
          <dgm:chPref val="1"/>
          <dgm:dir/>
          <dgm:animOne val="branch"/>
          <dgm:animLvl val="lvl"/>
          <dgm:resizeHandles val="exact"/>
        </dgm:presLayoutVars>
      </dgm:prSet>
      <dgm:spPr/>
      <dgm:t>
        <a:bodyPr/>
        <a:lstStyle/>
        <a:p>
          <a:endParaRPr lang="en-US"/>
        </a:p>
      </dgm:t>
    </dgm:pt>
    <dgm:pt modelId="{27EE44BF-BE0F-4BA6-95DA-4DBF02952B5B}" type="pres">
      <dgm:prSet presAssocID="{76E8B329-5694-4372-BFAB-F627796420C0}" presName="hierFlow" presStyleCnt="0"/>
      <dgm:spPr/>
    </dgm:pt>
    <dgm:pt modelId="{C2461563-E686-4B12-8C99-081BFFCC12E6}" type="pres">
      <dgm:prSet presAssocID="{76E8B329-5694-4372-BFAB-F627796420C0}" presName="hierChild1" presStyleCnt="0">
        <dgm:presLayoutVars>
          <dgm:chPref val="1"/>
          <dgm:animOne val="branch"/>
          <dgm:animLvl val="lvl"/>
        </dgm:presLayoutVars>
      </dgm:prSet>
      <dgm:spPr/>
    </dgm:pt>
    <dgm:pt modelId="{7EBFCBFA-D402-4230-B969-C1C3667ED94C}" type="pres">
      <dgm:prSet presAssocID="{CCA909B3-CC1E-40A9-AD20-9FF563959A52}" presName="Name17" presStyleCnt="0"/>
      <dgm:spPr/>
    </dgm:pt>
    <dgm:pt modelId="{55F02E5D-7255-497B-897E-06DCD99A9389}" type="pres">
      <dgm:prSet presAssocID="{CCA909B3-CC1E-40A9-AD20-9FF563959A52}" presName="level1Shape" presStyleLbl="node0" presStyleIdx="0" presStyleCnt="1" custLinFactNeighborX="-26235" custLinFactNeighborY="5246">
        <dgm:presLayoutVars>
          <dgm:chPref val="3"/>
        </dgm:presLayoutVars>
      </dgm:prSet>
      <dgm:spPr/>
      <dgm:t>
        <a:bodyPr/>
        <a:lstStyle/>
        <a:p>
          <a:endParaRPr lang="en-US"/>
        </a:p>
      </dgm:t>
    </dgm:pt>
    <dgm:pt modelId="{48C2C88F-EE51-4885-89EC-291565B5D236}" type="pres">
      <dgm:prSet presAssocID="{CCA909B3-CC1E-40A9-AD20-9FF563959A52}" presName="hierChild2" presStyleCnt="0"/>
      <dgm:spPr/>
    </dgm:pt>
    <dgm:pt modelId="{CAFD90E2-2DD1-4FB0-A6ED-2B86C765B12A}" type="pres">
      <dgm:prSet presAssocID="{412B0DA8-F576-49C3-A31D-79073D3A0C69}" presName="Name25" presStyleLbl="parChTrans1D2" presStyleIdx="0" presStyleCnt="3"/>
      <dgm:spPr/>
      <dgm:t>
        <a:bodyPr/>
        <a:lstStyle/>
        <a:p>
          <a:endParaRPr lang="en-US"/>
        </a:p>
      </dgm:t>
    </dgm:pt>
    <dgm:pt modelId="{463EA880-59E8-4CEC-9148-8F21DC475712}" type="pres">
      <dgm:prSet presAssocID="{412B0DA8-F576-49C3-A31D-79073D3A0C69}" presName="connTx" presStyleLbl="parChTrans1D2" presStyleIdx="0" presStyleCnt="3"/>
      <dgm:spPr/>
      <dgm:t>
        <a:bodyPr/>
        <a:lstStyle/>
        <a:p>
          <a:endParaRPr lang="en-US"/>
        </a:p>
      </dgm:t>
    </dgm:pt>
    <dgm:pt modelId="{18B2EF1C-D51A-4D8D-AC28-67CDD9675906}" type="pres">
      <dgm:prSet presAssocID="{3307E70B-8755-4091-BD88-0D3D6731D876}" presName="Name30" presStyleCnt="0"/>
      <dgm:spPr/>
    </dgm:pt>
    <dgm:pt modelId="{2DF08216-6422-4BBB-AB9E-3A53C73B4DEA}" type="pres">
      <dgm:prSet presAssocID="{3307E70B-8755-4091-BD88-0D3D6731D876}" presName="level2Shape" presStyleLbl="node2" presStyleIdx="0" presStyleCnt="3"/>
      <dgm:spPr/>
      <dgm:t>
        <a:bodyPr/>
        <a:lstStyle/>
        <a:p>
          <a:endParaRPr lang="en-US"/>
        </a:p>
      </dgm:t>
    </dgm:pt>
    <dgm:pt modelId="{1D9AEC95-4671-42CF-8561-901CF33FF267}" type="pres">
      <dgm:prSet presAssocID="{3307E70B-8755-4091-BD88-0D3D6731D876}" presName="hierChild3" presStyleCnt="0"/>
      <dgm:spPr/>
    </dgm:pt>
    <dgm:pt modelId="{5DB86461-6EE5-4544-9320-D11FAF922C07}" type="pres">
      <dgm:prSet presAssocID="{B595E3C0-A4FB-4ACE-AB8F-A07124667104}" presName="Name25" presStyleLbl="parChTrans1D3" presStyleIdx="0" presStyleCnt="6"/>
      <dgm:spPr/>
      <dgm:t>
        <a:bodyPr/>
        <a:lstStyle/>
        <a:p>
          <a:endParaRPr lang="en-US"/>
        </a:p>
      </dgm:t>
    </dgm:pt>
    <dgm:pt modelId="{ACEC2ACC-0959-4D6B-B659-62402BE52F54}" type="pres">
      <dgm:prSet presAssocID="{B595E3C0-A4FB-4ACE-AB8F-A07124667104}" presName="connTx" presStyleLbl="parChTrans1D3" presStyleIdx="0" presStyleCnt="6"/>
      <dgm:spPr/>
      <dgm:t>
        <a:bodyPr/>
        <a:lstStyle/>
        <a:p>
          <a:endParaRPr lang="en-US"/>
        </a:p>
      </dgm:t>
    </dgm:pt>
    <dgm:pt modelId="{F5B03F8C-C984-4135-AC14-BC36F97974D8}" type="pres">
      <dgm:prSet presAssocID="{6AE1F84F-8E88-4991-B4E8-0FE403AD9EBC}" presName="Name30" presStyleCnt="0"/>
      <dgm:spPr/>
    </dgm:pt>
    <dgm:pt modelId="{76F94F0F-71F7-45EF-B0A8-C815A14BAE6A}" type="pres">
      <dgm:prSet presAssocID="{6AE1F84F-8E88-4991-B4E8-0FE403AD9EBC}" presName="level2Shape" presStyleLbl="node3" presStyleIdx="0" presStyleCnt="6" custLinFactNeighborX="5958" custLinFactNeighborY="-2253"/>
      <dgm:spPr/>
      <dgm:t>
        <a:bodyPr/>
        <a:lstStyle/>
        <a:p>
          <a:endParaRPr lang="en-US"/>
        </a:p>
      </dgm:t>
    </dgm:pt>
    <dgm:pt modelId="{D4EE1FCF-BE55-406F-911A-30B26F788DAF}" type="pres">
      <dgm:prSet presAssocID="{6AE1F84F-8E88-4991-B4E8-0FE403AD9EBC}" presName="hierChild3" presStyleCnt="0"/>
      <dgm:spPr/>
    </dgm:pt>
    <dgm:pt modelId="{AFC682C8-72E3-4186-9E24-C4F6031065E0}" type="pres">
      <dgm:prSet presAssocID="{2FF33156-3DC2-4045-AE04-6880DCF1D279}" presName="Name25" presStyleLbl="parChTrans1D3" presStyleIdx="1" presStyleCnt="6"/>
      <dgm:spPr/>
      <dgm:t>
        <a:bodyPr/>
        <a:lstStyle/>
        <a:p>
          <a:endParaRPr lang="en-US"/>
        </a:p>
      </dgm:t>
    </dgm:pt>
    <dgm:pt modelId="{4328E132-EC03-456B-870F-A9A2B53A33FE}" type="pres">
      <dgm:prSet presAssocID="{2FF33156-3DC2-4045-AE04-6880DCF1D279}" presName="connTx" presStyleLbl="parChTrans1D3" presStyleIdx="1" presStyleCnt="6"/>
      <dgm:spPr/>
      <dgm:t>
        <a:bodyPr/>
        <a:lstStyle/>
        <a:p>
          <a:endParaRPr lang="en-US"/>
        </a:p>
      </dgm:t>
    </dgm:pt>
    <dgm:pt modelId="{587E6CCF-BD81-47F8-B318-1AD38ADDB7D9}" type="pres">
      <dgm:prSet presAssocID="{21A96DEE-DD2D-4289-A511-7799EC5D175F}" presName="Name30" presStyleCnt="0"/>
      <dgm:spPr/>
    </dgm:pt>
    <dgm:pt modelId="{50F00790-27F2-4DC9-9503-3DC4C42AB3E9}" type="pres">
      <dgm:prSet presAssocID="{21A96DEE-DD2D-4289-A511-7799EC5D175F}" presName="level2Shape" presStyleLbl="node3" presStyleIdx="1" presStyleCnt="6" custLinFactNeighborY="28650"/>
      <dgm:spPr/>
      <dgm:t>
        <a:bodyPr/>
        <a:lstStyle/>
        <a:p>
          <a:endParaRPr lang="en-US"/>
        </a:p>
      </dgm:t>
    </dgm:pt>
    <dgm:pt modelId="{D83DF426-224D-4EFD-9856-3DC8F62E3054}" type="pres">
      <dgm:prSet presAssocID="{21A96DEE-DD2D-4289-A511-7799EC5D175F}" presName="hierChild3" presStyleCnt="0"/>
      <dgm:spPr/>
    </dgm:pt>
    <dgm:pt modelId="{91060204-A89E-4DC3-B86B-0AB1A6106855}" type="pres">
      <dgm:prSet presAssocID="{14852ACD-5A98-495C-A582-49C08643454C}" presName="Name25" presStyleLbl="parChTrans1D2" presStyleIdx="1" presStyleCnt="3"/>
      <dgm:spPr/>
      <dgm:t>
        <a:bodyPr/>
        <a:lstStyle/>
        <a:p>
          <a:endParaRPr lang="en-US"/>
        </a:p>
      </dgm:t>
    </dgm:pt>
    <dgm:pt modelId="{B29101DD-79C3-4560-A838-024C52379DF9}" type="pres">
      <dgm:prSet presAssocID="{14852ACD-5A98-495C-A582-49C08643454C}" presName="connTx" presStyleLbl="parChTrans1D2" presStyleIdx="1" presStyleCnt="3"/>
      <dgm:spPr/>
      <dgm:t>
        <a:bodyPr/>
        <a:lstStyle/>
        <a:p>
          <a:endParaRPr lang="en-US"/>
        </a:p>
      </dgm:t>
    </dgm:pt>
    <dgm:pt modelId="{FD08B710-6958-4032-9D2C-C91CA6F2A584}" type="pres">
      <dgm:prSet presAssocID="{D114D77C-DBF0-4018-85ED-751DC46C5071}" presName="Name30" presStyleCnt="0"/>
      <dgm:spPr/>
    </dgm:pt>
    <dgm:pt modelId="{EA84EC67-C33E-4731-8991-948E6913ACBF}" type="pres">
      <dgm:prSet presAssocID="{D114D77C-DBF0-4018-85ED-751DC46C5071}" presName="level2Shape" presStyleLbl="node2" presStyleIdx="1" presStyleCnt="3"/>
      <dgm:spPr/>
      <dgm:t>
        <a:bodyPr/>
        <a:lstStyle/>
        <a:p>
          <a:endParaRPr lang="en-US"/>
        </a:p>
      </dgm:t>
    </dgm:pt>
    <dgm:pt modelId="{5C577F7D-4D49-4989-97B5-1400E9B121AB}" type="pres">
      <dgm:prSet presAssocID="{D114D77C-DBF0-4018-85ED-751DC46C5071}" presName="hierChild3" presStyleCnt="0"/>
      <dgm:spPr/>
    </dgm:pt>
    <dgm:pt modelId="{69C66852-37E3-46C0-9E4C-6F92D1534267}" type="pres">
      <dgm:prSet presAssocID="{7784ED2C-B94F-4051-9593-D632FA4E95E1}" presName="Name25" presStyleLbl="parChTrans1D3" presStyleIdx="2" presStyleCnt="6"/>
      <dgm:spPr/>
      <dgm:t>
        <a:bodyPr/>
        <a:lstStyle/>
        <a:p>
          <a:endParaRPr lang="en-US"/>
        </a:p>
      </dgm:t>
    </dgm:pt>
    <dgm:pt modelId="{6CBA04DD-76AC-45D3-88C0-0BB0608E160D}" type="pres">
      <dgm:prSet presAssocID="{7784ED2C-B94F-4051-9593-D632FA4E95E1}" presName="connTx" presStyleLbl="parChTrans1D3" presStyleIdx="2" presStyleCnt="6"/>
      <dgm:spPr/>
      <dgm:t>
        <a:bodyPr/>
        <a:lstStyle/>
        <a:p>
          <a:endParaRPr lang="en-US"/>
        </a:p>
      </dgm:t>
    </dgm:pt>
    <dgm:pt modelId="{E89F9B8E-D44D-4E68-8CED-6DD801CEE60D}" type="pres">
      <dgm:prSet presAssocID="{18E6CA9B-D7F1-4E21-B9B9-4EA3B9F6DED9}" presName="Name30" presStyleCnt="0"/>
      <dgm:spPr/>
    </dgm:pt>
    <dgm:pt modelId="{1D7DF030-642E-4EC4-9D7B-A580701839E3}" type="pres">
      <dgm:prSet presAssocID="{18E6CA9B-D7F1-4E21-B9B9-4EA3B9F6DED9}" presName="level2Shape" presStyleLbl="node3" presStyleIdx="2" presStyleCnt="6"/>
      <dgm:spPr/>
      <dgm:t>
        <a:bodyPr/>
        <a:lstStyle/>
        <a:p>
          <a:endParaRPr lang="en-US"/>
        </a:p>
      </dgm:t>
    </dgm:pt>
    <dgm:pt modelId="{5971B1BB-8E35-4A94-9985-6FB018BA8064}" type="pres">
      <dgm:prSet presAssocID="{18E6CA9B-D7F1-4E21-B9B9-4EA3B9F6DED9}" presName="hierChild3" presStyleCnt="0"/>
      <dgm:spPr/>
    </dgm:pt>
    <dgm:pt modelId="{A764FB0C-BB71-4ED2-ACA1-6418E4D9D135}" type="pres">
      <dgm:prSet presAssocID="{B112D1D4-F139-4E8D-8558-CA57ED774805}" presName="Name25" presStyleLbl="parChTrans1D4" presStyleIdx="0" presStyleCnt="4"/>
      <dgm:spPr/>
      <dgm:t>
        <a:bodyPr/>
        <a:lstStyle/>
        <a:p>
          <a:endParaRPr lang="en-US"/>
        </a:p>
      </dgm:t>
    </dgm:pt>
    <dgm:pt modelId="{B328084D-99F0-4650-A0BF-416665546845}" type="pres">
      <dgm:prSet presAssocID="{B112D1D4-F139-4E8D-8558-CA57ED774805}" presName="connTx" presStyleLbl="parChTrans1D4" presStyleIdx="0" presStyleCnt="4"/>
      <dgm:spPr/>
      <dgm:t>
        <a:bodyPr/>
        <a:lstStyle/>
        <a:p>
          <a:endParaRPr lang="en-US"/>
        </a:p>
      </dgm:t>
    </dgm:pt>
    <dgm:pt modelId="{AEA04042-75E3-4C41-9C08-130CAA03ACE0}" type="pres">
      <dgm:prSet presAssocID="{04928E2F-4D70-4C3A-B845-9703E72FB523}" presName="Name30" presStyleCnt="0"/>
      <dgm:spPr/>
    </dgm:pt>
    <dgm:pt modelId="{7C5E901F-D8D3-4E1C-80CA-BDD00372D65C}" type="pres">
      <dgm:prSet presAssocID="{04928E2F-4D70-4C3A-B845-9703E72FB523}" presName="level2Shape" presStyleLbl="node4" presStyleIdx="0" presStyleCnt="4" custLinFactNeighborX="1186" custLinFactNeighborY="-4741"/>
      <dgm:spPr/>
      <dgm:t>
        <a:bodyPr/>
        <a:lstStyle/>
        <a:p>
          <a:endParaRPr lang="en-US"/>
        </a:p>
      </dgm:t>
    </dgm:pt>
    <dgm:pt modelId="{9D4EFE3F-5A55-4440-BF54-6AC025ABE5E5}" type="pres">
      <dgm:prSet presAssocID="{04928E2F-4D70-4C3A-B845-9703E72FB523}" presName="hierChild3" presStyleCnt="0"/>
      <dgm:spPr/>
    </dgm:pt>
    <dgm:pt modelId="{0EC56342-15E2-4BB6-9BF8-D7FF4A603FF5}" type="pres">
      <dgm:prSet presAssocID="{EA49D041-ACAC-43AC-8898-CB3E419F84BD}" presName="Name25" presStyleLbl="parChTrans1D4" presStyleIdx="1" presStyleCnt="4"/>
      <dgm:spPr/>
      <dgm:t>
        <a:bodyPr/>
        <a:lstStyle/>
        <a:p>
          <a:endParaRPr lang="en-US"/>
        </a:p>
      </dgm:t>
    </dgm:pt>
    <dgm:pt modelId="{C6C06BF3-9EDF-4C9B-915E-7FF9D5E0B29E}" type="pres">
      <dgm:prSet presAssocID="{EA49D041-ACAC-43AC-8898-CB3E419F84BD}" presName="connTx" presStyleLbl="parChTrans1D4" presStyleIdx="1" presStyleCnt="4"/>
      <dgm:spPr/>
      <dgm:t>
        <a:bodyPr/>
        <a:lstStyle/>
        <a:p>
          <a:endParaRPr lang="en-US"/>
        </a:p>
      </dgm:t>
    </dgm:pt>
    <dgm:pt modelId="{9263B2B5-5C8C-42A9-A3E2-CAD795267D2D}" type="pres">
      <dgm:prSet presAssocID="{AB959413-3D74-4A90-AA1A-5D92B8CEEE21}" presName="Name30" presStyleCnt="0"/>
      <dgm:spPr/>
    </dgm:pt>
    <dgm:pt modelId="{CFFBA7E9-27A2-4A5B-A145-98A39342785E}" type="pres">
      <dgm:prSet presAssocID="{AB959413-3D74-4A90-AA1A-5D92B8CEEE21}" presName="level2Shape" presStyleLbl="node4" presStyleIdx="1" presStyleCnt="4"/>
      <dgm:spPr/>
      <dgm:t>
        <a:bodyPr/>
        <a:lstStyle/>
        <a:p>
          <a:endParaRPr lang="en-US"/>
        </a:p>
      </dgm:t>
    </dgm:pt>
    <dgm:pt modelId="{505A822E-B9C1-48B2-AA43-A2760AAC0EF1}" type="pres">
      <dgm:prSet presAssocID="{AB959413-3D74-4A90-AA1A-5D92B8CEEE21}" presName="hierChild3" presStyleCnt="0"/>
      <dgm:spPr/>
    </dgm:pt>
    <dgm:pt modelId="{B72B68EC-8E73-431C-A2DB-93891B257DE7}" type="pres">
      <dgm:prSet presAssocID="{7814C756-E592-4C8A-A089-09A96A5ACF9F}" presName="Name25" presStyleLbl="parChTrans1D3" presStyleIdx="3" presStyleCnt="6"/>
      <dgm:spPr/>
      <dgm:t>
        <a:bodyPr/>
        <a:lstStyle/>
        <a:p>
          <a:endParaRPr lang="en-US"/>
        </a:p>
      </dgm:t>
    </dgm:pt>
    <dgm:pt modelId="{79738112-180B-4DF2-AA02-02BD097F51E0}" type="pres">
      <dgm:prSet presAssocID="{7814C756-E592-4C8A-A089-09A96A5ACF9F}" presName="connTx" presStyleLbl="parChTrans1D3" presStyleIdx="3" presStyleCnt="6"/>
      <dgm:spPr/>
      <dgm:t>
        <a:bodyPr/>
        <a:lstStyle/>
        <a:p>
          <a:endParaRPr lang="en-US"/>
        </a:p>
      </dgm:t>
    </dgm:pt>
    <dgm:pt modelId="{71667E67-321B-4C94-9DEA-5A89859FBBEE}" type="pres">
      <dgm:prSet presAssocID="{0BEC9AE4-1B75-4603-AB43-952269871B7F}" presName="Name30" presStyleCnt="0"/>
      <dgm:spPr/>
    </dgm:pt>
    <dgm:pt modelId="{3A6FEE72-8FBC-4287-9B72-EB76B70CE7D4}" type="pres">
      <dgm:prSet presAssocID="{0BEC9AE4-1B75-4603-AB43-952269871B7F}" presName="level2Shape" presStyleLbl="node3" presStyleIdx="3" presStyleCnt="6"/>
      <dgm:spPr/>
      <dgm:t>
        <a:bodyPr/>
        <a:lstStyle/>
        <a:p>
          <a:endParaRPr lang="en-US"/>
        </a:p>
      </dgm:t>
    </dgm:pt>
    <dgm:pt modelId="{515D4F5D-C9EB-4C7D-8407-A7E2C5DF60D1}" type="pres">
      <dgm:prSet presAssocID="{0BEC9AE4-1B75-4603-AB43-952269871B7F}" presName="hierChild3" presStyleCnt="0"/>
      <dgm:spPr/>
    </dgm:pt>
    <dgm:pt modelId="{787AF284-4C68-4A21-9698-252C9DE1B72A}" type="pres">
      <dgm:prSet presAssocID="{6168F3F4-5E23-4339-BEF3-CF686FCEABAD}" presName="Name25" presStyleLbl="parChTrans1D4" presStyleIdx="2" presStyleCnt="4"/>
      <dgm:spPr/>
      <dgm:t>
        <a:bodyPr/>
        <a:lstStyle/>
        <a:p>
          <a:endParaRPr lang="en-US"/>
        </a:p>
      </dgm:t>
    </dgm:pt>
    <dgm:pt modelId="{BE06E0CE-9F62-47D8-93E5-B36128D8CF73}" type="pres">
      <dgm:prSet presAssocID="{6168F3F4-5E23-4339-BEF3-CF686FCEABAD}" presName="connTx" presStyleLbl="parChTrans1D4" presStyleIdx="2" presStyleCnt="4"/>
      <dgm:spPr/>
      <dgm:t>
        <a:bodyPr/>
        <a:lstStyle/>
        <a:p>
          <a:endParaRPr lang="en-US"/>
        </a:p>
      </dgm:t>
    </dgm:pt>
    <dgm:pt modelId="{9695BBBB-A996-45E8-8A6D-1592A8307DDB}" type="pres">
      <dgm:prSet presAssocID="{8D36AE37-1BC4-4131-A0A4-3F6CCFFDD89C}" presName="Name30" presStyleCnt="0"/>
      <dgm:spPr/>
    </dgm:pt>
    <dgm:pt modelId="{A5976BE6-B1D5-4FC1-989E-429C3D414E37}" type="pres">
      <dgm:prSet presAssocID="{8D36AE37-1BC4-4131-A0A4-3F6CCFFDD89C}" presName="level2Shape" presStyleLbl="node4" presStyleIdx="2" presStyleCnt="4"/>
      <dgm:spPr/>
      <dgm:t>
        <a:bodyPr/>
        <a:lstStyle/>
        <a:p>
          <a:endParaRPr lang="en-US"/>
        </a:p>
      </dgm:t>
    </dgm:pt>
    <dgm:pt modelId="{4CA5387D-2A24-4168-A05C-29D7E3B2AA0E}" type="pres">
      <dgm:prSet presAssocID="{8D36AE37-1BC4-4131-A0A4-3F6CCFFDD89C}" presName="hierChild3" presStyleCnt="0"/>
      <dgm:spPr/>
    </dgm:pt>
    <dgm:pt modelId="{D4BFCA29-3EB5-428D-A708-97D7ECB30D51}" type="pres">
      <dgm:prSet presAssocID="{17E3AFBF-877F-47A4-9233-91AC1E226DFA}" presName="Name25" presStyleLbl="parChTrans1D4" presStyleIdx="3" presStyleCnt="4"/>
      <dgm:spPr/>
      <dgm:t>
        <a:bodyPr/>
        <a:lstStyle/>
        <a:p>
          <a:endParaRPr lang="en-US"/>
        </a:p>
      </dgm:t>
    </dgm:pt>
    <dgm:pt modelId="{DBBBC42A-0C3A-4C60-BD45-496746F8C138}" type="pres">
      <dgm:prSet presAssocID="{17E3AFBF-877F-47A4-9233-91AC1E226DFA}" presName="connTx" presStyleLbl="parChTrans1D4" presStyleIdx="3" presStyleCnt="4"/>
      <dgm:spPr/>
      <dgm:t>
        <a:bodyPr/>
        <a:lstStyle/>
        <a:p>
          <a:endParaRPr lang="en-US"/>
        </a:p>
      </dgm:t>
    </dgm:pt>
    <dgm:pt modelId="{BEF7A4E8-474F-409E-B0DA-CCA04E20AA6D}" type="pres">
      <dgm:prSet presAssocID="{B47613CE-6F80-481D-B39E-CB0511B59D9F}" presName="Name30" presStyleCnt="0"/>
      <dgm:spPr/>
    </dgm:pt>
    <dgm:pt modelId="{25FFF10F-8F42-4E7F-97DB-9414356CB9FE}" type="pres">
      <dgm:prSet presAssocID="{B47613CE-6F80-481D-B39E-CB0511B59D9F}" presName="level2Shape" presStyleLbl="node4" presStyleIdx="3" presStyleCnt="4"/>
      <dgm:spPr/>
      <dgm:t>
        <a:bodyPr/>
        <a:lstStyle/>
        <a:p>
          <a:endParaRPr lang="en-US"/>
        </a:p>
      </dgm:t>
    </dgm:pt>
    <dgm:pt modelId="{993A96DC-2910-4A50-B264-31D2E6692746}" type="pres">
      <dgm:prSet presAssocID="{B47613CE-6F80-481D-B39E-CB0511B59D9F}" presName="hierChild3" presStyleCnt="0"/>
      <dgm:spPr/>
    </dgm:pt>
    <dgm:pt modelId="{AC6AE3A7-6DD5-4479-9222-725C47BA8871}" type="pres">
      <dgm:prSet presAssocID="{39B576F2-7C57-4932-ABD3-770BAA91BF45}" presName="Name25" presStyleLbl="parChTrans1D2" presStyleIdx="2" presStyleCnt="3"/>
      <dgm:spPr/>
      <dgm:t>
        <a:bodyPr/>
        <a:lstStyle/>
        <a:p>
          <a:endParaRPr lang="en-US"/>
        </a:p>
      </dgm:t>
    </dgm:pt>
    <dgm:pt modelId="{74DE51DA-69D0-4054-B535-97CDA4A04145}" type="pres">
      <dgm:prSet presAssocID="{39B576F2-7C57-4932-ABD3-770BAA91BF45}" presName="connTx" presStyleLbl="parChTrans1D2" presStyleIdx="2" presStyleCnt="3"/>
      <dgm:spPr/>
      <dgm:t>
        <a:bodyPr/>
        <a:lstStyle/>
        <a:p>
          <a:endParaRPr lang="en-US"/>
        </a:p>
      </dgm:t>
    </dgm:pt>
    <dgm:pt modelId="{E044F3A0-9C4E-4B9E-B828-CECB0AB543EB}" type="pres">
      <dgm:prSet presAssocID="{D06B7BED-0FCB-4408-B893-40DDF5BAA9CA}" presName="Name30" presStyleCnt="0"/>
      <dgm:spPr/>
    </dgm:pt>
    <dgm:pt modelId="{03747B65-426B-437E-8020-B5111DDF3161}" type="pres">
      <dgm:prSet presAssocID="{D06B7BED-0FCB-4408-B893-40DDF5BAA9CA}" presName="level2Shape" presStyleLbl="node2" presStyleIdx="2" presStyleCnt="3"/>
      <dgm:spPr/>
      <dgm:t>
        <a:bodyPr/>
        <a:lstStyle/>
        <a:p>
          <a:endParaRPr lang="en-US"/>
        </a:p>
      </dgm:t>
    </dgm:pt>
    <dgm:pt modelId="{FFE4A779-D4FB-4E66-B612-3F6121D9ED83}" type="pres">
      <dgm:prSet presAssocID="{D06B7BED-0FCB-4408-B893-40DDF5BAA9CA}" presName="hierChild3" presStyleCnt="0"/>
      <dgm:spPr/>
    </dgm:pt>
    <dgm:pt modelId="{D42C339F-1D5E-44B9-ADDD-C0E170389A8F}" type="pres">
      <dgm:prSet presAssocID="{2D6B542E-B91D-4481-823E-ADBE27073A0C}" presName="Name25" presStyleLbl="parChTrans1D3" presStyleIdx="4" presStyleCnt="6"/>
      <dgm:spPr/>
      <dgm:t>
        <a:bodyPr/>
        <a:lstStyle/>
        <a:p>
          <a:endParaRPr lang="en-US"/>
        </a:p>
      </dgm:t>
    </dgm:pt>
    <dgm:pt modelId="{8C245064-D0B5-45F5-8168-A818893A71D1}" type="pres">
      <dgm:prSet presAssocID="{2D6B542E-B91D-4481-823E-ADBE27073A0C}" presName="connTx" presStyleLbl="parChTrans1D3" presStyleIdx="4" presStyleCnt="6"/>
      <dgm:spPr/>
      <dgm:t>
        <a:bodyPr/>
        <a:lstStyle/>
        <a:p>
          <a:endParaRPr lang="en-US"/>
        </a:p>
      </dgm:t>
    </dgm:pt>
    <dgm:pt modelId="{A6846105-BDDB-4941-A1B1-0253FCE0859C}" type="pres">
      <dgm:prSet presAssocID="{E7F1EDA0-9C31-422B-B247-B51B86855E1C}" presName="Name30" presStyleCnt="0"/>
      <dgm:spPr/>
    </dgm:pt>
    <dgm:pt modelId="{A15111F3-676A-4542-AAB9-478520035076}" type="pres">
      <dgm:prSet presAssocID="{E7F1EDA0-9C31-422B-B247-B51B86855E1C}" presName="level2Shape" presStyleLbl="node3" presStyleIdx="4" presStyleCnt="6"/>
      <dgm:spPr/>
      <dgm:t>
        <a:bodyPr/>
        <a:lstStyle/>
        <a:p>
          <a:endParaRPr lang="en-US"/>
        </a:p>
      </dgm:t>
    </dgm:pt>
    <dgm:pt modelId="{F9E273D8-61A3-47FA-8107-AFFB9450051E}" type="pres">
      <dgm:prSet presAssocID="{E7F1EDA0-9C31-422B-B247-B51B86855E1C}" presName="hierChild3" presStyleCnt="0"/>
      <dgm:spPr/>
    </dgm:pt>
    <dgm:pt modelId="{5101CDE7-0869-46E6-84C1-91601A86F548}" type="pres">
      <dgm:prSet presAssocID="{3793EB1A-2717-432C-8793-A89CDAD7AFCC}" presName="Name25" presStyleLbl="parChTrans1D3" presStyleIdx="5" presStyleCnt="6"/>
      <dgm:spPr/>
      <dgm:t>
        <a:bodyPr/>
        <a:lstStyle/>
        <a:p>
          <a:endParaRPr lang="en-US"/>
        </a:p>
      </dgm:t>
    </dgm:pt>
    <dgm:pt modelId="{37CA47E1-B825-4DD4-A29D-5887EA5B068D}" type="pres">
      <dgm:prSet presAssocID="{3793EB1A-2717-432C-8793-A89CDAD7AFCC}" presName="connTx" presStyleLbl="parChTrans1D3" presStyleIdx="5" presStyleCnt="6"/>
      <dgm:spPr/>
      <dgm:t>
        <a:bodyPr/>
        <a:lstStyle/>
        <a:p>
          <a:endParaRPr lang="en-US"/>
        </a:p>
      </dgm:t>
    </dgm:pt>
    <dgm:pt modelId="{DD406D87-9416-42E8-BEB4-D10698DD7197}" type="pres">
      <dgm:prSet presAssocID="{60649E13-D259-49D3-A1E0-73056BD93685}" presName="Name30" presStyleCnt="0"/>
      <dgm:spPr/>
    </dgm:pt>
    <dgm:pt modelId="{8C0A5C03-3582-44E4-8C44-9FE3D876D61C}" type="pres">
      <dgm:prSet presAssocID="{60649E13-D259-49D3-A1E0-73056BD93685}" presName="level2Shape" presStyleLbl="node3" presStyleIdx="5" presStyleCnt="6"/>
      <dgm:spPr/>
      <dgm:t>
        <a:bodyPr/>
        <a:lstStyle/>
        <a:p>
          <a:endParaRPr lang="en-US"/>
        </a:p>
      </dgm:t>
    </dgm:pt>
    <dgm:pt modelId="{A8EE91B7-65EE-45F6-BCA9-CAABD12D9C3A}" type="pres">
      <dgm:prSet presAssocID="{60649E13-D259-49D3-A1E0-73056BD93685}" presName="hierChild3" presStyleCnt="0"/>
      <dgm:spPr/>
    </dgm:pt>
    <dgm:pt modelId="{67B56F48-111F-4CD1-83DD-F56F91086755}" type="pres">
      <dgm:prSet presAssocID="{76E8B329-5694-4372-BFAB-F627796420C0}" presName="bgShapesFlow" presStyleCnt="0"/>
      <dgm:spPr/>
    </dgm:pt>
  </dgm:ptLst>
  <dgm:cxnLst>
    <dgm:cxn modelId="{C7F2D3C7-2F51-428B-A5F8-31A0A699BFC6}" type="presOf" srcId="{7814C756-E592-4C8A-A089-09A96A5ACF9F}" destId="{B72B68EC-8E73-431C-A2DB-93891B257DE7}" srcOrd="0" destOrd="0" presId="urn:microsoft.com/office/officeart/2005/8/layout/hierarchy5"/>
    <dgm:cxn modelId="{D1B6C170-26BD-4AD2-92A2-313BE431BD94}" type="presOf" srcId="{412B0DA8-F576-49C3-A31D-79073D3A0C69}" destId="{CAFD90E2-2DD1-4FB0-A6ED-2B86C765B12A}" srcOrd="0" destOrd="0" presId="urn:microsoft.com/office/officeart/2005/8/layout/hierarchy5"/>
    <dgm:cxn modelId="{C958C242-9555-4B72-8854-30A85FD29BE0}" srcId="{CCA909B3-CC1E-40A9-AD20-9FF563959A52}" destId="{D06B7BED-0FCB-4408-B893-40DDF5BAA9CA}" srcOrd="2" destOrd="0" parTransId="{39B576F2-7C57-4932-ABD3-770BAA91BF45}" sibTransId="{8833C4A6-DF90-412F-9897-C2F8F10435A6}"/>
    <dgm:cxn modelId="{CCB0380B-1D43-4255-8D1F-9AEAFAFAB049}" type="presOf" srcId="{14852ACD-5A98-495C-A582-49C08643454C}" destId="{B29101DD-79C3-4560-A838-024C52379DF9}" srcOrd="1" destOrd="0" presId="urn:microsoft.com/office/officeart/2005/8/layout/hierarchy5"/>
    <dgm:cxn modelId="{EA7C5D31-B1C0-4B59-87F2-A870D8D1ADC9}" type="presOf" srcId="{412B0DA8-F576-49C3-A31D-79073D3A0C69}" destId="{463EA880-59E8-4CEC-9148-8F21DC475712}" srcOrd="1" destOrd="0" presId="urn:microsoft.com/office/officeart/2005/8/layout/hierarchy5"/>
    <dgm:cxn modelId="{5F7FF9AA-CA8C-4D1D-A33E-5B428A5513E6}" srcId="{D06B7BED-0FCB-4408-B893-40DDF5BAA9CA}" destId="{60649E13-D259-49D3-A1E0-73056BD93685}" srcOrd="1" destOrd="0" parTransId="{3793EB1A-2717-432C-8793-A89CDAD7AFCC}" sibTransId="{F71280FD-4DA3-403B-98F6-13334B256BA3}"/>
    <dgm:cxn modelId="{E39DE344-B7A6-4223-A46E-F20F7FED0FE8}" type="presOf" srcId="{2FF33156-3DC2-4045-AE04-6880DCF1D279}" destId="{AFC682C8-72E3-4186-9E24-C4F6031065E0}" srcOrd="0" destOrd="0" presId="urn:microsoft.com/office/officeart/2005/8/layout/hierarchy5"/>
    <dgm:cxn modelId="{2E833712-CFF9-40E6-98D6-8E48AC2D8DA6}" type="presOf" srcId="{B47613CE-6F80-481D-B39E-CB0511B59D9F}" destId="{25FFF10F-8F42-4E7F-97DB-9414356CB9FE}" srcOrd="0" destOrd="0" presId="urn:microsoft.com/office/officeart/2005/8/layout/hierarchy5"/>
    <dgm:cxn modelId="{669A08F8-B8A5-4851-B9AB-04513D031D3A}" type="presOf" srcId="{04928E2F-4D70-4C3A-B845-9703E72FB523}" destId="{7C5E901F-D8D3-4E1C-80CA-BDD00372D65C}" srcOrd="0" destOrd="0" presId="urn:microsoft.com/office/officeart/2005/8/layout/hierarchy5"/>
    <dgm:cxn modelId="{C3C4FADE-485D-4A87-BA7B-E14AF05115F6}" type="presOf" srcId="{21A96DEE-DD2D-4289-A511-7799EC5D175F}" destId="{50F00790-27F2-4DC9-9503-3DC4C42AB3E9}" srcOrd="0" destOrd="0" presId="urn:microsoft.com/office/officeart/2005/8/layout/hierarchy5"/>
    <dgm:cxn modelId="{839EB91C-9A4D-401B-9C55-F29DECC7AE3C}" type="presOf" srcId="{14852ACD-5A98-495C-A582-49C08643454C}" destId="{91060204-A89E-4DC3-B86B-0AB1A6106855}" srcOrd="0" destOrd="0" presId="urn:microsoft.com/office/officeart/2005/8/layout/hierarchy5"/>
    <dgm:cxn modelId="{94230BB1-B69D-4A41-8C6F-C6CC720EDB42}" type="presOf" srcId="{39B576F2-7C57-4932-ABD3-770BAA91BF45}" destId="{AC6AE3A7-6DD5-4479-9222-725C47BA8871}" srcOrd="0" destOrd="0" presId="urn:microsoft.com/office/officeart/2005/8/layout/hierarchy5"/>
    <dgm:cxn modelId="{55D294B7-5788-4100-B71C-BC53185022C5}" srcId="{D114D77C-DBF0-4018-85ED-751DC46C5071}" destId="{18E6CA9B-D7F1-4E21-B9B9-4EA3B9F6DED9}" srcOrd="0" destOrd="0" parTransId="{7784ED2C-B94F-4051-9593-D632FA4E95E1}" sibTransId="{A51B44B3-C9C6-452E-BF58-F5A95A15B65C}"/>
    <dgm:cxn modelId="{D9BE1651-7187-44F2-8507-83170189BC61}" type="presOf" srcId="{3307E70B-8755-4091-BD88-0D3D6731D876}" destId="{2DF08216-6422-4BBB-AB9E-3A53C73B4DEA}" srcOrd="0" destOrd="0" presId="urn:microsoft.com/office/officeart/2005/8/layout/hierarchy5"/>
    <dgm:cxn modelId="{A6361E6C-6057-46F8-A830-A856593786BB}" type="presOf" srcId="{8D36AE37-1BC4-4131-A0A4-3F6CCFFDD89C}" destId="{A5976BE6-B1D5-4FC1-989E-429C3D414E37}" srcOrd="0" destOrd="0" presId="urn:microsoft.com/office/officeart/2005/8/layout/hierarchy5"/>
    <dgm:cxn modelId="{EDFAE469-B6BF-453D-88D5-449A263A8E3D}" type="presOf" srcId="{B112D1D4-F139-4E8D-8558-CA57ED774805}" destId="{B328084D-99F0-4650-A0BF-416665546845}" srcOrd="1" destOrd="0" presId="urn:microsoft.com/office/officeart/2005/8/layout/hierarchy5"/>
    <dgm:cxn modelId="{03040EBE-1E28-46B6-897C-E2E6CAE4D0A1}" srcId="{18E6CA9B-D7F1-4E21-B9B9-4EA3B9F6DED9}" destId="{04928E2F-4D70-4C3A-B845-9703E72FB523}" srcOrd="0" destOrd="0" parTransId="{B112D1D4-F139-4E8D-8558-CA57ED774805}" sibTransId="{93D852E9-9458-4940-BF2F-E6661D1D6FBC}"/>
    <dgm:cxn modelId="{8760CFC4-4C7B-47CD-96EC-A6BFB67F88C8}" type="presOf" srcId="{7784ED2C-B94F-4051-9593-D632FA4E95E1}" destId="{69C66852-37E3-46C0-9E4C-6F92D1534267}" srcOrd="0" destOrd="0" presId="urn:microsoft.com/office/officeart/2005/8/layout/hierarchy5"/>
    <dgm:cxn modelId="{79352849-60C0-44F3-8D0C-FBACB8F71B9A}" type="presOf" srcId="{6168F3F4-5E23-4339-BEF3-CF686FCEABAD}" destId="{BE06E0CE-9F62-47D8-93E5-B36128D8CF73}" srcOrd="1" destOrd="0" presId="urn:microsoft.com/office/officeart/2005/8/layout/hierarchy5"/>
    <dgm:cxn modelId="{EB0606B6-3314-48B1-9EB9-C5733D450BBE}" type="presOf" srcId="{7784ED2C-B94F-4051-9593-D632FA4E95E1}" destId="{6CBA04DD-76AC-45D3-88C0-0BB0608E160D}" srcOrd="1" destOrd="0" presId="urn:microsoft.com/office/officeart/2005/8/layout/hierarchy5"/>
    <dgm:cxn modelId="{2740AB2D-5B2E-4E22-B1E7-986DDBC70675}" type="presOf" srcId="{6AE1F84F-8E88-4991-B4E8-0FE403AD9EBC}" destId="{76F94F0F-71F7-45EF-B0A8-C815A14BAE6A}" srcOrd="0" destOrd="0" presId="urn:microsoft.com/office/officeart/2005/8/layout/hierarchy5"/>
    <dgm:cxn modelId="{89B19A3B-BBAE-4A13-A0F1-D08BE76D45CC}" srcId="{0BEC9AE4-1B75-4603-AB43-952269871B7F}" destId="{B47613CE-6F80-481D-B39E-CB0511B59D9F}" srcOrd="1" destOrd="0" parTransId="{17E3AFBF-877F-47A4-9233-91AC1E226DFA}" sibTransId="{E9FD3DD0-71C9-4748-8AF7-4C867D0E2F99}"/>
    <dgm:cxn modelId="{F5B058A8-4E14-4EB6-9D65-A4239DB772DA}" srcId="{D06B7BED-0FCB-4408-B893-40DDF5BAA9CA}" destId="{E7F1EDA0-9C31-422B-B247-B51B86855E1C}" srcOrd="0" destOrd="0" parTransId="{2D6B542E-B91D-4481-823E-ADBE27073A0C}" sibTransId="{E70ABDD7-5BD0-4626-915D-9E488637C511}"/>
    <dgm:cxn modelId="{0E0289F3-2628-4435-846E-4756E0D4331F}" type="presOf" srcId="{17E3AFBF-877F-47A4-9233-91AC1E226DFA}" destId="{DBBBC42A-0C3A-4C60-BD45-496746F8C138}" srcOrd="1" destOrd="0" presId="urn:microsoft.com/office/officeart/2005/8/layout/hierarchy5"/>
    <dgm:cxn modelId="{FBB5FD00-437B-4805-8DEA-FAD7C2F632EF}" type="presOf" srcId="{60649E13-D259-49D3-A1E0-73056BD93685}" destId="{8C0A5C03-3582-44E4-8C44-9FE3D876D61C}" srcOrd="0" destOrd="0" presId="urn:microsoft.com/office/officeart/2005/8/layout/hierarchy5"/>
    <dgm:cxn modelId="{1935B7FF-0B30-4224-A2FC-493E19B99539}" type="presOf" srcId="{6168F3F4-5E23-4339-BEF3-CF686FCEABAD}" destId="{787AF284-4C68-4A21-9698-252C9DE1B72A}" srcOrd="0" destOrd="0" presId="urn:microsoft.com/office/officeart/2005/8/layout/hierarchy5"/>
    <dgm:cxn modelId="{0CDA2C25-72C2-4337-B0A4-4A352C9D5081}" type="presOf" srcId="{7814C756-E592-4C8A-A089-09A96A5ACF9F}" destId="{79738112-180B-4DF2-AA02-02BD097F51E0}" srcOrd="1" destOrd="0" presId="urn:microsoft.com/office/officeart/2005/8/layout/hierarchy5"/>
    <dgm:cxn modelId="{7F5CB1E6-1EBE-41FE-8ADF-5A4CF91F500B}" type="presOf" srcId="{E7F1EDA0-9C31-422B-B247-B51B86855E1C}" destId="{A15111F3-676A-4542-AAB9-478520035076}" srcOrd="0" destOrd="0" presId="urn:microsoft.com/office/officeart/2005/8/layout/hierarchy5"/>
    <dgm:cxn modelId="{DAA443E5-317C-40E3-9933-75C11F7C3584}" type="presOf" srcId="{B112D1D4-F139-4E8D-8558-CA57ED774805}" destId="{A764FB0C-BB71-4ED2-ACA1-6418E4D9D135}" srcOrd="0" destOrd="0" presId="urn:microsoft.com/office/officeart/2005/8/layout/hierarchy5"/>
    <dgm:cxn modelId="{74429ED8-BCA0-4A72-A82F-AFD95CF80720}" srcId="{18E6CA9B-D7F1-4E21-B9B9-4EA3B9F6DED9}" destId="{AB959413-3D74-4A90-AA1A-5D92B8CEEE21}" srcOrd="1" destOrd="0" parTransId="{EA49D041-ACAC-43AC-8898-CB3E419F84BD}" sibTransId="{91B95931-B8DC-46F8-BA95-6B70FDEE9A46}"/>
    <dgm:cxn modelId="{4C2A522B-D062-4CB2-AE77-87069105C50D}" type="presOf" srcId="{B595E3C0-A4FB-4ACE-AB8F-A07124667104}" destId="{5DB86461-6EE5-4544-9320-D11FAF922C07}" srcOrd="0" destOrd="0" presId="urn:microsoft.com/office/officeart/2005/8/layout/hierarchy5"/>
    <dgm:cxn modelId="{FF4A4465-20F2-4E7D-877E-DE42850E732E}" type="presOf" srcId="{AB959413-3D74-4A90-AA1A-5D92B8CEEE21}" destId="{CFFBA7E9-27A2-4A5B-A145-98A39342785E}" srcOrd="0" destOrd="0" presId="urn:microsoft.com/office/officeart/2005/8/layout/hierarchy5"/>
    <dgm:cxn modelId="{6B0C1F0B-0130-4C17-AF83-D249C22FDAF8}" type="presOf" srcId="{2D6B542E-B91D-4481-823E-ADBE27073A0C}" destId="{8C245064-D0B5-45F5-8168-A818893A71D1}" srcOrd="1" destOrd="0" presId="urn:microsoft.com/office/officeart/2005/8/layout/hierarchy5"/>
    <dgm:cxn modelId="{101DD0CC-68C7-4365-9671-F4CFEEBD506F}" srcId="{3307E70B-8755-4091-BD88-0D3D6731D876}" destId="{21A96DEE-DD2D-4289-A511-7799EC5D175F}" srcOrd="1" destOrd="0" parTransId="{2FF33156-3DC2-4045-AE04-6880DCF1D279}" sibTransId="{F1A3EB50-1B55-402D-B64D-C609885B3C74}"/>
    <dgm:cxn modelId="{708F60BE-B637-47FE-B6C2-AFB686A3ED27}" srcId="{3307E70B-8755-4091-BD88-0D3D6731D876}" destId="{6AE1F84F-8E88-4991-B4E8-0FE403AD9EBC}" srcOrd="0" destOrd="0" parTransId="{B595E3C0-A4FB-4ACE-AB8F-A07124667104}" sibTransId="{EB1D096C-F2E8-429F-8530-E1D2969FC53B}"/>
    <dgm:cxn modelId="{939BFD26-8490-40DD-9B8C-E697727E96EE}" type="presOf" srcId="{76E8B329-5694-4372-BFAB-F627796420C0}" destId="{193E54F1-838D-4510-BEC2-E1B3B18830D7}" srcOrd="0" destOrd="0" presId="urn:microsoft.com/office/officeart/2005/8/layout/hierarchy5"/>
    <dgm:cxn modelId="{B04B7267-C3DD-4E9D-A8F0-B6B709BB0C92}" srcId="{CCA909B3-CC1E-40A9-AD20-9FF563959A52}" destId="{3307E70B-8755-4091-BD88-0D3D6731D876}" srcOrd="0" destOrd="0" parTransId="{412B0DA8-F576-49C3-A31D-79073D3A0C69}" sibTransId="{D3BC034D-EE0B-4ADE-A6F5-636667AE6FBF}"/>
    <dgm:cxn modelId="{6AAC8D93-9E9C-4256-BABC-CCAF14C73CD9}" type="presOf" srcId="{EA49D041-ACAC-43AC-8898-CB3E419F84BD}" destId="{C6C06BF3-9EDF-4C9B-915E-7FF9D5E0B29E}" srcOrd="1" destOrd="0" presId="urn:microsoft.com/office/officeart/2005/8/layout/hierarchy5"/>
    <dgm:cxn modelId="{76FF1A1E-AB8A-4901-A372-269BB494B325}" type="presOf" srcId="{17E3AFBF-877F-47A4-9233-91AC1E226DFA}" destId="{D4BFCA29-3EB5-428D-A708-97D7ECB30D51}" srcOrd="0" destOrd="0" presId="urn:microsoft.com/office/officeart/2005/8/layout/hierarchy5"/>
    <dgm:cxn modelId="{6E716894-1E4B-4DBF-BCB9-9FBE57240235}" srcId="{0BEC9AE4-1B75-4603-AB43-952269871B7F}" destId="{8D36AE37-1BC4-4131-A0A4-3F6CCFFDD89C}" srcOrd="0" destOrd="0" parTransId="{6168F3F4-5E23-4339-BEF3-CF686FCEABAD}" sibTransId="{367CD39D-6BBE-42DF-A5D3-DADB1FDA7DBA}"/>
    <dgm:cxn modelId="{337A8995-1AB6-42E4-8C19-A8BFF5C8AD60}" type="presOf" srcId="{B595E3C0-A4FB-4ACE-AB8F-A07124667104}" destId="{ACEC2ACC-0959-4D6B-B659-62402BE52F54}" srcOrd="1" destOrd="0" presId="urn:microsoft.com/office/officeart/2005/8/layout/hierarchy5"/>
    <dgm:cxn modelId="{F3A55F5D-5FF3-4D0F-9512-04D36DE4302B}" type="presOf" srcId="{3793EB1A-2717-432C-8793-A89CDAD7AFCC}" destId="{37CA47E1-B825-4DD4-A29D-5887EA5B068D}" srcOrd="1" destOrd="0" presId="urn:microsoft.com/office/officeart/2005/8/layout/hierarchy5"/>
    <dgm:cxn modelId="{28B73DCB-9AAF-44FA-A730-75751330652F}" type="presOf" srcId="{0BEC9AE4-1B75-4603-AB43-952269871B7F}" destId="{3A6FEE72-8FBC-4287-9B72-EB76B70CE7D4}" srcOrd="0" destOrd="0" presId="urn:microsoft.com/office/officeart/2005/8/layout/hierarchy5"/>
    <dgm:cxn modelId="{A204D081-A7D8-47D8-9D81-1094A341D7DF}" type="presOf" srcId="{18E6CA9B-D7F1-4E21-B9B9-4EA3B9F6DED9}" destId="{1D7DF030-642E-4EC4-9D7B-A580701839E3}" srcOrd="0" destOrd="0" presId="urn:microsoft.com/office/officeart/2005/8/layout/hierarchy5"/>
    <dgm:cxn modelId="{6DAF5D29-CC47-4A74-9F45-3A3EA65F17E4}" srcId="{D114D77C-DBF0-4018-85ED-751DC46C5071}" destId="{0BEC9AE4-1B75-4603-AB43-952269871B7F}" srcOrd="1" destOrd="0" parTransId="{7814C756-E592-4C8A-A089-09A96A5ACF9F}" sibTransId="{08A8D3CA-D20E-42E8-A9AE-1FAF1ECCE46F}"/>
    <dgm:cxn modelId="{23EB74D5-0EFB-4F14-8F60-41341C89E5B2}" srcId="{CCA909B3-CC1E-40A9-AD20-9FF563959A52}" destId="{D114D77C-DBF0-4018-85ED-751DC46C5071}" srcOrd="1" destOrd="0" parTransId="{14852ACD-5A98-495C-A582-49C08643454C}" sibTransId="{37837E66-4C66-4624-A020-501DE4754D10}"/>
    <dgm:cxn modelId="{E5F66D32-F230-4857-A684-6809FF3ECE44}" type="presOf" srcId="{2D6B542E-B91D-4481-823E-ADBE27073A0C}" destId="{D42C339F-1D5E-44B9-ADDD-C0E170389A8F}" srcOrd="0" destOrd="0" presId="urn:microsoft.com/office/officeart/2005/8/layout/hierarchy5"/>
    <dgm:cxn modelId="{DB0035DB-BA88-42A1-AD8F-3C4E92FE8531}" type="presOf" srcId="{D114D77C-DBF0-4018-85ED-751DC46C5071}" destId="{EA84EC67-C33E-4731-8991-948E6913ACBF}" srcOrd="0" destOrd="0" presId="urn:microsoft.com/office/officeart/2005/8/layout/hierarchy5"/>
    <dgm:cxn modelId="{828DA96C-E2B7-4617-998E-19D520EF2B7C}" type="presOf" srcId="{D06B7BED-0FCB-4408-B893-40DDF5BAA9CA}" destId="{03747B65-426B-437E-8020-B5111DDF3161}" srcOrd="0" destOrd="0" presId="urn:microsoft.com/office/officeart/2005/8/layout/hierarchy5"/>
    <dgm:cxn modelId="{0B0466F9-70FD-47F7-9ACB-F9080300B16C}" type="presOf" srcId="{3793EB1A-2717-432C-8793-A89CDAD7AFCC}" destId="{5101CDE7-0869-46E6-84C1-91601A86F548}" srcOrd="0" destOrd="0" presId="urn:microsoft.com/office/officeart/2005/8/layout/hierarchy5"/>
    <dgm:cxn modelId="{4A51A5B7-96D6-4641-BF71-6A8068C2BB1B}" type="presOf" srcId="{EA49D041-ACAC-43AC-8898-CB3E419F84BD}" destId="{0EC56342-15E2-4BB6-9BF8-D7FF4A603FF5}" srcOrd="0" destOrd="0" presId="urn:microsoft.com/office/officeart/2005/8/layout/hierarchy5"/>
    <dgm:cxn modelId="{FEE25DA3-415A-49C3-96BA-90FE2BDA3D79}" type="presOf" srcId="{2FF33156-3DC2-4045-AE04-6880DCF1D279}" destId="{4328E132-EC03-456B-870F-A9A2B53A33FE}" srcOrd="1" destOrd="0" presId="urn:microsoft.com/office/officeart/2005/8/layout/hierarchy5"/>
    <dgm:cxn modelId="{BC772C36-9E76-4E47-A4E5-D700C539E56C}" type="presOf" srcId="{CCA909B3-CC1E-40A9-AD20-9FF563959A52}" destId="{55F02E5D-7255-497B-897E-06DCD99A9389}" srcOrd="0" destOrd="0" presId="urn:microsoft.com/office/officeart/2005/8/layout/hierarchy5"/>
    <dgm:cxn modelId="{F2810525-636B-4087-8A88-CCB4FE4394EA}" type="presOf" srcId="{39B576F2-7C57-4932-ABD3-770BAA91BF45}" destId="{74DE51DA-69D0-4054-B535-97CDA4A04145}" srcOrd="1" destOrd="0" presId="urn:microsoft.com/office/officeart/2005/8/layout/hierarchy5"/>
    <dgm:cxn modelId="{6B46D772-5DCA-432C-935F-BD47E07E1F1E}" srcId="{76E8B329-5694-4372-BFAB-F627796420C0}" destId="{CCA909B3-CC1E-40A9-AD20-9FF563959A52}" srcOrd="0" destOrd="0" parTransId="{40ED734A-E181-4899-BFE7-9C5ED8D1827B}" sibTransId="{AAB97A79-47F0-4A42-BD43-31886BD7A2CD}"/>
    <dgm:cxn modelId="{214C8C7A-60E4-4A93-8E45-EAE9022876EB}" type="presParOf" srcId="{193E54F1-838D-4510-BEC2-E1B3B18830D7}" destId="{27EE44BF-BE0F-4BA6-95DA-4DBF02952B5B}" srcOrd="0" destOrd="0" presId="urn:microsoft.com/office/officeart/2005/8/layout/hierarchy5"/>
    <dgm:cxn modelId="{9B1D540B-5AAD-4D33-9ACB-5A0C0E874F3F}" type="presParOf" srcId="{27EE44BF-BE0F-4BA6-95DA-4DBF02952B5B}" destId="{C2461563-E686-4B12-8C99-081BFFCC12E6}" srcOrd="0" destOrd="0" presId="urn:microsoft.com/office/officeart/2005/8/layout/hierarchy5"/>
    <dgm:cxn modelId="{A81454ED-90E5-4962-92F2-B2A931B6FF33}" type="presParOf" srcId="{C2461563-E686-4B12-8C99-081BFFCC12E6}" destId="{7EBFCBFA-D402-4230-B969-C1C3667ED94C}" srcOrd="0" destOrd="0" presId="urn:microsoft.com/office/officeart/2005/8/layout/hierarchy5"/>
    <dgm:cxn modelId="{37951330-0FD5-4C63-B1BB-7A58BDD7F696}" type="presParOf" srcId="{7EBFCBFA-D402-4230-B969-C1C3667ED94C}" destId="{55F02E5D-7255-497B-897E-06DCD99A9389}" srcOrd="0" destOrd="0" presId="urn:microsoft.com/office/officeart/2005/8/layout/hierarchy5"/>
    <dgm:cxn modelId="{448AAD10-463B-4444-970A-7C9CA13729E8}" type="presParOf" srcId="{7EBFCBFA-D402-4230-B969-C1C3667ED94C}" destId="{48C2C88F-EE51-4885-89EC-291565B5D236}" srcOrd="1" destOrd="0" presId="urn:microsoft.com/office/officeart/2005/8/layout/hierarchy5"/>
    <dgm:cxn modelId="{7ECE2F82-FA57-4C39-BC2C-11B3F92549D6}" type="presParOf" srcId="{48C2C88F-EE51-4885-89EC-291565B5D236}" destId="{CAFD90E2-2DD1-4FB0-A6ED-2B86C765B12A}" srcOrd="0" destOrd="0" presId="urn:microsoft.com/office/officeart/2005/8/layout/hierarchy5"/>
    <dgm:cxn modelId="{ED53173A-0E4F-4B8F-A57D-FC0429875D73}" type="presParOf" srcId="{CAFD90E2-2DD1-4FB0-A6ED-2B86C765B12A}" destId="{463EA880-59E8-4CEC-9148-8F21DC475712}" srcOrd="0" destOrd="0" presId="urn:microsoft.com/office/officeart/2005/8/layout/hierarchy5"/>
    <dgm:cxn modelId="{E6E57713-44B4-450B-9D03-0DDFECA4B5CD}" type="presParOf" srcId="{48C2C88F-EE51-4885-89EC-291565B5D236}" destId="{18B2EF1C-D51A-4D8D-AC28-67CDD9675906}" srcOrd="1" destOrd="0" presId="urn:microsoft.com/office/officeart/2005/8/layout/hierarchy5"/>
    <dgm:cxn modelId="{EA8CDE7B-887D-4C8B-8EEE-590A04B177AE}" type="presParOf" srcId="{18B2EF1C-D51A-4D8D-AC28-67CDD9675906}" destId="{2DF08216-6422-4BBB-AB9E-3A53C73B4DEA}" srcOrd="0" destOrd="0" presId="urn:microsoft.com/office/officeart/2005/8/layout/hierarchy5"/>
    <dgm:cxn modelId="{5D88D3AB-F15F-4DC0-B947-E150419D319B}" type="presParOf" srcId="{18B2EF1C-D51A-4D8D-AC28-67CDD9675906}" destId="{1D9AEC95-4671-42CF-8561-901CF33FF267}" srcOrd="1" destOrd="0" presId="urn:microsoft.com/office/officeart/2005/8/layout/hierarchy5"/>
    <dgm:cxn modelId="{96626D4C-5D14-4D3E-82BA-2E3339AA59AA}" type="presParOf" srcId="{1D9AEC95-4671-42CF-8561-901CF33FF267}" destId="{5DB86461-6EE5-4544-9320-D11FAF922C07}" srcOrd="0" destOrd="0" presId="urn:microsoft.com/office/officeart/2005/8/layout/hierarchy5"/>
    <dgm:cxn modelId="{8ADCE798-3B8C-4A18-95BD-250CF44070AE}" type="presParOf" srcId="{5DB86461-6EE5-4544-9320-D11FAF922C07}" destId="{ACEC2ACC-0959-4D6B-B659-62402BE52F54}" srcOrd="0" destOrd="0" presId="urn:microsoft.com/office/officeart/2005/8/layout/hierarchy5"/>
    <dgm:cxn modelId="{ABC7A437-FFBF-4A1B-A21E-CA0DB613113C}" type="presParOf" srcId="{1D9AEC95-4671-42CF-8561-901CF33FF267}" destId="{F5B03F8C-C984-4135-AC14-BC36F97974D8}" srcOrd="1" destOrd="0" presId="urn:microsoft.com/office/officeart/2005/8/layout/hierarchy5"/>
    <dgm:cxn modelId="{6B1F930B-515C-4632-9C08-9B2D971F6F62}" type="presParOf" srcId="{F5B03F8C-C984-4135-AC14-BC36F97974D8}" destId="{76F94F0F-71F7-45EF-B0A8-C815A14BAE6A}" srcOrd="0" destOrd="0" presId="urn:microsoft.com/office/officeart/2005/8/layout/hierarchy5"/>
    <dgm:cxn modelId="{FD32345B-AFF3-4D7E-B401-9D280FED5C17}" type="presParOf" srcId="{F5B03F8C-C984-4135-AC14-BC36F97974D8}" destId="{D4EE1FCF-BE55-406F-911A-30B26F788DAF}" srcOrd="1" destOrd="0" presId="urn:microsoft.com/office/officeart/2005/8/layout/hierarchy5"/>
    <dgm:cxn modelId="{EFA70CDA-D23C-4CE0-B739-5BCE04B161FF}" type="presParOf" srcId="{1D9AEC95-4671-42CF-8561-901CF33FF267}" destId="{AFC682C8-72E3-4186-9E24-C4F6031065E0}" srcOrd="2" destOrd="0" presId="urn:microsoft.com/office/officeart/2005/8/layout/hierarchy5"/>
    <dgm:cxn modelId="{F24867D7-29C2-4EA3-B16E-8440F2BEE9CF}" type="presParOf" srcId="{AFC682C8-72E3-4186-9E24-C4F6031065E0}" destId="{4328E132-EC03-456B-870F-A9A2B53A33FE}" srcOrd="0" destOrd="0" presId="urn:microsoft.com/office/officeart/2005/8/layout/hierarchy5"/>
    <dgm:cxn modelId="{AB33A06B-ED78-4298-A5E2-3D97F89F322D}" type="presParOf" srcId="{1D9AEC95-4671-42CF-8561-901CF33FF267}" destId="{587E6CCF-BD81-47F8-B318-1AD38ADDB7D9}" srcOrd="3" destOrd="0" presId="urn:microsoft.com/office/officeart/2005/8/layout/hierarchy5"/>
    <dgm:cxn modelId="{5C2036E7-6B55-44D7-80D1-589F9B27C00E}" type="presParOf" srcId="{587E6CCF-BD81-47F8-B318-1AD38ADDB7D9}" destId="{50F00790-27F2-4DC9-9503-3DC4C42AB3E9}" srcOrd="0" destOrd="0" presId="urn:microsoft.com/office/officeart/2005/8/layout/hierarchy5"/>
    <dgm:cxn modelId="{8B1F3C45-44D7-4A2C-9EB2-F14CED03A2C4}" type="presParOf" srcId="{587E6CCF-BD81-47F8-B318-1AD38ADDB7D9}" destId="{D83DF426-224D-4EFD-9856-3DC8F62E3054}" srcOrd="1" destOrd="0" presId="urn:microsoft.com/office/officeart/2005/8/layout/hierarchy5"/>
    <dgm:cxn modelId="{7EF43B8C-862B-4B37-9373-8DD3478212D3}" type="presParOf" srcId="{48C2C88F-EE51-4885-89EC-291565B5D236}" destId="{91060204-A89E-4DC3-B86B-0AB1A6106855}" srcOrd="2" destOrd="0" presId="urn:microsoft.com/office/officeart/2005/8/layout/hierarchy5"/>
    <dgm:cxn modelId="{B0F71341-F3BF-4E1E-9041-EFACD8C9771D}" type="presParOf" srcId="{91060204-A89E-4DC3-B86B-0AB1A6106855}" destId="{B29101DD-79C3-4560-A838-024C52379DF9}" srcOrd="0" destOrd="0" presId="urn:microsoft.com/office/officeart/2005/8/layout/hierarchy5"/>
    <dgm:cxn modelId="{318BE12A-9260-45CB-AC51-F5603D69A99A}" type="presParOf" srcId="{48C2C88F-EE51-4885-89EC-291565B5D236}" destId="{FD08B710-6958-4032-9D2C-C91CA6F2A584}" srcOrd="3" destOrd="0" presId="urn:microsoft.com/office/officeart/2005/8/layout/hierarchy5"/>
    <dgm:cxn modelId="{8CCD3270-B906-4D04-BBE0-6D04B47BEEDA}" type="presParOf" srcId="{FD08B710-6958-4032-9D2C-C91CA6F2A584}" destId="{EA84EC67-C33E-4731-8991-948E6913ACBF}" srcOrd="0" destOrd="0" presId="urn:microsoft.com/office/officeart/2005/8/layout/hierarchy5"/>
    <dgm:cxn modelId="{AF99A3CA-48DF-40D4-B5B9-FACDCB8F440B}" type="presParOf" srcId="{FD08B710-6958-4032-9D2C-C91CA6F2A584}" destId="{5C577F7D-4D49-4989-97B5-1400E9B121AB}" srcOrd="1" destOrd="0" presId="urn:microsoft.com/office/officeart/2005/8/layout/hierarchy5"/>
    <dgm:cxn modelId="{69EC1677-30FC-4418-AB13-8D7B94447558}" type="presParOf" srcId="{5C577F7D-4D49-4989-97B5-1400E9B121AB}" destId="{69C66852-37E3-46C0-9E4C-6F92D1534267}" srcOrd="0" destOrd="0" presId="urn:microsoft.com/office/officeart/2005/8/layout/hierarchy5"/>
    <dgm:cxn modelId="{FE5755EA-66CF-491B-B647-C74088B9ED8C}" type="presParOf" srcId="{69C66852-37E3-46C0-9E4C-6F92D1534267}" destId="{6CBA04DD-76AC-45D3-88C0-0BB0608E160D}" srcOrd="0" destOrd="0" presId="urn:microsoft.com/office/officeart/2005/8/layout/hierarchy5"/>
    <dgm:cxn modelId="{8CB89E36-3700-4B09-9C84-E99949C3A51F}" type="presParOf" srcId="{5C577F7D-4D49-4989-97B5-1400E9B121AB}" destId="{E89F9B8E-D44D-4E68-8CED-6DD801CEE60D}" srcOrd="1" destOrd="0" presId="urn:microsoft.com/office/officeart/2005/8/layout/hierarchy5"/>
    <dgm:cxn modelId="{294DAFD4-7F18-4174-87F1-3B2DE91489D7}" type="presParOf" srcId="{E89F9B8E-D44D-4E68-8CED-6DD801CEE60D}" destId="{1D7DF030-642E-4EC4-9D7B-A580701839E3}" srcOrd="0" destOrd="0" presId="urn:microsoft.com/office/officeart/2005/8/layout/hierarchy5"/>
    <dgm:cxn modelId="{2C4A1674-8E27-45E0-9F29-45CEFF6F4E3E}" type="presParOf" srcId="{E89F9B8E-D44D-4E68-8CED-6DD801CEE60D}" destId="{5971B1BB-8E35-4A94-9985-6FB018BA8064}" srcOrd="1" destOrd="0" presId="urn:microsoft.com/office/officeart/2005/8/layout/hierarchy5"/>
    <dgm:cxn modelId="{29D75A24-71C8-4A38-9FE3-373CE1C8709A}" type="presParOf" srcId="{5971B1BB-8E35-4A94-9985-6FB018BA8064}" destId="{A764FB0C-BB71-4ED2-ACA1-6418E4D9D135}" srcOrd="0" destOrd="0" presId="urn:microsoft.com/office/officeart/2005/8/layout/hierarchy5"/>
    <dgm:cxn modelId="{62E423B3-C9DB-4012-A2D5-9B9A235AB816}" type="presParOf" srcId="{A764FB0C-BB71-4ED2-ACA1-6418E4D9D135}" destId="{B328084D-99F0-4650-A0BF-416665546845}" srcOrd="0" destOrd="0" presId="urn:microsoft.com/office/officeart/2005/8/layout/hierarchy5"/>
    <dgm:cxn modelId="{11200D44-DD1A-4B24-9AD5-B6952E917DC1}" type="presParOf" srcId="{5971B1BB-8E35-4A94-9985-6FB018BA8064}" destId="{AEA04042-75E3-4C41-9C08-130CAA03ACE0}" srcOrd="1" destOrd="0" presId="urn:microsoft.com/office/officeart/2005/8/layout/hierarchy5"/>
    <dgm:cxn modelId="{7F1F843D-CBC4-4D89-9672-A04E065EBE46}" type="presParOf" srcId="{AEA04042-75E3-4C41-9C08-130CAA03ACE0}" destId="{7C5E901F-D8D3-4E1C-80CA-BDD00372D65C}" srcOrd="0" destOrd="0" presId="urn:microsoft.com/office/officeart/2005/8/layout/hierarchy5"/>
    <dgm:cxn modelId="{95DC5E40-572F-4875-9512-C309404F19C6}" type="presParOf" srcId="{AEA04042-75E3-4C41-9C08-130CAA03ACE0}" destId="{9D4EFE3F-5A55-4440-BF54-6AC025ABE5E5}" srcOrd="1" destOrd="0" presId="urn:microsoft.com/office/officeart/2005/8/layout/hierarchy5"/>
    <dgm:cxn modelId="{EA7F85E8-11B2-488F-B3F2-D3238DC78693}" type="presParOf" srcId="{5971B1BB-8E35-4A94-9985-6FB018BA8064}" destId="{0EC56342-15E2-4BB6-9BF8-D7FF4A603FF5}" srcOrd="2" destOrd="0" presId="urn:microsoft.com/office/officeart/2005/8/layout/hierarchy5"/>
    <dgm:cxn modelId="{0EEFCF9A-E892-4615-AE99-BE4FAA7FE7EF}" type="presParOf" srcId="{0EC56342-15E2-4BB6-9BF8-D7FF4A603FF5}" destId="{C6C06BF3-9EDF-4C9B-915E-7FF9D5E0B29E}" srcOrd="0" destOrd="0" presId="urn:microsoft.com/office/officeart/2005/8/layout/hierarchy5"/>
    <dgm:cxn modelId="{BBC28BF1-D5DA-46B0-A13E-14107FE770F3}" type="presParOf" srcId="{5971B1BB-8E35-4A94-9985-6FB018BA8064}" destId="{9263B2B5-5C8C-42A9-A3E2-CAD795267D2D}" srcOrd="3" destOrd="0" presId="urn:microsoft.com/office/officeart/2005/8/layout/hierarchy5"/>
    <dgm:cxn modelId="{BBB3FACD-E4AF-4353-8D6B-A4173009A1F0}" type="presParOf" srcId="{9263B2B5-5C8C-42A9-A3E2-CAD795267D2D}" destId="{CFFBA7E9-27A2-4A5B-A145-98A39342785E}" srcOrd="0" destOrd="0" presId="urn:microsoft.com/office/officeart/2005/8/layout/hierarchy5"/>
    <dgm:cxn modelId="{DEAA929C-A9F7-418D-9B37-A6B342EE5FC3}" type="presParOf" srcId="{9263B2B5-5C8C-42A9-A3E2-CAD795267D2D}" destId="{505A822E-B9C1-48B2-AA43-A2760AAC0EF1}" srcOrd="1" destOrd="0" presId="urn:microsoft.com/office/officeart/2005/8/layout/hierarchy5"/>
    <dgm:cxn modelId="{C8516F00-894E-4699-9B56-3A1DC27D630D}" type="presParOf" srcId="{5C577F7D-4D49-4989-97B5-1400E9B121AB}" destId="{B72B68EC-8E73-431C-A2DB-93891B257DE7}" srcOrd="2" destOrd="0" presId="urn:microsoft.com/office/officeart/2005/8/layout/hierarchy5"/>
    <dgm:cxn modelId="{9CA54B21-E11C-4764-A7BE-62C0C6A945DC}" type="presParOf" srcId="{B72B68EC-8E73-431C-A2DB-93891B257DE7}" destId="{79738112-180B-4DF2-AA02-02BD097F51E0}" srcOrd="0" destOrd="0" presId="urn:microsoft.com/office/officeart/2005/8/layout/hierarchy5"/>
    <dgm:cxn modelId="{C5B4A6C6-EDF1-452F-A7CC-2F7A76ED24F3}" type="presParOf" srcId="{5C577F7D-4D49-4989-97B5-1400E9B121AB}" destId="{71667E67-321B-4C94-9DEA-5A89859FBBEE}" srcOrd="3" destOrd="0" presId="urn:microsoft.com/office/officeart/2005/8/layout/hierarchy5"/>
    <dgm:cxn modelId="{9F3CD2B8-5BCA-42F5-98A5-753EA6D79F09}" type="presParOf" srcId="{71667E67-321B-4C94-9DEA-5A89859FBBEE}" destId="{3A6FEE72-8FBC-4287-9B72-EB76B70CE7D4}" srcOrd="0" destOrd="0" presId="urn:microsoft.com/office/officeart/2005/8/layout/hierarchy5"/>
    <dgm:cxn modelId="{E6D33CAD-43A5-4569-A9A9-26F2D920DB08}" type="presParOf" srcId="{71667E67-321B-4C94-9DEA-5A89859FBBEE}" destId="{515D4F5D-C9EB-4C7D-8407-A7E2C5DF60D1}" srcOrd="1" destOrd="0" presId="urn:microsoft.com/office/officeart/2005/8/layout/hierarchy5"/>
    <dgm:cxn modelId="{1F97A996-E0AE-4257-B93E-45AD2F37E6DE}" type="presParOf" srcId="{515D4F5D-C9EB-4C7D-8407-A7E2C5DF60D1}" destId="{787AF284-4C68-4A21-9698-252C9DE1B72A}" srcOrd="0" destOrd="0" presId="urn:microsoft.com/office/officeart/2005/8/layout/hierarchy5"/>
    <dgm:cxn modelId="{7A4434C3-4511-41DC-ABF7-1F0DA8625401}" type="presParOf" srcId="{787AF284-4C68-4A21-9698-252C9DE1B72A}" destId="{BE06E0CE-9F62-47D8-93E5-B36128D8CF73}" srcOrd="0" destOrd="0" presId="urn:microsoft.com/office/officeart/2005/8/layout/hierarchy5"/>
    <dgm:cxn modelId="{2DA2534B-8260-4462-B6B4-53D67D1C9A48}" type="presParOf" srcId="{515D4F5D-C9EB-4C7D-8407-A7E2C5DF60D1}" destId="{9695BBBB-A996-45E8-8A6D-1592A8307DDB}" srcOrd="1" destOrd="0" presId="urn:microsoft.com/office/officeart/2005/8/layout/hierarchy5"/>
    <dgm:cxn modelId="{7AE84853-4EB2-4137-95D0-F485F886FCE0}" type="presParOf" srcId="{9695BBBB-A996-45E8-8A6D-1592A8307DDB}" destId="{A5976BE6-B1D5-4FC1-989E-429C3D414E37}" srcOrd="0" destOrd="0" presId="urn:microsoft.com/office/officeart/2005/8/layout/hierarchy5"/>
    <dgm:cxn modelId="{446622D5-C330-46DE-8B46-3AE833F3A4E8}" type="presParOf" srcId="{9695BBBB-A996-45E8-8A6D-1592A8307DDB}" destId="{4CA5387D-2A24-4168-A05C-29D7E3B2AA0E}" srcOrd="1" destOrd="0" presId="urn:microsoft.com/office/officeart/2005/8/layout/hierarchy5"/>
    <dgm:cxn modelId="{F3E9053E-19C2-4F0D-A22D-82D2A285C394}" type="presParOf" srcId="{515D4F5D-C9EB-4C7D-8407-A7E2C5DF60D1}" destId="{D4BFCA29-3EB5-428D-A708-97D7ECB30D51}" srcOrd="2" destOrd="0" presId="urn:microsoft.com/office/officeart/2005/8/layout/hierarchy5"/>
    <dgm:cxn modelId="{D375D843-5182-4182-AF84-357A0199AC72}" type="presParOf" srcId="{D4BFCA29-3EB5-428D-A708-97D7ECB30D51}" destId="{DBBBC42A-0C3A-4C60-BD45-496746F8C138}" srcOrd="0" destOrd="0" presId="urn:microsoft.com/office/officeart/2005/8/layout/hierarchy5"/>
    <dgm:cxn modelId="{A1FF6943-1365-4AF7-A317-DE1D0FC64AB0}" type="presParOf" srcId="{515D4F5D-C9EB-4C7D-8407-A7E2C5DF60D1}" destId="{BEF7A4E8-474F-409E-B0DA-CCA04E20AA6D}" srcOrd="3" destOrd="0" presId="urn:microsoft.com/office/officeart/2005/8/layout/hierarchy5"/>
    <dgm:cxn modelId="{49FD78F3-1664-4476-85C0-1F7D455381F9}" type="presParOf" srcId="{BEF7A4E8-474F-409E-B0DA-CCA04E20AA6D}" destId="{25FFF10F-8F42-4E7F-97DB-9414356CB9FE}" srcOrd="0" destOrd="0" presId="urn:microsoft.com/office/officeart/2005/8/layout/hierarchy5"/>
    <dgm:cxn modelId="{7F386932-DA44-4829-8691-6B1A2D952709}" type="presParOf" srcId="{BEF7A4E8-474F-409E-B0DA-CCA04E20AA6D}" destId="{993A96DC-2910-4A50-B264-31D2E6692746}" srcOrd="1" destOrd="0" presId="urn:microsoft.com/office/officeart/2005/8/layout/hierarchy5"/>
    <dgm:cxn modelId="{54D1A2BD-2AEE-43C9-A2FF-FE71DE16C602}" type="presParOf" srcId="{48C2C88F-EE51-4885-89EC-291565B5D236}" destId="{AC6AE3A7-6DD5-4479-9222-725C47BA8871}" srcOrd="4" destOrd="0" presId="urn:microsoft.com/office/officeart/2005/8/layout/hierarchy5"/>
    <dgm:cxn modelId="{A45C2578-3C2D-45E2-B2AF-B540BB3533AA}" type="presParOf" srcId="{AC6AE3A7-6DD5-4479-9222-725C47BA8871}" destId="{74DE51DA-69D0-4054-B535-97CDA4A04145}" srcOrd="0" destOrd="0" presId="urn:microsoft.com/office/officeart/2005/8/layout/hierarchy5"/>
    <dgm:cxn modelId="{25D2E867-552D-4608-9957-04DF6C6BA6BE}" type="presParOf" srcId="{48C2C88F-EE51-4885-89EC-291565B5D236}" destId="{E044F3A0-9C4E-4B9E-B828-CECB0AB543EB}" srcOrd="5" destOrd="0" presId="urn:microsoft.com/office/officeart/2005/8/layout/hierarchy5"/>
    <dgm:cxn modelId="{7CEE6E53-7BA6-4DBC-8624-B7E2AE575554}" type="presParOf" srcId="{E044F3A0-9C4E-4B9E-B828-CECB0AB543EB}" destId="{03747B65-426B-437E-8020-B5111DDF3161}" srcOrd="0" destOrd="0" presId="urn:microsoft.com/office/officeart/2005/8/layout/hierarchy5"/>
    <dgm:cxn modelId="{7ABD6255-F781-402F-90CE-306E2DF647D0}" type="presParOf" srcId="{E044F3A0-9C4E-4B9E-B828-CECB0AB543EB}" destId="{FFE4A779-D4FB-4E66-B612-3F6121D9ED83}" srcOrd="1" destOrd="0" presId="urn:microsoft.com/office/officeart/2005/8/layout/hierarchy5"/>
    <dgm:cxn modelId="{923D0291-5188-49FB-AF98-F9C6115D2886}" type="presParOf" srcId="{FFE4A779-D4FB-4E66-B612-3F6121D9ED83}" destId="{D42C339F-1D5E-44B9-ADDD-C0E170389A8F}" srcOrd="0" destOrd="0" presId="urn:microsoft.com/office/officeart/2005/8/layout/hierarchy5"/>
    <dgm:cxn modelId="{FBA516B1-027C-4FB2-8492-C54011C443F9}" type="presParOf" srcId="{D42C339F-1D5E-44B9-ADDD-C0E170389A8F}" destId="{8C245064-D0B5-45F5-8168-A818893A71D1}" srcOrd="0" destOrd="0" presId="urn:microsoft.com/office/officeart/2005/8/layout/hierarchy5"/>
    <dgm:cxn modelId="{0ED111D3-90A8-4904-84A9-B4633E864EC9}" type="presParOf" srcId="{FFE4A779-D4FB-4E66-B612-3F6121D9ED83}" destId="{A6846105-BDDB-4941-A1B1-0253FCE0859C}" srcOrd="1" destOrd="0" presId="urn:microsoft.com/office/officeart/2005/8/layout/hierarchy5"/>
    <dgm:cxn modelId="{5E3AC602-D3FB-4D97-AB79-F9F78DD9726D}" type="presParOf" srcId="{A6846105-BDDB-4941-A1B1-0253FCE0859C}" destId="{A15111F3-676A-4542-AAB9-478520035076}" srcOrd="0" destOrd="0" presId="urn:microsoft.com/office/officeart/2005/8/layout/hierarchy5"/>
    <dgm:cxn modelId="{3BD0FDF0-7855-449A-9A6D-9ED793F03C31}" type="presParOf" srcId="{A6846105-BDDB-4941-A1B1-0253FCE0859C}" destId="{F9E273D8-61A3-47FA-8107-AFFB9450051E}" srcOrd="1" destOrd="0" presId="urn:microsoft.com/office/officeart/2005/8/layout/hierarchy5"/>
    <dgm:cxn modelId="{56414FB8-2F5B-42AC-9519-37C61E6A902A}" type="presParOf" srcId="{FFE4A779-D4FB-4E66-B612-3F6121D9ED83}" destId="{5101CDE7-0869-46E6-84C1-91601A86F548}" srcOrd="2" destOrd="0" presId="urn:microsoft.com/office/officeart/2005/8/layout/hierarchy5"/>
    <dgm:cxn modelId="{A8AB0F74-7177-4FE9-8FA3-184DE6FCB932}" type="presParOf" srcId="{5101CDE7-0869-46E6-84C1-91601A86F548}" destId="{37CA47E1-B825-4DD4-A29D-5887EA5B068D}" srcOrd="0" destOrd="0" presId="urn:microsoft.com/office/officeart/2005/8/layout/hierarchy5"/>
    <dgm:cxn modelId="{E41FAF82-CDE4-4BF4-B773-64F85798F553}" type="presParOf" srcId="{FFE4A779-D4FB-4E66-B612-3F6121D9ED83}" destId="{DD406D87-9416-42E8-BEB4-D10698DD7197}" srcOrd="3" destOrd="0" presId="urn:microsoft.com/office/officeart/2005/8/layout/hierarchy5"/>
    <dgm:cxn modelId="{09F7EDB0-3E00-4585-BF49-A42FAF491E77}" type="presParOf" srcId="{DD406D87-9416-42E8-BEB4-D10698DD7197}" destId="{8C0A5C03-3582-44E4-8C44-9FE3D876D61C}" srcOrd="0" destOrd="0" presId="urn:microsoft.com/office/officeart/2005/8/layout/hierarchy5"/>
    <dgm:cxn modelId="{7B3D05A0-C1C9-4E3A-A331-DE4260857227}" type="presParOf" srcId="{DD406D87-9416-42E8-BEB4-D10698DD7197}" destId="{A8EE91B7-65EE-45F6-BCA9-CAABD12D9C3A}" srcOrd="1" destOrd="0" presId="urn:microsoft.com/office/officeart/2005/8/layout/hierarchy5"/>
    <dgm:cxn modelId="{81CCBAA9-890E-4C65-8267-C6DE4FBCF381}" type="presParOf" srcId="{193E54F1-838D-4510-BEC2-E1B3B18830D7}" destId="{67B56F48-111F-4CD1-83DD-F56F91086755}"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02E5D-7255-497B-897E-06DCD99A9389}">
      <dsp:nvSpPr>
        <dsp:cNvPr id="0" name=""/>
        <dsp:cNvSpPr/>
      </dsp:nvSpPr>
      <dsp:spPr>
        <a:xfrm>
          <a:off x="0" y="2654044"/>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Eng Systems Business Value</a:t>
          </a:r>
          <a:endParaRPr lang="en-US" sz="1200" b="1" kern="1200" dirty="0">
            <a:solidFill>
              <a:srgbClr val="FF0000"/>
            </a:solidFill>
          </a:endParaRPr>
        </a:p>
      </dsp:txBody>
      <dsp:txXfrm>
        <a:off x="16865" y="2670909"/>
        <a:ext cx="1117886" cy="542078"/>
      </dsp:txXfrm>
    </dsp:sp>
    <dsp:sp modelId="{CAFD90E2-2DD1-4FB0-A6ED-2B86C765B12A}">
      <dsp:nvSpPr>
        <dsp:cNvPr id="0" name=""/>
        <dsp:cNvSpPr/>
      </dsp:nvSpPr>
      <dsp:spPr>
        <a:xfrm rot="17040711">
          <a:off x="428612" y="2007449"/>
          <a:ext cx="1907970" cy="17797"/>
        </a:xfrm>
        <a:custGeom>
          <a:avLst/>
          <a:gdLst/>
          <a:ahLst/>
          <a:cxnLst/>
          <a:rect l="0" t="0" r="0" b="0"/>
          <a:pathLst>
            <a:path>
              <a:moveTo>
                <a:pt x="0" y="8898"/>
              </a:moveTo>
              <a:lnTo>
                <a:pt x="1907970" y="8898"/>
              </a:lnTo>
            </a:path>
          </a:pathLst>
        </a:custGeom>
        <a:noFill/>
        <a:ln w="25400" cap="flat" cmpd="sng" algn="ctr">
          <a:solidFill>
            <a:schemeClr val="dk2">
              <a:shade val="6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1334898" y="1968648"/>
        <a:ext cx="95398" cy="95398"/>
      </dsp:txXfrm>
    </dsp:sp>
    <dsp:sp modelId="{2DF08216-6422-4BBB-AB9E-3A53C73B4DEA}">
      <dsp:nvSpPr>
        <dsp:cNvPr id="0" name=""/>
        <dsp:cNvSpPr/>
      </dsp:nvSpPr>
      <dsp:spPr>
        <a:xfrm>
          <a:off x="1613579" y="802843"/>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1-Business impact</a:t>
          </a:r>
          <a:endParaRPr lang="en-US" sz="1200" b="1" kern="1200" dirty="0">
            <a:solidFill>
              <a:srgbClr val="FF0000"/>
            </a:solidFill>
          </a:endParaRPr>
        </a:p>
      </dsp:txBody>
      <dsp:txXfrm>
        <a:off x="1630444" y="819708"/>
        <a:ext cx="1117886" cy="542078"/>
      </dsp:txXfrm>
    </dsp:sp>
    <dsp:sp modelId="{5DB86461-6EE5-4544-9320-D11FAF922C07}">
      <dsp:nvSpPr>
        <dsp:cNvPr id="0" name=""/>
        <dsp:cNvSpPr/>
      </dsp:nvSpPr>
      <dsp:spPr>
        <a:xfrm rot="19618368">
          <a:off x="2714193" y="909817"/>
          <a:ext cx="631264" cy="17797"/>
        </a:xfrm>
        <a:custGeom>
          <a:avLst/>
          <a:gdLst/>
          <a:ahLst/>
          <a:cxnLst/>
          <a:rect l="0" t="0" r="0" b="0"/>
          <a:pathLst>
            <a:path>
              <a:moveTo>
                <a:pt x="0" y="8898"/>
              </a:moveTo>
              <a:lnTo>
                <a:pt x="631264"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3014044" y="902934"/>
        <a:ext cx="31563" cy="31563"/>
      </dsp:txXfrm>
    </dsp:sp>
    <dsp:sp modelId="{76F94F0F-71F7-45EF-B0A8-C815A14BAE6A}">
      <dsp:nvSpPr>
        <dsp:cNvPr id="0" name=""/>
        <dsp:cNvSpPr/>
      </dsp:nvSpPr>
      <dsp:spPr>
        <a:xfrm>
          <a:off x="3294455" y="458781"/>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Time to market</a:t>
          </a:r>
          <a:endParaRPr lang="en-US" sz="1200" b="1" kern="1200" dirty="0">
            <a:solidFill>
              <a:srgbClr val="FF0000"/>
            </a:solidFill>
          </a:endParaRPr>
        </a:p>
      </dsp:txBody>
      <dsp:txXfrm>
        <a:off x="3311320" y="475646"/>
        <a:ext cx="1117886" cy="542078"/>
      </dsp:txXfrm>
    </dsp:sp>
    <dsp:sp modelId="{AFC682C8-72E3-4186-9E24-C4F6031065E0}">
      <dsp:nvSpPr>
        <dsp:cNvPr id="0" name=""/>
        <dsp:cNvSpPr/>
      </dsp:nvSpPr>
      <dsp:spPr>
        <a:xfrm rot="2827189">
          <a:off x="2657040" y="1329878"/>
          <a:ext cx="676956" cy="17797"/>
        </a:xfrm>
        <a:custGeom>
          <a:avLst/>
          <a:gdLst/>
          <a:ahLst/>
          <a:cxnLst/>
          <a:rect l="0" t="0" r="0" b="0"/>
          <a:pathLst>
            <a:path>
              <a:moveTo>
                <a:pt x="0" y="8898"/>
              </a:moveTo>
              <a:lnTo>
                <a:pt x="676956"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2978595" y="1321853"/>
        <a:ext cx="33847" cy="33847"/>
      </dsp:txXfrm>
    </dsp:sp>
    <dsp:sp modelId="{50F00790-27F2-4DC9-9503-3DC4C42AB3E9}">
      <dsp:nvSpPr>
        <dsp:cNvPr id="0" name=""/>
        <dsp:cNvSpPr/>
      </dsp:nvSpPr>
      <dsp:spPr>
        <a:xfrm>
          <a:off x="3225842" y="1298902"/>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You can do more</a:t>
          </a:r>
          <a:endParaRPr lang="en-US" sz="1200" b="1" kern="1200" dirty="0">
            <a:solidFill>
              <a:srgbClr val="FF0000"/>
            </a:solidFill>
          </a:endParaRPr>
        </a:p>
      </dsp:txBody>
      <dsp:txXfrm>
        <a:off x="3242707" y="1315767"/>
        <a:ext cx="1117886" cy="542078"/>
      </dsp:txXfrm>
    </dsp:sp>
    <dsp:sp modelId="{91060204-A89E-4DC3-B86B-0AB1A6106855}">
      <dsp:nvSpPr>
        <dsp:cNvPr id="0" name=""/>
        <dsp:cNvSpPr/>
      </dsp:nvSpPr>
      <dsp:spPr>
        <a:xfrm rot="979718">
          <a:off x="1141908" y="3000718"/>
          <a:ext cx="481379" cy="17797"/>
        </a:xfrm>
        <a:custGeom>
          <a:avLst/>
          <a:gdLst/>
          <a:ahLst/>
          <a:cxnLst/>
          <a:rect l="0" t="0" r="0" b="0"/>
          <a:pathLst>
            <a:path>
              <a:moveTo>
                <a:pt x="0" y="8898"/>
              </a:moveTo>
              <a:lnTo>
                <a:pt x="481379" y="8898"/>
              </a:lnTo>
            </a:path>
          </a:pathLst>
        </a:custGeom>
        <a:noFill/>
        <a:ln w="25400" cap="flat" cmpd="sng" algn="ctr">
          <a:solidFill>
            <a:schemeClr val="dk2">
              <a:shade val="6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1370563" y="2997582"/>
        <a:ext cx="24068" cy="24068"/>
      </dsp:txXfrm>
    </dsp:sp>
    <dsp:sp modelId="{EA84EC67-C33E-4731-8991-948E6913ACBF}">
      <dsp:nvSpPr>
        <dsp:cNvPr id="0" name=""/>
        <dsp:cNvSpPr/>
      </dsp:nvSpPr>
      <dsp:spPr>
        <a:xfrm>
          <a:off x="1613579" y="2789382"/>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2- IT Cost Savings</a:t>
          </a:r>
          <a:endParaRPr lang="en-US" sz="1200" b="1" kern="1200" dirty="0">
            <a:solidFill>
              <a:srgbClr val="FF0000"/>
            </a:solidFill>
          </a:endParaRPr>
        </a:p>
      </dsp:txBody>
      <dsp:txXfrm>
        <a:off x="1630444" y="2806247"/>
        <a:ext cx="1117886" cy="542078"/>
      </dsp:txXfrm>
    </dsp:sp>
    <dsp:sp modelId="{69C66852-37E3-46C0-9E4C-6F92D1534267}">
      <dsp:nvSpPr>
        <dsp:cNvPr id="0" name=""/>
        <dsp:cNvSpPr/>
      </dsp:nvSpPr>
      <dsp:spPr>
        <a:xfrm rot="18289469">
          <a:off x="2592196" y="2737297"/>
          <a:ext cx="806645" cy="17797"/>
        </a:xfrm>
        <a:custGeom>
          <a:avLst/>
          <a:gdLst/>
          <a:ahLst/>
          <a:cxnLst/>
          <a:rect l="0" t="0" r="0" b="0"/>
          <a:pathLst>
            <a:path>
              <a:moveTo>
                <a:pt x="0" y="8898"/>
              </a:moveTo>
              <a:lnTo>
                <a:pt x="806645"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2975352" y="2726030"/>
        <a:ext cx="40332" cy="40332"/>
      </dsp:txXfrm>
    </dsp:sp>
    <dsp:sp modelId="{1D7DF030-642E-4EC4-9D7B-A580701839E3}">
      <dsp:nvSpPr>
        <dsp:cNvPr id="0" name=""/>
        <dsp:cNvSpPr/>
      </dsp:nvSpPr>
      <dsp:spPr>
        <a:xfrm>
          <a:off x="3225842" y="2127202"/>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Assets</a:t>
          </a:r>
          <a:endParaRPr lang="en-US" sz="1200" b="1" kern="1200" dirty="0">
            <a:solidFill>
              <a:srgbClr val="FF0000"/>
            </a:solidFill>
          </a:endParaRPr>
        </a:p>
      </dsp:txBody>
      <dsp:txXfrm>
        <a:off x="3242707" y="2144067"/>
        <a:ext cx="1117886" cy="542078"/>
      </dsp:txXfrm>
    </dsp:sp>
    <dsp:sp modelId="{A764FB0C-BB71-4ED2-ACA1-6418E4D9D135}">
      <dsp:nvSpPr>
        <dsp:cNvPr id="0" name=""/>
        <dsp:cNvSpPr/>
      </dsp:nvSpPr>
      <dsp:spPr>
        <a:xfrm rot="19331750">
          <a:off x="4316099" y="2227013"/>
          <a:ext cx="584681" cy="17797"/>
        </a:xfrm>
        <a:custGeom>
          <a:avLst/>
          <a:gdLst/>
          <a:ahLst/>
          <a:cxnLst/>
          <a:rect l="0" t="0" r="0" b="0"/>
          <a:pathLst>
            <a:path>
              <a:moveTo>
                <a:pt x="0" y="8898"/>
              </a:moveTo>
              <a:lnTo>
                <a:pt x="584681"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b="1" kern="1200">
            <a:solidFill>
              <a:srgbClr val="FF0000"/>
            </a:solidFill>
          </a:endParaRPr>
        </a:p>
      </dsp:txBody>
      <dsp:txXfrm>
        <a:off x="4593823" y="2221295"/>
        <a:ext cx="29234" cy="29234"/>
      </dsp:txXfrm>
    </dsp:sp>
    <dsp:sp modelId="{7C5E901F-D8D3-4E1C-80CA-BDD00372D65C}">
      <dsp:nvSpPr>
        <dsp:cNvPr id="0" name=""/>
        <dsp:cNvSpPr/>
      </dsp:nvSpPr>
      <dsp:spPr>
        <a:xfrm>
          <a:off x="4839421" y="1768813"/>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HW</a:t>
          </a:r>
          <a:endParaRPr lang="en-US" sz="1200" b="1" kern="1200" dirty="0">
            <a:solidFill>
              <a:srgbClr val="FF0000"/>
            </a:solidFill>
          </a:endParaRPr>
        </a:p>
      </dsp:txBody>
      <dsp:txXfrm>
        <a:off x="4856286" y="1785678"/>
        <a:ext cx="1117886" cy="542078"/>
      </dsp:txXfrm>
    </dsp:sp>
    <dsp:sp modelId="{0EC56342-15E2-4BB6-9BF8-D7FF4A603FF5}">
      <dsp:nvSpPr>
        <dsp:cNvPr id="0" name=""/>
        <dsp:cNvSpPr/>
      </dsp:nvSpPr>
      <dsp:spPr>
        <a:xfrm rot="2142401">
          <a:off x="4324138" y="2571752"/>
          <a:ext cx="567288" cy="17797"/>
        </a:xfrm>
        <a:custGeom>
          <a:avLst/>
          <a:gdLst/>
          <a:ahLst/>
          <a:cxnLst/>
          <a:rect l="0" t="0" r="0" b="0"/>
          <a:pathLst>
            <a:path>
              <a:moveTo>
                <a:pt x="0" y="8898"/>
              </a:moveTo>
              <a:lnTo>
                <a:pt x="567288"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b="1" kern="1200">
            <a:solidFill>
              <a:srgbClr val="FF0000"/>
            </a:solidFill>
          </a:endParaRPr>
        </a:p>
      </dsp:txBody>
      <dsp:txXfrm>
        <a:off x="4593599" y="2566469"/>
        <a:ext cx="28364" cy="28364"/>
      </dsp:txXfrm>
    </dsp:sp>
    <dsp:sp modelId="{CFFBA7E9-27A2-4A5B-A145-98A39342785E}">
      <dsp:nvSpPr>
        <dsp:cNvPr id="0" name=""/>
        <dsp:cNvSpPr/>
      </dsp:nvSpPr>
      <dsp:spPr>
        <a:xfrm>
          <a:off x="4838105" y="2458292"/>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SW</a:t>
          </a:r>
          <a:endParaRPr lang="en-US" sz="1200" b="1" kern="1200" dirty="0">
            <a:solidFill>
              <a:srgbClr val="FF0000"/>
            </a:solidFill>
          </a:endParaRPr>
        </a:p>
      </dsp:txBody>
      <dsp:txXfrm>
        <a:off x="4854970" y="2475157"/>
        <a:ext cx="1117886" cy="542078"/>
      </dsp:txXfrm>
    </dsp:sp>
    <dsp:sp modelId="{B72B68EC-8E73-431C-A2DB-93891B257DE7}">
      <dsp:nvSpPr>
        <dsp:cNvPr id="0" name=""/>
        <dsp:cNvSpPr/>
      </dsp:nvSpPr>
      <dsp:spPr>
        <a:xfrm rot="3310531">
          <a:off x="2592196" y="3399477"/>
          <a:ext cx="806645" cy="17797"/>
        </a:xfrm>
        <a:custGeom>
          <a:avLst/>
          <a:gdLst/>
          <a:ahLst/>
          <a:cxnLst/>
          <a:rect l="0" t="0" r="0" b="0"/>
          <a:pathLst>
            <a:path>
              <a:moveTo>
                <a:pt x="0" y="8898"/>
              </a:moveTo>
              <a:lnTo>
                <a:pt x="806645"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2975352" y="3388209"/>
        <a:ext cx="40332" cy="40332"/>
      </dsp:txXfrm>
    </dsp:sp>
    <dsp:sp modelId="{3A6FEE72-8FBC-4287-9B72-EB76B70CE7D4}">
      <dsp:nvSpPr>
        <dsp:cNvPr id="0" name=""/>
        <dsp:cNvSpPr/>
      </dsp:nvSpPr>
      <dsp:spPr>
        <a:xfrm>
          <a:off x="3225842" y="3451561"/>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Operations</a:t>
          </a:r>
          <a:endParaRPr lang="en-US" sz="1200" b="1" kern="1200" dirty="0">
            <a:solidFill>
              <a:srgbClr val="FF0000"/>
            </a:solidFill>
          </a:endParaRPr>
        </a:p>
      </dsp:txBody>
      <dsp:txXfrm>
        <a:off x="3242707" y="3468426"/>
        <a:ext cx="1117886" cy="542078"/>
      </dsp:txXfrm>
    </dsp:sp>
    <dsp:sp modelId="{787AF284-4C68-4A21-9698-252C9DE1B72A}">
      <dsp:nvSpPr>
        <dsp:cNvPr id="0" name=""/>
        <dsp:cNvSpPr/>
      </dsp:nvSpPr>
      <dsp:spPr>
        <a:xfrm rot="19457599">
          <a:off x="4324138" y="3565022"/>
          <a:ext cx="567288" cy="17797"/>
        </a:xfrm>
        <a:custGeom>
          <a:avLst/>
          <a:gdLst/>
          <a:ahLst/>
          <a:cxnLst/>
          <a:rect l="0" t="0" r="0" b="0"/>
          <a:pathLst>
            <a:path>
              <a:moveTo>
                <a:pt x="0" y="8898"/>
              </a:moveTo>
              <a:lnTo>
                <a:pt x="567288"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b="1" kern="1200">
            <a:solidFill>
              <a:srgbClr val="FF0000"/>
            </a:solidFill>
          </a:endParaRPr>
        </a:p>
      </dsp:txBody>
      <dsp:txXfrm>
        <a:off x="4593599" y="3559738"/>
        <a:ext cx="28364" cy="28364"/>
      </dsp:txXfrm>
    </dsp:sp>
    <dsp:sp modelId="{A5976BE6-B1D5-4FC1-989E-429C3D414E37}">
      <dsp:nvSpPr>
        <dsp:cNvPr id="0" name=""/>
        <dsp:cNvSpPr/>
      </dsp:nvSpPr>
      <dsp:spPr>
        <a:xfrm>
          <a:off x="4838105" y="3120471"/>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Green</a:t>
          </a:r>
          <a:endParaRPr lang="en-US" sz="1200" b="1" kern="1200" dirty="0">
            <a:solidFill>
              <a:srgbClr val="FF0000"/>
            </a:solidFill>
          </a:endParaRPr>
        </a:p>
      </dsp:txBody>
      <dsp:txXfrm>
        <a:off x="4854970" y="3137336"/>
        <a:ext cx="1117886" cy="542078"/>
      </dsp:txXfrm>
    </dsp:sp>
    <dsp:sp modelId="{D4BFCA29-3EB5-428D-A708-97D7ECB30D51}">
      <dsp:nvSpPr>
        <dsp:cNvPr id="0" name=""/>
        <dsp:cNvSpPr/>
      </dsp:nvSpPr>
      <dsp:spPr>
        <a:xfrm rot="2142401">
          <a:off x="4324138" y="3896111"/>
          <a:ext cx="567288" cy="17797"/>
        </a:xfrm>
        <a:custGeom>
          <a:avLst/>
          <a:gdLst/>
          <a:ahLst/>
          <a:cxnLst/>
          <a:rect l="0" t="0" r="0" b="0"/>
          <a:pathLst>
            <a:path>
              <a:moveTo>
                <a:pt x="0" y="8898"/>
              </a:moveTo>
              <a:lnTo>
                <a:pt x="567288"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b="1" kern="1200">
            <a:solidFill>
              <a:srgbClr val="FF0000"/>
            </a:solidFill>
          </a:endParaRPr>
        </a:p>
      </dsp:txBody>
      <dsp:txXfrm>
        <a:off x="4593599" y="3890828"/>
        <a:ext cx="28364" cy="28364"/>
      </dsp:txXfrm>
    </dsp:sp>
    <dsp:sp modelId="{25FFF10F-8F42-4E7F-97DB-9414356CB9FE}">
      <dsp:nvSpPr>
        <dsp:cNvPr id="0" name=""/>
        <dsp:cNvSpPr/>
      </dsp:nvSpPr>
      <dsp:spPr>
        <a:xfrm>
          <a:off x="4838105" y="3782651"/>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Support</a:t>
          </a:r>
          <a:endParaRPr lang="en-US" sz="1200" b="1" kern="1200" dirty="0">
            <a:solidFill>
              <a:srgbClr val="FF0000"/>
            </a:solidFill>
          </a:endParaRPr>
        </a:p>
      </dsp:txBody>
      <dsp:txXfrm>
        <a:off x="4854970" y="3799516"/>
        <a:ext cx="1117886" cy="542078"/>
      </dsp:txXfrm>
    </dsp:sp>
    <dsp:sp modelId="{AC6AE3A7-6DD5-4479-9222-725C47BA8871}">
      <dsp:nvSpPr>
        <dsp:cNvPr id="0" name=""/>
        <dsp:cNvSpPr/>
      </dsp:nvSpPr>
      <dsp:spPr>
        <a:xfrm rot="4532099">
          <a:off x="457891" y="3828442"/>
          <a:ext cx="1849412" cy="17797"/>
        </a:xfrm>
        <a:custGeom>
          <a:avLst/>
          <a:gdLst/>
          <a:ahLst/>
          <a:cxnLst/>
          <a:rect l="0" t="0" r="0" b="0"/>
          <a:pathLst>
            <a:path>
              <a:moveTo>
                <a:pt x="0" y="8898"/>
              </a:moveTo>
              <a:lnTo>
                <a:pt x="1849412" y="8898"/>
              </a:lnTo>
            </a:path>
          </a:pathLst>
        </a:custGeom>
        <a:noFill/>
        <a:ln w="25400" cap="flat" cmpd="sng" algn="ctr">
          <a:solidFill>
            <a:schemeClr val="dk2">
              <a:shade val="6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1336362" y="3791106"/>
        <a:ext cx="92470" cy="92470"/>
      </dsp:txXfrm>
    </dsp:sp>
    <dsp:sp modelId="{03747B65-426B-437E-8020-B5111DDF3161}">
      <dsp:nvSpPr>
        <dsp:cNvPr id="0" name=""/>
        <dsp:cNvSpPr/>
      </dsp:nvSpPr>
      <dsp:spPr>
        <a:xfrm>
          <a:off x="1613579" y="4444830"/>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3- IT simplification</a:t>
          </a:r>
          <a:endParaRPr lang="en-US" sz="1200" b="1" kern="1200" dirty="0">
            <a:solidFill>
              <a:srgbClr val="FF0000"/>
            </a:solidFill>
          </a:endParaRPr>
        </a:p>
      </dsp:txBody>
      <dsp:txXfrm>
        <a:off x="1630444" y="4461695"/>
        <a:ext cx="1117886" cy="542078"/>
      </dsp:txXfrm>
    </dsp:sp>
    <dsp:sp modelId="{D42C339F-1D5E-44B9-ADDD-C0E170389A8F}">
      <dsp:nvSpPr>
        <dsp:cNvPr id="0" name=""/>
        <dsp:cNvSpPr/>
      </dsp:nvSpPr>
      <dsp:spPr>
        <a:xfrm rot="19457599">
          <a:off x="2711874" y="4558291"/>
          <a:ext cx="567288" cy="17797"/>
        </a:xfrm>
        <a:custGeom>
          <a:avLst/>
          <a:gdLst/>
          <a:ahLst/>
          <a:cxnLst/>
          <a:rect l="0" t="0" r="0" b="0"/>
          <a:pathLst>
            <a:path>
              <a:moveTo>
                <a:pt x="0" y="8898"/>
              </a:moveTo>
              <a:lnTo>
                <a:pt x="567288"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2981336" y="4553008"/>
        <a:ext cx="28364" cy="28364"/>
      </dsp:txXfrm>
    </dsp:sp>
    <dsp:sp modelId="{A15111F3-676A-4542-AAB9-478520035076}">
      <dsp:nvSpPr>
        <dsp:cNvPr id="0" name=""/>
        <dsp:cNvSpPr/>
      </dsp:nvSpPr>
      <dsp:spPr>
        <a:xfrm>
          <a:off x="3225842" y="4113741"/>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Standardize</a:t>
          </a:r>
          <a:endParaRPr lang="en-US" sz="1200" b="1" kern="1200" dirty="0">
            <a:solidFill>
              <a:srgbClr val="FF0000"/>
            </a:solidFill>
          </a:endParaRPr>
        </a:p>
      </dsp:txBody>
      <dsp:txXfrm>
        <a:off x="3242707" y="4130606"/>
        <a:ext cx="1117886" cy="542078"/>
      </dsp:txXfrm>
    </dsp:sp>
    <dsp:sp modelId="{5101CDE7-0869-46E6-84C1-91601A86F548}">
      <dsp:nvSpPr>
        <dsp:cNvPr id="0" name=""/>
        <dsp:cNvSpPr/>
      </dsp:nvSpPr>
      <dsp:spPr>
        <a:xfrm rot="2142401">
          <a:off x="2711874" y="4889381"/>
          <a:ext cx="567288" cy="17797"/>
        </a:xfrm>
        <a:custGeom>
          <a:avLst/>
          <a:gdLst/>
          <a:ahLst/>
          <a:cxnLst/>
          <a:rect l="0" t="0" r="0" b="0"/>
          <a:pathLst>
            <a:path>
              <a:moveTo>
                <a:pt x="0" y="8898"/>
              </a:moveTo>
              <a:lnTo>
                <a:pt x="567288" y="8898"/>
              </a:lnTo>
            </a:path>
          </a:pathLst>
        </a:custGeom>
        <a:noFill/>
        <a:ln w="25400" cap="flat" cmpd="sng" algn="ctr">
          <a:solidFill>
            <a:schemeClr val="dk2">
              <a:shade val="80000"/>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b="1" kern="1200"/>
        </a:p>
      </dsp:txBody>
      <dsp:txXfrm>
        <a:off x="2981336" y="4884097"/>
        <a:ext cx="28364" cy="28364"/>
      </dsp:txXfrm>
    </dsp:sp>
    <dsp:sp modelId="{8C0A5C03-3582-44E4-8C44-9FE3D876D61C}">
      <dsp:nvSpPr>
        <dsp:cNvPr id="0" name=""/>
        <dsp:cNvSpPr/>
      </dsp:nvSpPr>
      <dsp:spPr>
        <a:xfrm>
          <a:off x="3225842" y="4775920"/>
          <a:ext cx="1151616" cy="575808"/>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solidFill>
                <a:srgbClr val="FF0000"/>
              </a:solidFill>
            </a:rPr>
            <a:t>Consolidate</a:t>
          </a:r>
        </a:p>
      </dsp:txBody>
      <dsp:txXfrm>
        <a:off x="3242707" y="4792785"/>
        <a:ext cx="1117886" cy="5420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0.51852</cdr:x>
      <cdr:y>0.20881</cdr:y>
    </cdr:from>
    <cdr:to>
      <cdr:x>0.88889</cdr:x>
      <cdr:y>0.39569</cdr:y>
    </cdr:to>
    <cdr:sp macro="" textlink="">
      <cdr:nvSpPr>
        <cdr:cNvPr id="3" name="TextBox 31"/>
        <cdr:cNvSpPr txBox="1"/>
      </cdr:nvSpPr>
      <cdr:spPr>
        <a:xfrm xmlns:a="http://schemas.openxmlformats.org/drawingml/2006/main">
          <a:off x="953011" y="385684"/>
          <a:ext cx="680719" cy="3451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endParaRPr lang="en-US" sz="2000" b="1" dirty="0" smtClean="0">
            <a:solidFill>
              <a:srgbClr val="FFFFFF"/>
            </a:solidFill>
            <a:latin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0.55132</cdr:x>
      <cdr:y>0.31774</cdr:y>
    </cdr:from>
    <cdr:to>
      <cdr:x>0.8959</cdr:x>
      <cdr:y>0.50462</cdr:y>
    </cdr:to>
    <cdr:sp macro="" textlink="">
      <cdr:nvSpPr>
        <cdr:cNvPr id="3" name="TextBox 31"/>
        <cdr:cNvSpPr txBox="1"/>
      </cdr:nvSpPr>
      <cdr:spPr>
        <a:xfrm xmlns:a="http://schemas.openxmlformats.org/drawingml/2006/main">
          <a:off x="1013295" y="589791"/>
          <a:ext cx="633319" cy="34689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endParaRPr lang="en-US" sz="2000" b="1" dirty="0" smtClean="0">
            <a:solidFill>
              <a:srgbClr val="FFFFFF"/>
            </a:solidFill>
            <a:latin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0.52155</cdr:x>
      <cdr:y>0.38168</cdr:y>
    </cdr:from>
    <cdr:to>
      <cdr:x>0.92273</cdr:x>
      <cdr:y>0.56856</cdr:y>
    </cdr:to>
    <cdr:sp macro="" textlink="">
      <cdr:nvSpPr>
        <cdr:cNvPr id="3" name="TextBox 31"/>
        <cdr:cNvSpPr txBox="1"/>
      </cdr:nvSpPr>
      <cdr:spPr>
        <a:xfrm xmlns:a="http://schemas.openxmlformats.org/drawingml/2006/main">
          <a:off x="958580" y="708486"/>
          <a:ext cx="737346" cy="34689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700" kern="1200">
              <a:solidFill>
                <a:srgbClr val="000000"/>
              </a:solidFill>
              <a:latin typeface="Arial" charset="0"/>
              <a:ea typeface="ＭＳ Ｐゴシック" pitchFamily="34" charset="-128"/>
              <a:cs typeface="Arial" charset="0"/>
            </a:defRPr>
          </a:lvl1pPr>
          <a:lvl2pPr marL="169863" indent="114300" algn="l" rtl="0" fontAlgn="base">
            <a:spcBef>
              <a:spcPct val="0"/>
            </a:spcBef>
            <a:spcAft>
              <a:spcPct val="0"/>
            </a:spcAft>
            <a:defRPr sz="700" kern="1200">
              <a:solidFill>
                <a:srgbClr val="000000"/>
              </a:solidFill>
              <a:latin typeface="Arial" charset="0"/>
              <a:ea typeface="ＭＳ Ｐゴシック" pitchFamily="34" charset="-128"/>
              <a:cs typeface="Arial" charset="0"/>
            </a:defRPr>
          </a:lvl2pPr>
          <a:lvl3pPr marL="341313" indent="228600" algn="l" rtl="0" fontAlgn="base">
            <a:spcBef>
              <a:spcPct val="0"/>
            </a:spcBef>
            <a:spcAft>
              <a:spcPct val="0"/>
            </a:spcAft>
            <a:defRPr sz="700" kern="1200">
              <a:solidFill>
                <a:srgbClr val="000000"/>
              </a:solidFill>
              <a:latin typeface="Arial" charset="0"/>
              <a:ea typeface="ＭＳ Ｐゴシック" pitchFamily="34" charset="-128"/>
              <a:cs typeface="Arial" charset="0"/>
            </a:defRPr>
          </a:lvl3pPr>
          <a:lvl4pPr marL="512763" indent="342900" algn="l" rtl="0" fontAlgn="base">
            <a:spcBef>
              <a:spcPct val="0"/>
            </a:spcBef>
            <a:spcAft>
              <a:spcPct val="0"/>
            </a:spcAft>
            <a:defRPr sz="700" kern="1200">
              <a:solidFill>
                <a:srgbClr val="000000"/>
              </a:solidFill>
              <a:latin typeface="Arial" charset="0"/>
              <a:ea typeface="ＭＳ Ｐゴシック" pitchFamily="34" charset="-128"/>
              <a:cs typeface="Arial" charset="0"/>
            </a:defRPr>
          </a:lvl4pPr>
          <a:lvl5pPr marL="684213" indent="455613" algn="l" rtl="0" fontAlgn="base">
            <a:spcBef>
              <a:spcPct val="0"/>
            </a:spcBef>
            <a:spcAft>
              <a:spcPct val="0"/>
            </a:spcAft>
            <a:defRPr sz="700" kern="1200">
              <a:solidFill>
                <a:srgbClr val="000000"/>
              </a:solidFill>
              <a:latin typeface="Arial" charset="0"/>
              <a:ea typeface="ＭＳ Ｐゴシック" pitchFamily="34" charset="-128"/>
              <a:cs typeface="Arial" charset="0"/>
            </a:defRPr>
          </a:lvl5pPr>
          <a:lvl6pPr marL="2286000" algn="l" defTabSz="914400" rtl="0" eaLnBrk="1" latinLnBrk="0" hangingPunct="1">
            <a:defRPr sz="700" kern="1200">
              <a:solidFill>
                <a:srgbClr val="000000"/>
              </a:solidFill>
              <a:latin typeface="Arial" charset="0"/>
              <a:ea typeface="ＭＳ Ｐゴシック" pitchFamily="34" charset="-128"/>
              <a:cs typeface="Arial" charset="0"/>
            </a:defRPr>
          </a:lvl6pPr>
          <a:lvl7pPr marL="2743200" algn="l" defTabSz="914400" rtl="0" eaLnBrk="1" latinLnBrk="0" hangingPunct="1">
            <a:defRPr sz="700" kern="1200">
              <a:solidFill>
                <a:srgbClr val="000000"/>
              </a:solidFill>
              <a:latin typeface="Arial" charset="0"/>
              <a:ea typeface="ＭＳ Ｐゴシック" pitchFamily="34" charset="-128"/>
              <a:cs typeface="Arial" charset="0"/>
            </a:defRPr>
          </a:lvl7pPr>
          <a:lvl8pPr marL="3200400" algn="l" defTabSz="914400" rtl="0" eaLnBrk="1" latinLnBrk="0" hangingPunct="1">
            <a:defRPr sz="700" kern="1200">
              <a:solidFill>
                <a:srgbClr val="000000"/>
              </a:solidFill>
              <a:latin typeface="Arial" charset="0"/>
              <a:ea typeface="ＭＳ Ｐゴシック" pitchFamily="34" charset="-128"/>
              <a:cs typeface="Arial" charset="0"/>
            </a:defRPr>
          </a:lvl8pPr>
          <a:lvl9pPr marL="3657600" algn="l" defTabSz="914400" rtl="0" eaLnBrk="1" latinLnBrk="0" hangingPunct="1">
            <a:defRPr sz="700" kern="1200">
              <a:solidFill>
                <a:srgbClr val="000000"/>
              </a:solidFill>
              <a:latin typeface="Arial" charset="0"/>
              <a:ea typeface="ＭＳ Ｐゴシック" pitchFamily="34" charset="-128"/>
              <a:cs typeface="Arial" charset="0"/>
            </a:defRPr>
          </a:lvl9pPr>
        </a:lstStyle>
        <a:p xmlns:a="http://schemas.openxmlformats.org/drawingml/2006/main">
          <a:pPr algn="ctr"/>
          <a:endParaRPr lang="en-US" sz="2000" b="1" dirty="0" smtClean="0">
            <a:solidFill>
              <a:srgbClr val="FFFFFF"/>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2"/>
            <a:ext cx="3169920" cy="480060"/>
          </a:xfrm>
          <a:prstGeom prst="rect">
            <a:avLst/>
          </a:prstGeom>
          <a:noFill/>
          <a:ln w="9525">
            <a:noFill/>
            <a:miter lim="800000"/>
            <a:headEnd/>
            <a:tailEnd/>
          </a:ln>
          <a:effectLst/>
        </p:spPr>
        <p:txBody>
          <a:bodyPr vert="horz" wrap="square" lIns="99035" tIns="49517" rIns="99035" bIns="49517" numCol="1" anchor="t" anchorCtr="0" compatLnSpc="1">
            <a:prstTxWarp prst="textNoShape">
              <a:avLst/>
            </a:prstTxWarp>
          </a:bodyPr>
          <a:lstStyle>
            <a:lvl1pPr>
              <a:defRPr sz="1300">
                <a:latin typeface="Arial" charset="0"/>
                <a:cs typeface="Arial" charset="0"/>
              </a:defRPr>
            </a:lvl1pPr>
          </a:lstStyle>
          <a:p>
            <a:pPr>
              <a:defRPr/>
            </a:pPr>
            <a:endParaRPr lang="ro-RO"/>
          </a:p>
        </p:txBody>
      </p:sp>
      <p:sp>
        <p:nvSpPr>
          <p:cNvPr id="8195" name="Rectangle 3"/>
          <p:cNvSpPr>
            <a:spLocks noGrp="1" noChangeArrowheads="1"/>
          </p:cNvSpPr>
          <p:nvPr>
            <p:ph type="dt" idx="1"/>
          </p:nvPr>
        </p:nvSpPr>
        <p:spPr bwMode="auto">
          <a:xfrm>
            <a:off x="4143588" y="2"/>
            <a:ext cx="3169920" cy="480060"/>
          </a:xfrm>
          <a:prstGeom prst="rect">
            <a:avLst/>
          </a:prstGeom>
          <a:noFill/>
          <a:ln w="9525">
            <a:noFill/>
            <a:miter lim="800000"/>
            <a:headEnd/>
            <a:tailEnd/>
          </a:ln>
          <a:effectLst/>
        </p:spPr>
        <p:txBody>
          <a:bodyPr vert="horz" wrap="square" lIns="99035" tIns="49517" rIns="99035" bIns="49517" numCol="1" anchor="t" anchorCtr="0" compatLnSpc="1">
            <a:prstTxWarp prst="textNoShape">
              <a:avLst/>
            </a:prstTxWarp>
          </a:bodyPr>
          <a:lstStyle>
            <a:lvl1pPr algn="r">
              <a:defRPr sz="1300">
                <a:latin typeface="Arial" charset="0"/>
                <a:cs typeface="Arial" charset="0"/>
              </a:defRPr>
            </a:lvl1pPr>
          </a:lstStyle>
          <a:p>
            <a:pPr>
              <a:defRPr/>
            </a:pPr>
            <a:endParaRPr lang="ro-RO"/>
          </a:p>
        </p:txBody>
      </p:sp>
      <p:sp>
        <p:nvSpPr>
          <p:cNvPr id="57348"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9035" tIns="49517" rIns="99035" bIns="49517" numCol="1" anchor="t" anchorCtr="0" compatLnSpc="1">
            <a:prstTxWarp prst="textNoShape">
              <a:avLst/>
            </a:prstTxWarp>
          </a:bodyPr>
          <a:lstStyle/>
          <a:p>
            <a:pPr lvl="0"/>
            <a:r>
              <a:rPr lang="ro-RO" noProof="0" smtClean="0"/>
              <a:t>Click to edit Master text styles</a:t>
            </a:r>
          </a:p>
          <a:p>
            <a:pPr lvl="1"/>
            <a:r>
              <a:rPr lang="ro-RO" noProof="0" smtClean="0"/>
              <a:t>Second level</a:t>
            </a:r>
          </a:p>
          <a:p>
            <a:pPr lvl="2"/>
            <a:r>
              <a:rPr lang="ro-RO" noProof="0" smtClean="0"/>
              <a:t>Third level</a:t>
            </a:r>
          </a:p>
          <a:p>
            <a:pPr lvl="3"/>
            <a:r>
              <a:rPr lang="ro-RO" noProof="0" smtClean="0"/>
              <a:t>Fourth level</a:t>
            </a:r>
          </a:p>
          <a:p>
            <a:pPr lvl="4"/>
            <a:r>
              <a:rPr lang="ro-RO" noProof="0" smtClean="0"/>
              <a:t>Fifth level</a:t>
            </a:r>
          </a:p>
        </p:txBody>
      </p:sp>
      <p:sp>
        <p:nvSpPr>
          <p:cNvPr id="819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9035" tIns="49517" rIns="99035" bIns="49517" numCol="1" anchor="b" anchorCtr="0" compatLnSpc="1">
            <a:prstTxWarp prst="textNoShape">
              <a:avLst/>
            </a:prstTxWarp>
          </a:bodyPr>
          <a:lstStyle>
            <a:lvl1pPr>
              <a:defRPr sz="1300">
                <a:latin typeface="Arial" charset="0"/>
                <a:cs typeface="Arial" charset="0"/>
              </a:defRPr>
            </a:lvl1pPr>
          </a:lstStyle>
          <a:p>
            <a:pPr>
              <a:defRPr/>
            </a:pPr>
            <a:endParaRPr lang="ro-RO"/>
          </a:p>
        </p:txBody>
      </p:sp>
      <p:sp>
        <p:nvSpPr>
          <p:cNvPr id="8199" name="Rectangle 7"/>
          <p:cNvSpPr>
            <a:spLocks noGrp="1" noChangeArrowheads="1"/>
          </p:cNvSpPr>
          <p:nvPr>
            <p:ph type="sldNum" sz="quarter" idx="5"/>
          </p:nvPr>
        </p:nvSpPr>
        <p:spPr bwMode="auto">
          <a:xfrm>
            <a:off x="4143588" y="9119474"/>
            <a:ext cx="3169920" cy="480060"/>
          </a:xfrm>
          <a:prstGeom prst="rect">
            <a:avLst/>
          </a:prstGeom>
          <a:noFill/>
          <a:ln w="9525">
            <a:noFill/>
            <a:miter lim="800000"/>
            <a:headEnd/>
            <a:tailEnd/>
          </a:ln>
          <a:effectLst/>
        </p:spPr>
        <p:txBody>
          <a:bodyPr vert="horz" wrap="square" lIns="99035" tIns="49517" rIns="99035" bIns="49517" numCol="1" anchor="b" anchorCtr="0" compatLnSpc="1">
            <a:prstTxWarp prst="textNoShape">
              <a:avLst/>
            </a:prstTxWarp>
          </a:bodyPr>
          <a:lstStyle>
            <a:lvl1pPr algn="r">
              <a:defRPr sz="1300">
                <a:latin typeface="Arial" charset="0"/>
                <a:cs typeface="Arial" charset="0"/>
              </a:defRPr>
            </a:lvl1pPr>
          </a:lstStyle>
          <a:p>
            <a:pPr>
              <a:defRPr/>
            </a:pPr>
            <a:fld id="{83C88075-BA05-4E3B-BD49-1537486DDE52}" type="slidenum">
              <a:rPr lang="ro-RO"/>
              <a:pPr>
                <a:defRPr/>
              </a:pPr>
              <a:t>‹#›</a:t>
            </a:fld>
            <a:endParaRPr lang="ro-RO"/>
          </a:p>
        </p:txBody>
      </p:sp>
    </p:spTree>
    <p:extLst>
      <p:ext uri="{BB962C8B-B14F-4D97-AF65-F5344CB8AC3E}">
        <p14:creationId xmlns:p14="http://schemas.microsoft.com/office/powerpoint/2010/main" val="2576994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039"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078"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118"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156"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5195" algn="l" defTabSz="914078" rtl="0" eaLnBrk="1" latinLnBrk="0" hangingPunct="1">
      <a:defRPr sz="1200" kern="1200">
        <a:solidFill>
          <a:schemeClr val="tx1"/>
        </a:solidFill>
        <a:latin typeface="+mn-lt"/>
        <a:ea typeface="+mn-ea"/>
        <a:cs typeface="+mn-cs"/>
      </a:defRPr>
    </a:lvl6pPr>
    <a:lvl7pPr marL="2742234" algn="l" defTabSz="914078" rtl="0" eaLnBrk="1" latinLnBrk="0" hangingPunct="1">
      <a:defRPr sz="1200" kern="1200">
        <a:solidFill>
          <a:schemeClr val="tx1"/>
        </a:solidFill>
        <a:latin typeface="+mn-lt"/>
        <a:ea typeface="+mn-ea"/>
        <a:cs typeface="+mn-cs"/>
      </a:defRPr>
    </a:lvl7pPr>
    <a:lvl8pPr marL="3199272" algn="l" defTabSz="914078" rtl="0" eaLnBrk="1" latinLnBrk="0" hangingPunct="1">
      <a:defRPr sz="1200" kern="1200">
        <a:solidFill>
          <a:schemeClr val="tx1"/>
        </a:solidFill>
        <a:latin typeface="+mn-lt"/>
        <a:ea typeface="+mn-ea"/>
        <a:cs typeface="+mn-cs"/>
      </a:defRPr>
    </a:lvl8pPr>
    <a:lvl9pPr marL="3656312" algn="l" defTabSz="9140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25EB7-F549-4853-8C76-9EF24A2D62A1}" type="slidenum">
              <a:rPr lang="en-US"/>
              <a:pPr/>
              <a:t>1</a:t>
            </a:fld>
            <a:endParaRPr lang="en-US"/>
          </a:p>
        </p:txBody>
      </p:sp>
      <p:sp>
        <p:nvSpPr>
          <p:cNvPr id="1209346" name="Rectangle 2"/>
          <p:cNvSpPr>
            <a:spLocks noGrp="1" noRot="1" noChangeAspect="1" noChangeArrowheads="1" noTextEdit="1"/>
          </p:cNvSpPr>
          <p:nvPr>
            <p:ph type="sldImg"/>
          </p:nvPr>
        </p:nvSpPr>
        <p:spPr>
          <a:xfrm>
            <a:off x="1260475" y="723900"/>
            <a:ext cx="4797425" cy="3597275"/>
          </a:xfrm>
          <a:ln w="12700" cap="flat">
            <a:solidFill>
              <a:schemeClr val="tx1"/>
            </a:solidFill>
          </a:ln>
        </p:spPr>
      </p:sp>
      <p:sp>
        <p:nvSpPr>
          <p:cNvPr id="1209347" name="Rectangle 3"/>
          <p:cNvSpPr>
            <a:spLocks noGrp="1" noChangeArrowheads="1"/>
          </p:cNvSpPr>
          <p:nvPr>
            <p:ph type="body" idx="1"/>
          </p:nvPr>
        </p:nvSpPr>
        <p:spPr>
          <a:xfrm>
            <a:off x="974924" y="4558598"/>
            <a:ext cx="5365352" cy="4321805"/>
          </a:xfrm>
          <a:ln/>
        </p:spPr>
        <p:txBody>
          <a:bodyPr lIns="99698" tIns="51569" rIns="99698" bIns="51569"/>
          <a:lstStyle/>
          <a:p>
            <a:pPr defTabSz="955550"/>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normAutofit/>
          </a:bodyPr>
          <a:lstStyle/>
          <a:p>
            <a:pPr>
              <a:lnSpc>
                <a:spcPct val="90000"/>
              </a:lnSpc>
              <a:spcBef>
                <a:spcPts val="634"/>
              </a:spcBef>
              <a:tabLst>
                <a:tab pos="0" algn="l"/>
                <a:tab pos="483315" algn="l"/>
                <a:tab pos="966630" algn="l"/>
                <a:tab pos="1449944" algn="l"/>
                <a:tab pos="1933258" algn="l"/>
                <a:tab pos="2416573" algn="l"/>
                <a:tab pos="2899888" algn="l"/>
                <a:tab pos="3383203" algn="l"/>
                <a:tab pos="3866517" algn="l"/>
                <a:tab pos="4349832" algn="l"/>
                <a:tab pos="4833146" algn="l"/>
                <a:tab pos="5316461" algn="l"/>
                <a:tab pos="5799776" algn="l"/>
                <a:tab pos="6283090" algn="l"/>
                <a:tab pos="6766405" algn="l"/>
                <a:tab pos="7249720" algn="l"/>
                <a:tab pos="7733035" algn="l"/>
                <a:tab pos="8216349" algn="l"/>
                <a:tab pos="8699663" algn="l"/>
                <a:tab pos="9182978" algn="l"/>
                <a:tab pos="9666293" algn="l"/>
              </a:tabLst>
            </a:pPr>
            <a:r>
              <a:rPr lang="en-US" sz="800" dirty="0" smtClean="0">
                <a:ea typeface="ＭＳ Ｐゴシック" charset="0"/>
                <a:cs typeface="ＭＳ Ｐゴシック" charset="0"/>
              </a:rPr>
              <a:t>For a long time Oracle’s vision included the notion of taking all the pieces of a system, all the hardware, and all of the software pieces, and before they’re designed, give some thought about how they would work together. As we mentioned earlier, </a:t>
            </a:r>
            <a:r>
              <a:rPr lang="en-US" sz="800" dirty="0" smtClean="0">
                <a:ea typeface="ヒラギノ角ゴ Pro W3" charset="0"/>
                <a:cs typeface="ヒラギノ角ゴ Pro W3" charset="0"/>
                <a:sym typeface="Arial" charset="0"/>
              </a:rPr>
              <a:t>Oracle has spent many years designing and building the industry’s most complete and consistent architecture for our enterprise software and systems products.  That architecture is called the Oracle Fusion Architecture. Oracle Fusion Architecture is a standards-based technology blueprint that details the linkage between all Oracle products. </a:t>
            </a:r>
          </a:p>
          <a:p>
            <a:pPr>
              <a:lnSpc>
                <a:spcPct val="90000"/>
              </a:lnSpc>
              <a:spcBef>
                <a:spcPts val="634"/>
              </a:spcBef>
              <a:tabLst>
                <a:tab pos="0" algn="l"/>
                <a:tab pos="483315" algn="l"/>
                <a:tab pos="966630" algn="l"/>
                <a:tab pos="1449944" algn="l"/>
                <a:tab pos="1933258" algn="l"/>
                <a:tab pos="2416573" algn="l"/>
                <a:tab pos="2899888" algn="l"/>
                <a:tab pos="3383203" algn="l"/>
                <a:tab pos="3866517" algn="l"/>
                <a:tab pos="4349832" algn="l"/>
                <a:tab pos="4833146" algn="l"/>
                <a:tab pos="5316461" algn="l"/>
                <a:tab pos="5799776" algn="l"/>
                <a:tab pos="6283090" algn="l"/>
                <a:tab pos="6766405" algn="l"/>
                <a:tab pos="7249720" algn="l"/>
                <a:tab pos="7733035" algn="l"/>
                <a:tab pos="8216349" algn="l"/>
                <a:tab pos="8699663" algn="l"/>
                <a:tab pos="9182978" algn="l"/>
                <a:tab pos="9666293" algn="l"/>
              </a:tabLst>
            </a:pPr>
            <a:endParaRPr lang="en-US" sz="800" dirty="0" smtClean="0">
              <a:ea typeface="ヒラギノ角ゴ Pro W3" charset="0"/>
              <a:cs typeface="ヒラギノ角ゴ Pro W3" charset="0"/>
              <a:sym typeface="Arial" charset="0"/>
            </a:endParaRPr>
          </a:p>
          <a:p>
            <a:pPr>
              <a:lnSpc>
                <a:spcPct val="90000"/>
              </a:lnSpc>
              <a:spcBef>
                <a:spcPts val="634"/>
              </a:spcBef>
              <a:tabLst>
                <a:tab pos="0" algn="l"/>
                <a:tab pos="483315" algn="l"/>
                <a:tab pos="966630" algn="l"/>
                <a:tab pos="1449944" algn="l"/>
                <a:tab pos="1933258" algn="l"/>
                <a:tab pos="2416573" algn="l"/>
                <a:tab pos="2899888" algn="l"/>
                <a:tab pos="3383203" algn="l"/>
                <a:tab pos="3866517" algn="l"/>
                <a:tab pos="4349832" algn="l"/>
                <a:tab pos="4833146" algn="l"/>
                <a:tab pos="5316461" algn="l"/>
                <a:tab pos="5799776" algn="l"/>
                <a:tab pos="6283090" algn="l"/>
                <a:tab pos="6766405" algn="l"/>
                <a:tab pos="7249720" algn="l"/>
                <a:tab pos="7733035" algn="l"/>
                <a:tab pos="8216349" algn="l"/>
                <a:tab pos="8699663" algn="l"/>
                <a:tab pos="9182978" algn="l"/>
                <a:tab pos="9666293" algn="l"/>
              </a:tabLst>
            </a:pPr>
            <a:r>
              <a:rPr lang="en-US" sz="800" dirty="0" smtClean="0">
                <a:ea typeface="ヒラギノ角ゴ Pro W3" charset="0"/>
                <a:cs typeface="ヒラギノ角ゴ Pro W3" charset="0"/>
                <a:sym typeface="Arial" charset="0"/>
              </a:rPr>
              <a:t>Oracle is the only company that develops storage products, designs microprocessors and server platforms, as well as database and a comprehensive portfolio of business applications. When all those disparate pieces are built by design teams working toward the same vision, the result is an integrated system that dramatically improves performance, reduces costs and downtime, and provides customers with a more easily managed infrastructure.</a:t>
            </a:r>
            <a:endParaRPr lang="en-US" sz="800"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F2D70B52-4182-4A4E-9C59-A4C84DFE5E28}"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2313"/>
            <a:ext cx="4800600" cy="3600450"/>
          </a:xfrm>
        </p:spPr>
      </p:sp>
      <p:sp>
        <p:nvSpPr>
          <p:cNvPr id="4" name="Slide Number Placeholder 3"/>
          <p:cNvSpPr>
            <a:spLocks noGrp="1"/>
          </p:cNvSpPr>
          <p:nvPr>
            <p:ph type="sldNum" sz="quarter" idx="10"/>
          </p:nvPr>
        </p:nvSpPr>
        <p:spPr/>
        <p:txBody>
          <a:bodyPr/>
          <a:lstStyle/>
          <a:p>
            <a:pPr>
              <a:buClr>
                <a:srgbClr val="4F81BD"/>
              </a:buClr>
              <a:defRPr/>
            </a:pPr>
            <a:fld id="{C87FD523-6A9D-431F-9006-8F984D4E0CCC}" type="slidenum">
              <a:rPr lang="en-US" smtClean="0">
                <a:solidFill>
                  <a:prstClr val="black"/>
                </a:solidFill>
              </a:rPr>
              <a:pPr>
                <a:buClr>
                  <a:srgbClr val="4F81BD"/>
                </a:buClr>
                <a:defRPr/>
              </a:pPr>
              <a:t>14</a:t>
            </a:fld>
            <a:endParaRPr lang="en-US" dirty="0">
              <a:solidFill>
                <a:prstClr val="black"/>
              </a:solidFill>
            </a:endParaRPr>
          </a:p>
        </p:txBody>
      </p:sp>
      <p:sp>
        <p:nvSpPr>
          <p:cNvPr id="7" name="Notes Placeholder 6"/>
          <p:cNvSpPr>
            <a:spLocks noGrp="1"/>
          </p:cNvSpPr>
          <p:nvPr>
            <p:ph type="body" idx="1"/>
          </p:nvPr>
        </p:nvSpPr>
        <p:spPr>
          <a:xfrm>
            <a:off x="1172745" y="4853295"/>
            <a:ext cx="5364480" cy="4320540"/>
          </a:xfrm>
        </p:spPr>
        <p:txBody>
          <a:bodyPr>
            <a:normAutofit fontScale="92500" lnSpcReduction="10000"/>
          </a:bodyPr>
          <a:lstStyle/>
          <a:p>
            <a:pPr marL="239414" indent="-239414"/>
            <a:r>
              <a:rPr lang="en-US" sz="900" dirty="0"/>
              <a:t>Oracle’s Strategy:</a:t>
            </a:r>
          </a:p>
          <a:p>
            <a:pPr marL="239414" indent="-239414">
              <a:buFont typeface="Arial" pitchFamily="34" charset="0"/>
              <a:buChar char="•"/>
            </a:pPr>
            <a:r>
              <a:rPr lang="en-US" sz="900" dirty="0"/>
              <a:t>Best of breed technology at every layer of the stack. All the way from hardware to apps. </a:t>
            </a:r>
          </a:p>
          <a:p>
            <a:pPr marL="239414" indent="-239414">
              <a:buFont typeface="Arial" pitchFamily="34" charset="0"/>
              <a:buChar char="•"/>
            </a:pPr>
            <a:r>
              <a:rPr lang="en-US" sz="900" dirty="0"/>
              <a:t>Let’s our customers choose our products a la carte to work in a high level of enterprise fit, open at every turn. </a:t>
            </a:r>
          </a:p>
          <a:p>
            <a:pPr marL="239414" indent="-239414">
              <a:buFont typeface="Arial" pitchFamily="34" charset="0"/>
              <a:buChar char="•"/>
            </a:pPr>
            <a:r>
              <a:rPr lang="en-US" sz="900" dirty="0"/>
              <a:t>And customers can work with our products in an IBM – or insert any vendor name – environment. </a:t>
            </a:r>
          </a:p>
          <a:p>
            <a:pPr marL="239414" indent="-239414">
              <a:buFont typeface="Arial" pitchFamily="34" charset="0"/>
              <a:buChar char="•"/>
            </a:pPr>
            <a:r>
              <a:rPr lang="en-US" sz="900" dirty="0"/>
              <a:t>We want to be the best at everything we do in those heterogeneous environment and we’re lined up from engineering to sales to make that happen.</a:t>
            </a:r>
          </a:p>
          <a:p>
            <a:pPr marL="239414" indent="-239414">
              <a:buFont typeface="Arial" pitchFamily="34" charset="0"/>
              <a:buChar char="•"/>
            </a:pPr>
            <a:r>
              <a:rPr lang="en-US" sz="900" dirty="0"/>
              <a:t>In addition, we vertically integrate these piece parts to deliver extreme performance and extreme TCO.  </a:t>
            </a:r>
          </a:p>
          <a:p>
            <a:pPr marL="239414" indent="-239414">
              <a:buFont typeface="Arial" pitchFamily="34" charset="0"/>
              <a:buChar char="•"/>
            </a:pPr>
            <a:r>
              <a:rPr lang="en-US" sz="900" dirty="0"/>
              <a:t>And we can help our customers save money and drive performance at the same time.</a:t>
            </a:r>
          </a:p>
          <a:p>
            <a:pPr marL="239414" indent="-239414">
              <a:buFont typeface="Arial" pitchFamily="34" charset="0"/>
              <a:buChar char="•"/>
            </a:pPr>
            <a:r>
              <a:rPr lang="en-US" sz="900" dirty="0"/>
              <a:t>The vertical integration story is an incremental story – not a substitute story.  </a:t>
            </a:r>
          </a:p>
          <a:p>
            <a:pPr marL="239414" indent="-239414">
              <a:buFont typeface="Arial" pitchFamily="34" charset="0"/>
              <a:buChar char="•"/>
            </a:pPr>
            <a:r>
              <a:rPr lang="en-US" sz="900" dirty="0"/>
              <a:t>We deliver this to customers in a series of choices from a delivery perspective: on-premise, cloud, hybrid.  Their choice.</a:t>
            </a:r>
          </a:p>
          <a:p>
            <a:pPr marL="239414" indent="-239414">
              <a:buFont typeface="Arial" pitchFamily="34" charset="0"/>
              <a:buChar char="•"/>
            </a:pPr>
            <a:r>
              <a:rPr lang="en-US" sz="900" dirty="0"/>
              <a:t>We’re open.  Heterogeneous environment.  Vertically integrated environment.  Full deployment choices. We spend billions in R&amp;D to give customers that choice.</a:t>
            </a:r>
          </a:p>
          <a:p>
            <a:pPr marL="239414" indent="-239414">
              <a:buFont typeface="Arial" pitchFamily="34" charset="0"/>
              <a:buChar char="•"/>
            </a:pPr>
            <a:r>
              <a:rPr lang="en-US" sz="900" dirty="0"/>
              <a:t> We’re a one-stop shop, or leverage our piece parts – customers can pick the best of them to fit into their environment.</a:t>
            </a:r>
          </a:p>
          <a:p>
            <a:pPr marL="239414" indent="-239414">
              <a:buFont typeface="Arial" pitchFamily="34" charset="0"/>
              <a:buChar char="•"/>
            </a:pPr>
            <a:r>
              <a:rPr lang="en-US" sz="900" dirty="0"/>
              <a:t>Push hard for the integrated stack, but it’s important that we have the position of open, best of breed, customer choice.</a:t>
            </a:r>
          </a:p>
          <a:p>
            <a:endParaRPr lang="en-US" dirty="0" smtClean="0"/>
          </a:p>
          <a:p>
            <a:pPr marL="239414" indent="-239414">
              <a:lnSpc>
                <a:spcPct val="110000"/>
              </a:lnSpc>
            </a:pPr>
            <a:r>
              <a:rPr lang="en-US" sz="800" dirty="0"/>
              <a:t>In a nutshell, here’s our story:</a:t>
            </a:r>
          </a:p>
          <a:p>
            <a:pPr marL="229708" indent="-229708">
              <a:lnSpc>
                <a:spcPct val="110000"/>
              </a:lnSpc>
              <a:buFont typeface="Arial" pitchFamily="34" charset="0"/>
              <a:buChar char="•"/>
            </a:pPr>
            <a:r>
              <a:rPr lang="en-US" sz="800" dirty="0"/>
              <a:t>When we say that Oracle hardware and software is engineered to work together, this refers to the fact that we are the only vendor that offers customers a complete hardware and software stack, from apps, to disk</a:t>
            </a:r>
          </a:p>
          <a:p>
            <a:pPr marL="229708" indent="-229708">
              <a:lnSpc>
                <a:spcPct val="110000"/>
              </a:lnSpc>
              <a:buFont typeface="Arial" pitchFamily="34" charset="0"/>
              <a:buChar char="•"/>
            </a:pPr>
            <a:r>
              <a:rPr lang="en-US" sz="800" dirty="0"/>
              <a:t>We design our technology specifically for this stack. It’s fined tuned and optimized between, within and across the layers </a:t>
            </a:r>
          </a:p>
          <a:p>
            <a:pPr marL="229708" indent="-229708">
              <a:lnSpc>
                <a:spcPct val="110000"/>
              </a:lnSpc>
              <a:buFont typeface="Arial" pitchFamily="34" charset="0"/>
              <a:buChar char="•"/>
            </a:pPr>
            <a:r>
              <a:rPr lang="en-US" sz="800" dirty="0"/>
              <a:t>It provides better performance, reliability, security, upgradeability manageability, and supportability built in, and far better than our customers can build for themselves </a:t>
            </a:r>
          </a:p>
          <a:p>
            <a:pPr marL="229708" indent="-229708">
              <a:lnSpc>
                <a:spcPct val="110000"/>
              </a:lnSpc>
              <a:buFont typeface="Arial" pitchFamily="34" charset="0"/>
              <a:buChar char="•"/>
            </a:pPr>
            <a:r>
              <a:rPr lang="en-US" sz="800" dirty="0"/>
              <a:t>Too many organizations spend their time cobbling together IT components, creating a complex, hard-to-manage IT environment that drains resources and brain power</a:t>
            </a:r>
          </a:p>
          <a:p>
            <a:pPr marL="229708" indent="-229708">
              <a:lnSpc>
                <a:spcPct val="110000"/>
              </a:lnSpc>
              <a:buFont typeface="Arial" pitchFamily="34" charset="0"/>
              <a:buChar char="•"/>
            </a:pPr>
            <a:r>
              <a:rPr lang="en-US" sz="800" dirty="0"/>
              <a:t>With Oracle, customers dump the complexity that holds back their progress, replacing it with IT simple enough to change the game</a:t>
            </a:r>
          </a:p>
          <a:p>
            <a:pPr marL="229708" indent="-229708">
              <a:lnSpc>
                <a:spcPct val="110000"/>
              </a:lnSpc>
              <a:buFont typeface="Arial" pitchFamily="34" charset="0"/>
              <a:buChar char="•"/>
            </a:pPr>
            <a:r>
              <a:rPr lang="en-US" sz="800" dirty="0"/>
              <a:t>Instead of focusing all of their technology and expertise on managing complex IT, they can focus on the innovation that defines performance in their operations, like better understanding market diversity and developing new products and services to meet those market needs. </a:t>
            </a:r>
          </a:p>
          <a:p>
            <a:pPr marL="229708" indent="-229708">
              <a:lnSpc>
                <a:spcPct val="110000"/>
              </a:lnSpc>
              <a:buFont typeface="Arial" pitchFamily="34" charset="0"/>
              <a:buChar char="•"/>
            </a:pPr>
            <a:r>
              <a:rPr lang="en-US" sz="800" dirty="0"/>
              <a:t>When IT is simple, it fuels innovation – and innovation fuels success</a:t>
            </a:r>
          </a:p>
          <a:p>
            <a:pPr marL="229708" indent="-229708">
              <a:lnSpc>
                <a:spcPct val="110000"/>
              </a:lnSpc>
              <a:buFont typeface="Arial" pitchFamily="34" charset="0"/>
              <a:buChar char="•"/>
            </a:pPr>
            <a:r>
              <a:rPr lang="en-US" sz="800" dirty="0"/>
              <a:t>That’s our message – and no other vendor today can deliver choices for simple IT like Oracle can.</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172088" indent="-172088">
              <a:buFont typeface="Arial" pitchFamily="34" charset="0"/>
              <a:buChar char="•"/>
            </a:pPr>
            <a:r>
              <a:rPr lang="en-US" sz="1000" dirty="0" smtClean="0"/>
              <a:t>Your business can’t afford to miss a beat</a:t>
            </a:r>
          </a:p>
          <a:p>
            <a:pPr marL="172088" indent="-172088">
              <a:buFont typeface="Arial" pitchFamily="34" charset="0"/>
              <a:buChar char="•"/>
            </a:pPr>
            <a:endParaRPr lang="en-US" sz="1000" dirty="0" smtClean="0"/>
          </a:p>
          <a:p>
            <a:pPr marL="172088" indent="-172088">
              <a:buFont typeface="Arial" pitchFamily="34" charset="0"/>
              <a:buChar char="•"/>
            </a:pPr>
            <a:r>
              <a:rPr lang="en-US" sz="1000" dirty="0" smtClean="0"/>
              <a:t>If you fail to keep up, you lose business</a:t>
            </a:r>
          </a:p>
          <a:p>
            <a:pPr marL="172088" indent="-172088">
              <a:buFont typeface="Arial" pitchFamily="34" charset="0"/>
              <a:buChar char="•"/>
            </a:pPr>
            <a:endParaRPr lang="en-US" sz="1000" dirty="0" smtClean="0"/>
          </a:p>
          <a:p>
            <a:pPr marL="172088" indent="-172088">
              <a:buFont typeface="Arial" pitchFamily="34" charset="0"/>
              <a:buChar char="•"/>
            </a:pPr>
            <a:r>
              <a:rPr lang="en-US" sz="1000" dirty="0" smtClean="0"/>
              <a:t>For example, a recent study by a British online retailer showed that… (see slide)</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a:xfrm>
            <a:off x="731520" y="4560570"/>
            <a:ext cx="5852160" cy="432054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97D0512-B44A-4536-B32D-6D5511A11812}" type="slidenum">
              <a:rPr lang="en-US" smtClean="0">
                <a:solidFill>
                  <a:prstClr val="black"/>
                </a:solidFill>
                <a:latin typeface="Arial"/>
              </a:rPr>
              <a:pPr>
                <a:defRPr/>
              </a:pPr>
              <a:t>18</a:t>
            </a:fld>
            <a:endParaRPr lang="en-US" dirty="0">
              <a:solidFill>
                <a:prstClr val="black"/>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258888" y="720725"/>
            <a:ext cx="4797425" cy="3598863"/>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dirty="0" smtClean="0"/>
              <a:t>We are excited to launch 4 new products that joined </a:t>
            </a:r>
            <a:r>
              <a:rPr lang="en-US" b="0" dirty="0" err="1" smtClean="0"/>
              <a:t>Exadata</a:t>
            </a:r>
            <a:r>
              <a:rPr lang="en-US" b="0" dirty="0" smtClean="0"/>
              <a:t> and </a:t>
            </a:r>
            <a:r>
              <a:rPr lang="en-US" b="0" dirty="0" err="1" smtClean="0"/>
              <a:t>Exalogic</a:t>
            </a:r>
            <a:r>
              <a:rPr lang="en-US" b="0" dirty="0" smtClean="0"/>
              <a:t> in the Engineered Systems family earlier this year. These new products adhere to the same technology principles as </a:t>
            </a:r>
            <a:r>
              <a:rPr lang="en-US" b="0" dirty="0" err="1" smtClean="0"/>
              <a:t>Exadata</a:t>
            </a:r>
            <a:r>
              <a:rPr lang="en-US" b="0" dirty="0" smtClean="0"/>
              <a:t> and </a:t>
            </a:r>
            <a:r>
              <a:rPr lang="en-US" b="0" dirty="0" err="1" smtClean="0"/>
              <a:t>Exalogic</a:t>
            </a:r>
            <a:r>
              <a:rPr lang="en-US" b="0" dirty="0" smtClean="0"/>
              <a:t>, and extend the Engineered Systems’ value proposition.   </a:t>
            </a:r>
          </a:p>
          <a:p>
            <a:endParaRPr lang="en-US" b="0" dirty="0" smtClean="0"/>
          </a:p>
          <a:p>
            <a:r>
              <a:rPr lang="en-US" b="0" dirty="0" smtClean="0"/>
              <a:t>We have been in this business delivering Engineered Systems since 2008 with the introduction of </a:t>
            </a:r>
            <a:r>
              <a:rPr lang="en-US" b="0" dirty="0" err="1" smtClean="0"/>
              <a:t>Exadata</a:t>
            </a:r>
            <a:r>
              <a:rPr lang="en-US" b="0" dirty="0" smtClean="0"/>
              <a:t> followed closely by </a:t>
            </a:r>
            <a:r>
              <a:rPr lang="en-US" b="0" dirty="0" err="1" smtClean="0"/>
              <a:t>Exalogic</a:t>
            </a:r>
            <a:r>
              <a:rPr lang="en-US" b="0" dirty="0" smtClean="0"/>
              <a:t>.  The success of these products has been truly amazing – outpacing even our goals for adoption.  We have over 1200 systems sold to date and expect that number to be 4000 later this year.  </a:t>
            </a:r>
            <a:r>
              <a:rPr lang="en-US" b="0" dirty="0" err="1" smtClean="0"/>
              <a:t>Exalogic</a:t>
            </a:r>
            <a:r>
              <a:rPr lang="en-US" b="0" dirty="0" smtClean="0"/>
              <a:t> has already surpassed </a:t>
            </a:r>
            <a:r>
              <a:rPr lang="en-US" b="0" dirty="0" err="1" smtClean="0"/>
              <a:t>Exadata</a:t>
            </a:r>
            <a:r>
              <a:rPr lang="en-US" b="0" dirty="0" smtClean="0"/>
              <a:t> as the fastest growing product in Oracle’s history and the demand for our new products leads us to believe we will see even greater adoption of our products as they were designed to be “Better Together”.</a:t>
            </a:r>
          </a:p>
          <a:p>
            <a:endParaRPr lang="en-US" b="0" dirty="0" smtClean="0"/>
          </a:p>
          <a:p>
            <a:r>
              <a:rPr lang="en-US" b="0" dirty="0" smtClean="0"/>
              <a:t>With all of our products the deployment time is minimized, manageability is maximized, the lowest total cost of ownership in comparison to our competitors is delivered to you, implementation risk is minimized, and as always you have one single point of contact for support.  These core principles apply to our existing products, our new products, and will certainly apply to the innovation we continue to deliver.</a:t>
            </a:r>
          </a:p>
        </p:txBody>
      </p:sp>
      <p:sp>
        <p:nvSpPr>
          <p:cNvPr id="4" name="Slide Number Placeholder 3"/>
          <p:cNvSpPr>
            <a:spLocks noGrp="1"/>
          </p:cNvSpPr>
          <p:nvPr>
            <p:ph type="sldNum" sz="quarter" idx="5"/>
          </p:nvPr>
        </p:nvSpPr>
        <p:spPr/>
        <p:txBody>
          <a:bodyPr/>
          <a:lstStyle/>
          <a:p>
            <a:pPr>
              <a:defRPr/>
            </a:pPr>
            <a:fld id="{F0350F55-ECDF-4AB2-8E0A-29AA734E8CB9}" type="slidenum">
              <a:rPr lang="en-US" smtClean="0">
                <a:solidFill>
                  <a:prstClr val="black"/>
                </a:solidFill>
              </a:rPr>
              <a:pPr>
                <a:defRPr/>
              </a:pPr>
              <a:t>19</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2DC823BB-162D-45F6-AE99-B54CC7897D5B}" type="slidenum">
              <a:rPr lang="en-US">
                <a:solidFill>
                  <a:srgbClr val="000000"/>
                </a:solidFill>
              </a:rPr>
              <a:pPr>
                <a:buClr>
                  <a:srgbClr val="4F81BD"/>
                </a:buClr>
                <a:defRPr/>
              </a:pPr>
              <a:t>20</a:t>
            </a:fld>
            <a:endParaRPr lang="en-US" dirty="0">
              <a:solidFill>
                <a:srgbClr val="000000"/>
              </a:solidFill>
            </a:endParaRPr>
          </a:p>
        </p:txBody>
      </p:sp>
      <p:sp>
        <p:nvSpPr>
          <p:cNvPr id="58371"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1076"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lnSpcReduction="10000"/>
          </a:bodyPr>
          <a:lstStyle/>
          <a:p>
            <a:pPr>
              <a:lnSpc>
                <a:spcPct val="115000"/>
              </a:lnSpc>
              <a:spcBef>
                <a:spcPts val="0"/>
              </a:spcBef>
              <a:spcAft>
                <a:spcPts val="634"/>
              </a:spcAft>
              <a:defRPr/>
            </a:pPr>
            <a:r>
              <a:rPr lang="en-US" dirty="0" err="1" smtClean="0">
                <a:ea typeface="Calibri"/>
                <a:cs typeface="Times New Roman"/>
              </a:rPr>
              <a:t>Exadata</a:t>
            </a:r>
            <a:r>
              <a:rPr lang="en-US" dirty="0" smtClean="0">
                <a:ea typeface="Calibri"/>
                <a:cs typeface="Times New Roman"/>
              </a:rPr>
              <a:t> is the best system to run the Oracle DB and it saves you money on storage.</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 Automatically manages flash to provide the performance of flash with the cost per Terabyte of disk.  Frequently accessed data is automatically migrated into flash by </a:t>
            </a:r>
            <a:r>
              <a:rPr lang="en-US" dirty="0" err="1" smtClean="0">
                <a:ea typeface="Calibri"/>
                <a:cs typeface="Times New Roman"/>
              </a:rPr>
              <a:t>Exadata’s</a:t>
            </a:r>
            <a:r>
              <a:rPr lang="en-US" dirty="0" smtClean="0">
                <a:ea typeface="Calibri"/>
                <a:cs typeface="Times New Roman"/>
              </a:rPr>
              <a:t> smart flash cache algorithms.</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 DB processing directly into the storage subsystem so that for query workloads only a fraction of the data needs to be returned to the DB server</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 Scale-out InfiniBand based architecture to provide the best scalability in the industry.</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 Hybrid columnar compression that achieves 10x data compression without reducing performance.</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Consolidation is the best approach to reducing IT cost.  Consolidation is typically limited by the available server memory. Exadata has the unique ability to run any workload with extreme performance including large parallel queries and small OLTP transactions.   Since consolidation inherently mixes many different workloads into a single system it is an ideal match for Exadata.</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Exadata is the first database machine to be able to run a fully encrypted database with near zero performance overhead. DB2, Teradata, and Netezza do not have built in encryption capabilities </a:t>
            </a:r>
            <a:endParaRPr lang="en-US" dirty="0">
              <a:ea typeface="Calibri"/>
              <a:cs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A832320F-CC7B-44F7-A305-A77C5B9E3840}" type="slidenum">
              <a:rPr lang="en-US">
                <a:solidFill>
                  <a:srgbClr val="000000"/>
                </a:solidFill>
              </a:rPr>
              <a:pPr>
                <a:buClr>
                  <a:srgbClr val="4F81BD"/>
                </a:buClr>
                <a:defRPr/>
              </a:pPr>
              <a:t>21</a:t>
            </a:fld>
            <a:endParaRPr lang="en-US" dirty="0">
              <a:solidFill>
                <a:srgbClr val="000000"/>
              </a:solidFill>
            </a:endParaRPr>
          </a:p>
        </p:txBody>
      </p:sp>
      <p:sp>
        <p:nvSpPr>
          <p:cNvPr id="59395"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2100"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fontScale="77500" lnSpcReduction="20000"/>
          </a:bodyPr>
          <a:lstStyle/>
          <a:p>
            <a:pPr>
              <a:lnSpc>
                <a:spcPct val="115000"/>
              </a:lnSpc>
              <a:spcBef>
                <a:spcPts val="0"/>
              </a:spcBef>
              <a:spcAft>
                <a:spcPts val="634"/>
              </a:spcAft>
              <a:defRPr/>
            </a:pPr>
            <a:r>
              <a:rPr lang="en-US" dirty="0" smtClean="0">
                <a:ea typeface="Calibri"/>
                <a:cs typeface="Times New Roman"/>
              </a:rPr>
              <a:t>Exalogic has surpassed Exadata as the fastest growing product in Oracle’s history.  Since general availability we have sold more units to more customers than we did over the same period of time with Exadata.  The drivers of the success of this product are:</a:t>
            </a:r>
          </a:p>
          <a:p>
            <a:pPr>
              <a:lnSpc>
                <a:spcPct val="115000"/>
              </a:lnSpc>
              <a:spcBef>
                <a:spcPts val="0"/>
              </a:spcBef>
              <a:spcAft>
                <a:spcPts val="634"/>
              </a:spcAft>
              <a:defRPr/>
            </a:pPr>
            <a:r>
              <a:rPr lang="en-US" b="1" dirty="0" smtClean="0">
                <a:ea typeface="Calibri"/>
                <a:cs typeface="Times New Roman"/>
              </a:rPr>
              <a:t>Java Performance</a:t>
            </a:r>
            <a:r>
              <a:rPr lang="en-US" dirty="0" smtClean="0">
                <a:ea typeface="Calibri"/>
                <a:cs typeface="Times New Roman"/>
              </a:rPr>
              <a:t> </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Java is an essential technology to Oracle and almost all of our customers. There was a real focus on what we could do for Java and there was a lot of opportunity: Java is well known for being sophisticated to tune, and performance was something we could optimize</a:t>
            </a:r>
          </a:p>
          <a:p>
            <a:pPr>
              <a:lnSpc>
                <a:spcPct val="115000"/>
              </a:lnSpc>
              <a:spcBef>
                <a:spcPts val="0"/>
              </a:spcBef>
              <a:spcAft>
                <a:spcPts val="634"/>
              </a:spcAft>
              <a:defRPr/>
            </a:pPr>
            <a:r>
              <a:rPr lang="en-US" b="1" dirty="0" smtClean="0">
                <a:ea typeface="Calibri"/>
                <a:cs typeface="Times New Roman"/>
              </a:rPr>
              <a:t>Mission Critical Cloud</a:t>
            </a:r>
            <a:r>
              <a:rPr lang="en-US" dirty="0" smtClean="0">
                <a:ea typeface="Calibri"/>
                <a:cs typeface="Times New Roman"/>
              </a:rPr>
              <a:t> </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Real end to end standardization, consolidation and ultimately CLOUD – IT as a service</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This isn’t something that just works for small enterprise applications.  The real business value is when it can be deployed across the enterprise, which means you need an infrastructure that can support the most mission critical applications</a:t>
            </a:r>
          </a:p>
          <a:p>
            <a:pPr>
              <a:lnSpc>
                <a:spcPct val="115000"/>
              </a:lnSpc>
              <a:spcBef>
                <a:spcPts val="0"/>
              </a:spcBef>
              <a:spcAft>
                <a:spcPts val="634"/>
              </a:spcAft>
              <a:defRPr/>
            </a:pPr>
            <a:r>
              <a:rPr lang="en-US" b="1" dirty="0" smtClean="0">
                <a:ea typeface="Calibri"/>
                <a:cs typeface="Times New Roman"/>
              </a:rPr>
              <a:t>Engineered System</a:t>
            </a:r>
            <a:r>
              <a:rPr lang="en-US" dirty="0" smtClean="0">
                <a:ea typeface="Calibri"/>
                <a:cs typeface="Times New Roman"/>
              </a:rPr>
              <a:t> </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We focused on the benefits of what can be delivered out of the box while carefully balancing the requirement to not take too much control from customers</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We have a long standing commitment to best of breed components, and our business is likely not going to move away from selling those components</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We focused on the best standalone components that our customers would use to build their own systems and used those same components to build this new engineered system that we can deliver out of the box, pre-integrated and ready to run.</a:t>
            </a:r>
          </a:p>
          <a:p>
            <a:pPr>
              <a:lnSpc>
                <a:spcPct val="115000"/>
              </a:lnSpc>
              <a:spcBef>
                <a:spcPts val="0"/>
              </a:spcBef>
              <a:spcAft>
                <a:spcPts val="634"/>
              </a:spcAft>
              <a:defRPr/>
            </a:pPr>
            <a:endParaRPr lang="en-US" dirty="0" smtClean="0">
              <a:ea typeface="Calibri"/>
              <a:cs typeface="Times New Roman"/>
            </a:endParaRPr>
          </a:p>
          <a:p>
            <a:pPr>
              <a:lnSpc>
                <a:spcPct val="115000"/>
              </a:lnSpc>
              <a:spcBef>
                <a:spcPts val="0"/>
              </a:spcBef>
              <a:spcAft>
                <a:spcPts val="634"/>
              </a:spcAft>
              <a:defRPr/>
            </a:pPr>
            <a:r>
              <a:rPr lang="en-US" dirty="0" smtClean="0">
                <a:ea typeface="Calibri"/>
                <a:cs typeface="Times New Roman"/>
              </a:rPr>
              <a:t>These were our design goals, and we achieved them! We are very pleased with what we have done accomplished with this product.</a:t>
            </a:r>
          </a:p>
          <a:p>
            <a:pPr eaLnBrk="1" hangingPunct="1">
              <a:spcBef>
                <a:spcPct val="0"/>
              </a:spcBef>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48D3398A-82AE-4B3A-A828-2C7DB3AD36A4}" type="slidenum">
              <a:rPr lang="en-US">
                <a:solidFill>
                  <a:srgbClr val="000000"/>
                </a:solidFill>
              </a:rPr>
              <a:pPr>
                <a:buClr>
                  <a:srgbClr val="4F81BD"/>
                </a:buClr>
                <a:defRPr/>
              </a:pPr>
              <a:t>22</a:t>
            </a:fld>
            <a:endParaRPr lang="en-US" dirty="0">
              <a:solidFill>
                <a:srgbClr val="000000"/>
              </a:solidFill>
            </a:endParaRPr>
          </a:p>
        </p:txBody>
      </p:sp>
      <p:sp>
        <p:nvSpPr>
          <p:cNvPr id="133123"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3124" name="Rectangle 1027"/>
          <p:cNvSpPr>
            <a:spLocks noGrp="1" noChangeArrowheads="1"/>
          </p:cNvSpPr>
          <p:nvPr>
            <p:ph type="body" idx="1"/>
          </p:nvPr>
        </p:nvSpPr>
        <p:spPr bwMode="auto">
          <a:xfrm>
            <a:off x="971974" y="4560571"/>
            <a:ext cx="5371253" cy="4318873"/>
          </a:xfrm>
          <a:noFill/>
        </p:spPr>
        <p:txBody>
          <a:bodyPr wrap="square" lIns="96566" tIns="48286" rIns="96566" bIns="48286" numCol="1" anchor="t" anchorCtr="0" compatLnSpc="1">
            <a:prstTxWarp prst="textNoShape">
              <a:avLst/>
            </a:prstTxWarp>
          </a:bodyPr>
          <a:lstStyle/>
          <a:p>
            <a:pPr marL="362456" indent="-362456">
              <a:lnSpc>
                <a:spcPct val="115000"/>
              </a:lnSpc>
              <a:spcBef>
                <a:spcPts val="0"/>
              </a:spcBef>
              <a:spcAft>
                <a:spcPts val="1057"/>
              </a:spcAft>
              <a:buFont typeface="Times New Roman"/>
              <a:buChar char="•"/>
              <a:tabLst>
                <a:tab pos="120819" algn="l"/>
                <a:tab pos="483273" algn="l"/>
              </a:tabLst>
            </a:pPr>
            <a:r>
              <a:rPr lang="en-US" dirty="0" smtClean="0">
                <a:ea typeface="Calibri"/>
                <a:cs typeface="Times New Roman"/>
              </a:rPr>
              <a:t>Plug in and get up and running quickly – great for a growing business</a:t>
            </a:r>
          </a:p>
          <a:p>
            <a:pPr marL="362456" indent="-362456">
              <a:lnSpc>
                <a:spcPct val="115000"/>
              </a:lnSpc>
              <a:spcBef>
                <a:spcPts val="0"/>
              </a:spcBef>
              <a:spcAft>
                <a:spcPts val="1057"/>
              </a:spcAft>
              <a:buFont typeface="Times New Roman"/>
              <a:buChar char="•"/>
              <a:tabLst>
                <a:tab pos="120819" algn="l"/>
                <a:tab pos="483273" algn="l"/>
              </a:tabLst>
            </a:pPr>
            <a:r>
              <a:rPr lang="en-US" dirty="0" smtClean="0">
                <a:ea typeface="Calibri"/>
                <a:cs typeface="Times New Roman"/>
              </a:rPr>
              <a:t>Path forward to take advantage of RAC w/o the previous cost/complexity that was required for a business this size</a:t>
            </a:r>
          </a:p>
          <a:p>
            <a:pPr marL="362456" indent="-362456">
              <a:lnSpc>
                <a:spcPct val="115000"/>
              </a:lnSpc>
              <a:spcBef>
                <a:spcPts val="0"/>
              </a:spcBef>
              <a:spcAft>
                <a:spcPts val="1057"/>
              </a:spcAft>
              <a:buFont typeface="Times New Roman"/>
              <a:buChar char="•"/>
              <a:tabLst>
                <a:tab pos="120819" algn="l"/>
                <a:tab pos="483273" algn="l"/>
              </a:tabLst>
            </a:pPr>
            <a:r>
              <a:rPr lang="en-US" dirty="0" smtClean="0">
                <a:ea typeface="Calibri"/>
                <a:cs typeface="Times New Roman"/>
              </a:rPr>
              <a:t>Not a Dev/Test box for Exadata – you would architect the DB much differently to leverage </a:t>
            </a:r>
            <a:r>
              <a:rPr lang="en-US" dirty="0" err="1" smtClean="0">
                <a:ea typeface="Calibri"/>
                <a:cs typeface="Times New Roman"/>
              </a:rPr>
              <a:t>Exadata’s</a:t>
            </a:r>
            <a:r>
              <a:rPr lang="en-US" dirty="0" smtClean="0">
                <a:ea typeface="Calibri"/>
                <a:cs typeface="Times New Roman"/>
              </a:rPr>
              <a:t> advanced DB features</a:t>
            </a:r>
            <a:endParaRPr lang="en-US" dirty="0">
              <a:ea typeface="Calibri"/>
              <a:cs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492B3C-72E3-4FCE-8B80-37D579BCB2C1}" type="slidenum">
              <a:rPr lang="en-US"/>
              <a:pPr/>
              <a:t>2</a:t>
            </a:fld>
            <a:endParaRPr lang="en-US"/>
          </a:p>
        </p:txBody>
      </p:sp>
      <p:sp>
        <p:nvSpPr>
          <p:cNvPr id="1281026" name="Rectangle 2"/>
          <p:cNvSpPr>
            <a:spLocks noGrp="1" noRot="1" noChangeAspect="1" noChangeArrowheads="1" noTextEdit="1"/>
          </p:cNvSpPr>
          <p:nvPr>
            <p:ph type="sldImg"/>
          </p:nvPr>
        </p:nvSpPr>
        <p:spPr>
          <a:xfrm>
            <a:off x="1260475" y="723900"/>
            <a:ext cx="4797425" cy="3598863"/>
          </a:xfrm>
          <a:ln w="12700" cap="flat">
            <a:solidFill>
              <a:schemeClr val="tx1"/>
            </a:solidFill>
          </a:ln>
        </p:spPr>
      </p:sp>
      <p:sp>
        <p:nvSpPr>
          <p:cNvPr id="1281027" name="Rectangle 3"/>
          <p:cNvSpPr>
            <a:spLocks noGrp="1" noChangeArrowheads="1"/>
          </p:cNvSpPr>
          <p:nvPr>
            <p:ph type="body" idx="1"/>
          </p:nvPr>
        </p:nvSpPr>
        <p:spPr>
          <a:xfrm>
            <a:off x="976562" y="4558598"/>
            <a:ext cx="5362081" cy="4321805"/>
          </a:xfrm>
          <a:ln/>
        </p:spPr>
        <p:txBody>
          <a:bodyPr lIns="100365" tIns="51913" rIns="100365" bIns="51913"/>
          <a:lstStyle/>
          <a:p>
            <a:pPr defTabSz="955550"/>
            <a:endParaRPr lang="nl-NL"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AA4DAB3D-91E5-4F8E-AE9A-6784C8700836}" type="slidenum">
              <a:rPr lang="en-US">
                <a:solidFill>
                  <a:srgbClr val="000000"/>
                </a:solidFill>
              </a:rPr>
              <a:pPr>
                <a:buClr>
                  <a:srgbClr val="4F81BD"/>
                </a:buClr>
                <a:defRPr/>
              </a:pPr>
              <a:t>23</a:t>
            </a:fld>
            <a:endParaRPr lang="en-US" dirty="0">
              <a:solidFill>
                <a:srgbClr val="000000"/>
              </a:solidFill>
            </a:endParaRPr>
          </a:p>
        </p:txBody>
      </p:sp>
      <p:sp>
        <p:nvSpPr>
          <p:cNvPr id="62467"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5172"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fontScale="92500" lnSpcReduction="20000"/>
          </a:bodyPr>
          <a:lstStyle/>
          <a:p>
            <a:pPr marL="362456" indent="-362456">
              <a:lnSpc>
                <a:spcPct val="115000"/>
              </a:lnSpc>
              <a:spcBef>
                <a:spcPts val="0"/>
              </a:spcBef>
              <a:spcAft>
                <a:spcPts val="1057"/>
              </a:spcAft>
              <a:buFont typeface="Times New Roman"/>
              <a:buChar char="•"/>
              <a:tabLst>
                <a:tab pos="483273" algn="l"/>
              </a:tabLst>
              <a:defRPr/>
            </a:pPr>
            <a:r>
              <a:rPr lang="en-US" dirty="0" smtClean="0">
                <a:ea typeface="Calibri"/>
                <a:cs typeface="Times New Roman"/>
              </a:rPr>
              <a:t>The industry’s first Engineered System for analytics</a:t>
            </a:r>
          </a:p>
          <a:p>
            <a:pPr marL="362456" indent="-362456">
              <a:lnSpc>
                <a:spcPct val="115000"/>
              </a:lnSpc>
              <a:spcBef>
                <a:spcPts val="0"/>
              </a:spcBef>
              <a:spcAft>
                <a:spcPts val="1057"/>
              </a:spcAft>
              <a:buFont typeface="Times New Roman"/>
              <a:buChar char="•"/>
              <a:tabLst>
                <a:tab pos="483273" algn="l"/>
              </a:tabLst>
              <a:defRPr/>
            </a:pPr>
            <a:r>
              <a:rPr lang="en-US" dirty="0" smtClean="0">
                <a:ea typeface="Calibri"/>
                <a:cs typeface="Times New Roman"/>
              </a:rPr>
              <a:t>Provides a new level of performance for Oracle BI, Oracle’s BI Applications and Hyperion EPM and Essbase. </a:t>
            </a:r>
          </a:p>
          <a:p>
            <a:pPr marL="362456" indent="-362456">
              <a:lnSpc>
                <a:spcPct val="115000"/>
              </a:lnSpc>
              <a:spcBef>
                <a:spcPts val="0"/>
              </a:spcBef>
              <a:spcAft>
                <a:spcPts val="1057"/>
              </a:spcAft>
              <a:buFont typeface="Times New Roman"/>
              <a:buChar char="•"/>
              <a:tabLst>
                <a:tab pos="483273" algn="l"/>
              </a:tabLst>
              <a:defRPr/>
            </a:pPr>
            <a:r>
              <a:rPr lang="en-US" dirty="0" smtClean="0">
                <a:ea typeface="Calibri"/>
                <a:cs typeface="Times New Roman"/>
              </a:rPr>
              <a:t>Speed is great, but so what – it’s what enables “speed of thought” advanced data visualization and exploration and enables more and deeper operational and financial planning iterations </a:t>
            </a:r>
          </a:p>
          <a:p>
            <a:pPr marL="362456" indent="-362456">
              <a:lnSpc>
                <a:spcPct val="115000"/>
              </a:lnSpc>
              <a:spcBef>
                <a:spcPts val="0"/>
              </a:spcBef>
              <a:spcAft>
                <a:spcPts val="1057"/>
              </a:spcAft>
              <a:buFont typeface="Times New Roman"/>
              <a:buChar char="•"/>
              <a:tabLst>
                <a:tab pos="483273" algn="l"/>
              </a:tabLst>
              <a:defRPr/>
            </a:pPr>
            <a:r>
              <a:rPr lang="en-US" dirty="0" smtClean="0">
                <a:ea typeface="Calibri"/>
                <a:cs typeface="Times New Roman"/>
              </a:rPr>
              <a:t>Brings analytics to a wider audience </a:t>
            </a:r>
          </a:p>
          <a:p>
            <a:pPr marL="785320" lvl="1" indent="-302046">
              <a:lnSpc>
                <a:spcPct val="115000"/>
              </a:lnSpc>
              <a:spcBef>
                <a:spcPts val="0"/>
              </a:spcBef>
              <a:spcAft>
                <a:spcPts val="1057"/>
              </a:spcAft>
              <a:buFont typeface="Times New Roman"/>
              <a:buChar char="•"/>
              <a:tabLst>
                <a:tab pos="966548" algn="l"/>
              </a:tabLst>
              <a:defRPr/>
            </a:pPr>
            <a:r>
              <a:rPr lang="en-US" dirty="0" smtClean="0">
                <a:ea typeface="Calibri"/>
                <a:cs typeface="Times New Roman"/>
              </a:rPr>
              <a:t> Allows more people, business people, to slice &amp; dice data visually</a:t>
            </a:r>
          </a:p>
          <a:p>
            <a:pPr marL="785320" lvl="1" indent="-302046">
              <a:lnSpc>
                <a:spcPct val="115000"/>
              </a:lnSpc>
              <a:spcBef>
                <a:spcPts val="0"/>
              </a:spcBef>
              <a:spcAft>
                <a:spcPts val="1057"/>
              </a:spcAft>
              <a:buFont typeface="Times New Roman"/>
              <a:buChar char="•"/>
              <a:tabLst>
                <a:tab pos="966548" algn="l"/>
              </a:tabLst>
              <a:defRPr/>
            </a:pPr>
            <a:r>
              <a:rPr lang="en-US" dirty="0" smtClean="0">
                <a:ea typeface="Calibri"/>
                <a:cs typeface="Times New Roman"/>
              </a:rPr>
              <a:t> Speeds data exploration responsiveness for analysts using traditional PCs, laptops, and mobile devices </a:t>
            </a:r>
          </a:p>
          <a:p>
            <a:pPr marL="785320" lvl="1" indent="-302046">
              <a:lnSpc>
                <a:spcPct val="115000"/>
              </a:lnSpc>
              <a:spcBef>
                <a:spcPts val="0"/>
              </a:spcBef>
              <a:spcAft>
                <a:spcPts val="1057"/>
              </a:spcAft>
              <a:buFont typeface="Times New Roman"/>
              <a:buChar char="•"/>
              <a:tabLst>
                <a:tab pos="966548" algn="l"/>
              </a:tabLst>
              <a:defRPr/>
            </a:pPr>
            <a:r>
              <a:rPr lang="en-US" dirty="0" smtClean="0">
                <a:ea typeface="Calibri"/>
                <a:cs typeface="Times New Roman"/>
              </a:rPr>
              <a:t> Provides IT with a more flexible middle tier BI server for a more optimal data warehouse architecture </a:t>
            </a:r>
          </a:p>
          <a:p>
            <a:pPr marL="785320" lvl="1" indent="-302046">
              <a:lnSpc>
                <a:spcPct val="115000"/>
              </a:lnSpc>
              <a:spcBef>
                <a:spcPts val="0"/>
              </a:spcBef>
              <a:spcAft>
                <a:spcPts val="1057"/>
              </a:spcAft>
              <a:buFont typeface="Times New Roman"/>
              <a:buChar char="•"/>
              <a:tabLst>
                <a:tab pos="966548" algn="l"/>
              </a:tabLst>
              <a:defRPr/>
            </a:pPr>
            <a:r>
              <a:rPr lang="en-US" dirty="0" smtClean="0">
                <a:ea typeface="Calibri"/>
                <a:cs typeface="Times New Roman"/>
              </a:rPr>
              <a:t> Interactive – means no “GO” button, you literally interact with the data and visualize the changes based on your thoughts</a:t>
            </a:r>
          </a:p>
          <a:p>
            <a:pPr marL="362456" indent="-362456">
              <a:lnSpc>
                <a:spcPct val="115000"/>
              </a:lnSpc>
              <a:spcBef>
                <a:spcPts val="0"/>
              </a:spcBef>
              <a:spcAft>
                <a:spcPts val="1057"/>
              </a:spcAft>
              <a:buFont typeface="Times New Roman"/>
              <a:buChar char="•"/>
              <a:tabLst>
                <a:tab pos="483273" algn="l"/>
              </a:tabLst>
              <a:defRPr/>
            </a:pPr>
            <a:r>
              <a:rPr lang="en-US" dirty="0" smtClean="0">
                <a:ea typeface="Calibri"/>
                <a:cs typeface="Times New Roman"/>
              </a:rPr>
              <a:t>Competitive differentiator to SAP HANA is you don’t have to re-architect your BI infrastructure – SAP requires redeploying / modifying Business Objects Universes and deployment model whereas Exalytics runs the same Oracle BI 11g, BI Applications, and Hyperion Planning &amp; Essbase applications with no change from deployment of these same versions on generic servers. </a:t>
            </a:r>
            <a:endParaRPr lang="en-US" dirty="0">
              <a:ea typeface="Calibri"/>
              <a:cs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3923EFB4-0A31-41A9-9765-2CB1DA0D3270}" type="slidenum">
              <a:rPr lang="en-US">
                <a:solidFill>
                  <a:srgbClr val="000000"/>
                </a:solidFill>
              </a:rPr>
              <a:pPr>
                <a:buClr>
                  <a:srgbClr val="4F81BD"/>
                </a:buClr>
                <a:defRPr/>
              </a:pPr>
              <a:t>24</a:t>
            </a:fld>
            <a:endParaRPr lang="en-US" dirty="0">
              <a:solidFill>
                <a:srgbClr val="000000"/>
              </a:solidFill>
            </a:endParaRPr>
          </a:p>
        </p:txBody>
      </p:sp>
      <p:sp>
        <p:nvSpPr>
          <p:cNvPr id="63491"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6196"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fontScale="70000" lnSpcReduction="20000"/>
          </a:bodyPr>
          <a:lstStyle/>
          <a:p>
            <a:pPr>
              <a:lnSpc>
                <a:spcPct val="115000"/>
              </a:lnSpc>
              <a:spcBef>
                <a:spcPts val="0"/>
              </a:spcBef>
              <a:spcAft>
                <a:spcPts val="634"/>
              </a:spcAft>
              <a:defRPr/>
            </a:pPr>
            <a:r>
              <a:rPr lang="en-US" b="1" dirty="0" smtClean="0">
                <a:ea typeface="Calibri"/>
                <a:cs typeface="Times New Roman"/>
              </a:rPr>
              <a:t>Big Data Defined</a:t>
            </a:r>
            <a:endParaRPr lang="en-US" dirty="0" smtClean="0">
              <a:ea typeface="Calibri"/>
              <a:cs typeface="Times New Roman"/>
            </a:endParaRP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High Volume – driven by historic data gathered from semi-structured and unstructured data sources </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High Velocity – data changing every sub-second</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Wide Variety - data from sensors and other automated data gathering devices, social media, documents and images </a:t>
            </a:r>
          </a:p>
          <a:p>
            <a:pPr marL="362456" indent="-362456">
              <a:lnSpc>
                <a:spcPct val="115000"/>
              </a:lnSpc>
              <a:spcBef>
                <a:spcPts val="0"/>
              </a:spcBef>
              <a:spcAft>
                <a:spcPts val="634"/>
              </a:spcAft>
              <a:buFont typeface="Times New Roman"/>
              <a:buChar char="•"/>
              <a:tabLst>
                <a:tab pos="483273" algn="l"/>
              </a:tabLst>
              <a:defRPr/>
            </a:pPr>
            <a:r>
              <a:rPr lang="en-US" dirty="0" smtClean="0">
                <a:ea typeface="Calibri"/>
                <a:cs typeface="Times New Roman"/>
              </a:rPr>
              <a:t>Low Value – contains a lot of data of little use, but also contains extremely valuable data embedded in this massive amount </a:t>
            </a:r>
          </a:p>
          <a:p>
            <a:pPr marL="785320" lvl="1" indent="-302046">
              <a:lnSpc>
                <a:spcPct val="115000"/>
              </a:lnSpc>
              <a:spcBef>
                <a:spcPts val="0"/>
              </a:spcBef>
              <a:spcAft>
                <a:spcPts val="634"/>
              </a:spcAft>
              <a:buFont typeface="Times New Roman"/>
              <a:buChar char="•"/>
              <a:tabLst>
                <a:tab pos="966548" algn="l"/>
              </a:tabLst>
              <a:defRPr/>
            </a:pPr>
            <a:r>
              <a:rPr lang="en-US" dirty="0" smtClean="0">
                <a:ea typeface="Calibri"/>
                <a:cs typeface="Times New Roman"/>
              </a:rPr>
              <a:t> Individually insignificant – collectively significant – our big data solution allows you to compile extreme amounts of semi-structured data and sift through the data to find valuable nuggets that produce powerful insights</a:t>
            </a:r>
          </a:p>
          <a:p>
            <a:pPr marL="1208185" lvl="2" indent="-241637">
              <a:lnSpc>
                <a:spcPct val="115000"/>
              </a:lnSpc>
              <a:spcBef>
                <a:spcPts val="0"/>
              </a:spcBef>
              <a:spcAft>
                <a:spcPts val="634"/>
              </a:spcAft>
              <a:buFont typeface="Times New Roman"/>
              <a:buChar char="•"/>
              <a:tabLst>
                <a:tab pos="1449821" algn="l"/>
              </a:tabLst>
              <a:defRPr/>
            </a:pPr>
            <a:r>
              <a:rPr lang="en-US" dirty="0" smtClean="0">
                <a:ea typeface="Calibri"/>
                <a:cs typeface="Times New Roman"/>
              </a:rPr>
              <a:t> Example: Sensor data – enables prediction of failures by analyzing telemetry for abnormal trends in certain indicators </a:t>
            </a:r>
          </a:p>
          <a:p>
            <a:pPr marL="1208185" lvl="2" indent="-241637">
              <a:lnSpc>
                <a:spcPct val="115000"/>
              </a:lnSpc>
              <a:spcBef>
                <a:spcPts val="0"/>
              </a:spcBef>
              <a:spcAft>
                <a:spcPts val="634"/>
              </a:spcAft>
              <a:buFont typeface="Times New Roman"/>
              <a:buChar char="•"/>
              <a:tabLst>
                <a:tab pos="1449821" algn="l"/>
              </a:tabLst>
              <a:defRPr/>
            </a:pPr>
            <a:r>
              <a:rPr lang="en-US" dirty="0" smtClean="0">
                <a:ea typeface="Calibri"/>
                <a:cs typeface="Times New Roman"/>
              </a:rPr>
              <a:t> Example: Health Care – an individual patients heart monitor data might not add value, but analyzing data across all patients can produce the opportunity to identify when preventative care (e.g. Pacemaker Replacement) is required</a:t>
            </a:r>
          </a:p>
          <a:p>
            <a:pPr>
              <a:lnSpc>
                <a:spcPct val="115000"/>
              </a:lnSpc>
              <a:spcBef>
                <a:spcPts val="0"/>
              </a:spcBef>
              <a:spcAft>
                <a:spcPts val="634"/>
              </a:spcAft>
              <a:defRPr/>
            </a:pPr>
            <a:r>
              <a:rPr lang="en-US" b="1" dirty="0" smtClean="0">
                <a:ea typeface="Calibri"/>
                <a:cs typeface="Times New Roman"/>
              </a:rPr>
              <a:t>Our Solution</a:t>
            </a:r>
            <a:endParaRPr lang="en-US" dirty="0" smtClean="0">
              <a:ea typeface="Calibri"/>
              <a:cs typeface="Times New Roman"/>
            </a:endParaRPr>
          </a:p>
          <a:p>
            <a:pPr marL="362456" indent="-362456">
              <a:lnSpc>
                <a:spcPct val="115000"/>
              </a:lnSpc>
              <a:spcBef>
                <a:spcPts val="0"/>
              </a:spcBef>
              <a:spcAft>
                <a:spcPts val="634"/>
              </a:spcAft>
              <a:buFont typeface="Times New Roman"/>
              <a:buChar char="•"/>
              <a:tabLst>
                <a:tab pos="241637" algn="l"/>
                <a:tab pos="483273" algn="l"/>
              </a:tabLst>
              <a:defRPr/>
            </a:pPr>
            <a:r>
              <a:rPr lang="en-US" dirty="0" smtClean="0">
                <a:ea typeface="Calibri"/>
                <a:cs typeface="Times New Roman"/>
              </a:rPr>
              <a:t>Acquire – Store unstructured and semi-structured data in a key value transactional store (Oracle </a:t>
            </a:r>
            <a:r>
              <a:rPr lang="en-US" dirty="0" err="1" smtClean="0">
                <a:ea typeface="Calibri"/>
                <a:cs typeface="Times New Roman"/>
              </a:rPr>
              <a:t>NoSQL</a:t>
            </a:r>
            <a:r>
              <a:rPr lang="en-US" dirty="0" smtClean="0">
                <a:ea typeface="Calibri"/>
                <a:cs typeface="Times New Roman"/>
              </a:rPr>
              <a:t> Database) or data for historical analysis in Hadoop </a:t>
            </a:r>
          </a:p>
          <a:p>
            <a:pPr marL="362456" indent="-362456">
              <a:lnSpc>
                <a:spcPct val="115000"/>
              </a:lnSpc>
              <a:spcBef>
                <a:spcPts val="0"/>
              </a:spcBef>
              <a:spcAft>
                <a:spcPts val="634"/>
              </a:spcAft>
              <a:buFont typeface="Times New Roman"/>
              <a:buChar char="•"/>
              <a:tabLst>
                <a:tab pos="241637" algn="l"/>
                <a:tab pos="483273" algn="l"/>
              </a:tabLst>
              <a:defRPr/>
            </a:pPr>
            <a:r>
              <a:rPr lang="en-US" dirty="0" smtClean="0">
                <a:ea typeface="Calibri"/>
                <a:cs typeface="Times New Roman"/>
              </a:rPr>
              <a:t>Organize – Use </a:t>
            </a:r>
            <a:r>
              <a:rPr lang="en-US" dirty="0" err="1" smtClean="0">
                <a:ea typeface="Calibri"/>
                <a:cs typeface="Times New Roman"/>
              </a:rPr>
              <a:t>MapReduce</a:t>
            </a:r>
            <a:r>
              <a:rPr lang="en-US" dirty="0" smtClean="0">
                <a:ea typeface="Calibri"/>
                <a:cs typeface="Times New Roman"/>
              </a:rPr>
              <a:t> to determine result sets, ODI to build loading into an Oracle Database, and the Oracle Loader for Hadoop to actually load the data into Oracle </a:t>
            </a:r>
          </a:p>
          <a:p>
            <a:pPr marL="362456" indent="-362456">
              <a:lnSpc>
                <a:spcPct val="115000"/>
              </a:lnSpc>
              <a:spcBef>
                <a:spcPts val="0"/>
              </a:spcBef>
              <a:spcAft>
                <a:spcPts val="634"/>
              </a:spcAft>
              <a:buFont typeface="Times New Roman"/>
              <a:buChar char="•"/>
              <a:tabLst>
                <a:tab pos="241637" algn="l"/>
                <a:tab pos="483273" algn="l"/>
              </a:tabLst>
              <a:defRPr/>
            </a:pPr>
            <a:r>
              <a:rPr lang="en-US" dirty="0" smtClean="0">
                <a:ea typeface="Calibri"/>
                <a:cs typeface="Times New Roman"/>
              </a:rPr>
              <a:t>Analyze</a:t>
            </a:r>
          </a:p>
          <a:p>
            <a:pPr marL="785320" lvl="1" indent="-302046">
              <a:lnSpc>
                <a:spcPct val="115000"/>
              </a:lnSpc>
              <a:spcBef>
                <a:spcPts val="0"/>
              </a:spcBef>
              <a:spcAft>
                <a:spcPts val="634"/>
              </a:spcAft>
              <a:buFont typeface="Times New Roman"/>
              <a:buChar char="•"/>
              <a:tabLst>
                <a:tab pos="724910" algn="l"/>
                <a:tab pos="966548" algn="l"/>
              </a:tabLst>
              <a:defRPr/>
            </a:pPr>
            <a:r>
              <a:rPr lang="en-US" dirty="0" smtClean="0">
                <a:ea typeface="Calibri"/>
                <a:cs typeface="Times New Roman"/>
              </a:rPr>
              <a:t> Leverage in-Database analytics, such as Oracle R Enterprise for statistical analysis, and query optimization </a:t>
            </a:r>
          </a:p>
          <a:p>
            <a:pPr marL="785320" lvl="1" indent="-302046">
              <a:lnSpc>
                <a:spcPct val="115000"/>
              </a:lnSpc>
              <a:spcBef>
                <a:spcPts val="0"/>
              </a:spcBef>
              <a:spcAft>
                <a:spcPts val="634"/>
              </a:spcAft>
              <a:buFont typeface="Times New Roman"/>
              <a:buChar char="•"/>
              <a:tabLst>
                <a:tab pos="724910" algn="l"/>
                <a:tab pos="966548" algn="l"/>
              </a:tabLst>
              <a:defRPr/>
            </a:pPr>
            <a:r>
              <a:rPr lang="en-US" dirty="0" smtClean="0">
                <a:ea typeface="Calibri"/>
                <a:cs typeface="Times New Roman"/>
              </a:rPr>
              <a:t> Leverage traditional SQL based tools and advanced solutions such as Oracle BI residing on Exalytics for data exploration </a:t>
            </a:r>
            <a:endParaRPr lang="en-US" dirty="0">
              <a:ea typeface="Calibri"/>
              <a:cs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2DC823BB-162D-45F6-AE99-B54CC7897D5B}" type="slidenum">
              <a:rPr lang="en-US">
                <a:solidFill>
                  <a:srgbClr val="000000"/>
                </a:solidFill>
              </a:rPr>
              <a:pPr>
                <a:buClr>
                  <a:srgbClr val="4F81BD"/>
                </a:buClr>
                <a:defRPr/>
              </a:pPr>
              <a:t>25</a:t>
            </a:fld>
            <a:endParaRPr lang="en-US" dirty="0">
              <a:solidFill>
                <a:srgbClr val="000000"/>
              </a:solidFill>
            </a:endParaRPr>
          </a:p>
        </p:txBody>
      </p:sp>
      <p:sp>
        <p:nvSpPr>
          <p:cNvPr id="58371"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1076"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lnSpcReduction="10000"/>
          </a:bodyPr>
          <a:lstStyle/>
          <a:p>
            <a:pPr>
              <a:lnSpc>
                <a:spcPct val="115000"/>
              </a:lnSpc>
              <a:spcBef>
                <a:spcPts val="0"/>
              </a:spcBef>
              <a:spcAft>
                <a:spcPts val="634"/>
              </a:spcAft>
              <a:defRPr/>
            </a:pPr>
            <a:endParaRPr lang="en-US" dirty="0">
              <a:ea typeface="Calibri"/>
              <a:cs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2DC823BB-162D-45F6-AE99-B54CC7897D5B}" type="slidenum">
              <a:rPr lang="en-US">
                <a:solidFill>
                  <a:srgbClr val="000000"/>
                </a:solidFill>
              </a:rPr>
              <a:pPr>
                <a:buClr>
                  <a:srgbClr val="4F81BD"/>
                </a:buClr>
                <a:defRPr/>
              </a:pPr>
              <a:t>26</a:t>
            </a:fld>
            <a:endParaRPr lang="en-US" dirty="0">
              <a:solidFill>
                <a:srgbClr val="000000"/>
              </a:solidFill>
            </a:endParaRPr>
          </a:p>
        </p:txBody>
      </p:sp>
      <p:sp>
        <p:nvSpPr>
          <p:cNvPr id="58371" name="Rectangle 1026"/>
          <p:cNvSpPr>
            <a:spLocks noGrp="1" noRot="1" noChangeAspect="1" noChangeArrowheads="1" noTextEdit="1"/>
          </p:cNvSpPr>
          <p:nvPr>
            <p:ph type="sldImg"/>
          </p:nvPr>
        </p:nvSpPr>
        <p:spPr bwMode="auto">
          <a:xfrm>
            <a:off x="1255713" y="722313"/>
            <a:ext cx="4803775" cy="3602037"/>
          </a:xfrm>
          <a:noFill/>
          <a:ln>
            <a:solidFill>
              <a:srgbClr val="000000"/>
            </a:solidFill>
            <a:miter lim="800000"/>
            <a:headEnd/>
            <a:tailEnd/>
          </a:ln>
        </p:spPr>
      </p:sp>
      <p:sp>
        <p:nvSpPr>
          <p:cNvPr id="131076" name="Rectangle 1027"/>
          <p:cNvSpPr>
            <a:spLocks noGrp="1" noChangeArrowheads="1"/>
          </p:cNvSpPr>
          <p:nvPr>
            <p:ph type="body" idx="1"/>
          </p:nvPr>
        </p:nvSpPr>
        <p:spPr bwMode="auto">
          <a:xfrm>
            <a:off x="971551" y="4560888"/>
            <a:ext cx="5372100" cy="4318000"/>
          </a:xfrm>
        </p:spPr>
        <p:txBody>
          <a:bodyPr wrap="square" lIns="96566" tIns="48286" rIns="96566" bIns="48286" numCol="1" anchor="t" anchorCtr="0" compatLnSpc="1">
            <a:prstTxWarp prst="textNoShape">
              <a:avLst/>
            </a:prstTxWarp>
            <a:normAutofit lnSpcReduction="10000"/>
          </a:bodyPr>
          <a:lstStyle/>
          <a:p>
            <a:pPr>
              <a:lnSpc>
                <a:spcPct val="115000"/>
              </a:lnSpc>
              <a:spcBef>
                <a:spcPts val="0"/>
              </a:spcBef>
              <a:spcAft>
                <a:spcPts val="634"/>
              </a:spcAft>
              <a:defRPr/>
            </a:pPr>
            <a:endParaRPr lang="en-US" dirty="0">
              <a:ea typeface="Calibri"/>
              <a:cs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endParaRPr lang="en-US" smtClean="0">
              <a:latin typeface="Arial" charset="0"/>
              <a:ea typeface="ＭＳ Ｐゴシック" pitchFamily="34" charset="-128"/>
            </a:endParaRPr>
          </a:p>
        </p:txBody>
      </p:sp>
      <p:sp>
        <p:nvSpPr>
          <p:cNvPr id="12292" name="Slide Number Placeholder 3"/>
          <p:cNvSpPr>
            <a:spLocks noGrp="1"/>
          </p:cNvSpPr>
          <p:nvPr>
            <p:ph type="sldNum" sz="quarter" idx="5"/>
          </p:nvPr>
        </p:nvSpPr>
        <p:spPr/>
        <p:txBody>
          <a:bodyPr/>
          <a:lstStyle/>
          <a:p>
            <a:pPr>
              <a:defRPr/>
            </a:pPr>
            <a:fld id="{AEB9914D-8D45-4A15-9255-FA6F199566B4}" type="slidenum">
              <a:rPr lang="en-US" smtClean="0">
                <a:latin typeface="Times" pitchFamily="18" charset="0"/>
              </a:rPr>
              <a:pPr>
                <a:defRPr/>
              </a:pPr>
              <a:t>27</a:t>
            </a:fld>
            <a:endParaRPr lang="en-US" smtClean="0">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F3DEB77-FC25-4252-AF54-E93C2387E809}" type="slidenum">
              <a:rPr lang="ro-RO" smtClean="0"/>
              <a:pPr/>
              <a:t>29</a:t>
            </a:fld>
            <a:endParaRPr lang="ro-RO" smtClean="0"/>
          </a:p>
        </p:txBody>
      </p:sp>
      <p:sp>
        <p:nvSpPr>
          <p:cNvPr id="75779" name="Rectangle 2"/>
          <p:cNvSpPr>
            <a:spLocks noGrp="1" noRot="1" noChangeAspect="1" noChangeArrowheads="1" noTextEdit="1"/>
          </p:cNvSpPr>
          <p:nvPr>
            <p:ph type="sldImg"/>
          </p:nvPr>
        </p:nvSpPr>
        <p:spPr>
          <a:xfrm>
            <a:off x="1257300" y="717550"/>
            <a:ext cx="4802188" cy="3602038"/>
          </a:xfrm>
          <a:ln/>
        </p:spPr>
      </p:sp>
      <p:sp>
        <p:nvSpPr>
          <p:cNvPr id="75780" name="Rectangle 3"/>
          <p:cNvSpPr>
            <a:spLocks noGrp="1" noChangeArrowheads="1"/>
          </p:cNvSpPr>
          <p:nvPr>
            <p:ph type="body" idx="1"/>
          </p:nvPr>
        </p:nvSpPr>
        <p:spPr>
          <a:xfrm>
            <a:off x="977056" y="4560570"/>
            <a:ext cx="5361094" cy="4322207"/>
          </a:xfrm>
          <a:noFill/>
          <a:ln/>
        </p:spPr>
        <p:txBody>
          <a:bodyPr/>
          <a:lstStyle/>
          <a:p>
            <a:pPr eaLnBrk="1" hangingPunct="1"/>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p>
            <a:pPr>
              <a:buClr>
                <a:srgbClr val="4F81BD"/>
              </a:buClr>
            </a:pPr>
            <a:r>
              <a:rPr lang="en-US" smtClean="0">
                <a:solidFill>
                  <a:prstClr val="black"/>
                </a:solidFill>
                <a:latin typeface="Arial" pitchFamily="34" charset="0"/>
              </a:rPr>
              <a:t>Charles Phillips screen</a:t>
            </a:r>
          </a:p>
        </p:txBody>
      </p:sp>
      <p:sp>
        <p:nvSpPr>
          <p:cNvPr id="78851" name="Rectangle 3"/>
          <p:cNvSpPr>
            <a:spLocks noGrp="1" noChangeArrowheads="1"/>
          </p:cNvSpPr>
          <p:nvPr>
            <p:ph type="dt" sz="quarter" idx="1"/>
          </p:nvPr>
        </p:nvSpPr>
        <p:spPr>
          <a:noFill/>
        </p:spPr>
        <p:txBody>
          <a:bodyPr/>
          <a:lstStyle/>
          <a:p>
            <a:pPr>
              <a:buClr>
                <a:srgbClr val="4F81BD"/>
              </a:buClr>
            </a:pPr>
            <a:fld id="{6E85135D-FA87-4BF0-9B41-B6EF304E75C7}" type="datetime1">
              <a:rPr lang="en-US" smtClean="0">
                <a:solidFill>
                  <a:prstClr val="black"/>
                </a:solidFill>
                <a:latin typeface="Arial" pitchFamily="34" charset="0"/>
              </a:rPr>
              <a:pPr>
                <a:buClr>
                  <a:srgbClr val="4F81BD"/>
                </a:buClr>
              </a:pPr>
              <a:t>10/3/2013</a:t>
            </a:fld>
            <a:endParaRPr lang="en-US" smtClean="0">
              <a:solidFill>
                <a:prstClr val="black"/>
              </a:solidFill>
              <a:latin typeface="Arial" pitchFamily="34" charset="0"/>
            </a:endParaRPr>
          </a:p>
        </p:txBody>
      </p:sp>
      <p:sp>
        <p:nvSpPr>
          <p:cNvPr id="78852" name="Rectangle 7"/>
          <p:cNvSpPr>
            <a:spLocks noGrp="1" noChangeArrowheads="1"/>
          </p:cNvSpPr>
          <p:nvPr>
            <p:ph type="sldNum" sz="quarter" idx="5"/>
          </p:nvPr>
        </p:nvSpPr>
        <p:spPr>
          <a:noFill/>
        </p:spPr>
        <p:txBody>
          <a:bodyPr/>
          <a:lstStyle/>
          <a:p>
            <a:pPr>
              <a:buClr>
                <a:srgbClr val="4F81BD"/>
              </a:buClr>
            </a:pPr>
            <a:fld id="{38F2101C-86C0-4801-8014-BE250089989B}" type="slidenum">
              <a:rPr lang="en-US" smtClean="0">
                <a:solidFill>
                  <a:prstClr val="black"/>
                </a:solidFill>
                <a:latin typeface="Arial" pitchFamily="34" charset="0"/>
              </a:rPr>
              <a:pPr>
                <a:buClr>
                  <a:srgbClr val="4F81BD"/>
                </a:buClr>
              </a:pPr>
              <a:t>30</a:t>
            </a:fld>
            <a:endParaRPr lang="en-US" smtClean="0">
              <a:solidFill>
                <a:prstClr val="black"/>
              </a:solidFill>
              <a:latin typeface="Arial" pitchFamily="34" charset="0"/>
            </a:endParaRPr>
          </a:p>
        </p:txBody>
      </p:sp>
      <p:sp>
        <p:nvSpPr>
          <p:cNvPr id="78853" name="Rectangle 2"/>
          <p:cNvSpPr>
            <a:spLocks noGrp="1" noRot="1" noChangeAspect="1" noChangeArrowheads="1" noTextEdit="1"/>
          </p:cNvSpPr>
          <p:nvPr>
            <p:ph type="sldImg"/>
          </p:nvPr>
        </p:nvSpPr>
        <p:spPr>
          <a:xfrm>
            <a:off x="1257300" y="720725"/>
            <a:ext cx="4797425" cy="3598863"/>
          </a:xfrm>
          <a:ln w="12700" cap="flat">
            <a:solidFill>
              <a:schemeClr val="tx1"/>
            </a:solidFill>
          </a:ln>
        </p:spPr>
      </p:sp>
      <p:sp>
        <p:nvSpPr>
          <p:cNvPr id="78854" name="Rectangle 3"/>
          <p:cNvSpPr>
            <a:spLocks noGrp="1" noChangeArrowheads="1"/>
          </p:cNvSpPr>
          <p:nvPr>
            <p:ph type="body" idx="1"/>
          </p:nvPr>
        </p:nvSpPr>
        <p:spPr>
          <a:xfrm>
            <a:off x="975361" y="4560571"/>
            <a:ext cx="5364480" cy="4322207"/>
          </a:xfrm>
          <a:noFill/>
          <a:ln/>
        </p:spPr>
        <p:txBody>
          <a:bodyPr lIns="97834" tIns="48918" rIns="97834" bIns="48918"/>
          <a:lstStyle/>
          <a:p>
            <a:pPr eaLnBrk="1" hangingPunct="1"/>
            <a:endParaRPr lang="nl-NL"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98CE58D-918F-4137-BBD9-A3E5DDC0A3FE}" type="slidenum">
              <a:rPr lang="ro-RO" smtClean="0">
                <a:solidFill>
                  <a:srgbClr val="000000"/>
                </a:solidFill>
              </a:rPr>
              <a:pPr/>
              <a:t>3</a:t>
            </a:fld>
            <a:endParaRPr lang="ro-RO" smtClean="0">
              <a:solidFill>
                <a:srgbClr val="000000"/>
              </a:solidFill>
            </a:endParaRPr>
          </a:p>
        </p:txBody>
      </p:sp>
      <p:sp>
        <p:nvSpPr>
          <p:cNvPr id="58371" name="Rectangle 2"/>
          <p:cNvSpPr>
            <a:spLocks noGrp="1" noRot="1" noChangeAspect="1" noChangeArrowheads="1" noTextEdit="1"/>
          </p:cNvSpPr>
          <p:nvPr>
            <p:ph type="sldImg"/>
          </p:nvPr>
        </p:nvSpPr>
        <p:spPr>
          <a:xfrm>
            <a:off x="1258888" y="720725"/>
            <a:ext cx="4797425" cy="3598863"/>
          </a:xfrm>
          <a:ln/>
        </p:spPr>
      </p:sp>
      <p:sp>
        <p:nvSpPr>
          <p:cNvPr id="58372" name="Rectangle 3"/>
          <p:cNvSpPr>
            <a:spLocks noGrp="1" noChangeArrowheads="1"/>
          </p:cNvSpPr>
          <p:nvPr>
            <p:ph type="body" idx="1"/>
          </p:nvPr>
        </p:nvSpPr>
        <p:spPr>
          <a:xfrm>
            <a:off x="975362" y="4560570"/>
            <a:ext cx="5364480" cy="4320540"/>
          </a:xfrm>
          <a:noFill/>
          <a:ln/>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Clr>
                <a:srgbClr val="4F81BD"/>
              </a:buClr>
            </a:pPr>
            <a:fld id="{6F87B8A6-209E-481A-AC96-9DD1C0942762}" type="slidenum">
              <a:rPr lang="en-US">
                <a:solidFill>
                  <a:prstClr val="black"/>
                </a:solidFill>
              </a:rPr>
              <a:pPr>
                <a:buClr>
                  <a:srgbClr val="4F81BD"/>
                </a:buClr>
              </a:pPr>
              <a:t>5</a:t>
            </a:fld>
            <a:endParaRPr lang="en-US" dirty="0">
              <a:solidFill>
                <a:prstClr val="black"/>
              </a:solidFill>
            </a:endParaRPr>
          </a:p>
        </p:txBody>
      </p:sp>
      <p:sp>
        <p:nvSpPr>
          <p:cNvPr id="650242" name="Rectangle 1026"/>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650243" name="Rectangle 1027"/>
          <p:cNvSpPr>
            <a:spLocks noGrp="1" noChangeArrowheads="1"/>
          </p:cNvSpPr>
          <p:nvPr>
            <p:ph type="body" idx="1"/>
          </p:nvPr>
        </p:nvSpPr>
        <p:spPr bwMode="auto">
          <a:xfrm>
            <a:off x="975362" y="4560570"/>
            <a:ext cx="5364480" cy="432054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258888" y="720725"/>
            <a:ext cx="4797425" cy="3598863"/>
          </a:xfrm>
          <a:ln/>
        </p:spPr>
      </p:sp>
      <p:sp>
        <p:nvSpPr>
          <p:cNvPr id="20483" name="Rectangle 3"/>
          <p:cNvSpPr>
            <a:spLocks noGrp="1" noChangeArrowheads="1"/>
          </p:cNvSpPr>
          <p:nvPr>
            <p:ph type="body" idx="1"/>
          </p:nvPr>
        </p:nvSpPr>
        <p:spPr>
          <a:noFill/>
          <a:ln/>
        </p:spPr>
        <p:txBody>
          <a:bodyPr/>
          <a:lstStyle/>
          <a:p>
            <a:endParaRPr lang="en-US" smtClean="0">
              <a:latin typeface="Arial" charset="0"/>
              <a:ea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6.w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26.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Master" Target="../slideMasters/slideMaster6.xml"/><Relationship Id="rId4" Type="http://schemas.openxmlformats.org/officeDocument/2006/relationships/image" Target="../media/image24.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914405" y="914402"/>
            <a:ext cx="2824163" cy="2824163"/>
          </a:xfrm>
          <a:prstGeom prst="rect">
            <a:avLst/>
          </a:prstGeom>
          <a:solidFill>
            <a:srgbClr val="ADADAD"/>
          </a:solidFill>
          <a:ln w="12700">
            <a:noFill/>
            <a:miter lim="800000"/>
            <a:headEnd/>
            <a:tailEnd/>
          </a:ln>
          <a:effectLst/>
        </p:spPr>
        <p:txBody>
          <a:bodyPr wrap="none" lIns="91408" tIns="45704" rIns="91408" bIns="45704" anchor="ctr" anchorCtr="1"/>
          <a:lstStyle/>
          <a:p>
            <a:pPr algn="ctr" eaLnBrk="0" hangingPunct="0">
              <a:defRPr/>
            </a:pPr>
            <a:r>
              <a:rPr lang="en-US" sz="1400" b="1" dirty="0">
                <a:solidFill>
                  <a:srgbClr val="000000"/>
                </a:solidFill>
              </a:rPr>
              <a:t>&lt;Insert Picture Here&gt;</a:t>
            </a:r>
          </a:p>
        </p:txBody>
      </p:sp>
      <p:pic>
        <p:nvPicPr>
          <p:cNvPr id="5" name="Picture 3" descr="Tall Red"/>
          <p:cNvPicPr>
            <a:picLocks noChangeAspect="1" noChangeArrowheads="1"/>
          </p:cNvPicPr>
          <p:nvPr/>
        </p:nvPicPr>
        <p:blipFill>
          <a:blip r:embed="rId2" cstate="print"/>
          <a:srcRect/>
          <a:stretch>
            <a:fillRect/>
          </a:stretch>
        </p:blipFill>
        <p:spPr bwMode="auto">
          <a:xfrm>
            <a:off x="0" y="914404"/>
            <a:ext cx="914400" cy="2822575"/>
          </a:xfrm>
          <a:prstGeom prst="rect">
            <a:avLst/>
          </a:prstGeom>
          <a:noFill/>
          <a:ln w="9525">
            <a:noFill/>
            <a:miter lim="800000"/>
            <a:headEnd/>
            <a:tailEnd/>
          </a:ln>
        </p:spPr>
      </p:pic>
      <p:pic>
        <p:nvPicPr>
          <p:cNvPr id="6" name="Picture 4" descr="Wide Red"/>
          <p:cNvPicPr>
            <a:picLocks noChangeAspect="1" noChangeArrowheads="1"/>
          </p:cNvPicPr>
          <p:nvPr/>
        </p:nvPicPr>
        <p:blipFill>
          <a:blip r:embed="rId3" cstate="print"/>
          <a:srcRect/>
          <a:stretch>
            <a:fillRect/>
          </a:stretch>
        </p:blipFill>
        <p:spPr bwMode="auto">
          <a:xfrm>
            <a:off x="3736982" y="914404"/>
            <a:ext cx="5407025" cy="2822575"/>
          </a:xfrm>
          <a:prstGeom prst="rect">
            <a:avLst/>
          </a:prstGeom>
          <a:noFill/>
          <a:ln w="9525">
            <a:noFill/>
            <a:miter lim="800000"/>
            <a:headEnd/>
            <a:tailEnd/>
          </a:ln>
        </p:spPr>
      </p:pic>
      <p:pic>
        <p:nvPicPr>
          <p:cNvPr id="7" name="Picture 7"/>
          <p:cNvPicPr>
            <a:picLocks noChangeAspect="1" noChangeArrowheads="1"/>
          </p:cNvPicPr>
          <p:nvPr/>
        </p:nvPicPr>
        <p:blipFill>
          <a:blip r:embed="rId4" cstate="print"/>
          <a:srcRect/>
          <a:stretch>
            <a:fillRect/>
          </a:stretch>
        </p:blipFill>
        <p:spPr bwMode="auto">
          <a:xfrm>
            <a:off x="901707" y="4338639"/>
            <a:ext cx="2925763" cy="366712"/>
          </a:xfrm>
          <a:prstGeom prst="rect">
            <a:avLst/>
          </a:prstGeom>
          <a:noFill/>
          <a:ln w="9525">
            <a:noFill/>
            <a:miter lim="800000"/>
            <a:headEnd/>
            <a:tailEnd/>
          </a:ln>
        </p:spPr>
      </p:pic>
      <p:sp>
        <p:nvSpPr>
          <p:cNvPr id="123909" name="Rectangle 5"/>
          <p:cNvSpPr>
            <a:spLocks noGrp="1" noChangeArrowheads="1"/>
          </p:cNvSpPr>
          <p:nvPr>
            <p:ph type="ctrTitle" sz="quarter"/>
          </p:nvPr>
        </p:nvSpPr>
        <p:spPr>
          <a:xfrm>
            <a:off x="838200" y="4800611"/>
            <a:ext cx="7772400" cy="860425"/>
          </a:xfrm>
        </p:spPr>
        <p:txBody>
          <a:bodyPr lIns="91408" tIns="45704" rIns="91408" bIns="45704" anchor="b"/>
          <a:lstStyle>
            <a:lvl1pPr>
              <a:defRPr sz="2400"/>
            </a:lvl1pPr>
          </a:lstStyle>
          <a:p>
            <a:r>
              <a:rPr lang="en-US"/>
              <a:t>Click to edit Master title style</a:t>
            </a:r>
          </a:p>
        </p:txBody>
      </p:sp>
      <p:sp>
        <p:nvSpPr>
          <p:cNvPr id="123910" name="Rectangle 6"/>
          <p:cNvSpPr>
            <a:spLocks noGrp="1" noChangeArrowheads="1"/>
          </p:cNvSpPr>
          <p:nvPr>
            <p:ph type="subTitle" sz="quarter" idx="1"/>
          </p:nvPr>
        </p:nvSpPr>
        <p:spPr>
          <a:xfrm>
            <a:off x="838200" y="5715000"/>
            <a:ext cx="6400800" cy="762000"/>
          </a:xfrm>
        </p:spPr>
        <p:txBody>
          <a:bodyPr lIns="91408" tIns="45704" rIns="91408" bIns="45704"/>
          <a:lstStyle>
            <a:lvl1pPr marL="0" indent="0">
              <a:spcBef>
                <a:spcPct val="0"/>
              </a:spcBef>
              <a:buFontTx/>
              <a:buNone/>
              <a:defRPr sz="16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4000" y="304800"/>
            <a:ext cx="2032000" cy="5765800"/>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508000" y="304800"/>
            <a:ext cx="5943600" cy="576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2" descr="Tall Red"/>
          <p:cNvPicPr>
            <a:picLocks noChangeAspect="1" noChangeArrowheads="1"/>
          </p:cNvPicPr>
          <p:nvPr userDrawn="1"/>
        </p:nvPicPr>
        <p:blipFill>
          <a:blip r:embed="rId2" cstate="print"/>
          <a:srcRect/>
          <a:stretch>
            <a:fillRect/>
          </a:stretch>
        </p:blipFill>
        <p:spPr bwMode="auto">
          <a:xfrm>
            <a:off x="0" y="914404"/>
            <a:ext cx="914400" cy="2822575"/>
          </a:xfrm>
          <a:prstGeom prst="rect">
            <a:avLst/>
          </a:prstGeom>
          <a:noFill/>
          <a:ln w="9525">
            <a:noFill/>
            <a:miter lim="800000"/>
            <a:headEnd/>
            <a:tailEnd/>
          </a:ln>
        </p:spPr>
      </p:pic>
      <p:pic>
        <p:nvPicPr>
          <p:cNvPr id="5" name="Picture 3" descr="Wide Red"/>
          <p:cNvPicPr>
            <a:picLocks noChangeAspect="1" noChangeArrowheads="1"/>
          </p:cNvPicPr>
          <p:nvPr userDrawn="1"/>
        </p:nvPicPr>
        <p:blipFill>
          <a:blip r:embed="rId3" cstate="print"/>
          <a:srcRect/>
          <a:stretch>
            <a:fillRect/>
          </a:stretch>
        </p:blipFill>
        <p:spPr bwMode="auto">
          <a:xfrm>
            <a:off x="0" y="914404"/>
            <a:ext cx="9144000" cy="2822575"/>
          </a:xfrm>
          <a:prstGeom prst="rect">
            <a:avLst/>
          </a:prstGeom>
          <a:noFill/>
          <a:ln w="9525">
            <a:noFill/>
            <a:miter lim="800000"/>
            <a:headEnd/>
            <a:tailEnd/>
          </a:ln>
        </p:spPr>
      </p:pic>
      <p:pic>
        <p:nvPicPr>
          <p:cNvPr id="6" name="Picture 6"/>
          <p:cNvPicPr>
            <a:picLocks noChangeAspect="1" noChangeArrowheads="1"/>
          </p:cNvPicPr>
          <p:nvPr userDrawn="1"/>
        </p:nvPicPr>
        <p:blipFill>
          <a:blip r:embed="rId4" cstate="print"/>
          <a:srcRect/>
          <a:stretch>
            <a:fillRect/>
          </a:stretch>
        </p:blipFill>
        <p:spPr bwMode="auto">
          <a:xfrm>
            <a:off x="901707" y="4338639"/>
            <a:ext cx="2925763" cy="366712"/>
          </a:xfrm>
          <a:prstGeom prst="rect">
            <a:avLst/>
          </a:prstGeom>
          <a:noFill/>
          <a:ln w="9525">
            <a:noFill/>
            <a:miter lim="800000"/>
            <a:headEnd/>
            <a:tailEnd/>
          </a:ln>
        </p:spPr>
      </p:pic>
      <p:sp>
        <p:nvSpPr>
          <p:cNvPr id="114692" name="Rectangle 4"/>
          <p:cNvSpPr>
            <a:spLocks noGrp="1" noChangeArrowheads="1"/>
          </p:cNvSpPr>
          <p:nvPr>
            <p:ph type="ctrTitle" sz="quarter"/>
          </p:nvPr>
        </p:nvSpPr>
        <p:spPr>
          <a:xfrm>
            <a:off x="838200" y="4800611"/>
            <a:ext cx="7772400" cy="860425"/>
          </a:xfrm>
        </p:spPr>
        <p:txBody>
          <a:bodyPr lIns="91408" tIns="45704" rIns="91408" bIns="45704" anchor="b"/>
          <a:lstStyle>
            <a:lvl1pPr>
              <a:defRPr sz="2400"/>
            </a:lvl1pPr>
          </a:lstStyle>
          <a:p>
            <a:r>
              <a:rPr lang="en-US"/>
              <a:t>Click to edit Master title style</a:t>
            </a:r>
          </a:p>
        </p:txBody>
      </p:sp>
      <p:sp>
        <p:nvSpPr>
          <p:cNvPr id="114693" name="Rectangle 5"/>
          <p:cNvSpPr>
            <a:spLocks noGrp="1" noChangeArrowheads="1"/>
          </p:cNvSpPr>
          <p:nvPr>
            <p:ph type="subTitle" sz="quarter" idx="1"/>
          </p:nvPr>
        </p:nvSpPr>
        <p:spPr>
          <a:xfrm>
            <a:off x="838200" y="5715000"/>
            <a:ext cx="6400800" cy="762000"/>
          </a:xfrm>
        </p:spPr>
        <p:txBody>
          <a:bodyPr lIns="91408" tIns="45704" rIns="91408" bIns="45704"/>
          <a:lstStyle>
            <a:lvl1pPr marL="0" indent="0">
              <a:spcBef>
                <a:spcPct val="0"/>
              </a:spcBef>
              <a:buFontTx/>
              <a:buNone/>
              <a:defRPr sz="16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04866" y="203200"/>
            <a:ext cx="8067675" cy="431006"/>
          </a:xfrm>
        </p:spPr>
        <p:txBody>
          <a:bodyPr/>
          <a:lstStyle/>
          <a:p>
            <a:r>
              <a:rPr lang="en-US" smtClean="0"/>
              <a:t>Click to edit Master title style</a:t>
            </a:r>
            <a:endParaRPr lang="en-US"/>
          </a:p>
        </p:txBody>
      </p:sp>
    </p:spTree>
    <p:extLst>
      <p:ext uri="{BB962C8B-B14F-4D97-AF65-F5344CB8AC3E}">
        <p14:creationId xmlns:p14="http://schemas.microsoft.com/office/powerpoint/2010/main" val="1359579548"/>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1152925" y="4794902"/>
            <a:ext cx="7772797" cy="894473"/>
          </a:xfrm>
        </p:spPr>
        <p:txBody>
          <a:bodyPr anchor="b" anchorCtr="0"/>
          <a:lstStyle>
            <a:lvl1pPr>
              <a:defRPr sz="2400"/>
            </a:lvl1pPr>
          </a:lstStyle>
          <a:p>
            <a:r>
              <a:rPr lang="en-US" smtClean="0"/>
              <a:t>Click to edit Master title style</a:t>
            </a:r>
            <a:endParaRPr lang="en-US" dirty="0"/>
          </a:p>
        </p:txBody>
      </p:sp>
      <p:sp>
        <p:nvSpPr>
          <p:cNvPr id="3" name="Subtitle 2"/>
          <p:cNvSpPr>
            <a:spLocks noGrp="1"/>
          </p:cNvSpPr>
          <p:nvPr userDrawn="1">
            <p:ph type="subTitle" idx="1"/>
          </p:nvPr>
        </p:nvSpPr>
        <p:spPr>
          <a:xfrm>
            <a:off x="1152926" y="5880366"/>
            <a:ext cx="7075289" cy="710189"/>
          </a:xfrm>
        </p:spPr>
        <p:txBody>
          <a:bodyPr/>
          <a:lstStyle>
            <a:lvl1pPr marL="0" marR="0" indent="0" algn="l" defTabSz="913356" rtl="0" eaLnBrk="1" fontAlgn="base" latinLnBrk="0" hangingPunct="1">
              <a:lnSpc>
                <a:spcPct val="100000"/>
              </a:lnSpc>
              <a:spcBef>
                <a:spcPts val="0"/>
              </a:spcBef>
              <a:spcAft>
                <a:spcPts val="300"/>
              </a:spcAft>
              <a:buClr>
                <a:srgbClr val="FF0000"/>
              </a:buClr>
              <a:buSzTx/>
              <a:buFont typeface="Arial" pitchFamily="127" charset="0"/>
              <a:buNone/>
              <a:tabLst/>
              <a:defRPr sz="1800">
                <a:solidFill>
                  <a:schemeClr val="tx1"/>
                </a:solidFill>
              </a:defRPr>
            </a:lvl1pPr>
            <a:lvl2pPr marL="285245" indent="0" algn="ctr">
              <a:buNone/>
              <a:defRPr>
                <a:solidFill>
                  <a:schemeClr val="tx1">
                    <a:tint val="75000"/>
                  </a:schemeClr>
                </a:solidFill>
              </a:defRPr>
            </a:lvl2pPr>
            <a:lvl3pPr marL="570490" indent="0" algn="ctr">
              <a:buNone/>
              <a:defRPr>
                <a:solidFill>
                  <a:schemeClr val="tx1">
                    <a:tint val="75000"/>
                  </a:schemeClr>
                </a:solidFill>
              </a:defRPr>
            </a:lvl3pPr>
            <a:lvl4pPr marL="855732" indent="0" algn="ctr">
              <a:buNone/>
              <a:defRPr>
                <a:solidFill>
                  <a:schemeClr val="tx1">
                    <a:tint val="75000"/>
                  </a:schemeClr>
                </a:solidFill>
              </a:defRPr>
            </a:lvl4pPr>
            <a:lvl5pPr marL="1140977" indent="0" algn="ctr">
              <a:buNone/>
              <a:defRPr>
                <a:solidFill>
                  <a:schemeClr val="tx1">
                    <a:tint val="75000"/>
                  </a:schemeClr>
                </a:solidFill>
              </a:defRPr>
            </a:lvl5pPr>
            <a:lvl6pPr marL="1426224" indent="0" algn="ctr">
              <a:buNone/>
              <a:defRPr>
                <a:solidFill>
                  <a:schemeClr val="tx1">
                    <a:tint val="75000"/>
                  </a:schemeClr>
                </a:solidFill>
              </a:defRPr>
            </a:lvl6pPr>
            <a:lvl7pPr marL="1711467" indent="0" algn="ctr">
              <a:buNone/>
              <a:defRPr>
                <a:solidFill>
                  <a:schemeClr val="tx1">
                    <a:tint val="75000"/>
                  </a:schemeClr>
                </a:solidFill>
              </a:defRPr>
            </a:lvl7pPr>
            <a:lvl8pPr marL="1996718" indent="0" algn="ctr">
              <a:buNone/>
              <a:defRPr>
                <a:solidFill>
                  <a:schemeClr val="tx1">
                    <a:tint val="75000"/>
                  </a:schemeClr>
                </a:solidFill>
              </a:defRPr>
            </a:lvl8pPr>
            <a:lvl9pPr marL="2281968" indent="0" algn="ctr">
              <a:buNone/>
              <a:defRPr>
                <a:solidFill>
                  <a:schemeClr val="tx1">
                    <a:tint val="75000"/>
                  </a:schemeClr>
                </a:solidFill>
              </a:defRPr>
            </a:lvl9pPr>
          </a:lstStyle>
          <a:p>
            <a:r>
              <a:rPr lang="en-US" smtClean="0"/>
              <a:t>Click to edit Master subtitle style</a:t>
            </a:r>
            <a:endParaRPr lang="en-US" dirty="0" smtClean="0"/>
          </a:p>
        </p:txBody>
      </p:sp>
      <p:pic>
        <p:nvPicPr>
          <p:cNvPr id="9" name="Picture 1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44588" y="4135572"/>
            <a:ext cx="2227262"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9"/>
          <p:cNvGrpSpPr/>
          <p:nvPr userDrawn="1"/>
        </p:nvGrpSpPr>
        <p:grpSpPr>
          <a:xfrm>
            <a:off x="0" y="342003"/>
            <a:ext cx="9144000" cy="3519940"/>
            <a:chOff x="0" y="256501"/>
            <a:chExt cx="9144000" cy="2639955"/>
          </a:xfrm>
        </p:grpSpPr>
        <p:pic>
          <p:nvPicPr>
            <p:cNvPr id="21" name="Picture 3"/>
            <p:cNvPicPr>
              <a:picLocks noChangeAspect="1" noChangeArrowheads="1"/>
            </p:cNvPicPr>
            <p:nvPr userDrawn="1"/>
          </p:nvPicPr>
          <p:blipFill>
            <a:blip r:embed="rId4" cstate="print"/>
            <a:srcRect l="7746" t="22702" r="4494" b="44416"/>
            <a:stretch>
              <a:fillRect/>
            </a:stretch>
          </p:blipFill>
          <p:spPr bwMode="auto">
            <a:xfrm>
              <a:off x="0" y="692150"/>
              <a:ext cx="9144000" cy="2104390"/>
            </a:xfrm>
            <a:prstGeom prst="rect">
              <a:avLst/>
            </a:prstGeom>
            <a:noFill/>
            <a:ln w="9525">
              <a:noFill/>
              <a:miter lim="800000"/>
              <a:headEnd/>
              <a:tailEnd/>
            </a:ln>
          </p:spPr>
        </p:pic>
        <p:pic>
          <p:nvPicPr>
            <p:cNvPr id="22" name="Picture 21" descr="with shadow.png"/>
            <p:cNvPicPr>
              <a:picLocks noChangeAspect="1"/>
            </p:cNvPicPr>
            <p:nvPr userDrawn="1"/>
          </p:nvPicPr>
          <p:blipFill>
            <a:blip r:embed="rId5" cstate="print"/>
            <a:srcRect b="10800"/>
            <a:stretch>
              <a:fillRect/>
            </a:stretch>
          </p:blipFill>
          <p:spPr>
            <a:xfrm>
              <a:off x="920575" y="256501"/>
              <a:ext cx="2741165" cy="2547659"/>
            </a:xfrm>
            <a:prstGeom prst="rect">
              <a:avLst/>
            </a:prstGeom>
          </p:spPr>
        </p:pic>
        <p:sp>
          <p:nvSpPr>
            <p:cNvPr id="23" name="Rectangle 22"/>
            <p:cNvSpPr/>
            <p:nvPr userDrawn="1"/>
          </p:nvSpPr>
          <p:spPr>
            <a:xfrm>
              <a:off x="0" y="2788880"/>
              <a:ext cx="9144000" cy="107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lang="en-US" sz="1600" dirty="0" err="1" smtClean="0">
                <a:solidFill>
                  <a:srgbClr val="000000"/>
                </a:solidFill>
                <a:latin typeface="Arial" pitchFamily="34" charset="0"/>
                <a:cs typeface="Arial" pitchFamily="34" charset="0"/>
              </a:endParaRPr>
            </a:p>
          </p:txBody>
        </p:sp>
      </p:grpSp>
      <p:pic>
        <p:nvPicPr>
          <p:cNvPr id="11" name="Picture 60"/>
          <p:cNvPicPr>
            <a:picLocks noChangeAspect="1" noChangeArrowheads="1"/>
          </p:cNvPicPr>
          <p:nvPr userDrawn="1"/>
        </p:nvPicPr>
        <p:blipFill>
          <a:blip r:embed="rId6" cstate="print"/>
          <a:srcRect l="-3144" r="-3577"/>
          <a:stretch>
            <a:fillRect/>
          </a:stretch>
        </p:blipFill>
        <p:spPr bwMode="auto">
          <a:xfrm>
            <a:off x="7812434" y="102147"/>
            <a:ext cx="1215345" cy="731520"/>
          </a:xfrm>
          <a:prstGeom prst="rect">
            <a:avLst/>
          </a:prstGeom>
          <a:noFill/>
          <a:ln w="9525">
            <a:noFill/>
            <a:miter lim="800000"/>
            <a:headEnd/>
            <a:tailEnd/>
          </a:ln>
        </p:spPr>
      </p:pic>
    </p:spTree>
    <p:extLst>
      <p:ext uri="{BB962C8B-B14F-4D97-AF65-F5344CB8AC3E}">
        <p14:creationId xmlns:p14="http://schemas.microsoft.com/office/powerpoint/2010/main" val="335530169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8038" y="1552222"/>
            <a:ext cx="7910512" cy="4396316"/>
          </a:xfrm>
        </p:spPr>
        <p:txBody>
          <a:bodyPr/>
          <a:lstStyle>
            <a:lvl1pPr>
              <a:defRPr sz="2400"/>
            </a:lvl1pPr>
            <a:lvl2pPr>
              <a:defRPr sz="2000"/>
            </a:lvl2pPr>
            <a:lvl3pPr>
              <a:defRPr sz="1800"/>
            </a:lvl3pPr>
            <a:lvl4pPr>
              <a:defRPr sz="1800"/>
            </a:lvl4pPr>
            <a:lvl5pPr>
              <a:defRPr sz="18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808039" y="878132"/>
            <a:ext cx="8139112" cy="424921"/>
          </a:xfrm>
        </p:spPr>
        <p:txBody>
          <a:bodyPr/>
          <a:lstStyle>
            <a:lvl1pPr marL="0" indent="0">
              <a:buNone/>
              <a:defRPr sz="2000" b="1">
                <a:solidFill>
                  <a:schemeClr val="tx2"/>
                </a:solidFill>
                <a:latin typeface="+mn-lt"/>
              </a:defRPr>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smtClean="0"/>
              <a:t>Click to edit Subtitle</a:t>
            </a:r>
          </a:p>
        </p:txBody>
      </p:sp>
    </p:spTree>
    <p:extLst>
      <p:ext uri="{BB962C8B-B14F-4D97-AF65-F5344CB8AC3E}">
        <p14:creationId xmlns:p14="http://schemas.microsoft.com/office/powerpoint/2010/main" val="142268985"/>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08046" y="268101"/>
            <a:ext cx="6569039" cy="594784"/>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08038" y="1552223"/>
            <a:ext cx="8140700" cy="4433811"/>
          </a:xfrm>
        </p:spPr>
        <p:txBody>
          <a:bodyPr/>
          <a:lstStyle>
            <a:lvl1pPr>
              <a:defRPr>
                <a:solidFill>
                  <a:schemeClr val="tx1"/>
                </a:solidFill>
              </a:defRPr>
            </a:lvl1pPr>
            <a:lvl2pPr>
              <a:defRPr sz="2000">
                <a:solidFill>
                  <a:schemeClr val="tx1"/>
                </a:solidFill>
              </a:defRPr>
            </a:lvl2pPr>
            <a:lvl3pPr>
              <a:buClr>
                <a:schemeClr val="tx2"/>
              </a:buCl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24" descr="Small Red Square"/>
          <p:cNvPicPr>
            <a:picLocks noChangeAspect="1" noChangeArrowheads="1"/>
          </p:cNvPicPr>
          <p:nvPr userDrawn="1"/>
        </p:nvPicPr>
        <p:blipFill>
          <a:blip r:embed="rId2" cstate="print">
            <a:alphaModFix amt="0"/>
            <a:extLst>
              <a:ext uri="{28A0092B-C50C-407E-A947-70E740481C1C}">
                <a14:useLocalDpi xmlns:a14="http://schemas.microsoft.com/office/drawing/2010/main" val="0"/>
              </a:ext>
            </a:extLst>
          </a:blip>
          <a:srcRect/>
          <a:stretch>
            <a:fillRect/>
          </a:stretch>
        </p:blipFill>
        <p:spPr bwMode="auto">
          <a:xfrm>
            <a:off x="7535206" y="3"/>
            <a:ext cx="1608794" cy="7344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0997"/>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70882423"/>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970293"/>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038" y="424110"/>
            <a:ext cx="7779072" cy="672559"/>
          </a:xfrm>
        </p:spPr>
        <p:txBody>
          <a:bodyPr/>
          <a:lstStyle>
            <a:lvl1pPr>
              <a:defRPr>
                <a:solidFill>
                  <a:schemeClr val="bg1"/>
                </a:solidFill>
              </a:defRPr>
            </a:lvl1pPr>
          </a:lstStyle>
          <a:p>
            <a:r>
              <a:rPr lang="en-US" dirty="0" smtClean="0"/>
              <a:t>Click to edit Announcement </a:t>
            </a:r>
            <a:endParaRPr lang="en-US" dirty="0"/>
          </a:p>
        </p:txBody>
      </p:sp>
      <p:sp>
        <p:nvSpPr>
          <p:cNvPr id="3" name="Content Placeholder 2"/>
          <p:cNvSpPr>
            <a:spLocks noGrp="1"/>
          </p:cNvSpPr>
          <p:nvPr>
            <p:ph idx="1" hasCustomPrompt="1"/>
          </p:nvPr>
        </p:nvSpPr>
        <p:spPr>
          <a:xfrm>
            <a:off x="808039" y="1145017"/>
            <a:ext cx="7792822" cy="2490109"/>
          </a:xfrm>
        </p:spPr>
        <p:txBody>
          <a:bodyPr/>
          <a:lstStyle>
            <a:lvl1pPr marL="0" indent="0">
              <a:buClr>
                <a:schemeClr val="bg1"/>
              </a:buClr>
              <a:buNone/>
              <a:defRPr sz="24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smtClean="0"/>
              <a:t>Click to edit Product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1609517"/>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ening/Closing slide">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0"/>
            <a:ext cx="9144000" cy="6858000"/>
            <a:chOff x="0" y="0"/>
            <a:chExt cx="9144000" cy="5143500"/>
          </a:xfrm>
        </p:grpSpPr>
        <p:pic>
          <p:nvPicPr>
            <p:cNvPr id="3"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180" y="2094112"/>
              <a:ext cx="5998766"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2080499"/>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8" y="4406639"/>
            <a:ext cx="7772797" cy="1362604"/>
          </a:xfrm>
        </p:spPr>
        <p:txBody>
          <a:bodyPr/>
          <a:lstStyle>
            <a:lvl1pPr algn="l">
              <a:defRPr sz="2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8" y="2906455"/>
            <a:ext cx="7772797" cy="1500188"/>
          </a:xfrm>
        </p:spPr>
        <p:txBody>
          <a:bodyPr anchor="b"/>
          <a:lstStyle>
            <a:lvl1pPr marL="0" indent="0">
              <a:buNone/>
              <a:defRPr sz="1200">
                <a:solidFill>
                  <a:schemeClr val="tx1">
                    <a:tint val="75000"/>
                  </a:schemeClr>
                </a:solidFill>
              </a:defRPr>
            </a:lvl1pPr>
            <a:lvl2pPr marL="285245" indent="0">
              <a:buNone/>
              <a:defRPr sz="1100">
                <a:solidFill>
                  <a:schemeClr val="tx1">
                    <a:tint val="75000"/>
                  </a:schemeClr>
                </a:solidFill>
              </a:defRPr>
            </a:lvl2pPr>
            <a:lvl3pPr marL="570490" indent="0">
              <a:buNone/>
              <a:defRPr sz="1000">
                <a:solidFill>
                  <a:schemeClr val="tx1">
                    <a:tint val="75000"/>
                  </a:schemeClr>
                </a:solidFill>
              </a:defRPr>
            </a:lvl3pPr>
            <a:lvl4pPr marL="855732" indent="0">
              <a:buNone/>
              <a:defRPr sz="900">
                <a:solidFill>
                  <a:schemeClr val="tx1">
                    <a:tint val="75000"/>
                  </a:schemeClr>
                </a:solidFill>
              </a:defRPr>
            </a:lvl4pPr>
            <a:lvl5pPr marL="1140977" indent="0">
              <a:buNone/>
              <a:defRPr sz="900">
                <a:solidFill>
                  <a:schemeClr val="tx1">
                    <a:tint val="75000"/>
                  </a:schemeClr>
                </a:solidFill>
              </a:defRPr>
            </a:lvl5pPr>
            <a:lvl6pPr marL="1426224" indent="0">
              <a:buNone/>
              <a:defRPr sz="900">
                <a:solidFill>
                  <a:schemeClr val="tx1">
                    <a:tint val="75000"/>
                  </a:schemeClr>
                </a:solidFill>
              </a:defRPr>
            </a:lvl6pPr>
            <a:lvl7pPr marL="1711467" indent="0">
              <a:buNone/>
              <a:defRPr sz="900">
                <a:solidFill>
                  <a:schemeClr val="tx1">
                    <a:tint val="75000"/>
                  </a:schemeClr>
                </a:solidFill>
              </a:defRPr>
            </a:lvl7pPr>
            <a:lvl8pPr marL="1996718" indent="0">
              <a:buNone/>
              <a:defRPr sz="900">
                <a:solidFill>
                  <a:schemeClr val="tx1">
                    <a:tint val="75000"/>
                  </a:schemeClr>
                </a:solidFill>
              </a:defRPr>
            </a:lvl8pPr>
            <a:lvl9pPr marL="2281968" indent="0">
              <a:buNone/>
              <a:defRPr sz="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0940877"/>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99" y="1600730"/>
            <a:ext cx="4066976" cy="4525699"/>
          </a:xfrm>
        </p:spPr>
        <p:txBody>
          <a:bodyPr/>
          <a:lstStyle>
            <a:lvl1pPr>
              <a:defRPr sz="1800"/>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43" y="1600730"/>
            <a:ext cx="4066977" cy="4525699"/>
          </a:xfrm>
        </p:spPr>
        <p:txBody>
          <a:bodyPr/>
          <a:lstStyle>
            <a:lvl1pPr>
              <a:defRPr sz="1800"/>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7787414"/>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25" y="1534587"/>
            <a:ext cx="4040187" cy="640292"/>
          </a:xfrm>
        </p:spPr>
        <p:txBody>
          <a:bodyPr anchor="b"/>
          <a:lstStyle>
            <a:lvl1pPr marL="0" indent="0">
              <a:buNone/>
              <a:defRPr sz="1500" b="1"/>
            </a:lvl1pPr>
            <a:lvl2pPr marL="285245" indent="0">
              <a:buNone/>
              <a:defRPr sz="1200" b="1"/>
            </a:lvl2pPr>
            <a:lvl3pPr marL="570490" indent="0">
              <a:buNone/>
              <a:defRPr sz="1100" b="1"/>
            </a:lvl3pPr>
            <a:lvl4pPr marL="855732" indent="0">
              <a:buNone/>
              <a:defRPr sz="1000" b="1"/>
            </a:lvl4pPr>
            <a:lvl5pPr marL="1140977" indent="0">
              <a:buNone/>
              <a:defRPr sz="1000" b="1"/>
            </a:lvl5pPr>
            <a:lvl6pPr marL="1426224" indent="0">
              <a:buNone/>
              <a:defRPr sz="1000" b="1"/>
            </a:lvl6pPr>
            <a:lvl7pPr marL="1711467" indent="0">
              <a:buNone/>
              <a:defRPr sz="1000" b="1"/>
            </a:lvl7pPr>
            <a:lvl8pPr marL="1996718" indent="0">
              <a:buNone/>
              <a:defRPr sz="1000" b="1"/>
            </a:lvl8pPr>
            <a:lvl9pPr marL="2281968"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425" y="2174876"/>
            <a:ext cx="4040187" cy="395155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422" y="1534587"/>
            <a:ext cx="4041180" cy="640292"/>
          </a:xfrm>
        </p:spPr>
        <p:txBody>
          <a:bodyPr anchor="b"/>
          <a:lstStyle>
            <a:lvl1pPr marL="0" indent="0">
              <a:buNone/>
              <a:defRPr sz="1500" b="1"/>
            </a:lvl1pPr>
            <a:lvl2pPr marL="285245" indent="0">
              <a:buNone/>
              <a:defRPr sz="1200" b="1"/>
            </a:lvl2pPr>
            <a:lvl3pPr marL="570490" indent="0">
              <a:buNone/>
              <a:defRPr sz="1100" b="1"/>
            </a:lvl3pPr>
            <a:lvl4pPr marL="855732" indent="0">
              <a:buNone/>
              <a:defRPr sz="1000" b="1"/>
            </a:lvl4pPr>
            <a:lvl5pPr marL="1140977" indent="0">
              <a:buNone/>
              <a:defRPr sz="1000" b="1"/>
            </a:lvl5pPr>
            <a:lvl6pPr marL="1426224" indent="0">
              <a:buNone/>
              <a:defRPr sz="1000" b="1"/>
            </a:lvl6pPr>
            <a:lvl7pPr marL="1711467" indent="0">
              <a:buNone/>
              <a:defRPr sz="1000" b="1"/>
            </a:lvl7pPr>
            <a:lvl8pPr marL="1996718" indent="0">
              <a:buNone/>
              <a:defRPr sz="1000" b="1"/>
            </a:lvl8pPr>
            <a:lvl9pPr marL="2281968" indent="0">
              <a:buNone/>
              <a:defRPr sz="1000" b="1"/>
            </a:lvl9pPr>
          </a:lstStyle>
          <a:p>
            <a:pPr lvl="0"/>
            <a:r>
              <a:rPr lang="en-US" dirty="0" smtClean="0"/>
              <a:t>Click to edit Master text styles</a:t>
            </a:r>
          </a:p>
        </p:txBody>
      </p:sp>
      <p:sp>
        <p:nvSpPr>
          <p:cNvPr id="6" name="Content Placeholder 5"/>
          <p:cNvSpPr>
            <a:spLocks noGrp="1"/>
          </p:cNvSpPr>
          <p:nvPr>
            <p:ph sz="quarter" idx="4"/>
          </p:nvPr>
        </p:nvSpPr>
        <p:spPr>
          <a:xfrm>
            <a:off x="4645422" y="2174876"/>
            <a:ext cx="4041180" cy="395155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5574234"/>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72527"/>
            <a:ext cx="3008312" cy="1162844"/>
          </a:xfrm>
        </p:spPr>
        <p:txBody>
          <a:bodyPr/>
          <a:lstStyle>
            <a:lvl1pPr algn="l">
              <a:defRPr sz="1200" b="1"/>
            </a:lvl1pPr>
          </a:lstStyle>
          <a:p>
            <a:r>
              <a:rPr lang="en-US" smtClean="0"/>
              <a:t>Click to edit Master title style</a:t>
            </a:r>
            <a:endParaRPr lang="en-US"/>
          </a:p>
        </p:txBody>
      </p:sp>
      <p:sp>
        <p:nvSpPr>
          <p:cNvPr id="3" name="Content Placeholder 2"/>
          <p:cNvSpPr>
            <a:spLocks noGrp="1"/>
          </p:cNvSpPr>
          <p:nvPr>
            <p:ph idx="1"/>
          </p:nvPr>
        </p:nvSpPr>
        <p:spPr>
          <a:xfrm>
            <a:off x="3574852" y="272523"/>
            <a:ext cx="5111750" cy="5853907"/>
          </a:xfrm>
        </p:spPr>
        <p:txBody>
          <a:bodyPr/>
          <a:lstStyle>
            <a:lvl1pPr>
              <a:defRPr sz="2000"/>
            </a:lvl1pPr>
            <a:lvl2pPr>
              <a:defRPr sz="18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99" y="1435405"/>
            <a:ext cx="3008312" cy="4691063"/>
          </a:xfrm>
        </p:spPr>
        <p:txBody>
          <a:bodyPr/>
          <a:lstStyle>
            <a:lvl1pPr marL="0" indent="0">
              <a:buNone/>
              <a:defRPr sz="900"/>
            </a:lvl1pPr>
            <a:lvl2pPr marL="285245" indent="0">
              <a:buNone/>
              <a:defRPr sz="700"/>
            </a:lvl2pPr>
            <a:lvl3pPr marL="570490" indent="0">
              <a:buNone/>
              <a:defRPr sz="600"/>
            </a:lvl3pPr>
            <a:lvl4pPr marL="855732" indent="0">
              <a:buNone/>
              <a:defRPr sz="600"/>
            </a:lvl4pPr>
            <a:lvl5pPr marL="1140977" indent="0">
              <a:buNone/>
              <a:defRPr sz="600"/>
            </a:lvl5pPr>
            <a:lvl6pPr marL="1426224" indent="0">
              <a:buNone/>
              <a:defRPr sz="600"/>
            </a:lvl6pPr>
            <a:lvl7pPr marL="1711467" indent="0">
              <a:buNone/>
              <a:defRPr sz="600"/>
            </a:lvl7pPr>
            <a:lvl8pPr marL="1996718" indent="0">
              <a:buNone/>
              <a:defRPr sz="600"/>
            </a:lvl8pPr>
            <a:lvl9pPr marL="2281968" indent="0">
              <a:buNone/>
              <a:defRPr sz="600"/>
            </a:lvl9pPr>
          </a:lstStyle>
          <a:p>
            <a:pPr lvl="0"/>
            <a:r>
              <a:rPr lang="en-US" smtClean="0"/>
              <a:t>Click to edit Master text styles</a:t>
            </a:r>
          </a:p>
        </p:txBody>
      </p:sp>
    </p:spTree>
    <p:extLst>
      <p:ext uri="{BB962C8B-B14F-4D97-AF65-F5344CB8AC3E}">
        <p14:creationId xmlns:p14="http://schemas.microsoft.com/office/powerpoint/2010/main" val="3219337269"/>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283090"/>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811" y="275169"/>
            <a:ext cx="2056805"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75169"/>
            <a:ext cx="6077148"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639711"/>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pic>
        <p:nvPicPr>
          <p:cNvPr id="9"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8038" y="268135"/>
            <a:ext cx="7950200" cy="630767"/>
          </a:xfrm>
        </p:spPr>
        <p:txBody>
          <a:bodyPr wrap="square"/>
          <a:lstStyle/>
          <a:p>
            <a:r>
              <a:rPr lang="en-US" smtClean="0"/>
              <a:t>Click to edit Master title style</a:t>
            </a:r>
            <a:endParaRPr lang="en-US" dirty="0"/>
          </a:p>
        </p:txBody>
      </p:sp>
      <p:sp>
        <p:nvSpPr>
          <p:cNvPr id="3" name="Content Placeholder 2"/>
          <p:cNvSpPr>
            <a:spLocks noGrp="1"/>
          </p:cNvSpPr>
          <p:nvPr>
            <p:ph idx="1"/>
          </p:nvPr>
        </p:nvSpPr>
        <p:spPr>
          <a:xfrm>
            <a:off x="806452" y="1481667"/>
            <a:ext cx="7900974" cy="4864100"/>
          </a:xfrm>
        </p:spPr>
        <p:txBody>
          <a:bodyPr wrap="square"/>
          <a:lstStyle>
            <a:lvl1pPr marL="117339" indent="-117339">
              <a:spcBef>
                <a:spcPts val="400"/>
              </a:spcBef>
              <a:spcAft>
                <a:spcPts val="200"/>
              </a:spcAft>
              <a:buFont typeface="Arial" pitchFamily="34" charset="0"/>
              <a:buChar char="•"/>
              <a:defRPr sz="1200" b="0"/>
            </a:lvl1pPr>
            <a:lvl2pPr marL="344082" indent="-177595">
              <a:spcAft>
                <a:spcPts val="0"/>
              </a:spcAft>
              <a:buClr>
                <a:schemeClr val="tx1"/>
              </a:buClr>
              <a:buFont typeface="Arial" pitchFamily="34" charset="0"/>
              <a:buChar char="–"/>
              <a:defRPr sz="1100"/>
            </a:lvl2pPr>
            <a:lvl3pPr marL="574017" indent="-171257">
              <a:buClr>
                <a:schemeClr val="tx2"/>
              </a:buClr>
              <a:buFont typeface="Arial" pitchFamily="34" charset="0"/>
              <a:buChar char="•"/>
              <a:defRPr sz="1100">
                <a:solidFill>
                  <a:schemeClr val="tx1"/>
                </a:solidFill>
              </a:defRPr>
            </a:lvl3pPr>
            <a:lvl4pPr marL="854677" indent="-107826">
              <a:buClr>
                <a:schemeClr val="tx1"/>
              </a:buClr>
              <a:buFont typeface="Arial" pitchFamily="34" charset="0"/>
              <a:buChar char="–"/>
              <a:defRPr lang="en-US" sz="1100" kern="1200" dirty="0" smtClean="0">
                <a:solidFill>
                  <a:schemeClr val="tx1"/>
                </a:solidFill>
                <a:latin typeface="Arial" pitchFamily="34" charset="0"/>
                <a:ea typeface="ＭＳ Ｐゴシック" pitchFamily="127" charset="-128"/>
                <a:cs typeface="ＭＳ Ｐゴシック" pitchFamily="127" charset="-128"/>
              </a:defRPr>
            </a:lvl4pPr>
            <a:lvl5pPr marL="1198778" indent="-166497">
              <a:buClr>
                <a:schemeClr val="tx2"/>
              </a:buClr>
              <a:buFont typeface="Arial" pitchFamily="34" charset="0"/>
              <a:buChar cha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736170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8" indent="0">
              <a:buNone/>
              <a:defRPr sz="1600"/>
            </a:lvl3pPr>
            <a:lvl4pPr marL="1371118" indent="0">
              <a:buNone/>
              <a:defRPr sz="1400"/>
            </a:lvl4pPr>
            <a:lvl5pPr marL="1828156" indent="0">
              <a:buNone/>
              <a:defRPr sz="1400"/>
            </a:lvl5pPr>
            <a:lvl6pPr marL="2285195" indent="0">
              <a:buNone/>
              <a:defRPr sz="1400"/>
            </a:lvl6pPr>
            <a:lvl7pPr marL="2742234" indent="0">
              <a:buNone/>
              <a:defRPr sz="1400"/>
            </a:lvl7pPr>
            <a:lvl8pPr marL="3199272" indent="0">
              <a:buNone/>
              <a:defRPr sz="1400"/>
            </a:lvl8pPr>
            <a:lvl9pPr marL="3656312" indent="0">
              <a:buNone/>
              <a:defRPr sz="14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structions blank">
    <p:spTree>
      <p:nvGrpSpPr>
        <p:cNvPr id="1" name=""/>
        <p:cNvGrpSpPr/>
        <p:nvPr/>
      </p:nvGrpSpPr>
      <p:grpSpPr>
        <a:xfrm>
          <a:off x="0" y="0"/>
          <a:ext cx="0" cy="0"/>
          <a:chOff x="0" y="0"/>
          <a:chExt cx="0" cy="0"/>
        </a:xfrm>
      </p:grpSpPr>
      <p:pic>
        <p:nvPicPr>
          <p:cNvPr id="8"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8038" y="268106"/>
            <a:ext cx="7950200" cy="706965"/>
          </a:xfrm>
        </p:spPr>
        <p:txBody>
          <a:bodyPr wrap="square"/>
          <a:lstStyle/>
          <a:p>
            <a:r>
              <a:rPr lang="en-US" smtClean="0"/>
              <a:t>Click to edit Master title style</a:t>
            </a:r>
            <a:endParaRPr lang="en-US" dirty="0"/>
          </a:p>
        </p:txBody>
      </p:sp>
    </p:spTree>
    <p:extLst>
      <p:ext uri="{BB962C8B-B14F-4D97-AF65-F5344CB8AC3E}">
        <p14:creationId xmlns:p14="http://schemas.microsoft.com/office/powerpoint/2010/main" val="2581929332"/>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lear">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2" cstate="print"/>
          <a:srcRect l="7746" t="11887" r="4494" b="7744"/>
          <a:stretch>
            <a:fillRect/>
          </a:stretch>
        </p:blipFill>
        <p:spPr bwMode="auto">
          <a:xfrm>
            <a:off x="0" y="0"/>
            <a:ext cx="9144000" cy="6858000"/>
          </a:xfrm>
          <a:prstGeom prst="rect">
            <a:avLst/>
          </a:prstGeom>
          <a:noFill/>
          <a:ln w="9525">
            <a:noFill/>
            <a:miter lim="800000"/>
            <a:headEnd/>
            <a:tailEnd/>
          </a:ln>
        </p:spPr>
      </p:pic>
      <p:pic>
        <p:nvPicPr>
          <p:cNvPr id="4" name="Picture 28" descr="Red Bar"/>
          <p:cNvPicPr>
            <a:picLocks noChangeAspect="1" noChangeArrowheads="1"/>
          </p:cNvPicPr>
          <p:nvPr userDrawn="1"/>
        </p:nvPicPr>
        <p:blipFill>
          <a:blip r:embed="rId3" cstate="print"/>
          <a:srcRect/>
          <a:stretch>
            <a:fillRect/>
          </a:stretch>
        </p:blipFill>
        <p:spPr bwMode="auto">
          <a:xfrm>
            <a:off x="0" y="6165863"/>
            <a:ext cx="9144000" cy="225425"/>
          </a:xfrm>
          <a:prstGeom prst="rect">
            <a:avLst/>
          </a:prstGeom>
          <a:noFill/>
          <a:ln w="3175">
            <a:noFill/>
            <a:miter lim="800000"/>
            <a:headEnd/>
            <a:tailEnd/>
          </a:ln>
        </p:spPr>
      </p:pic>
      <p:pic>
        <p:nvPicPr>
          <p:cNvPr id="5" name="Picture 29" descr="Oracle WHITE"/>
          <p:cNvPicPr>
            <a:picLocks noChangeAspect="1" noChangeArrowheads="1"/>
          </p:cNvPicPr>
          <p:nvPr userDrawn="1"/>
        </p:nvPicPr>
        <p:blipFill>
          <a:blip r:embed="rId4" cstate="print"/>
          <a:srcRect/>
          <a:stretch>
            <a:fillRect/>
          </a:stretch>
        </p:blipFill>
        <p:spPr bwMode="auto">
          <a:xfrm>
            <a:off x="7620000" y="6219837"/>
            <a:ext cx="947738" cy="119063"/>
          </a:xfrm>
          <a:prstGeom prst="rect">
            <a:avLst/>
          </a:prstGeom>
          <a:noFill/>
          <a:ln w="9525">
            <a:noFill/>
            <a:miter lim="800000"/>
            <a:headEnd/>
            <a:tailEnd/>
          </a:ln>
        </p:spPr>
      </p:pic>
      <p:cxnSp>
        <p:nvCxnSpPr>
          <p:cNvPr id="6" name="Straight Connector 7"/>
          <p:cNvCxnSpPr>
            <a:cxnSpLocks noChangeShapeType="1"/>
          </p:cNvCxnSpPr>
          <p:nvPr userDrawn="1"/>
        </p:nvCxnSpPr>
        <p:spPr bwMode="auto">
          <a:xfrm rot="10800000" flipH="1">
            <a:off x="0" y="6278567"/>
            <a:ext cx="9144000" cy="1587"/>
          </a:xfrm>
          <a:prstGeom prst="line">
            <a:avLst/>
          </a:prstGeom>
          <a:noFill/>
          <a:ln w="9525">
            <a:noFill/>
            <a:round/>
            <a:headEnd/>
            <a:tailEnd/>
          </a:ln>
        </p:spPr>
      </p:cxnSp>
      <p:grpSp>
        <p:nvGrpSpPr>
          <p:cNvPr id="2" name="Group 11"/>
          <p:cNvGrpSpPr>
            <a:grpSpLocks/>
          </p:cNvGrpSpPr>
          <p:nvPr userDrawn="1"/>
        </p:nvGrpSpPr>
        <p:grpSpPr bwMode="auto">
          <a:xfrm>
            <a:off x="0" y="6165854"/>
            <a:ext cx="9144000" cy="227013"/>
            <a:chOff x="0" y="6165850"/>
            <a:chExt cx="6798734" cy="227013"/>
          </a:xfrm>
        </p:grpSpPr>
        <p:cxnSp>
          <p:nvCxnSpPr>
            <p:cNvPr id="9" name="Straight Connector 9"/>
            <p:cNvCxnSpPr>
              <a:cxnSpLocks noChangeShapeType="1"/>
            </p:cNvCxnSpPr>
            <p:nvPr/>
          </p:nvCxnSpPr>
          <p:spPr bwMode="auto">
            <a:xfrm>
              <a:off x="0" y="6165850"/>
              <a:ext cx="6798734" cy="1588"/>
            </a:xfrm>
            <a:prstGeom prst="line">
              <a:avLst/>
            </a:prstGeom>
            <a:noFill/>
            <a:ln w="5080">
              <a:solidFill>
                <a:schemeClr val="bg1"/>
              </a:solidFill>
              <a:round/>
              <a:headEnd/>
              <a:tailEnd/>
            </a:ln>
          </p:spPr>
        </p:cxnSp>
        <p:cxnSp>
          <p:nvCxnSpPr>
            <p:cNvPr id="10" name="Straight Connector 10"/>
            <p:cNvCxnSpPr>
              <a:cxnSpLocks noChangeShapeType="1"/>
            </p:cNvCxnSpPr>
            <p:nvPr/>
          </p:nvCxnSpPr>
          <p:spPr bwMode="auto">
            <a:xfrm>
              <a:off x="0" y="6391275"/>
              <a:ext cx="6798734" cy="1588"/>
            </a:xfrm>
            <a:prstGeom prst="line">
              <a:avLst/>
            </a:prstGeom>
            <a:noFill/>
            <a:ln w="5080">
              <a:solidFill>
                <a:schemeClr val="bg1"/>
              </a:solidFill>
              <a:round/>
              <a:headEnd/>
              <a:tailEnd/>
            </a:ln>
          </p:spPr>
        </p:cxnSp>
      </p:grpSp>
      <p:sp>
        <p:nvSpPr>
          <p:cNvPr id="7" name="Title 4"/>
          <p:cNvSpPr>
            <a:spLocks noGrp="1"/>
          </p:cNvSpPr>
          <p:nvPr>
            <p:ph type="title" hasCustomPrompt="1"/>
          </p:nvPr>
        </p:nvSpPr>
        <p:spPr>
          <a:xfrm>
            <a:off x="1131888" y="3853003"/>
            <a:ext cx="7472362" cy="530227"/>
          </a:xfrm>
        </p:spPr>
        <p:txBody>
          <a:bodyPr anchor="ctr"/>
          <a:lstStyle>
            <a:lvl1pPr>
              <a:defRPr sz="4400">
                <a:solidFill>
                  <a:schemeClr val="bg1"/>
                </a:solidFill>
              </a:defRPr>
            </a:lvl1pPr>
          </a:lstStyle>
          <a:p>
            <a:r>
              <a:rPr lang="en-US" dirty="0" smtClean="0"/>
              <a:t>Section</a:t>
            </a:r>
          </a:p>
        </p:txBody>
      </p:sp>
    </p:spTree>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lear">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6165854"/>
            <a:ext cx="9144000" cy="227013"/>
            <a:chOff x="0" y="6165850"/>
            <a:chExt cx="6798734" cy="227013"/>
          </a:xfrm>
        </p:grpSpPr>
        <p:cxnSp>
          <p:nvCxnSpPr>
            <p:cNvPr id="9" name="Straight Connector 9"/>
            <p:cNvCxnSpPr>
              <a:cxnSpLocks noChangeShapeType="1"/>
            </p:cNvCxnSpPr>
            <p:nvPr/>
          </p:nvCxnSpPr>
          <p:spPr bwMode="auto">
            <a:xfrm>
              <a:off x="0" y="6165850"/>
              <a:ext cx="6798734" cy="1588"/>
            </a:xfrm>
            <a:prstGeom prst="line">
              <a:avLst/>
            </a:prstGeom>
            <a:noFill/>
            <a:ln w="5080">
              <a:solidFill>
                <a:schemeClr val="bg1"/>
              </a:solidFill>
              <a:round/>
              <a:headEnd/>
              <a:tailEnd/>
            </a:ln>
          </p:spPr>
        </p:cxnSp>
        <p:cxnSp>
          <p:nvCxnSpPr>
            <p:cNvPr id="10" name="Straight Connector 10"/>
            <p:cNvCxnSpPr>
              <a:cxnSpLocks noChangeShapeType="1"/>
            </p:cNvCxnSpPr>
            <p:nvPr/>
          </p:nvCxnSpPr>
          <p:spPr bwMode="auto">
            <a:xfrm>
              <a:off x="0" y="6391275"/>
              <a:ext cx="6798734" cy="1588"/>
            </a:xfrm>
            <a:prstGeom prst="line">
              <a:avLst/>
            </a:prstGeom>
            <a:noFill/>
            <a:ln w="5080">
              <a:solidFill>
                <a:schemeClr val="bg1"/>
              </a:solidFill>
              <a:round/>
              <a:headEnd/>
              <a:tailEnd/>
            </a:ln>
          </p:spPr>
        </p:cxnSp>
      </p:grpSp>
      <p:sp>
        <p:nvSpPr>
          <p:cNvPr id="7" name="Title 4"/>
          <p:cNvSpPr>
            <a:spLocks noGrp="1"/>
          </p:cNvSpPr>
          <p:nvPr>
            <p:ph type="title"/>
          </p:nvPr>
        </p:nvSpPr>
        <p:spPr>
          <a:xfrm>
            <a:off x="1131888" y="3448051"/>
            <a:ext cx="7472362" cy="530227"/>
          </a:xfrm>
        </p:spPr>
        <p:txBody>
          <a:bodyPr anchor="ctr"/>
          <a:lstStyle>
            <a:lvl1pPr>
              <a:defRPr sz="4400">
                <a:solidFill>
                  <a:schemeClr val="tx1"/>
                </a:solidFill>
              </a:defRPr>
            </a:lvl1pPr>
          </a:lstStyle>
          <a:p>
            <a:r>
              <a:rPr lang="en-US" smtClean="0"/>
              <a:t>Click to edit Master title style</a:t>
            </a:r>
            <a:endParaRPr lang="en-US" dirty="0" smtClean="0"/>
          </a:p>
        </p:txBody>
      </p:sp>
    </p:spTree>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Clear">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print"/>
          <a:srcRect l="7746" t="11887" r="4494" b="7744"/>
          <a:stretch>
            <a:fillRect/>
          </a:stretch>
        </p:blipFill>
        <p:spPr bwMode="auto">
          <a:xfrm>
            <a:off x="0" y="0"/>
            <a:ext cx="9144000" cy="6858000"/>
          </a:xfrm>
          <a:prstGeom prst="rect">
            <a:avLst/>
          </a:prstGeom>
          <a:noFill/>
          <a:ln w="9525">
            <a:noFill/>
            <a:miter lim="800000"/>
            <a:headEnd/>
            <a:tailEnd/>
          </a:ln>
        </p:spPr>
      </p:pic>
      <p:sp>
        <p:nvSpPr>
          <p:cNvPr id="4" name="Rectangle 3"/>
          <p:cNvSpPr/>
          <p:nvPr userDrawn="1"/>
        </p:nvSpPr>
        <p:spPr bwMode="auto">
          <a:xfrm>
            <a:off x="0" y="2820990"/>
            <a:ext cx="9144000" cy="4037012"/>
          </a:xfrm>
          <a:prstGeom prst="rect">
            <a:avLst/>
          </a:prstGeom>
          <a:solidFill>
            <a:schemeClr val="bg1"/>
          </a:solidFill>
          <a:ln w="28575">
            <a:noFill/>
            <a:miter lim="800000"/>
            <a:headEnd/>
            <a:tailEnd/>
          </a:ln>
          <a:effectLst>
            <a:outerShdw blurRad="63500" dist="23000" dir="5400000" rotWithShape="0">
              <a:srgbClr val="000000">
                <a:alpha val="34999"/>
              </a:srgbClr>
            </a:outerShdw>
          </a:effectLst>
        </p:spPr>
        <p:txBody>
          <a:bodyPr wrap="none" lIns="92043" tIns="46022" rIns="92043" bIns="46022" anchor="ctr"/>
          <a:lstStyle/>
          <a:p>
            <a:pPr marL="119021" indent="-119021" algn="ctr">
              <a:lnSpc>
                <a:spcPct val="90000"/>
              </a:lnSpc>
              <a:spcBef>
                <a:spcPct val="50000"/>
              </a:spcBef>
              <a:buClr>
                <a:srgbClr val="667263"/>
              </a:buClr>
              <a:defRPr/>
            </a:pPr>
            <a:endParaRPr lang="en-US" sz="1400" b="1" dirty="0">
              <a:solidFill>
                <a:srgbClr val="FFFFFF"/>
              </a:solidFill>
              <a:effectLst>
                <a:outerShdw blurRad="38100" dist="38100" dir="2700000" algn="tl">
                  <a:srgbClr val="000000">
                    <a:alpha val="43137"/>
                  </a:srgbClr>
                </a:outerShdw>
              </a:effectLst>
              <a:latin typeface="Arial" pitchFamily="34" charset="0"/>
              <a:ea typeface="ＭＳ Ｐゴシック" pitchFamily="33" charset="-128"/>
              <a:cs typeface="Arial" pitchFamily="34" charset="0"/>
            </a:endParaRPr>
          </a:p>
        </p:txBody>
      </p:sp>
      <p:sp>
        <p:nvSpPr>
          <p:cNvPr id="5" name="Rectangle 10"/>
          <p:cNvSpPr txBox="1">
            <a:spLocks noChangeArrowheads="1"/>
          </p:cNvSpPr>
          <p:nvPr userDrawn="1"/>
        </p:nvSpPr>
        <p:spPr bwMode="auto">
          <a:xfrm>
            <a:off x="889000" y="388942"/>
            <a:ext cx="7581900" cy="857251"/>
          </a:xfrm>
          <a:prstGeom prst="rect">
            <a:avLst/>
          </a:prstGeom>
          <a:noFill/>
          <a:ln w="9525">
            <a:noFill/>
            <a:miter lim="800000"/>
            <a:headEnd/>
            <a:tailEnd/>
          </a:ln>
        </p:spPr>
        <p:txBody>
          <a:bodyPr lIns="0" tIns="0" rIns="0" bIns="0"/>
          <a:lstStyle/>
          <a:p>
            <a:pPr algn="ctr">
              <a:lnSpc>
                <a:spcPct val="90000"/>
              </a:lnSpc>
              <a:spcBef>
                <a:spcPct val="50000"/>
              </a:spcBef>
              <a:buClr>
                <a:srgbClr val="667263"/>
              </a:buClr>
              <a:defRPr/>
            </a:pPr>
            <a:r>
              <a:rPr lang="en-US" sz="2400" b="1" kern="0" dirty="0">
                <a:solidFill>
                  <a:srgbClr val="FFFFFF"/>
                </a:solidFill>
                <a:latin typeface="Arial"/>
                <a:ea typeface="ＭＳ Ｐゴシック" pitchFamily="34" charset="-128"/>
                <a:cs typeface="Arial" pitchFamily="34" charset="0"/>
              </a:rPr>
              <a:t>For More Information</a:t>
            </a:r>
          </a:p>
        </p:txBody>
      </p:sp>
      <p:sp>
        <p:nvSpPr>
          <p:cNvPr id="6" name="Rectangle 5"/>
          <p:cNvSpPr>
            <a:spLocks noChangeArrowheads="1"/>
          </p:cNvSpPr>
          <p:nvPr userDrawn="1"/>
        </p:nvSpPr>
        <p:spPr bwMode="gray">
          <a:xfrm>
            <a:off x="622111" y="3579821"/>
            <a:ext cx="3716338" cy="2419351"/>
          </a:xfrm>
          <a:prstGeom prst="rect">
            <a:avLst/>
          </a:prstGeom>
          <a:solidFill>
            <a:srgbClr val="FFFFFF"/>
          </a:solidFill>
          <a:ln w="12700">
            <a:solidFill>
              <a:srgbClr val="FF0000"/>
            </a:solidFill>
            <a:miter lim="800000"/>
            <a:headEnd/>
            <a:tailEnd/>
          </a:ln>
        </p:spPr>
        <p:txBody>
          <a:bodyPr lIns="91400" tIns="91400" rIns="45700" bIns="45700"/>
          <a:lstStyle/>
          <a:p>
            <a:pPr marL="119021" indent="-119021" fontAlgn="auto">
              <a:lnSpc>
                <a:spcPct val="90000"/>
              </a:lnSpc>
              <a:spcBef>
                <a:spcPct val="40000"/>
              </a:spcBef>
              <a:spcAft>
                <a:spcPts val="0"/>
              </a:spcAft>
              <a:buClr>
                <a:srgbClr val="667263"/>
              </a:buClr>
              <a:buSzPct val="85000"/>
              <a:defRPr/>
            </a:pPr>
            <a:endParaRPr lang="en-US" sz="1400" b="1" kern="0" dirty="0">
              <a:solidFill>
                <a:sysClr val="windowText" lastClr="000000"/>
              </a:solidFill>
              <a:latin typeface="Arial"/>
              <a:ea typeface="ＭＳ Ｐゴシック" pitchFamily="34" charset="-128"/>
            </a:endParaRPr>
          </a:p>
          <a:p>
            <a:pPr marL="576060" lvl="1" indent="-119021" fontAlgn="auto">
              <a:lnSpc>
                <a:spcPct val="90000"/>
              </a:lnSpc>
              <a:spcBef>
                <a:spcPct val="40000"/>
              </a:spcBef>
              <a:spcAft>
                <a:spcPts val="0"/>
              </a:spcAft>
              <a:buClr>
                <a:srgbClr val="000000"/>
              </a:buClr>
              <a:buFont typeface="Wingdings" pitchFamily="2" charset="2"/>
              <a:buChar char="v"/>
              <a:defRPr/>
            </a:pPr>
            <a:endParaRPr lang="en-US" sz="1200" b="1" kern="0" dirty="0">
              <a:solidFill>
                <a:sysClr val="windowText" lastClr="000000"/>
              </a:solidFill>
              <a:latin typeface="Arial"/>
              <a:ea typeface="ＭＳ Ｐゴシック" pitchFamily="34" charset="-128"/>
            </a:endParaRPr>
          </a:p>
        </p:txBody>
      </p:sp>
      <p:sp>
        <p:nvSpPr>
          <p:cNvPr id="7" name="Rectangle 6"/>
          <p:cNvSpPr>
            <a:spLocks noChangeArrowheads="1"/>
          </p:cNvSpPr>
          <p:nvPr userDrawn="1"/>
        </p:nvSpPr>
        <p:spPr bwMode="gray">
          <a:xfrm>
            <a:off x="622111" y="3092455"/>
            <a:ext cx="3716338" cy="476251"/>
          </a:xfrm>
          <a:prstGeom prst="rect">
            <a:avLst/>
          </a:prstGeom>
          <a:solidFill>
            <a:srgbClr val="FF0000"/>
          </a:solidFill>
          <a:ln w="12700">
            <a:solidFill>
              <a:srgbClr val="FF0000"/>
            </a:solidFill>
            <a:miter lim="800000"/>
            <a:headEnd/>
            <a:tailEnd/>
          </a:ln>
        </p:spPr>
        <p:txBody>
          <a:bodyPr lIns="0" tIns="0" rIns="0" bIns="0" anchor="ctr"/>
          <a:lstStyle/>
          <a:p>
            <a:pPr algn="ctr" fontAlgn="auto">
              <a:lnSpc>
                <a:spcPct val="160000"/>
              </a:lnSpc>
              <a:spcBef>
                <a:spcPct val="15000"/>
              </a:spcBef>
              <a:spcAft>
                <a:spcPts val="0"/>
              </a:spcAft>
              <a:buClr>
                <a:srgbClr val="667263"/>
              </a:buClr>
              <a:defRPr/>
            </a:pPr>
            <a:r>
              <a:rPr lang="en-US" sz="1600" b="1" kern="0" dirty="0" smtClean="0">
                <a:solidFill>
                  <a:srgbClr val="FFFFFF"/>
                </a:solidFill>
                <a:latin typeface="Arial"/>
                <a:ea typeface="ＭＳ Ｐゴシック" pitchFamily="34" charset="-128"/>
              </a:rPr>
              <a:t>Contact</a:t>
            </a:r>
            <a:endParaRPr lang="en-US" sz="1600" b="1" kern="0" dirty="0">
              <a:solidFill>
                <a:sysClr val="windowText" lastClr="000000"/>
              </a:solidFill>
              <a:latin typeface="Arial"/>
              <a:ea typeface="ＭＳ Ｐゴシック" pitchFamily="34" charset="-128"/>
            </a:endParaRPr>
          </a:p>
        </p:txBody>
      </p:sp>
      <p:sp>
        <p:nvSpPr>
          <p:cNvPr id="8" name="Rectangle 7"/>
          <p:cNvSpPr>
            <a:spLocks noChangeArrowheads="1"/>
          </p:cNvSpPr>
          <p:nvPr userDrawn="1"/>
        </p:nvSpPr>
        <p:spPr bwMode="gray">
          <a:xfrm>
            <a:off x="4724210" y="3576647"/>
            <a:ext cx="3763964" cy="2419351"/>
          </a:xfrm>
          <a:prstGeom prst="rect">
            <a:avLst/>
          </a:prstGeom>
          <a:solidFill>
            <a:srgbClr val="FFFFFF"/>
          </a:solidFill>
          <a:ln w="12700">
            <a:solidFill>
              <a:srgbClr val="FF0000"/>
            </a:solidFill>
            <a:miter lim="800000"/>
            <a:headEnd/>
            <a:tailEnd/>
          </a:ln>
        </p:spPr>
        <p:txBody>
          <a:bodyPr lIns="91400" tIns="91400" rIns="45700" bIns="45700"/>
          <a:lstStyle/>
          <a:p>
            <a:pPr marL="119021" indent="-119021" algn="ctr" fontAlgn="auto">
              <a:lnSpc>
                <a:spcPct val="90000"/>
              </a:lnSpc>
              <a:spcBef>
                <a:spcPct val="40000"/>
              </a:spcBef>
              <a:spcAft>
                <a:spcPts val="0"/>
              </a:spcAft>
              <a:buClr>
                <a:srgbClr val="667263"/>
              </a:buClr>
              <a:buSzPct val="85000"/>
              <a:buFont typeface="Times" pitchFamily="18" charset="0"/>
              <a:buChar char="•"/>
              <a:defRPr/>
            </a:pPr>
            <a:endParaRPr lang="en-US" sz="1400" b="1" kern="0" dirty="0">
              <a:solidFill>
                <a:sysClr val="windowText" lastClr="000000"/>
              </a:solidFill>
              <a:latin typeface="Arial"/>
              <a:ea typeface="ＭＳ Ｐゴシック" pitchFamily="34" charset="-128"/>
            </a:endParaRPr>
          </a:p>
        </p:txBody>
      </p:sp>
      <p:sp>
        <p:nvSpPr>
          <p:cNvPr id="9" name="Rectangle 8"/>
          <p:cNvSpPr>
            <a:spLocks noChangeArrowheads="1"/>
          </p:cNvSpPr>
          <p:nvPr userDrawn="1"/>
        </p:nvSpPr>
        <p:spPr bwMode="gray">
          <a:xfrm>
            <a:off x="4719461" y="3099879"/>
            <a:ext cx="3770311" cy="476251"/>
          </a:xfrm>
          <a:prstGeom prst="rect">
            <a:avLst/>
          </a:prstGeom>
          <a:solidFill>
            <a:srgbClr val="FF0000"/>
          </a:solidFill>
          <a:ln w="12700">
            <a:solidFill>
              <a:srgbClr val="FF0000"/>
            </a:solidFill>
            <a:miter lim="800000"/>
            <a:headEnd/>
            <a:tailEnd/>
          </a:ln>
        </p:spPr>
        <p:txBody>
          <a:bodyPr lIns="0" tIns="0" rIns="0" bIns="0" anchor="ctr"/>
          <a:lstStyle/>
          <a:p>
            <a:pPr algn="ctr" fontAlgn="auto">
              <a:lnSpc>
                <a:spcPct val="160000"/>
              </a:lnSpc>
              <a:spcBef>
                <a:spcPct val="15000"/>
              </a:spcBef>
              <a:spcAft>
                <a:spcPts val="0"/>
              </a:spcAft>
              <a:buClr>
                <a:srgbClr val="667263"/>
              </a:buClr>
              <a:defRPr/>
            </a:pPr>
            <a:r>
              <a:rPr lang="en-US" sz="1600" b="1" kern="0" dirty="0" smtClean="0">
                <a:solidFill>
                  <a:srgbClr val="FFFFFF"/>
                </a:solidFill>
                <a:latin typeface="Arial"/>
                <a:ea typeface="ＭＳ Ｐゴシック" pitchFamily="34" charset="-128"/>
              </a:rPr>
              <a:t>Resources</a:t>
            </a:r>
            <a:endParaRPr lang="en-US" sz="1600" b="1" kern="0" dirty="0">
              <a:solidFill>
                <a:sysClr val="windowText" lastClr="000000"/>
              </a:solidFill>
              <a:latin typeface="Arial"/>
              <a:ea typeface="ＭＳ Ｐゴシック" pitchFamily="34" charset="-128"/>
            </a:endParaRPr>
          </a:p>
        </p:txBody>
      </p:sp>
      <p:sp>
        <p:nvSpPr>
          <p:cNvPr id="11" name="Content Placeholder 3"/>
          <p:cNvSpPr>
            <a:spLocks noGrp="1"/>
          </p:cNvSpPr>
          <p:nvPr userDrawn="1">
            <p:ph sz="half" idx="2"/>
          </p:nvPr>
        </p:nvSpPr>
        <p:spPr>
          <a:xfrm>
            <a:off x="704945" y="3765137"/>
            <a:ext cx="3572869" cy="214003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5"/>
          <p:cNvSpPr>
            <a:spLocks noGrp="1"/>
          </p:cNvSpPr>
          <p:nvPr userDrawn="1">
            <p:ph sz="quarter" idx="4"/>
          </p:nvPr>
        </p:nvSpPr>
        <p:spPr>
          <a:xfrm>
            <a:off x="4805492" y="3765137"/>
            <a:ext cx="3573747" cy="214003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userDrawn="1"/>
        </p:nvPicPr>
        <p:blipFill>
          <a:blip r:embed="rId2" cstate="print"/>
          <a:srcRect/>
          <a:stretch>
            <a:fillRect/>
          </a:stretch>
        </p:blipFill>
        <p:spPr bwMode="auto">
          <a:xfrm>
            <a:off x="1144637" y="4341813"/>
            <a:ext cx="2227964" cy="370682"/>
          </a:xfrm>
          <a:prstGeom prst="rect">
            <a:avLst/>
          </a:prstGeom>
          <a:noFill/>
          <a:ln w="9525">
            <a:noFill/>
            <a:miter lim="800000"/>
            <a:headEnd/>
            <a:tailEnd/>
          </a:ln>
        </p:spPr>
      </p:pic>
      <p:pic>
        <p:nvPicPr>
          <p:cNvPr id="5" name="Picture 74" descr="Tall Red"/>
          <p:cNvPicPr>
            <a:picLocks noChangeArrowheads="1"/>
          </p:cNvPicPr>
          <p:nvPr userDrawn="1"/>
        </p:nvPicPr>
        <p:blipFill>
          <a:blip r:embed="rId3" cstate="print"/>
          <a:srcRect/>
          <a:stretch>
            <a:fillRect/>
          </a:stretch>
        </p:blipFill>
        <p:spPr bwMode="auto">
          <a:xfrm>
            <a:off x="2" y="913607"/>
            <a:ext cx="1144637" cy="2824956"/>
          </a:xfrm>
          <a:prstGeom prst="rect">
            <a:avLst/>
          </a:prstGeom>
          <a:noFill/>
          <a:ln w="9525">
            <a:noFill/>
            <a:miter lim="800000"/>
            <a:headEnd/>
            <a:tailEnd/>
          </a:ln>
        </p:spPr>
      </p:pic>
      <p:pic>
        <p:nvPicPr>
          <p:cNvPr id="6" name="Picture 75" descr="Wide Red"/>
          <p:cNvPicPr>
            <a:picLocks noChangeArrowheads="1"/>
          </p:cNvPicPr>
          <p:nvPr userDrawn="1"/>
        </p:nvPicPr>
        <p:blipFill>
          <a:blip r:embed="rId4" cstate="print"/>
          <a:srcRect/>
          <a:stretch>
            <a:fillRect/>
          </a:stretch>
        </p:blipFill>
        <p:spPr bwMode="auto">
          <a:xfrm>
            <a:off x="3262484" y="913607"/>
            <a:ext cx="5881517" cy="2824956"/>
          </a:xfrm>
          <a:prstGeom prst="rect">
            <a:avLst/>
          </a:prstGeom>
          <a:noFill/>
          <a:ln w="9525">
            <a:noFill/>
            <a:miter lim="800000"/>
            <a:headEnd/>
            <a:tailEnd/>
          </a:ln>
        </p:spPr>
      </p:pic>
      <p:sp>
        <p:nvSpPr>
          <p:cNvPr id="7" name="Rectangle 21"/>
          <p:cNvSpPr>
            <a:spLocks noChangeAspect="1" noChangeArrowheads="1"/>
          </p:cNvSpPr>
          <p:nvPr userDrawn="1"/>
        </p:nvSpPr>
        <p:spPr bwMode="auto">
          <a:xfrm>
            <a:off x="1144639" y="914402"/>
            <a:ext cx="2118441" cy="2824957"/>
          </a:xfrm>
          <a:prstGeom prst="rect">
            <a:avLst/>
          </a:prstGeom>
          <a:solidFill>
            <a:schemeClr val="accent2"/>
          </a:solidFill>
          <a:ln w="9525">
            <a:noFill/>
            <a:miter lim="800000"/>
            <a:headEnd/>
            <a:tailEnd/>
          </a:ln>
          <a:effectLst/>
        </p:spPr>
        <p:txBody>
          <a:bodyPr lIns="38648" tIns="19325" rIns="38648" bIns="19325" anchor="ctr"/>
          <a:lstStyle/>
          <a:p>
            <a:pPr algn="ctr" eaLnBrk="0" hangingPunct="0">
              <a:defRPr/>
            </a:pPr>
            <a:r>
              <a:rPr lang="en-US" sz="1700" b="1" dirty="0">
                <a:solidFill>
                  <a:srgbClr val="000000"/>
                </a:solidFill>
                <a:ea typeface="ＭＳ Ｐゴシック" pitchFamily="1" charset="-128"/>
                <a:cs typeface="+mn-cs"/>
              </a:rPr>
              <a:t>&lt;Insert Picture Here&gt;</a:t>
            </a:r>
            <a:endParaRPr lang="en-US" sz="1700" dirty="0">
              <a:solidFill>
                <a:srgbClr val="000000"/>
              </a:solidFill>
              <a:ea typeface="ＭＳ Ｐゴシック" pitchFamily="1" charset="-128"/>
              <a:cs typeface="+mn-cs"/>
            </a:endParaRPr>
          </a:p>
        </p:txBody>
      </p:sp>
      <p:sp>
        <p:nvSpPr>
          <p:cNvPr id="262220" name="Rectangle 76"/>
          <p:cNvSpPr>
            <a:spLocks noGrp="1" noChangeArrowheads="1"/>
          </p:cNvSpPr>
          <p:nvPr>
            <p:ph type="ctrTitle" sz="quarter"/>
          </p:nvPr>
        </p:nvSpPr>
        <p:spPr>
          <a:xfrm>
            <a:off x="371427" y="1801812"/>
            <a:ext cx="2657129" cy="323057"/>
          </a:xfrm>
        </p:spPr>
        <p:txBody>
          <a:bodyPr lIns="38382" tIns="19191" rIns="38382" bIns="19191" anchor="b"/>
          <a:lstStyle>
            <a:lvl1pPr>
              <a:defRPr sz="1000"/>
            </a:lvl1pPr>
          </a:lstStyle>
          <a:p>
            <a:r>
              <a:rPr lang="en-US"/>
              <a:t>Click to edit Master title style</a:t>
            </a:r>
          </a:p>
        </p:txBody>
      </p:sp>
      <p:sp>
        <p:nvSpPr>
          <p:cNvPr id="262221" name="Rectangle 77"/>
          <p:cNvSpPr>
            <a:spLocks noGrp="1" noChangeArrowheads="1"/>
          </p:cNvSpPr>
          <p:nvPr>
            <p:ph type="subTitle" sz="quarter" idx="1"/>
          </p:nvPr>
        </p:nvSpPr>
        <p:spPr>
          <a:xfrm>
            <a:off x="371426" y="2145507"/>
            <a:ext cx="2399988" cy="285750"/>
          </a:xfrm>
        </p:spPr>
        <p:txBody>
          <a:bodyPr lIns="38382" tIns="19191" rIns="38382" bIns="19191"/>
          <a:lstStyle>
            <a:lvl1pPr marL="0" indent="0">
              <a:spcBef>
                <a:spcPct val="0"/>
              </a:spcBef>
              <a:buFontTx/>
              <a:buNone/>
              <a:defRPr sz="7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665" y="57547"/>
            <a:ext cx="2842842" cy="35321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16665" y="685802"/>
            <a:ext cx="2826176" cy="1592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6665" y="685802"/>
            <a:ext cx="1384517" cy="15922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758326" y="685802"/>
            <a:ext cx="1384517" cy="15922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a:lvl1pPr>
          </a:lstStyle>
          <a:p>
            <a:r>
              <a:rPr lang="en-US" dirty="0" smtClean="0"/>
              <a:t>Click to edit Master title style</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508000" y="1600200"/>
            <a:ext cx="39878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39878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Tree>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Title Slide">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a:off x="0" y="913608"/>
            <a:ext cx="9144000" cy="149807"/>
          </a:xfrm>
          <a:prstGeom prst="rect">
            <a:avLst/>
          </a:prstGeom>
          <a:noFill/>
          <a:ln w="9525" algn="ctr">
            <a:noFill/>
            <a:round/>
            <a:headEnd/>
            <a:tailEnd/>
          </a:ln>
        </p:spPr>
        <p:txBody>
          <a:bodyPr lIns="38627" tIns="19315" rIns="38627" bIns="19315">
            <a:spAutoFit/>
          </a:bodyPr>
          <a:lstStyle/>
          <a:p>
            <a:pPr marL="49310" indent="-49310" algn="ctr">
              <a:lnSpc>
                <a:spcPct val="90000"/>
              </a:lnSpc>
              <a:spcBef>
                <a:spcPct val="50000"/>
              </a:spcBef>
              <a:buClr>
                <a:srgbClr val="667263"/>
              </a:buClr>
              <a:defRPr/>
            </a:pPr>
            <a:endParaRPr lang="en-US" sz="800" b="1" dirty="0">
              <a:solidFill>
                <a:srgbClr val="000000"/>
              </a:solidFill>
              <a:latin typeface="Arial" pitchFamily="34" charset="0"/>
              <a:ea typeface="MS PGothic" pitchFamily="34" charset="-128"/>
              <a:cs typeface="+mn-cs"/>
            </a:endParaRPr>
          </a:p>
        </p:txBody>
      </p:sp>
      <p:sp>
        <p:nvSpPr>
          <p:cNvPr id="18" name="Rectangle 76"/>
          <p:cNvSpPr>
            <a:spLocks noGrp="1" noChangeArrowheads="1"/>
          </p:cNvSpPr>
          <p:nvPr>
            <p:ph type="ctrTitle" sz="quarter"/>
          </p:nvPr>
        </p:nvSpPr>
        <p:spPr>
          <a:xfrm>
            <a:off x="760115" y="5595940"/>
            <a:ext cx="4411286" cy="323057"/>
          </a:xfrm>
        </p:spPr>
        <p:txBody>
          <a:bodyPr lIns="38382" tIns="19191" rIns="38382" bIns="19191" anchor="b"/>
          <a:lstStyle>
            <a:lvl1pPr>
              <a:defRPr sz="1500"/>
            </a:lvl1pPr>
          </a:lstStyle>
          <a:p>
            <a:r>
              <a:rPr lang="en-US" dirty="0"/>
              <a:t>Click to edit Master title style</a:t>
            </a:r>
          </a:p>
        </p:txBody>
      </p:sp>
      <p:sp>
        <p:nvSpPr>
          <p:cNvPr id="19" name="Rectangle 77"/>
          <p:cNvSpPr>
            <a:spLocks noGrp="1" noChangeArrowheads="1"/>
          </p:cNvSpPr>
          <p:nvPr>
            <p:ph type="subTitle" sz="quarter" idx="1"/>
          </p:nvPr>
        </p:nvSpPr>
        <p:spPr>
          <a:xfrm>
            <a:off x="760115" y="5939632"/>
            <a:ext cx="4411286" cy="285750"/>
          </a:xfrm>
        </p:spPr>
        <p:txBody>
          <a:bodyPr lIns="38382" tIns="19191" rIns="38382" bIns="19191"/>
          <a:lstStyle>
            <a:lvl1pPr marL="0" indent="0" algn="l" rtl="0" eaLnBrk="1" fontAlgn="base" hangingPunct="1">
              <a:lnSpc>
                <a:spcPct val="110000"/>
              </a:lnSpc>
              <a:spcBef>
                <a:spcPct val="0"/>
              </a:spcBef>
              <a:spcAft>
                <a:spcPct val="0"/>
              </a:spcAft>
              <a:buFontTx/>
              <a:buNone/>
              <a:defRPr lang="en-US" sz="1300" kern="1200" dirty="0">
                <a:solidFill>
                  <a:schemeClr val="hlink"/>
                </a:solidFill>
                <a:latin typeface="Arial" pitchFamily="34" charset="0"/>
                <a:ea typeface="MS PGothic" pitchFamily="34" charset="-128"/>
                <a:cs typeface="+mn-cs"/>
              </a:defRPr>
            </a:lvl1pPr>
          </a:lstStyle>
          <a:p>
            <a:r>
              <a:rPr lang="en-US" dirty="0"/>
              <a:t>Click to edit Master subtitle style</a:t>
            </a:r>
          </a:p>
        </p:txBody>
      </p:sp>
      <p:sp>
        <p:nvSpPr>
          <p:cNvPr id="22" name="Text Placeholder 2"/>
          <p:cNvSpPr>
            <a:spLocks noGrp="1"/>
          </p:cNvSpPr>
          <p:nvPr>
            <p:ph type="body" sz="quarter" idx="12"/>
          </p:nvPr>
        </p:nvSpPr>
        <p:spPr>
          <a:xfrm>
            <a:off x="760117" y="5005388"/>
            <a:ext cx="5307115" cy="280988"/>
          </a:xfrm>
        </p:spPr>
        <p:txBody>
          <a:bodyPr/>
          <a:lstStyle>
            <a:lvl1pPr marL="0" indent="0">
              <a:buNone/>
              <a:defRPr sz="2000" b="1">
                <a:solidFill>
                  <a:schemeClr val="tx1"/>
                </a:solidFill>
              </a:defRPr>
            </a:lvl1pPr>
            <a:lvl2pPr marL="0" indent="0">
              <a:defRPr/>
            </a:lvl2pPr>
            <a:lvl3pPr marL="0" indent="0">
              <a:defRPr/>
            </a:lvl3pPr>
            <a:lvl4pPr marL="0" indent="0">
              <a:defRPr/>
            </a:lvl4pPr>
            <a:lvl5pPr marL="0" indent="0">
              <a:defRPr/>
            </a:lvl5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6665" y="57547"/>
            <a:ext cx="2842842" cy="35321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16665" y="685805"/>
            <a:ext cx="2826176" cy="1592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egue Slides">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no texture">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lIns="38648" tIns="19325" rIns="38648" bIns="19325">
            <a:prstTxWarp prst="textNoShape">
              <a:avLst/>
            </a:prstTxWarp>
          </a:bodyPr>
          <a:lstStyle/>
          <a:p>
            <a:pPr marL="49977" indent="-49977" algn="ctr">
              <a:defRPr/>
            </a:pPr>
            <a:endParaRPr lang="en-US" sz="800" b="1" dirty="0">
              <a:solidFill>
                <a:srgbClr val="000000"/>
              </a:solidFill>
              <a:latin typeface="Arial" pitchFamily="-106" charset="0"/>
              <a:ea typeface="MS PGothic" pitchFamily="34" charset="-128"/>
              <a:cs typeface="Arial" pitchFamily="34" charset="0"/>
            </a:endParaRPr>
          </a:p>
        </p:txBody>
      </p:sp>
      <p:sp>
        <p:nvSpPr>
          <p:cNvPr id="3" name="Rectangle 2"/>
          <p:cNvSpPr>
            <a:spLocks noChangeArrowheads="1"/>
          </p:cNvSpPr>
          <p:nvPr userDrawn="1"/>
        </p:nvSpPr>
        <p:spPr bwMode="auto">
          <a:xfrm>
            <a:off x="0" y="6172994"/>
            <a:ext cx="9151738" cy="223838"/>
          </a:xfrm>
          <a:prstGeom prst="rect">
            <a:avLst/>
          </a:prstGeom>
          <a:solidFill>
            <a:schemeClr val="tx2"/>
          </a:solidFill>
          <a:ln w="9525">
            <a:noFill/>
            <a:miter lim="800000"/>
            <a:headEnd/>
            <a:tailEnd/>
          </a:ln>
        </p:spPr>
        <p:txBody>
          <a:bodyPr lIns="38627" tIns="19315" rIns="38627" bIns="19315"/>
          <a:lstStyle/>
          <a:p>
            <a:pPr marL="49310" indent="-49310" algn="ctr">
              <a:lnSpc>
                <a:spcPct val="90000"/>
              </a:lnSpc>
              <a:spcBef>
                <a:spcPct val="50000"/>
              </a:spcBef>
              <a:buClr>
                <a:srgbClr val="667263"/>
              </a:buClr>
              <a:defRPr/>
            </a:pPr>
            <a:endParaRPr lang="en-US" sz="800" b="1" dirty="0">
              <a:solidFill>
                <a:srgbClr val="000000"/>
              </a:solidFill>
              <a:latin typeface="Arial" pitchFamily="34" charset="0"/>
              <a:ea typeface="MS PGothic" pitchFamily="34" charset="-128"/>
              <a:cs typeface="+mn-cs"/>
            </a:endParaRPr>
          </a:p>
        </p:txBody>
      </p:sp>
      <p:pic>
        <p:nvPicPr>
          <p:cNvPr id="4" name="Picture 20" descr="Oracle WHITE"/>
          <p:cNvPicPr>
            <a:picLocks noChangeArrowheads="1"/>
          </p:cNvPicPr>
          <p:nvPr userDrawn="1"/>
        </p:nvPicPr>
        <p:blipFill>
          <a:blip r:embed="rId2" cstate="print"/>
          <a:srcRect/>
          <a:stretch>
            <a:fillRect/>
          </a:stretch>
        </p:blipFill>
        <p:spPr bwMode="auto">
          <a:xfrm>
            <a:off x="8001151" y="6225384"/>
            <a:ext cx="732139" cy="12303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0837" y="1654177"/>
            <a:ext cx="2914271" cy="511175"/>
          </a:xfrm>
        </p:spPr>
        <p:txBody>
          <a:bodyPr/>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270837" y="1091412"/>
            <a:ext cx="2914271" cy="562769"/>
          </a:xfrm>
        </p:spPr>
        <p:txBody>
          <a:bodyPr anchor="b"/>
          <a:lstStyle>
            <a:lvl1pPr marL="0" indent="0">
              <a:buNone/>
              <a:defRPr sz="800"/>
            </a:lvl1pPr>
            <a:lvl2pPr marL="191808" indent="0">
              <a:buNone/>
              <a:defRPr sz="800"/>
            </a:lvl2pPr>
            <a:lvl3pPr marL="383617" indent="0">
              <a:buNone/>
              <a:defRPr sz="700"/>
            </a:lvl3pPr>
            <a:lvl4pPr marL="575428" indent="0">
              <a:buNone/>
              <a:defRPr sz="600"/>
            </a:lvl4pPr>
            <a:lvl5pPr marL="767238" indent="0">
              <a:buNone/>
              <a:defRPr sz="600"/>
            </a:lvl5pPr>
            <a:lvl6pPr marL="959046" indent="0">
              <a:buNone/>
              <a:defRPr sz="600"/>
            </a:lvl6pPr>
            <a:lvl7pPr marL="1150855" indent="0">
              <a:buNone/>
              <a:defRPr sz="600"/>
            </a:lvl7pPr>
            <a:lvl8pPr marL="1342665" indent="0">
              <a:buNone/>
              <a:defRPr sz="600"/>
            </a:lvl8pPr>
            <a:lvl9pPr marL="1534475" indent="0">
              <a:buNone/>
              <a:defRPr sz="6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6665" y="685805"/>
            <a:ext cx="1384517" cy="15922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758326" y="685805"/>
            <a:ext cx="1384517" cy="1592263"/>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039" indent="0">
              <a:buNone/>
              <a:defRPr sz="2000" b="1"/>
            </a:lvl2pPr>
            <a:lvl3pPr marL="914078" indent="0">
              <a:buNone/>
              <a:defRPr sz="1800" b="1"/>
            </a:lvl3pPr>
            <a:lvl4pPr marL="1371118" indent="0">
              <a:buNone/>
              <a:defRPr sz="1600" b="1"/>
            </a:lvl4pPr>
            <a:lvl5pPr marL="1828156" indent="0">
              <a:buNone/>
              <a:defRPr sz="1600" b="1"/>
            </a:lvl5pPr>
            <a:lvl6pPr marL="2285195" indent="0">
              <a:buNone/>
              <a:defRPr sz="1600" b="1"/>
            </a:lvl6pPr>
            <a:lvl7pPr marL="2742234" indent="0">
              <a:buNone/>
              <a:defRPr sz="1600" b="1"/>
            </a:lvl7pPr>
            <a:lvl8pPr marL="3199272" indent="0">
              <a:buNone/>
              <a:defRPr sz="1600" b="1"/>
            </a:lvl8pPr>
            <a:lvl9pPr marL="36563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35" y="1535115"/>
            <a:ext cx="4041775" cy="639763"/>
          </a:xfrm>
        </p:spPr>
        <p:txBody>
          <a:bodyPr anchor="b"/>
          <a:lstStyle>
            <a:lvl1pPr marL="0" indent="0">
              <a:buNone/>
              <a:defRPr sz="2400" b="1"/>
            </a:lvl1pPr>
            <a:lvl2pPr marL="457039" indent="0">
              <a:buNone/>
              <a:defRPr sz="2000" b="1"/>
            </a:lvl2pPr>
            <a:lvl3pPr marL="914078" indent="0">
              <a:buNone/>
              <a:defRPr sz="1800" b="1"/>
            </a:lvl3pPr>
            <a:lvl4pPr marL="1371118" indent="0">
              <a:buNone/>
              <a:defRPr sz="1600" b="1"/>
            </a:lvl4pPr>
            <a:lvl5pPr marL="1828156" indent="0">
              <a:buNone/>
              <a:defRPr sz="1600" b="1"/>
            </a:lvl5pPr>
            <a:lvl6pPr marL="2285195" indent="0">
              <a:buNone/>
              <a:defRPr sz="1600" b="1"/>
            </a:lvl6pPr>
            <a:lvl7pPr marL="2742234" indent="0">
              <a:buNone/>
              <a:defRPr sz="1600" b="1"/>
            </a:lvl7pPr>
            <a:lvl8pPr marL="3199272" indent="0">
              <a:buNone/>
              <a:defRPr sz="1600" b="1"/>
            </a:lvl8pPr>
            <a:lvl9pPr marL="36563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Tree>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1428" y="103190"/>
            <a:ext cx="3085698" cy="42862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1433" y="576268"/>
            <a:ext cx="1514873" cy="239713"/>
          </a:xfrm>
        </p:spPr>
        <p:txBody>
          <a:bodyPr anchor="b"/>
          <a:lstStyle>
            <a:lvl1pPr marL="0" indent="0">
              <a:buNone/>
              <a:defRPr sz="1000" b="1"/>
            </a:lvl1pPr>
            <a:lvl2pPr marL="191808" indent="0">
              <a:buNone/>
              <a:defRPr sz="800" b="1"/>
            </a:lvl2pPr>
            <a:lvl3pPr marL="383617" indent="0">
              <a:buNone/>
              <a:defRPr sz="800" b="1"/>
            </a:lvl3pPr>
            <a:lvl4pPr marL="575428" indent="0">
              <a:buNone/>
              <a:defRPr sz="700" b="1"/>
            </a:lvl4pPr>
            <a:lvl5pPr marL="767238" indent="0">
              <a:buNone/>
              <a:defRPr sz="700" b="1"/>
            </a:lvl5pPr>
            <a:lvl6pPr marL="959046" indent="0">
              <a:buNone/>
              <a:defRPr sz="700" b="1"/>
            </a:lvl6pPr>
            <a:lvl7pPr marL="1150855" indent="0">
              <a:buNone/>
              <a:defRPr sz="700" b="1"/>
            </a:lvl7pPr>
            <a:lvl8pPr marL="1342665" indent="0">
              <a:buNone/>
              <a:defRPr sz="700" b="1"/>
            </a:lvl8pPr>
            <a:lvl9pPr marL="1534475"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171433" y="815980"/>
            <a:ext cx="1514873" cy="1483519"/>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741658" y="576268"/>
            <a:ext cx="1515468" cy="239713"/>
          </a:xfrm>
        </p:spPr>
        <p:txBody>
          <a:bodyPr anchor="b"/>
          <a:lstStyle>
            <a:lvl1pPr marL="0" indent="0">
              <a:buNone/>
              <a:defRPr sz="1000" b="1"/>
            </a:lvl1pPr>
            <a:lvl2pPr marL="191808" indent="0">
              <a:buNone/>
              <a:defRPr sz="800" b="1"/>
            </a:lvl2pPr>
            <a:lvl3pPr marL="383617" indent="0">
              <a:buNone/>
              <a:defRPr sz="800" b="1"/>
            </a:lvl3pPr>
            <a:lvl4pPr marL="575428" indent="0">
              <a:buNone/>
              <a:defRPr sz="700" b="1"/>
            </a:lvl4pPr>
            <a:lvl5pPr marL="767238" indent="0">
              <a:buNone/>
              <a:defRPr sz="700" b="1"/>
            </a:lvl5pPr>
            <a:lvl6pPr marL="959046" indent="0">
              <a:buNone/>
              <a:defRPr sz="700" b="1"/>
            </a:lvl6pPr>
            <a:lvl7pPr marL="1150855" indent="0">
              <a:buNone/>
              <a:defRPr sz="700" b="1"/>
            </a:lvl7pPr>
            <a:lvl8pPr marL="1342665" indent="0">
              <a:buNone/>
              <a:defRPr sz="700" b="1"/>
            </a:lvl8pPr>
            <a:lvl9pPr marL="1534475"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1741658" y="815980"/>
            <a:ext cx="1515468" cy="1483519"/>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28" y="102398"/>
            <a:ext cx="1127971" cy="436563"/>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1340474" y="102394"/>
            <a:ext cx="1916657" cy="2197100"/>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71428" y="538957"/>
            <a:ext cx="1127971" cy="1760538"/>
          </a:xfrm>
        </p:spPr>
        <p:txBody>
          <a:bodyPr/>
          <a:lstStyle>
            <a:lvl1pPr marL="0" indent="0">
              <a:buNone/>
              <a:defRPr sz="600"/>
            </a:lvl1pPr>
            <a:lvl2pPr marL="191808" indent="0">
              <a:buNone/>
              <a:defRPr sz="500"/>
            </a:lvl2pPr>
            <a:lvl3pPr marL="383617" indent="0">
              <a:buNone/>
              <a:defRPr sz="400"/>
            </a:lvl3pPr>
            <a:lvl4pPr marL="575428" indent="0">
              <a:buNone/>
              <a:defRPr sz="400"/>
            </a:lvl4pPr>
            <a:lvl5pPr marL="767238" indent="0">
              <a:buNone/>
              <a:defRPr sz="400"/>
            </a:lvl5pPr>
            <a:lvl6pPr marL="959046" indent="0">
              <a:buNone/>
              <a:defRPr sz="400"/>
            </a:lvl6pPr>
            <a:lvl7pPr marL="1150855" indent="0">
              <a:buNone/>
              <a:defRPr sz="400"/>
            </a:lvl7pPr>
            <a:lvl8pPr marL="1342665" indent="0">
              <a:buNone/>
              <a:defRPr sz="400"/>
            </a:lvl8pPr>
            <a:lvl9pPr marL="1534475" indent="0">
              <a:buNone/>
              <a:defRPr sz="4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021" y="1801813"/>
            <a:ext cx="2057132" cy="212725"/>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672021" y="230188"/>
            <a:ext cx="2057132" cy="1544638"/>
          </a:xfrm>
        </p:spPr>
        <p:txBody>
          <a:bodyPr/>
          <a:lstStyle>
            <a:lvl1pPr marL="0" indent="0">
              <a:buNone/>
              <a:defRPr sz="1300"/>
            </a:lvl1pPr>
            <a:lvl2pPr marL="191808" indent="0">
              <a:buNone/>
              <a:defRPr sz="1200"/>
            </a:lvl2pPr>
            <a:lvl3pPr marL="383617" indent="0">
              <a:buNone/>
              <a:defRPr sz="1000"/>
            </a:lvl3pPr>
            <a:lvl4pPr marL="575428" indent="0">
              <a:buNone/>
              <a:defRPr sz="800"/>
            </a:lvl4pPr>
            <a:lvl5pPr marL="767238" indent="0">
              <a:buNone/>
              <a:defRPr sz="800"/>
            </a:lvl5pPr>
            <a:lvl6pPr marL="959046" indent="0">
              <a:buNone/>
              <a:defRPr sz="800"/>
            </a:lvl6pPr>
            <a:lvl7pPr marL="1150855" indent="0">
              <a:buNone/>
              <a:defRPr sz="800"/>
            </a:lvl7pPr>
            <a:lvl8pPr marL="1342665" indent="0">
              <a:buNone/>
              <a:defRPr sz="800"/>
            </a:lvl8pPr>
            <a:lvl9pPr marL="1534475" indent="0">
              <a:buNone/>
              <a:defRPr sz="800"/>
            </a:lvl9pPr>
          </a:lstStyle>
          <a:p>
            <a:pPr lvl="0"/>
            <a:endParaRPr lang="en-US" noProof="0" smtClean="0"/>
          </a:p>
        </p:txBody>
      </p:sp>
      <p:sp>
        <p:nvSpPr>
          <p:cNvPr id="4" name="Text Placeholder 3"/>
          <p:cNvSpPr>
            <a:spLocks noGrp="1"/>
          </p:cNvSpPr>
          <p:nvPr>
            <p:ph type="body" sz="half" idx="2"/>
          </p:nvPr>
        </p:nvSpPr>
        <p:spPr>
          <a:xfrm>
            <a:off x="672021" y="2014541"/>
            <a:ext cx="2057132" cy="302419"/>
          </a:xfrm>
        </p:spPr>
        <p:txBody>
          <a:bodyPr/>
          <a:lstStyle>
            <a:lvl1pPr marL="0" indent="0">
              <a:buNone/>
              <a:defRPr sz="600"/>
            </a:lvl1pPr>
            <a:lvl2pPr marL="191808" indent="0">
              <a:buNone/>
              <a:defRPr sz="500"/>
            </a:lvl2pPr>
            <a:lvl3pPr marL="383617" indent="0">
              <a:buNone/>
              <a:defRPr sz="400"/>
            </a:lvl3pPr>
            <a:lvl4pPr marL="575428" indent="0">
              <a:buNone/>
              <a:defRPr sz="400"/>
            </a:lvl4pPr>
            <a:lvl5pPr marL="767238" indent="0">
              <a:buNone/>
              <a:defRPr sz="400"/>
            </a:lvl5pPr>
            <a:lvl6pPr marL="959046" indent="0">
              <a:buNone/>
              <a:defRPr sz="400"/>
            </a:lvl6pPr>
            <a:lvl7pPr marL="1150855" indent="0">
              <a:buNone/>
              <a:defRPr sz="400"/>
            </a:lvl7pPr>
            <a:lvl8pPr marL="1342665" indent="0">
              <a:buNone/>
              <a:defRPr sz="400"/>
            </a:lvl8pPr>
            <a:lvl9pPr marL="1534475" indent="0">
              <a:buNone/>
              <a:defRPr sz="4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461302" y="68262"/>
            <a:ext cx="714877"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6665" y="68262"/>
            <a:ext cx="2087489"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16"/>
          <p:cNvPicPr>
            <a:picLocks noChangeAspect="1" noChangeArrowheads="1"/>
          </p:cNvPicPr>
          <p:nvPr userDrawn="1"/>
        </p:nvPicPr>
        <p:blipFill>
          <a:blip r:embed="rId3" cstate="print"/>
          <a:srcRect/>
          <a:stretch>
            <a:fillRect/>
          </a:stretch>
        </p:blipFill>
        <p:spPr bwMode="auto">
          <a:xfrm>
            <a:off x="1144637" y="4135438"/>
            <a:ext cx="2227369" cy="370682"/>
          </a:xfrm>
          <a:prstGeom prst="rect">
            <a:avLst/>
          </a:prstGeom>
          <a:noFill/>
          <a:ln w="9525">
            <a:noFill/>
            <a:miter lim="800000"/>
            <a:headEnd/>
            <a:tailEnd/>
          </a:ln>
        </p:spPr>
      </p:pic>
      <p:pic>
        <p:nvPicPr>
          <p:cNvPr id="6" name="Picture 74" descr="Tall Red"/>
          <p:cNvPicPr>
            <a:picLocks noChangeArrowheads="1"/>
          </p:cNvPicPr>
          <p:nvPr userDrawn="1"/>
        </p:nvPicPr>
        <p:blipFill>
          <a:blip r:embed="rId4" cstate="print"/>
          <a:srcRect/>
          <a:stretch>
            <a:fillRect/>
          </a:stretch>
        </p:blipFill>
        <p:spPr bwMode="auto">
          <a:xfrm>
            <a:off x="2" y="914400"/>
            <a:ext cx="1144637" cy="2823369"/>
          </a:xfrm>
          <a:prstGeom prst="rect">
            <a:avLst/>
          </a:prstGeom>
          <a:solidFill>
            <a:schemeClr val="tx2"/>
          </a:solidFill>
          <a:ln w="9525">
            <a:noFill/>
            <a:miter lim="800000"/>
            <a:headEnd/>
            <a:tailEnd/>
          </a:ln>
        </p:spPr>
      </p:pic>
      <p:pic>
        <p:nvPicPr>
          <p:cNvPr id="7" name="Picture 75" descr="Wide Red"/>
          <p:cNvPicPr>
            <a:picLocks noChangeArrowheads="1"/>
          </p:cNvPicPr>
          <p:nvPr userDrawn="1"/>
        </p:nvPicPr>
        <p:blipFill>
          <a:blip r:embed="rId5" cstate="print"/>
          <a:srcRect/>
          <a:stretch>
            <a:fillRect/>
          </a:stretch>
        </p:blipFill>
        <p:spPr bwMode="auto">
          <a:xfrm>
            <a:off x="3262484" y="914400"/>
            <a:ext cx="5881517" cy="2823369"/>
          </a:xfrm>
          <a:prstGeom prst="rect">
            <a:avLst/>
          </a:prstGeom>
          <a:solidFill>
            <a:schemeClr val="tx2"/>
          </a:solidFill>
          <a:ln w="9525">
            <a:noFill/>
            <a:miter lim="800000"/>
            <a:headEnd/>
            <a:tailEnd/>
          </a:ln>
        </p:spPr>
      </p:pic>
      <p:sp>
        <p:nvSpPr>
          <p:cNvPr id="2" name="Title 1"/>
          <p:cNvSpPr>
            <a:spLocks noGrp="1"/>
          </p:cNvSpPr>
          <p:nvPr>
            <p:ph type="ctrTitle"/>
          </p:nvPr>
        </p:nvSpPr>
        <p:spPr>
          <a:xfrm>
            <a:off x="1152922" y="4794865"/>
            <a:ext cx="7772797" cy="894474"/>
          </a:xfrm>
        </p:spPr>
        <p:txBody>
          <a:bodyPr anchor="b"/>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152922" y="5880364"/>
            <a:ext cx="7075289" cy="710190"/>
          </a:xfrm>
        </p:spPr>
        <p:txBody>
          <a:bodyPr/>
          <a:lstStyle>
            <a:lvl1pPr marL="0" marR="0" indent="0" algn="l" defTabSz="1023575" rtl="0" eaLnBrk="1" fontAlgn="base" latinLnBrk="0" hangingPunct="1">
              <a:lnSpc>
                <a:spcPct val="100000"/>
              </a:lnSpc>
              <a:spcBef>
                <a:spcPts val="0"/>
              </a:spcBef>
              <a:spcAft>
                <a:spcPts val="336"/>
              </a:spcAft>
              <a:buClr>
                <a:srgbClr val="FF0000"/>
              </a:buClr>
              <a:buSzTx/>
              <a:buFont typeface="Arial" pitchFamily="127" charset="0"/>
              <a:buNone/>
              <a:tabLst/>
              <a:defRPr sz="2000">
                <a:solidFill>
                  <a:schemeClr val="tx1"/>
                </a:solidFill>
              </a:defRPr>
            </a:lvl1pPr>
            <a:lvl2pPr marL="319670" indent="0" algn="ctr">
              <a:buNone/>
              <a:defRPr>
                <a:solidFill>
                  <a:schemeClr val="tx1">
                    <a:tint val="75000"/>
                  </a:schemeClr>
                </a:solidFill>
              </a:defRPr>
            </a:lvl2pPr>
            <a:lvl3pPr marL="639336" indent="0" algn="ctr">
              <a:buNone/>
              <a:defRPr>
                <a:solidFill>
                  <a:schemeClr val="tx1">
                    <a:tint val="75000"/>
                  </a:schemeClr>
                </a:solidFill>
              </a:defRPr>
            </a:lvl3pPr>
            <a:lvl4pPr marL="959006" indent="0" algn="ctr">
              <a:buNone/>
              <a:defRPr>
                <a:solidFill>
                  <a:schemeClr val="tx1">
                    <a:tint val="75000"/>
                  </a:schemeClr>
                </a:solidFill>
              </a:defRPr>
            </a:lvl4pPr>
            <a:lvl5pPr marL="1278675" indent="0" algn="ctr">
              <a:buNone/>
              <a:defRPr>
                <a:solidFill>
                  <a:schemeClr val="tx1">
                    <a:tint val="75000"/>
                  </a:schemeClr>
                </a:solidFill>
              </a:defRPr>
            </a:lvl5pPr>
            <a:lvl6pPr marL="1598343" indent="0" algn="ctr">
              <a:buNone/>
              <a:defRPr>
                <a:solidFill>
                  <a:schemeClr val="tx1">
                    <a:tint val="75000"/>
                  </a:schemeClr>
                </a:solidFill>
              </a:defRPr>
            </a:lvl6pPr>
            <a:lvl7pPr marL="1918013" indent="0" algn="ctr">
              <a:buNone/>
              <a:defRPr>
                <a:solidFill>
                  <a:schemeClr val="tx1">
                    <a:tint val="75000"/>
                  </a:schemeClr>
                </a:solidFill>
              </a:defRPr>
            </a:lvl7pPr>
            <a:lvl8pPr marL="2237683" indent="0" algn="ctr">
              <a:buNone/>
              <a:defRPr>
                <a:solidFill>
                  <a:schemeClr val="tx1">
                    <a:tint val="75000"/>
                  </a:schemeClr>
                </a:solidFill>
              </a:defRPr>
            </a:lvl8pPr>
            <a:lvl9pPr marL="2557351" indent="0" algn="ctr">
              <a:buNone/>
              <a:defRPr>
                <a:solidFill>
                  <a:schemeClr val="tx1">
                    <a:tint val="75000"/>
                  </a:schemeClr>
                </a:solidFill>
              </a:defRPr>
            </a:lvl9pPr>
          </a:lstStyle>
          <a:p>
            <a:r>
              <a:rPr lang="en-US" dirty="0" smtClean="0"/>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Segue Sl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0609" y="517150"/>
            <a:ext cx="8513646" cy="384721"/>
          </a:xfrm>
          <a:noFill/>
        </p:spPr>
        <p:txBody>
          <a:bodyPr wrap="square" rtlCol="0">
            <a:spAutoFit/>
          </a:bodyPr>
          <a:lstStyle>
            <a:lvl1pPr>
              <a:defRPr lang="en-US" sz="2500" b="1" kern="1200" cap="all" baseline="0" dirty="0">
                <a:solidFill>
                  <a:schemeClr val="bg2"/>
                </a:solidFill>
                <a:latin typeface="Arial" pitchFamily="34" charset="0"/>
                <a:cs typeface="Arial" pitchFamily="34" charset="0"/>
              </a:defRPr>
            </a:lvl1pPr>
          </a:lstStyle>
          <a:p>
            <a:pPr lvl="0"/>
            <a:r>
              <a:rPr lang="en-US" dirty="0" smtClean="0"/>
              <a:t>CLICK TO EDIT MASTER TITLE STYLE</a:t>
            </a:r>
            <a:endParaRPr lang="en-US" dirty="0"/>
          </a:p>
        </p:txBody>
      </p:sp>
      <p:pic>
        <p:nvPicPr>
          <p:cNvPr id="5" name="Picture 28" descr="grey_box"/>
          <p:cNvPicPr>
            <a:picLocks noChangeAspect="1" noChangeArrowheads="1"/>
          </p:cNvPicPr>
          <p:nvPr/>
        </p:nvPicPr>
        <p:blipFill>
          <a:blip r:embed="rId2" cstate="screen"/>
          <a:srcRect r="-64" b="-287"/>
          <a:stretch>
            <a:fillRect/>
          </a:stretch>
        </p:blipFill>
        <p:spPr bwMode="auto">
          <a:xfrm>
            <a:off x="-13690" y="1776608"/>
            <a:ext cx="9186898" cy="3395663"/>
          </a:xfrm>
          <a:prstGeom prst="rect">
            <a:avLst/>
          </a:prstGeom>
          <a:noFill/>
          <a:ln w="9525">
            <a:noFill/>
            <a:miter lim="800000"/>
            <a:headEnd/>
            <a:tailEnd/>
          </a:ln>
        </p:spPr>
      </p:pic>
      <p:sp>
        <p:nvSpPr>
          <p:cNvPr id="6" name="Rectangle 26"/>
          <p:cNvSpPr>
            <a:spLocks noChangeArrowheads="1"/>
          </p:cNvSpPr>
          <p:nvPr/>
        </p:nvSpPr>
        <p:spPr bwMode="auto">
          <a:xfrm>
            <a:off x="5821416" y="1776609"/>
            <a:ext cx="3351792" cy="3381375"/>
          </a:xfrm>
          <a:prstGeom prst="rect">
            <a:avLst/>
          </a:prstGeom>
          <a:gradFill rotWithShape="1">
            <a:gsLst>
              <a:gs pos="0">
                <a:schemeClr val="tx2"/>
              </a:gs>
              <a:gs pos="100000">
                <a:schemeClr val="tx2">
                  <a:gamma/>
                  <a:shade val="46275"/>
                  <a:invGamma/>
                </a:schemeClr>
              </a:gs>
            </a:gsLst>
            <a:lin ang="5400000" scaled="1"/>
          </a:gradFill>
          <a:ln>
            <a:noFill/>
          </a:ln>
          <a:effectLst/>
          <a:extLst/>
        </p:spPr>
        <p:txBody>
          <a:bodyPr wrap="none" lIns="38359" tIns="19178" rIns="38359" bIns="19178" anchor="ctr"/>
          <a:lstStyle/>
          <a:p>
            <a:pPr>
              <a:defRPr/>
            </a:pPr>
            <a:endParaRPr lang="en-US" sz="800" dirty="0">
              <a:solidFill>
                <a:srgbClr val="000000"/>
              </a:solidFill>
              <a:latin typeface="Arial" pitchFamily="34" charset="0"/>
              <a:ea typeface="MS PGothic" pitchFamily="34" charset="-128"/>
              <a:cs typeface="Arial" pitchFamily="34" charset="0"/>
            </a:endParaRPr>
          </a:p>
        </p:txBody>
      </p:sp>
      <p:sp>
        <p:nvSpPr>
          <p:cNvPr id="8" name="Rectangle 45"/>
          <p:cNvSpPr>
            <a:spLocks noChangeArrowheads="1"/>
          </p:cNvSpPr>
          <p:nvPr/>
        </p:nvSpPr>
        <p:spPr bwMode="auto">
          <a:xfrm rot="10800000">
            <a:off x="-13691" y="5159564"/>
            <a:ext cx="9176738" cy="471488"/>
          </a:xfrm>
          <a:prstGeom prst="rect">
            <a:avLst/>
          </a:prstGeom>
          <a:gradFill rotWithShape="0">
            <a:gsLst>
              <a:gs pos="0">
                <a:schemeClr val="accent2">
                  <a:alpha val="67000"/>
                </a:schemeClr>
              </a:gs>
              <a:gs pos="100000">
                <a:schemeClr val="bg1">
                  <a:alpha val="0"/>
                </a:schemeClr>
              </a:gs>
            </a:gsLst>
            <a:lin ang="5400000" scaled="1"/>
          </a:gradFill>
          <a:ln w="9525" algn="ctr">
            <a:noFill/>
            <a:round/>
            <a:headEnd/>
            <a:tailEnd/>
          </a:ln>
        </p:spPr>
        <p:txBody>
          <a:bodyPr rot="10800000" lIns="38624" tIns="19312" rIns="38624" bIns="19312"/>
          <a:lstStyle/>
          <a:p>
            <a:pPr marL="49946" indent="-49946" algn="ctr"/>
            <a:endParaRPr lang="en-US" sz="800" b="1" dirty="0">
              <a:solidFill>
                <a:srgbClr val="000000"/>
              </a:solidFill>
              <a:latin typeface="Arial" pitchFamily="34" charset="0"/>
              <a:ea typeface="MS PGothic" pitchFamily="34" charset="-128"/>
              <a:cs typeface="Arial" pitchFamily="34" charset="0"/>
            </a:endParaRPr>
          </a:p>
        </p:txBody>
      </p:sp>
      <p:sp>
        <p:nvSpPr>
          <p:cNvPr id="10" name="Text Placeholder 9"/>
          <p:cNvSpPr>
            <a:spLocks noGrp="1"/>
          </p:cNvSpPr>
          <p:nvPr>
            <p:ph type="body" sz="quarter" idx="11"/>
          </p:nvPr>
        </p:nvSpPr>
        <p:spPr>
          <a:xfrm>
            <a:off x="371437" y="2106810"/>
            <a:ext cx="5257115" cy="2735263"/>
          </a:xfrm>
        </p:spPr>
        <p:txBody>
          <a:bodyPr anchor="ctr"/>
          <a:lstStyle>
            <a:lvl1pPr marL="0" indent="0">
              <a:buNone/>
              <a:defRPr sz="3000" b="0" cap="all" baseline="0">
                <a:solidFill>
                  <a:schemeClr val="bg1"/>
                </a:solidFill>
              </a:defRPr>
            </a:lvl1pPr>
          </a:lstStyle>
          <a:p>
            <a:pPr lvl="0"/>
            <a:r>
              <a:rPr lang="en-US" dirty="0" smtClean="0"/>
              <a:t>Click to edit Master text styles</a:t>
            </a:r>
          </a:p>
        </p:txBody>
      </p:sp>
      <p:sp>
        <p:nvSpPr>
          <p:cNvPr id="12" name="Picture Placeholder 11"/>
          <p:cNvSpPr>
            <a:spLocks noGrp="1"/>
          </p:cNvSpPr>
          <p:nvPr>
            <p:ph type="pic" sz="quarter" idx="12"/>
          </p:nvPr>
        </p:nvSpPr>
        <p:spPr>
          <a:xfrm>
            <a:off x="6042240" y="1985970"/>
            <a:ext cx="2728557" cy="2735263"/>
          </a:xfrm>
        </p:spPr>
        <p:txBody>
          <a:bodyPr/>
          <a:lstStyle/>
          <a:p>
            <a:endParaRPr lang="en-US"/>
          </a:p>
        </p:txBody>
      </p:sp>
    </p:spTree>
    <p:extLst>
      <p:ext uri="{BB962C8B-B14F-4D97-AF65-F5344CB8AC3E}">
        <p14:creationId xmlns:p14="http://schemas.microsoft.com/office/powerpoint/2010/main" val="2967528667"/>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47" y="327385"/>
            <a:ext cx="8229586"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804347" y="2029468"/>
            <a:ext cx="8229600"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864288"/>
            <a:ext cx="8229600" cy="4064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5" name="Rectangle 4"/>
          <p:cNvSpPr/>
          <p:nvPr userDrawn="1"/>
        </p:nvSpPr>
        <p:spPr>
          <a:xfrm>
            <a:off x="0" y="0"/>
            <a:ext cx="576072"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04986"/>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2923" y="4794865"/>
            <a:ext cx="7772797" cy="894473"/>
          </a:xfrm>
        </p:spPr>
        <p:txBody>
          <a:bodyPr anchor="b" anchorCtr="0"/>
          <a:lstStyle>
            <a:lvl1pPr>
              <a:defRPr sz="2400"/>
            </a:lvl1pPr>
          </a:lstStyle>
          <a:p>
            <a:r>
              <a:rPr lang="en-US" dirty="0" smtClean="0"/>
              <a:t>Click to edit Master title style</a:t>
            </a:r>
            <a:endParaRPr lang="en-US" dirty="0"/>
          </a:p>
        </p:txBody>
      </p:sp>
      <p:sp>
        <p:nvSpPr>
          <p:cNvPr id="3" name="Subtitle 2"/>
          <p:cNvSpPr>
            <a:spLocks noGrp="1"/>
          </p:cNvSpPr>
          <p:nvPr>
            <p:ph type="subTitle" idx="1"/>
          </p:nvPr>
        </p:nvSpPr>
        <p:spPr>
          <a:xfrm>
            <a:off x="1152923" y="5880364"/>
            <a:ext cx="7075289" cy="710189"/>
          </a:xfrm>
        </p:spPr>
        <p:txBody>
          <a:bodyPr/>
          <a:lstStyle>
            <a:lvl1pPr marL="0" marR="0" indent="0" algn="l" defTabSz="914400" rtl="0" eaLnBrk="1" fontAlgn="base" latinLnBrk="0" hangingPunct="1">
              <a:lnSpc>
                <a:spcPct val="100000"/>
              </a:lnSpc>
              <a:spcBef>
                <a:spcPts val="0"/>
              </a:spcBef>
              <a:spcAft>
                <a:spcPts val="300"/>
              </a:spcAft>
              <a:buClr>
                <a:srgbClr val="FF0000"/>
              </a:buClr>
              <a:buSzTx/>
              <a:buFont typeface="Arial" pitchFamily="127" charset="0"/>
              <a:buNone/>
              <a:tabLst/>
              <a:defRPr sz="1800">
                <a:solidFill>
                  <a:schemeClr val="tx1"/>
                </a:solidFill>
              </a:defRPr>
            </a:lvl1pPr>
            <a:lvl2pPr marL="285573" indent="0" algn="ctr">
              <a:buNone/>
              <a:defRPr>
                <a:solidFill>
                  <a:schemeClr val="tx1">
                    <a:tint val="75000"/>
                  </a:schemeClr>
                </a:solidFill>
              </a:defRPr>
            </a:lvl2pPr>
            <a:lvl3pPr marL="571145" indent="0" algn="ctr">
              <a:buNone/>
              <a:defRPr>
                <a:solidFill>
                  <a:schemeClr val="tx1">
                    <a:tint val="75000"/>
                  </a:schemeClr>
                </a:solidFill>
              </a:defRPr>
            </a:lvl3pPr>
            <a:lvl4pPr marL="856718" indent="0" algn="ctr">
              <a:buNone/>
              <a:defRPr>
                <a:solidFill>
                  <a:schemeClr val="tx1">
                    <a:tint val="75000"/>
                  </a:schemeClr>
                </a:solidFill>
              </a:defRPr>
            </a:lvl4pPr>
            <a:lvl5pPr marL="1142291" indent="0" algn="ctr">
              <a:buNone/>
              <a:defRPr>
                <a:solidFill>
                  <a:schemeClr val="tx1">
                    <a:tint val="75000"/>
                  </a:schemeClr>
                </a:solidFill>
              </a:defRPr>
            </a:lvl5pPr>
            <a:lvl6pPr marL="1427864" indent="0" algn="ctr">
              <a:buNone/>
              <a:defRPr>
                <a:solidFill>
                  <a:schemeClr val="tx1">
                    <a:tint val="75000"/>
                  </a:schemeClr>
                </a:solidFill>
              </a:defRPr>
            </a:lvl6pPr>
            <a:lvl7pPr marL="1713437" indent="0" algn="ctr">
              <a:buNone/>
              <a:defRPr>
                <a:solidFill>
                  <a:schemeClr val="tx1">
                    <a:tint val="75000"/>
                  </a:schemeClr>
                </a:solidFill>
              </a:defRPr>
            </a:lvl7pPr>
            <a:lvl8pPr marL="1999011" indent="0" algn="ctr">
              <a:buNone/>
              <a:defRPr>
                <a:solidFill>
                  <a:schemeClr val="tx1">
                    <a:tint val="75000"/>
                  </a:schemeClr>
                </a:solidFill>
              </a:defRPr>
            </a:lvl8pPr>
            <a:lvl9pPr marL="2284583" indent="0" algn="ctr">
              <a:buNone/>
              <a:defRPr>
                <a:solidFill>
                  <a:schemeClr val="tx1">
                    <a:tint val="75000"/>
                  </a:schemeClr>
                </a:solidFill>
              </a:defRPr>
            </a:lvl9pPr>
          </a:lstStyle>
          <a:p>
            <a:r>
              <a:rPr lang="en-US" dirty="0" smtClean="0"/>
              <a:t>Click to edit Master subtitle style</a:t>
            </a:r>
          </a:p>
        </p:txBody>
      </p:sp>
      <p:pic>
        <p:nvPicPr>
          <p:cNvPr id="9" name="Picture 1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4588" y="4135572"/>
            <a:ext cx="2227262"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50199_YVE_NA_ppt_16x9_titl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4400"/>
            <a:ext cx="9144000" cy="2828544"/>
          </a:xfrm>
          <a:prstGeom prst="rect">
            <a:avLst/>
          </a:prstGeom>
        </p:spPr>
      </p:pic>
    </p:spTree>
    <p:extLst>
      <p:ext uri="{BB962C8B-B14F-4D97-AF65-F5344CB8AC3E}">
        <p14:creationId xmlns:p14="http://schemas.microsoft.com/office/powerpoint/2010/main" val="335530169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Tree>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52923" y="4794865"/>
            <a:ext cx="7772797" cy="894473"/>
          </a:xfrm>
        </p:spPr>
        <p:txBody>
          <a:bodyPr anchor="b" anchorCtr="0"/>
          <a:lstStyle>
            <a:lvl1pPr>
              <a:defRPr sz="2400"/>
            </a:lvl1pPr>
          </a:lstStyle>
          <a:p>
            <a:r>
              <a:rPr lang="en-US" dirty="0" smtClean="0"/>
              <a:t>Click to edit Master title style</a:t>
            </a:r>
            <a:endParaRPr lang="en-US" dirty="0"/>
          </a:p>
        </p:txBody>
      </p:sp>
      <p:sp>
        <p:nvSpPr>
          <p:cNvPr id="3" name="Subtitle 2"/>
          <p:cNvSpPr>
            <a:spLocks noGrp="1"/>
          </p:cNvSpPr>
          <p:nvPr>
            <p:ph type="subTitle" idx="1"/>
          </p:nvPr>
        </p:nvSpPr>
        <p:spPr>
          <a:xfrm>
            <a:off x="1152923" y="5880364"/>
            <a:ext cx="7075289" cy="710189"/>
          </a:xfrm>
        </p:spPr>
        <p:txBody>
          <a:bodyPr/>
          <a:lstStyle>
            <a:lvl1pPr marL="0" marR="0" indent="0" algn="l" defTabSz="914400" rtl="0" eaLnBrk="1" fontAlgn="base" latinLnBrk="0" hangingPunct="1">
              <a:lnSpc>
                <a:spcPct val="100000"/>
              </a:lnSpc>
              <a:spcBef>
                <a:spcPts val="0"/>
              </a:spcBef>
              <a:spcAft>
                <a:spcPts val="300"/>
              </a:spcAft>
              <a:buClr>
                <a:srgbClr val="FF0000"/>
              </a:buClr>
              <a:buSzTx/>
              <a:buFont typeface="Arial" pitchFamily="127" charset="0"/>
              <a:buNone/>
              <a:tabLst/>
              <a:defRPr sz="1800">
                <a:solidFill>
                  <a:schemeClr val="tx1"/>
                </a:solidFill>
              </a:defRPr>
            </a:lvl1pPr>
            <a:lvl2pPr marL="285573" indent="0" algn="ctr">
              <a:buNone/>
              <a:defRPr>
                <a:solidFill>
                  <a:schemeClr val="tx1">
                    <a:tint val="75000"/>
                  </a:schemeClr>
                </a:solidFill>
              </a:defRPr>
            </a:lvl2pPr>
            <a:lvl3pPr marL="571145" indent="0" algn="ctr">
              <a:buNone/>
              <a:defRPr>
                <a:solidFill>
                  <a:schemeClr val="tx1">
                    <a:tint val="75000"/>
                  </a:schemeClr>
                </a:solidFill>
              </a:defRPr>
            </a:lvl3pPr>
            <a:lvl4pPr marL="856718" indent="0" algn="ctr">
              <a:buNone/>
              <a:defRPr>
                <a:solidFill>
                  <a:schemeClr val="tx1">
                    <a:tint val="75000"/>
                  </a:schemeClr>
                </a:solidFill>
              </a:defRPr>
            </a:lvl4pPr>
            <a:lvl5pPr marL="1142291" indent="0" algn="ctr">
              <a:buNone/>
              <a:defRPr>
                <a:solidFill>
                  <a:schemeClr val="tx1">
                    <a:tint val="75000"/>
                  </a:schemeClr>
                </a:solidFill>
              </a:defRPr>
            </a:lvl5pPr>
            <a:lvl6pPr marL="1427864" indent="0" algn="ctr">
              <a:buNone/>
              <a:defRPr>
                <a:solidFill>
                  <a:schemeClr val="tx1">
                    <a:tint val="75000"/>
                  </a:schemeClr>
                </a:solidFill>
              </a:defRPr>
            </a:lvl6pPr>
            <a:lvl7pPr marL="1713437" indent="0" algn="ctr">
              <a:buNone/>
              <a:defRPr>
                <a:solidFill>
                  <a:schemeClr val="tx1">
                    <a:tint val="75000"/>
                  </a:schemeClr>
                </a:solidFill>
              </a:defRPr>
            </a:lvl7pPr>
            <a:lvl8pPr marL="1999011" indent="0" algn="ctr">
              <a:buNone/>
              <a:defRPr>
                <a:solidFill>
                  <a:schemeClr val="tx1">
                    <a:tint val="75000"/>
                  </a:schemeClr>
                </a:solidFill>
              </a:defRPr>
            </a:lvl8pPr>
            <a:lvl9pPr marL="2284583" indent="0" algn="ctr">
              <a:buNone/>
              <a:defRPr>
                <a:solidFill>
                  <a:schemeClr val="tx1">
                    <a:tint val="75000"/>
                  </a:schemeClr>
                </a:solidFill>
              </a:defRPr>
            </a:lvl9pPr>
          </a:lstStyle>
          <a:p>
            <a:r>
              <a:rPr lang="en-US" dirty="0" smtClean="0"/>
              <a:t>Click to edit Master subtitle style</a:t>
            </a:r>
          </a:p>
        </p:txBody>
      </p:sp>
      <p:pic>
        <p:nvPicPr>
          <p:cNvPr id="9" name="Picture 1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44588" y="4135572"/>
            <a:ext cx="2227262"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engineered-systems-header-488734.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52776"/>
            <a:ext cx="9144000" cy="2365848"/>
          </a:xfrm>
          <a:prstGeom prst="rect">
            <a:avLst/>
          </a:prstGeom>
        </p:spPr>
      </p:pic>
    </p:spTree>
    <p:extLst>
      <p:ext uri="{BB962C8B-B14F-4D97-AF65-F5344CB8AC3E}">
        <p14:creationId xmlns:p14="http://schemas.microsoft.com/office/powerpoint/2010/main" val="3039288312"/>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50199_YVE_NA_ppt_16x9_diviv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1291" cy="6858000"/>
          </a:xfrm>
          <a:prstGeom prst="rect">
            <a:avLst/>
          </a:prstGeom>
        </p:spPr>
      </p:pic>
      <p:grpSp>
        <p:nvGrpSpPr>
          <p:cNvPr id="3" name="Group 5"/>
          <p:cNvGrpSpPr>
            <a:grpSpLocks/>
          </p:cNvGrpSpPr>
          <p:nvPr userDrawn="1"/>
        </p:nvGrpSpPr>
        <p:grpSpPr bwMode="auto">
          <a:xfrm>
            <a:off x="0" y="6172201"/>
            <a:ext cx="9144000" cy="224367"/>
            <a:chOff x="0" y="4629150"/>
            <a:chExt cx="9144000" cy="168275"/>
          </a:xfrm>
        </p:grpSpPr>
        <p:pic>
          <p:nvPicPr>
            <p:cNvPr id="6" name="Picture 25" descr="Red B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O_redbox_clr_rg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9654" y="4651456"/>
              <a:ext cx="755707" cy="1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4474876"/>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08039" y="268101"/>
            <a:ext cx="6569039" cy="59478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08038" y="1552220"/>
            <a:ext cx="8140700" cy="4433811"/>
          </a:xfrm>
        </p:spPr>
        <p:txBody>
          <a:bodyPr/>
          <a:lstStyle>
            <a:lvl1pPr>
              <a:defRPr>
                <a:solidFill>
                  <a:schemeClr val="tx1"/>
                </a:solidFill>
              </a:defRPr>
            </a:lvl1pPr>
            <a:lvl2pPr>
              <a:defRPr sz="2000">
                <a:solidFill>
                  <a:schemeClr val="tx1"/>
                </a:solidFill>
              </a:defRPr>
            </a:lvl2pPr>
            <a:lvl3pPr>
              <a:buClr>
                <a:schemeClr val="tx2"/>
              </a:buCl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24" descr="Small Red Square"/>
          <p:cNvPicPr>
            <a:picLocks noChangeAspect="1" noChangeArrowheads="1"/>
          </p:cNvPicPr>
          <p:nvPr userDrawn="1"/>
        </p:nvPicPr>
        <p:blipFill>
          <a:blip r:embed="rId2" cstate="print">
            <a:alphaModFix amt="0"/>
            <a:extLst>
              <a:ext uri="{28A0092B-C50C-407E-A947-70E740481C1C}">
                <a14:useLocalDpi xmlns:a14="http://schemas.microsoft.com/office/drawing/2010/main" val="0"/>
              </a:ext>
            </a:extLst>
          </a:blip>
          <a:srcRect/>
          <a:stretch>
            <a:fillRect/>
          </a:stretch>
        </p:blipFill>
        <p:spPr bwMode="auto">
          <a:xfrm>
            <a:off x="7535206" y="1"/>
            <a:ext cx="1608794" cy="7344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50997"/>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08038" y="1552221"/>
            <a:ext cx="7910512" cy="4396316"/>
          </a:xfrm>
        </p:spPr>
        <p:txBody>
          <a:bodyPr/>
          <a:lstStyle>
            <a:lvl1pPr>
              <a:defRPr sz="2400"/>
            </a:lvl1pPr>
            <a:lvl2pPr>
              <a:defRPr sz="2000"/>
            </a:lvl2pPr>
            <a:lvl3pPr>
              <a:defRPr sz="1800"/>
            </a:lvl3pPr>
            <a:lvl4pPr>
              <a:defRPr sz="1800"/>
            </a:lvl4pPr>
            <a:lvl5pPr>
              <a:defRPr sz="18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808038" y="878097"/>
            <a:ext cx="8139112" cy="424921"/>
          </a:xfrm>
        </p:spPr>
        <p:txBody>
          <a:bodyPr/>
          <a:lstStyle>
            <a:lvl1pPr marL="0" indent="0">
              <a:buNone/>
              <a:defRPr sz="2400">
                <a:solidFill>
                  <a:schemeClr val="tx2"/>
                </a:solidFill>
              </a:defRPr>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smtClean="0"/>
              <a:t>Click to edit Subtitle</a:t>
            </a:r>
          </a:p>
        </p:txBody>
      </p:sp>
    </p:spTree>
    <p:extLst>
      <p:ext uri="{BB962C8B-B14F-4D97-AF65-F5344CB8AC3E}">
        <p14:creationId xmlns:p14="http://schemas.microsoft.com/office/powerpoint/2010/main" val="142268985"/>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0882423"/>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970293"/>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announcement">
    <p:spTree>
      <p:nvGrpSpPr>
        <p:cNvPr id="1" name=""/>
        <p:cNvGrpSpPr/>
        <p:nvPr/>
      </p:nvGrpSpPr>
      <p:grpSpPr>
        <a:xfrm>
          <a:off x="0" y="0"/>
          <a:ext cx="0" cy="0"/>
          <a:chOff x="0" y="0"/>
          <a:chExt cx="0" cy="0"/>
        </a:xfrm>
      </p:grpSpPr>
      <p:pic>
        <p:nvPicPr>
          <p:cNvPr id="6" name="Picture 24" descr="Small Red Square"/>
          <p:cNvPicPr>
            <a:picLocks noChangeAspect="1" noChangeArrowheads="1"/>
          </p:cNvPicPr>
          <p:nvPr userDrawn="1"/>
        </p:nvPicPr>
        <p:blipFill>
          <a:blip r:embed="rId2" cstate="print">
            <a:alphaModFix amt="0"/>
            <a:extLst>
              <a:ext uri="{28A0092B-C50C-407E-A947-70E740481C1C}">
                <a14:useLocalDpi xmlns:a14="http://schemas.microsoft.com/office/drawing/2010/main" val="0"/>
              </a:ext>
            </a:extLst>
          </a:blip>
          <a:srcRect/>
          <a:stretch>
            <a:fillRect/>
          </a:stretch>
        </p:blipFill>
        <p:spPr bwMode="auto">
          <a:xfrm>
            <a:off x="0" y="1"/>
            <a:ext cx="9144000" cy="3651251"/>
          </a:xfrm>
          <a:prstGeom prst="rect">
            <a:avLst/>
          </a:prstGeom>
          <a:solidFill>
            <a:schemeClr val="tx2"/>
          </a:solidFill>
          <a:ln>
            <a:noFill/>
          </a:ln>
          <a:extLst/>
        </p:spPr>
      </p:pic>
      <p:sp>
        <p:nvSpPr>
          <p:cNvPr id="2" name="Title 1"/>
          <p:cNvSpPr>
            <a:spLocks noGrp="1"/>
          </p:cNvSpPr>
          <p:nvPr>
            <p:ph type="title" hasCustomPrompt="1"/>
          </p:nvPr>
        </p:nvSpPr>
        <p:spPr>
          <a:xfrm>
            <a:off x="808038" y="424074"/>
            <a:ext cx="7779072" cy="672559"/>
          </a:xfrm>
        </p:spPr>
        <p:txBody>
          <a:bodyPr/>
          <a:lstStyle>
            <a:lvl1pPr>
              <a:defRPr>
                <a:solidFill>
                  <a:schemeClr val="bg1"/>
                </a:solidFill>
              </a:defRPr>
            </a:lvl1pPr>
          </a:lstStyle>
          <a:p>
            <a:r>
              <a:rPr lang="en-US" dirty="0" smtClean="0"/>
              <a:t>Click to edit Announcement </a:t>
            </a:r>
            <a:endParaRPr lang="en-US" dirty="0"/>
          </a:p>
        </p:txBody>
      </p:sp>
      <p:sp>
        <p:nvSpPr>
          <p:cNvPr id="3" name="Content Placeholder 2"/>
          <p:cNvSpPr>
            <a:spLocks noGrp="1"/>
          </p:cNvSpPr>
          <p:nvPr>
            <p:ph idx="1" hasCustomPrompt="1"/>
          </p:nvPr>
        </p:nvSpPr>
        <p:spPr>
          <a:xfrm>
            <a:off x="808038" y="1145016"/>
            <a:ext cx="7792822" cy="2490109"/>
          </a:xfrm>
        </p:spPr>
        <p:txBody>
          <a:bodyPr/>
          <a:lstStyle>
            <a:lvl1pPr marL="0" indent="0">
              <a:buClr>
                <a:schemeClr val="bg1"/>
              </a:buClr>
              <a:buNone/>
              <a:defRPr sz="2400">
                <a:solidFill>
                  <a:schemeClr val="bg1"/>
                </a:solidFill>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dirty="0" smtClean="0"/>
              <a:t>Click to edit Product Name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1609517"/>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Quote">
    <p:spTree>
      <p:nvGrpSpPr>
        <p:cNvPr id="1" name=""/>
        <p:cNvGrpSpPr/>
        <p:nvPr/>
      </p:nvGrpSpPr>
      <p:grpSpPr>
        <a:xfrm>
          <a:off x="0" y="0"/>
          <a:ext cx="0" cy="0"/>
          <a:chOff x="0" y="0"/>
          <a:chExt cx="0" cy="0"/>
        </a:xfrm>
      </p:grpSpPr>
      <p:pic>
        <p:nvPicPr>
          <p:cNvPr id="8" name="Picture 24" descr="Small Red Square"/>
          <p:cNvPicPr>
            <a:picLocks noChangeAspect="1" noChangeArrowheads="1"/>
          </p:cNvPicPr>
          <p:nvPr userDrawn="1"/>
        </p:nvPicPr>
        <p:blipFill>
          <a:blip r:embed="rId2" cstate="print">
            <a:alphaModFix amt="0"/>
            <a:extLst>
              <a:ext uri="{28A0092B-C50C-407E-A947-70E740481C1C}">
                <a14:useLocalDpi xmlns:a14="http://schemas.microsoft.com/office/drawing/2010/main" val="0"/>
              </a:ext>
            </a:extLst>
          </a:blip>
          <a:srcRect/>
          <a:stretch>
            <a:fillRect/>
          </a:stretch>
        </p:blipFill>
        <p:spPr bwMode="auto">
          <a:xfrm>
            <a:off x="0" y="1"/>
            <a:ext cx="9144000" cy="3651251"/>
          </a:xfrm>
          <a:prstGeom prst="rect">
            <a:avLst/>
          </a:prstGeom>
          <a:solidFill>
            <a:schemeClr val="tx2"/>
          </a:solidFill>
          <a:ln>
            <a:noFill/>
          </a:ln>
          <a:extLst/>
        </p:spPr>
      </p:pic>
      <p:sp>
        <p:nvSpPr>
          <p:cNvPr id="2" name="Title 1"/>
          <p:cNvSpPr>
            <a:spLocks noGrp="1"/>
          </p:cNvSpPr>
          <p:nvPr>
            <p:ph type="title" hasCustomPrompt="1"/>
          </p:nvPr>
        </p:nvSpPr>
        <p:spPr>
          <a:xfrm>
            <a:off x="735468" y="476868"/>
            <a:ext cx="7779072" cy="1659025"/>
          </a:xfrm>
        </p:spPr>
        <p:txBody>
          <a:bodyPr/>
          <a:lstStyle>
            <a:lvl1pPr marL="91440" indent="-91440">
              <a:defRPr sz="2400" b="0">
                <a:solidFill>
                  <a:schemeClr val="bg1"/>
                </a:solidFill>
              </a:defRPr>
            </a:lvl1pPr>
          </a:lstStyle>
          <a:p>
            <a:r>
              <a:rPr lang="en-US" dirty="0" smtClean="0"/>
              <a:t>Click to edit Quote</a:t>
            </a:r>
            <a:endParaRPr lang="en-US" dirty="0"/>
          </a:p>
        </p:txBody>
      </p:sp>
      <p:sp>
        <p:nvSpPr>
          <p:cNvPr id="3" name="Content Placeholder 2"/>
          <p:cNvSpPr>
            <a:spLocks noGrp="1"/>
          </p:cNvSpPr>
          <p:nvPr>
            <p:ph idx="1" hasCustomPrompt="1"/>
          </p:nvPr>
        </p:nvSpPr>
        <p:spPr>
          <a:xfrm>
            <a:off x="808038" y="2423585"/>
            <a:ext cx="7792822" cy="1139516"/>
          </a:xfrm>
        </p:spPr>
        <p:txBody>
          <a:bodyPr/>
          <a:lstStyle>
            <a:lvl1pPr marL="0" indent="0">
              <a:buNone/>
              <a:defRPr sz="2000" b="1">
                <a:solidFill>
                  <a:schemeClr val="bg1"/>
                </a:solidFill>
              </a:defRPr>
            </a:lvl1pPr>
            <a:lvl2pPr marL="285750" indent="0">
              <a:buNone/>
              <a:defRPr sz="1600">
                <a:solidFill>
                  <a:schemeClr val="bg1"/>
                </a:solidFill>
              </a:defRPr>
            </a:lvl2pPr>
            <a:lvl3pPr>
              <a:buClr>
                <a:schemeClr val="tx2"/>
              </a:buCl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name</a:t>
            </a:r>
          </a:p>
          <a:p>
            <a:pPr lvl="1"/>
            <a:r>
              <a:rPr lang="en-US" dirty="0" smtClean="0"/>
              <a:t>Second level</a:t>
            </a:r>
          </a:p>
        </p:txBody>
      </p:sp>
    </p:spTree>
    <p:extLst>
      <p:ext uri="{BB962C8B-B14F-4D97-AF65-F5344CB8AC3E}">
        <p14:creationId xmlns:p14="http://schemas.microsoft.com/office/powerpoint/2010/main" val="2728546652"/>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grpSp>
        <p:nvGrpSpPr>
          <p:cNvPr id="3" name="Group 2"/>
          <p:cNvGrpSpPr/>
          <p:nvPr userDrawn="1"/>
        </p:nvGrpSpPr>
        <p:grpSpPr>
          <a:xfrm>
            <a:off x="-1587" y="0"/>
            <a:ext cx="9145587" cy="4834467"/>
            <a:chOff x="-1587" y="0"/>
            <a:chExt cx="9145587" cy="3625850"/>
          </a:xfrm>
        </p:grpSpPr>
        <p:pic>
          <p:nvPicPr>
            <p:cNvPr id="7"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Small Red Square"/>
            <p:cNvPicPr>
              <a:picLocks noChangeAspect="1" noChangeArrowheads="1"/>
            </p:cNvPicPr>
            <p:nvPr userDrawn="1"/>
          </p:nvPicPr>
          <p:blipFill>
            <a:blip r:embed="rId3" cstate="print">
              <a:alphaModFix amt="0"/>
              <a:extLst>
                <a:ext uri="{28A0092B-C50C-407E-A947-70E740481C1C}">
                  <a14:useLocalDpi xmlns:a14="http://schemas.microsoft.com/office/drawing/2010/main" val="0"/>
                </a:ext>
              </a:extLst>
            </a:blip>
            <a:srcRect/>
            <a:stretch>
              <a:fillRect/>
            </a:stretch>
          </p:blipFill>
          <p:spPr bwMode="auto">
            <a:xfrm>
              <a:off x="-1587" y="1041400"/>
              <a:ext cx="9144000" cy="25844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a:xfrm>
            <a:off x="1" y="2429234"/>
            <a:ext cx="9142413" cy="1200865"/>
          </a:xfrm>
          <a:noFill/>
          <a:ln>
            <a:noFill/>
          </a:ln>
        </p:spPr>
        <p:txBody>
          <a:bodyPr/>
          <a:lstStyle>
            <a:lvl1pPr algn="ctr">
              <a:defRPr sz="6000" b="0">
                <a:solidFill>
                  <a:schemeClr val="bg1"/>
                </a:solidFill>
              </a:defRPr>
            </a:lvl1pPr>
          </a:lstStyle>
          <a:p>
            <a:r>
              <a:rPr lang="en-US" dirty="0" smtClean="0"/>
              <a:t>Q&amp;A</a:t>
            </a:r>
            <a:endParaRPr lang="en-US" dirty="0"/>
          </a:p>
        </p:txBody>
      </p:sp>
    </p:spTree>
    <p:extLst>
      <p:ext uri="{BB962C8B-B14F-4D97-AF65-F5344CB8AC3E}">
        <p14:creationId xmlns:p14="http://schemas.microsoft.com/office/powerpoint/2010/main" val="829113709"/>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pening/Closing slide">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0"/>
            <a:ext cx="9144000" cy="6858000"/>
            <a:chOff x="0" y="0"/>
            <a:chExt cx="9144000" cy="5143500"/>
          </a:xfrm>
        </p:grpSpPr>
        <p:pic>
          <p:nvPicPr>
            <p:cNvPr id="3"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180" y="2094112"/>
              <a:ext cx="5998766"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2080499"/>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637"/>
            <a:ext cx="7772797" cy="1362604"/>
          </a:xfrm>
        </p:spPr>
        <p:txBody>
          <a:bodyPr/>
          <a:lstStyle>
            <a:lvl1pPr algn="l">
              <a:defRPr sz="2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5" y="2906453"/>
            <a:ext cx="7772797" cy="1500188"/>
          </a:xfrm>
        </p:spPr>
        <p:txBody>
          <a:bodyPr anchor="b"/>
          <a:lstStyle>
            <a:lvl1pPr marL="0" indent="0">
              <a:buNone/>
              <a:defRPr sz="1200">
                <a:solidFill>
                  <a:schemeClr val="tx1">
                    <a:tint val="75000"/>
                  </a:schemeClr>
                </a:solidFill>
              </a:defRPr>
            </a:lvl1pPr>
            <a:lvl2pPr marL="285573" indent="0">
              <a:buNone/>
              <a:defRPr sz="1100">
                <a:solidFill>
                  <a:schemeClr val="tx1">
                    <a:tint val="75000"/>
                  </a:schemeClr>
                </a:solidFill>
              </a:defRPr>
            </a:lvl2pPr>
            <a:lvl3pPr marL="571145" indent="0">
              <a:buNone/>
              <a:defRPr sz="1000">
                <a:solidFill>
                  <a:schemeClr val="tx1">
                    <a:tint val="75000"/>
                  </a:schemeClr>
                </a:solidFill>
              </a:defRPr>
            </a:lvl3pPr>
            <a:lvl4pPr marL="856718" indent="0">
              <a:buNone/>
              <a:defRPr sz="900">
                <a:solidFill>
                  <a:schemeClr val="tx1">
                    <a:tint val="75000"/>
                  </a:schemeClr>
                </a:solidFill>
              </a:defRPr>
            </a:lvl4pPr>
            <a:lvl5pPr marL="1142291" indent="0">
              <a:buNone/>
              <a:defRPr sz="900">
                <a:solidFill>
                  <a:schemeClr val="tx1">
                    <a:tint val="75000"/>
                  </a:schemeClr>
                </a:solidFill>
              </a:defRPr>
            </a:lvl5pPr>
            <a:lvl6pPr marL="1427864" indent="0">
              <a:buNone/>
              <a:defRPr sz="900">
                <a:solidFill>
                  <a:schemeClr val="tx1">
                    <a:tint val="75000"/>
                  </a:schemeClr>
                </a:solidFill>
              </a:defRPr>
            </a:lvl6pPr>
            <a:lvl7pPr marL="1713437" indent="0">
              <a:buNone/>
              <a:defRPr sz="900">
                <a:solidFill>
                  <a:schemeClr val="tx1">
                    <a:tint val="75000"/>
                  </a:schemeClr>
                </a:solidFill>
              </a:defRPr>
            </a:lvl7pPr>
            <a:lvl8pPr marL="1999011" indent="0">
              <a:buNone/>
              <a:defRPr sz="900">
                <a:solidFill>
                  <a:schemeClr val="tx1">
                    <a:tint val="75000"/>
                  </a:schemeClr>
                </a:solidFill>
              </a:defRPr>
            </a:lvl8pPr>
            <a:lvl9pPr marL="2284583" indent="0">
              <a:buNone/>
              <a:defRPr sz="9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0940877"/>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99" y="1600729"/>
            <a:ext cx="4066976" cy="4525699"/>
          </a:xfrm>
        </p:spPr>
        <p:txBody>
          <a:bodyPr/>
          <a:lstStyle>
            <a:lvl1pPr>
              <a:defRPr sz="1800"/>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6" y="1600729"/>
            <a:ext cx="4066977" cy="4525699"/>
          </a:xfrm>
        </p:spPr>
        <p:txBody>
          <a:bodyPr/>
          <a:lstStyle>
            <a:lvl1pPr>
              <a:defRPr sz="1800"/>
            </a:lvl1pPr>
            <a:lvl2pPr>
              <a:defRPr sz="15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7787414"/>
      </p:ext>
    </p:extLst>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02" y="1534585"/>
            <a:ext cx="4040187" cy="640292"/>
          </a:xfrm>
        </p:spPr>
        <p:txBody>
          <a:bodyPr anchor="b"/>
          <a:lstStyle>
            <a:lvl1pPr marL="0" indent="0">
              <a:buNone/>
              <a:defRPr sz="1500" b="1"/>
            </a:lvl1pPr>
            <a:lvl2pPr marL="285573" indent="0">
              <a:buNone/>
              <a:defRPr sz="1200" b="1"/>
            </a:lvl2pPr>
            <a:lvl3pPr marL="571145" indent="0">
              <a:buNone/>
              <a:defRPr sz="1100" b="1"/>
            </a:lvl3pPr>
            <a:lvl4pPr marL="856718" indent="0">
              <a:buNone/>
              <a:defRPr sz="1000" b="1"/>
            </a:lvl4pPr>
            <a:lvl5pPr marL="1142291" indent="0">
              <a:buNone/>
              <a:defRPr sz="1000" b="1"/>
            </a:lvl5pPr>
            <a:lvl6pPr marL="1427864" indent="0">
              <a:buNone/>
              <a:defRPr sz="1000" b="1"/>
            </a:lvl6pPr>
            <a:lvl7pPr marL="1713437" indent="0">
              <a:buNone/>
              <a:defRPr sz="1000" b="1"/>
            </a:lvl7pPr>
            <a:lvl8pPr marL="1999011" indent="0">
              <a:buNone/>
              <a:defRPr sz="1000" b="1"/>
            </a:lvl8pPr>
            <a:lvl9pPr marL="2284583" indent="0">
              <a:buNone/>
              <a:defRPr sz="1000" b="1"/>
            </a:lvl9pPr>
          </a:lstStyle>
          <a:p>
            <a:pPr lvl="0"/>
            <a:r>
              <a:rPr lang="en-US" smtClean="0"/>
              <a:t>Click to edit Master text styles</a:t>
            </a:r>
          </a:p>
        </p:txBody>
      </p:sp>
      <p:sp>
        <p:nvSpPr>
          <p:cNvPr id="4" name="Content Placeholder 3"/>
          <p:cNvSpPr>
            <a:spLocks noGrp="1"/>
          </p:cNvSpPr>
          <p:nvPr>
            <p:ph sz="half" idx="2"/>
          </p:nvPr>
        </p:nvSpPr>
        <p:spPr>
          <a:xfrm>
            <a:off x="457402" y="2174876"/>
            <a:ext cx="4040187" cy="395155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22" y="1534585"/>
            <a:ext cx="4041180" cy="640292"/>
          </a:xfrm>
        </p:spPr>
        <p:txBody>
          <a:bodyPr anchor="b"/>
          <a:lstStyle>
            <a:lvl1pPr marL="0" indent="0">
              <a:buNone/>
              <a:defRPr sz="1500" b="1"/>
            </a:lvl1pPr>
            <a:lvl2pPr marL="285573" indent="0">
              <a:buNone/>
              <a:defRPr sz="1200" b="1"/>
            </a:lvl2pPr>
            <a:lvl3pPr marL="571145" indent="0">
              <a:buNone/>
              <a:defRPr sz="1100" b="1"/>
            </a:lvl3pPr>
            <a:lvl4pPr marL="856718" indent="0">
              <a:buNone/>
              <a:defRPr sz="1000" b="1"/>
            </a:lvl4pPr>
            <a:lvl5pPr marL="1142291" indent="0">
              <a:buNone/>
              <a:defRPr sz="1000" b="1"/>
            </a:lvl5pPr>
            <a:lvl6pPr marL="1427864" indent="0">
              <a:buNone/>
              <a:defRPr sz="1000" b="1"/>
            </a:lvl6pPr>
            <a:lvl7pPr marL="1713437" indent="0">
              <a:buNone/>
              <a:defRPr sz="1000" b="1"/>
            </a:lvl7pPr>
            <a:lvl8pPr marL="1999011" indent="0">
              <a:buNone/>
              <a:defRPr sz="1000" b="1"/>
            </a:lvl8pPr>
            <a:lvl9pPr marL="2284583" indent="0">
              <a:buNone/>
              <a:defRPr sz="1000" b="1"/>
            </a:lvl9pPr>
          </a:lstStyle>
          <a:p>
            <a:pPr lvl="0"/>
            <a:r>
              <a:rPr lang="en-US" smtClean="0"/>
              <a:t>Click to edit Master text styles</a:t>
            </a:r>
          </a:p>
        </p:txBody>
      </p:sp>
      <p:sp>
        <p:nvSpPr>
          <p:cNvPr id="6" name="Content Placeholder 5"/>
          <p:cNvSpPr>
            <a:spLocks noGrp="1"/>
          </p:cNvSpPr>
          <p:nvPr>
            <p:ph sz="quarter" idx="4"/>
          </p:nvPr>
        </p:nvSpPr>
        <p:spPr>
          <a:xfrm>
            <a:off x="4645422" y="2174876"/>
            <a:ext cx="4041180" cy="3951552"/>
          </a:xfrm>
        </p:spPr>
        <p:txBody>
          <a:bodyPr/>
          <a:lstStyle>
            <a:lvl1pPr>
              <a:defRPr sz="1500"/>
            </a:lvl1pPr>
            <a:lvl2pPr>
              <a:defRPr sz="12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574234"/>
      </p:ext>
    </p:extLst>
  </p:cSld>
  <p:clrMapOvr>
    <a:masterClrMapping/>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9" y="272525"/>
            <a:ext cx="3008312" cy="1162844"/>
          </a:xfrm>
        </p:spPr>
        <p:txBody>
          <a:bodyPr/>
          <a:lstStyle>
            <a:lvl1pPr algn="l">
              <a:defRPr sz="1200" b="1"/>
            </a:lvl1pPr>
          </a:lstStyle>
          <a:p>
            <a:r>
              <a:rPr lang="en-US" smtClean="0"/>
              <a:t>Click to edit Master title style</a:t>
            </a:r>
            <a:endParaRPr lang="en-US"/>
          </a:p>
        </p:txBody>
      </p:sp>
      <p:sp>
        <p:nvSpPr>
          <p:cNvPr id="3" name="Content Placeholder 2"/>
          <p:cNvSpPr>
            <a:spLocks noGrp="1"/>
          </p:cNvSpPr>
          <p:nvPr>
            <p:ph idx="1"/>
          </p:nvPr>
        </p:nvSpPr>
        <p:spPr>
          <a:xfrm>
            <a:off x="3574852" y="272521"/>
            <a:ext cx="5111750" cy="5853907"/>
          </a:xfrm>
        </p:spPr>
        <p:txBody>
          <a:bodyPr/>
          <a:lstStyle>
            <a:lvl1pPr>
              <a:defRPr sz="2000"/>
            </a:lvl1pPr>
            <a:lvl2pPr>
              <a:defRPr sz="18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399" y="1435369"/>
            <a:ext cx="3008312" cy="4691063"/>
          </a:xfrm>
        </p:spPr>
        <p:txBody>
          <a:bodyPr/>
          <a:lstStyle>
            <a:lvl1pPr marL="0" indent="0">
              <a:buNone/>
              <a:defRPr sz="900"/>
            </a:lvl1pPr>
            <a:lvl2pPr marL="285573" indent="0">
              <a:buNone/>
              <a:defRPr sz="700"/>
            </a:lvl2pPr>
            <a:lvl3pPr marL="571145" indent="0">
              <a:buNone/>
              <a:defRPr sz="600"/>
            </a:lvl3pPr>
            <a:lvl4pPr marL="856718" indent="0">
              <a:buNone/>
              <a:defRPr sz="600"/>
            </a:lvl4pPr>
            <a:lvl5pPr marL="1142291" indent="0">
              <a:buNone/>
              <a:defRPr sz="600"/>
            </a:lvl5pPr>
            <a:lvl6pPr marL="1427864" indent="0">
              <a:buNone/>
              <a:defRPr sz="600"/>
            </a:lvl6pPr>
            <a:lvl7pPr marL="1713437" indent="0">
              <a:buNone/>
              <a:defRPr sz="600"/>
            </a:lvl7pPr>
            <a:lvl8pPr marL="1999011" indent="0">
              <a:buNone/>
              <a:defRPr sz="600"/>
            </a:lvl8pPr>
            <a:lvl9pPr marL="2284583" indent="0">
              <a:buNone/>
              <a:defRPr sz="600"/>
            </a:lvl9pPr>
          </a:lstStyle>
          <a:p>
            <a:pPr lvl="0"/>
            <a:r>
              <a:rPr lang="en-US" smtClean="0"/>
              <a:t>Click to edit Master text styles</a:t>
            </a:r>
          </a:p>
        </p:txBody>
      </p:sp>
    </p:spTree>
    <p:extLst>
      <p:ext uri="{BB962C8B-B14F-4D97-AF65-F5344CB8AC3E}">
        <p14:creationId xmlns:p14="http://schemas.microsoft.com/office/powerpoint/2010/main" val="3219337269"/>
      </p:ext>
    </p:extLst>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283090"/>
      </p:ext>
    </p:extLst>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99" y="275167"/>
            <a:ext cx="2056805" cy="58512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99" y="275167"/>
            <a:ext cx="6077148" cy="58512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639711"/>
      </p:ext>
    </p:extLst>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pic>
        <p:nvPicPr>
          <p:cNvPr id="9"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8038" y="268101"/>
            <a:ext cx="7950200" cy="630767"/>
          </a:xfrm>
        </p:spPr>
        <p:txBody>
          <a:bodyPr wrap="square"/>
          <a:lstStyle/>
          <a:p>
            <a:r>
              <a:rPr lang="en-US" dirty="0" smtClean="0"/>
              <a:t>Click to edit Master title style</a:t>
            </a:r>
            <a:endParaRPr lang="en-US" dirty="0"/>
          </a:p>
        </p:txBody>
      </p:sp>
      <p:sp>
        <p:nvSpPr>
          <p:cNvPr id="3" name="Content Placeholder 2"/>
          <p:cNvSpPr>
            <a:spLocks noGrp="1"/>
          </p:cNvSpPr>
          <p:nvPr>
            <p:ph idx="1"/>
          </p:nvPr>
        </p:nvSpPr>
        <p:spPr>
          <a:xfrm>
            <a:off x="806451" y="1481667"/>
            <a:ext cx="7900974" cy="4864100"/>
          </a:xfrm>
        </p:spPr>
        <p:txBody>
          <a:bodyPr wrap="square"/>
          <a:lstStyle>
            <a:lvl1pPr marL="117475" indent="-117475">
              <a:spcBef>
                <a:spcPts val="400"/>
              </a:spcBef>
              <a:spcAft>
                <a:spcPts val="200"/>
              </a:spcAft>
              <a:buFont typeface="Arial" pitchFamily="34" charset="0"/>
              <a:buChar char="•"/>
              <a:defRPr sz="1200" b="0"/>
            </a:lvl1pPr>
            <a:lvl2pPr marL="344488" indent="-177800">
              <a:spcAft>
                <a:spcPts val="0"/>
              </a:spcAft>
              <a:buClr>
                <a:schemeClr val="tx1"/>
              </a:buClr>
              <a:buFont typeface="Arial" pitchFamily="34" charset="0"/>
              <a:buChar char="–"/>
              <a:defRPr sz="1100"/>
            </a:lvl2pPr>
            <a:lvl3pPr marL="574675" indent="-171450">
              <a:buClr>
                <a:schemeClr val="tx2"/>
              </a:buClr>
              <a:buFont typeface="Arial" pitchFamily="34" charset="0"/>
              <a:buChar char="•"/>
              <a:defRPr sz="1100">
                <a:solidFill>
                  <a:schemeClr val="tx1"/>
                </a:solidFill>
              </a:defRPr>
            </a:lvl3pPr>
            <a:lvl4pPr marL="855663" indent="-107950">
              <a:buClr>
                <a:schemeClr val="tx1"/>
              </a:buClr>
              <a:buFont typeface="Arial" pitchFamily="34" charset="0"/>
              <a:buChar char="–"/>
              <a:defRPr lang="en-US" sz="1100" kern="1200" dirty="0" smtClean="0">
                <a:solidFill>
                  <a:schemeClr val="tx1"/>
                </a:solidFill>
                <a:latin typeface="Arial" pitchFamily="34" charset="0"/>
                <a:ea typeface="ＭＳ Ｐゴシック" pitchFamily="127" charset="-128"/>
                <a:cs typeface="ＭＳ Ｐゴシック" pitchFamily="127" charset="-128"/>
              </a:defRPr>
            </a:lvl4pPr>
            <a:lvl5pPr marL="1200150" indent="-166688">
              <a:buClr>
                <a:schemeClr val="tx2"/>
              </a:buClr>
              <a:buFont typeface="Arial" pitchFamily="34" charset="0"/>
              <a:buChar cha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7361700"/>
      </p:ext>
    </p:extLst>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structions blank">
    <p:spTree>
      <p:nvGrpSpPr>
        <p:cNvPr id="1" name=""/>
        <p:cNvGrpSpPr/>
        <p:nvPr/>
      </p:nvGrpSpPr>
      <p:grpSpPr>
        <a:xfrm>
          <a:off x="0" y="0"/>
          <a:ext cx="0" cy="0"/>
          <a:chOff x="0" y="0"/>
          <a:chExt cx="0" cy="0"/>
        </a:xfrm>
      </p:grpSpPr>
      <p:sp>
        <p:nvSpPr>
          <p:cNvPr id="2" name="Title 1"/>
          <p:cNvSpPr>
            <a:spLocks noGrp="1"/>
          </p:cNvSpPr>
          <p:nvPr>
            <p:ph type="title"/>
          </p:nvPr>
        </p:nvSpPr>
        <p:spPr>
          <a:xfrm>
            <a:off x="808038" y="268102"/>
            <a:ext cx="7950200" cy="706965"/>
          </a:xfrm>
        </p:spPr>
        <p:txBody>
          <a:bodyPr wrap="square"/>
          <a:lstStyle/>
          <a:p>
            <a:r>
              <a:rPr lang="en-US" dirty="0" smtClean="0"/>
              <a:t>Click to edit Master title style</a:t>
            </a:r>
            <a:endParaRPr lang="en-US" dirty="0"/>
          </a:p>
        </p:txBody>
      </p:sp>
    </p:spTree>
    <p:extLst>
      <p:ext uri="{BB962C8B-B14F-4D97-AF65-F5344CB8AC3E}">
        <p14:creationId xmlns:p14="http://schemas.microsoft.com/office/powerpoint/2010/main" val="2581929332"/>
      </p:ext>
    </p:extLst>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47" y="327385"/>
            <a:ext cx="8229586" cy="541860"/>
          </a:xfrm>
        </p:spPr>
        <p:txBody>
          <a:bodyPr anchor="t" anchorCtr="0"/>
          <a:lstStyle/>
          <a:p>
            <a:r>
              <a:rPr lang="en-US" dirty="0" smtClean="0"/>
              <a:t>Click to edit Master title style</a:t>
            </a:r>
            <a:br>
              <a:rPr lang="en-US" dirty="0" smtClean="0"/>
            </a:br>
            <a:endParaRPr lang="en-US" dirty="0"/>
          </a:p>
        </p:txBody>
      </p:sp>
      <p:sp>
        <p:nvSpPr>
          <p:cNvPr id="6" name="Content Placeholder 5"/>
          <p:cNvSpPr>
            <a:spLocks noGrp="1"/>
          </p:cNvSpPr>
          <p:nvPr>
            <p:ph sz="quarter" idx="12"/>
          </p:nvPr>
        </p:nvSpPr>
        <p:spPr>
          <a:xfrm>
            <a:off x="804347" y="2029468"/>
            <a:ext cx="8229600" cy="408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864288"/>
            <a:ext cx="8229600" cy="406400"/>
          </a:xfrm>
        </p:spPr>
        <p:txBody>
          <a:bodyPr anchor="t" anchorCtr="0">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5" name="Rectangle 4"/>
          <p:cNvSpPr/>
          <p:nvPr userDrawn="1"/>
        </p:nvSpPr>
        <p:spPr>
          <a:xfrm>
            <a:off x="0" y="0"/>
            <a:ext cx="576072"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FFFFFF"/>
              </a:solidFill>
            </a:endParaRPr>
          </a:p>
        </p:txBody>
      </p:sp>
    </p:spTree>
    <p:extLst>
      <p:ext uri="{BB962C8B-B14F-4D97-AF65-F5344CB8AC3E}">
        <p14:creationId xmlns:p14="http://schemas.microsoft.com/office/powerpoint/2010/main" val="383704986"/>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New Template_Announcement">
    <p:spTree>
      <p:nvGrpSpPr>
        <p:cNvPr id="1" name=""/>
        <p:cNvGrpSpPr/>
        <p:nvPr/>
      </p:nvGrpSpPr>
      <p:grpSpPr>
        <a:xfrm>
          <a:off x="0" y="0"/>
          <a:ext cx="0" cy="0"/>
          <a:chOff x="0" y="0"/>
          <a:chExt cx="0" cy="0"/>
        </a:xfrm>
      </p:grpSpPr>
      <p:sp>
        <p:nvSpPr>
          <p:cNvPr id="15" name="Rectangle 14"/>
          <p:cNvSpPr/>
          <p:nvPr userDrawn="1"/>
        </p:nvSpPr>
        <p:spPr>
          <a:xfrm>
            <a:off x="-2" y="1546584"/>
            <a:ext cx="9144000" cy="3962400"/>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FFFFFF"/>
              </a:solidFill>
            </a:endParaRPr>
          </a:p>
        </p:txBody>
      </p:sp>
      <p:sp>
        <p:nvSpPr>
          <p:cNvPr id="10" name="Text Placeholder 9"/>
          <p:cNvSpPr>
            <a:spLocks noGrp="1"/>
          </p:cNvSpPr>
          <p:nvPr>
            <p:ph type="body" sz="quarter" idx="11" hasCustomPrompt="1"/>
          </p:nvPr>
        </p:nvSpPr>
        <p:spPr>
          <a:xfrm>
            <a:off x="804347" y="1945655"/>
            <a:ext cx="5029186" cy="3213359"/>
          </a:xfrm>
        </p:spPr>
        <p:txBody>
          <a:bodyPr anchor="t" anchorCtr="0">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r>
              <a:rPr lang="en-US" dirty="0" smtClean="0"/>
              <a:t>CLICK TO EDIT </a:t>
            </a:r>
            <a:br>
              <a:rPr lang="en-US" dirty="0" smtClean="0"/>
            </a:br>
            <a:r>
              <a:rPr lang="en-US" dirty="0" smtClean="0"/>
              <a:t>MASTER TEXT</a:t>
            </a:r>
          </a:p>
          <a:p>
            <a:pPr marL="0" marR="0" lvl="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a:pPr>
            <a:endParaRPr lang="en-US" dirty="0" smtClean="0"/>
          </a:p>
        </p:txBody>
      </p:sp>
      <p:sp>
        <p:nvSpPr>
          <p:cNvPr id="12" name="Picture Placeholder 11"/>
          <p:cNvSpPr>
            <a:spLocks noGrp="1"/>
          </p:cNvSpPr>
          <p:nvPr>
            <p:ph type="pic" sz="quarter" idx="12" hasCustomPrompt="1"/>
          </p:nvPr>
        </p:nvSpPr>
        <p:spPr>
          <a:xfrm>
            <a:off x="5941223" y="0"/>
            <a:ext cx="3064933" cy="6172200"/>
          </a:xfrm>
          <a:ln>
            <a:noFill/>
          </a:ln>
          <a:effectLst/>
        </p:spPr>
        <p:txBody>
          <a:bodyPr anchor="ctr" anchorCtr="0"/>
          <a:lstStyle>
            <a:lvl1pPr marL="0" indent="0" algn="ctr">
              <a:buNone/>
              <a:defRPr>
                <a:ln>
                  <a:noFill/>
                </a:ln>
                <a:solidFill>
                  <a:schemeClr val="tx1"/>
                </a:solidFill>
              </a:defRPr>
            </a:lvl1pPr>
          </a:lstStyle>
          <a:p>
            <a:r>
              <a:rPr lang="en-US" dirty="0" smtClean="0"/>
              <a:t>Insert Picture Here</a:t>
            </a:r>
            <a:endParaRPr lang="en-US" dirty="0"/>
          </a:p>
        </p:txBody>
      </p:sp>
      <p:grpSp>
        <p:nvGrpSpPr>
          <p:cNvPr id="2" name="Group 8"/>
          <p:cNvGrpSpPr/>
          <p:nvPr userDrawn="1"/>
        </p:nvGrpSpPr>
        <p:grpSpPr>
          <a:xfrm>
            <a:off x="0" y="6172201"/>
            <a:ext cx="9144000" cy="224367"/>
            <a:chOff x="0" y="4629150"/>
            <a:chExt cx="9144000" cy="168275"/>
          </a:xfrm>
        </p:grpSpPr>
        <p:pic>
          <p:nvPicPr>
            <p:cNvPr id="11" name="Picture 25" descr="Red B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solidFill>
              <a:schemeClr val="accent1"/>
            </a:solidFill>
            <a:ln>
              <a:noFill/>
            </a:ln>
            <a:extLst/>
          </p:spPr>
        </p:pic>
        <p:pic>
          <p:nvPicPr>
            <p:cNvPr id="13" name="Picture 20" descr="Oracle WHITE"/>
            <p:cNvPicPr>
              <a:picLocks noChangeArrowheads="1"/>
            </p:cNvPicPr>
            <p:nvPr userDrawn="1"/>
          </p:nvPicPr>
          <p:blipFill>
            <a:blip r:embed="rId3" cstate="print"/>
            <a:srcRect/>
            <a:stretch>
              <a:fillRect/>
            </a:stretch>
          </p:blipFill>
          <p:spPr bwMode="auto">
            <a:xfrm>
              <a:off x="8015479" y="4668926"/>
              <a:ext cx="704056" cy="88722"/>
            </a:xfrm>
            <a:prstGeom prst="rect">
              <a:avLst/>
            </a:prstGeom>
            <a:noFill/>
            <a:ln w="9525">
              <a:noFill/>
              <a:miter lim="800000"/>
              <a:headEnd/>
              <a:tailEnd/>
            </a:ln>
          </p:spPr>
        </p:pic>
      </p:grpSp>
    </p:spTree>
    <p:extLst>
      <p:ext uri="{BB962C8B-B14F-4D97-AF65-F5344CB8AC3E}">
        <p14:creationId xmlns:p14="http://schemas.microsoft.com/office/powerpoint/2010/main" val="10576315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1"/>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400"/>
            </a:lvl1pPr>
            <a:lvl2pPr marL="457039" indent="0">
              <a:buNone/>
              <a:defRPr sz="1200"/>
            </a:lvl2pPr>
            <a:lvl3pPr marL="914078" indent="0">
              <a:buNone/>
              <a:defRPr sz="1000"/>
            </a:lvl3pPr>
            <a:lvl4pPr marL="1371118" indent="0">
              <a:buNone/>
              <a:defRPr sz="900"/>
            </a:lvl4pPr>
            <a:lvl5pPr marL="1828156" indent="0">
              <a:buNone/>
              <a:defRPr sz="900"/>
            </a:lvl5pPr>
            <a:lvl6pPr marL="2285195" indent="0">
              <a:buNone/>
              <a:defRPr sz="900"/>
            </a:lvl6pPr>
            <a:lvl7pPr marL="2742234" indent="0">
              <a:buNone/>
              <a:defRPr sz="900"/>
            </a:lvl7pPr>
            <a:lvl8pPr marL="3199272" indent="0">
              <a:buNone/>
              <a:defRPr sz="900"/>
            </a:lvl8pPr>
            <a:lvl9pPr marL="3656312"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New Template_Content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47" y="327385"/>
            <a:ext cx="8229586" cy="541860"/>
          </a:xfrm>
        </p:spPr>
        <p:txBody>
          <a:bodyPr anchor="t" anchorCtr="0"/>
          <a:lstStyle/>
          <a:p>
            <a:r>
              <a:rPr lang="en-US" dirty="0" smtClean="0"/>
              <a:t>Click to edit Master title style</a:t>
            </a:r>
            <a:br>
              <a:rPr lang="en-US" dirty="0" smtClean="0"/>
            </a:br>
            <a:endParaRPr lang="en-US" dirty="0"/>
          </a:p>
        </p:txBody>
      </p:sp>
      <p:sp>
        <p:nvSpPr>
          <p:cNvPr id="5" name="Rectangle 4"/>
          <p:cNvSpPr/>
          <p:nvPr userDrawn="1"/>
        </p:nvSpPr>
        <p:spPr>
          <a:xfrm>
            <a:off x="0" y="0"/>
            <a:ext cx="576072" cy="743712"/>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srgbClr val="FFFFFF"/>
              </a:solidFill>
            </a:endParaRPr>
          </a:p>
        </p:txBody>
      </p:sp>
    </p:spTree>
    <p:extLst>
      <p:ext uri="{BB962C8B-B14F-4D97-AF65-F5344CB8AC3E}">
        <p14:creationId xmlns:p14="http://schemas.microsoft.com/office/powerpoint/2010/main" val="3182088574"/>
      </p:ext>
    </p:extLst>
  </p:cSld>
  <p:clrMapOvr>
    <a:masterClrMapping/>
  </p:clrMapOvr>
  <p:transition spd="med">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1"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1227"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8" indent="0">
              <a:buNone/>
              <a:defRPr sz="2400"/>
            </a:lvl3pPr>
            <a:lvl4pPr marL="1371118" indent="0">
              <a:buNone/>
              <a:defRPr sz="2000"/>
            </a:lvl4pPr>
            <a:lvl5pPr marL="1828156" indent="0">
              <a:buNone/>
              <a:defRPr sz="2000"/>
            </a:lvl5pPr>
            <a:lvl6pPr marL="2285195" indent="0">
              <a:buNone/>
              <a:defRPr sz="2000"/>
            </a:lvl6pPr>
            <a:lvl7pPr marL="2742234" indent="0">
              <a:buNone/>
              <a:defRPr sz="2000"/>
            </a:lvl7pPr>
            <a:lvl8pPr marL="3199272" indent="0">
              <a:buNone/>
              <a:defRPr sz="2000"/>
            </a:lvl8pPr>
            <a:lvl9pPr marL="3656312" indent="0">
              <a:buNone/>
              <a:defRPr sz="2000"/>
            </a:lvl9pPr>
          </a:lstStyle>
          <a:p>
            <a:pPr lvl="0"/>
            <a:endParaRPr lang="ro-RO" noProof="0"/>
          </a:p>
        </p:txBody>
      </p:sp>
      <p:sp>
        <p:nvSpPr>
          <p:cNvPr id="4" name="Text Placeholder 3"/>
          <p:cNvSpPr>
            <a:spLocks noGrp="1"/>
          </p:cNvSpPr>
          <p:nvPr>
            <p:ph type="body" sz="half" idx="2"/>
          </p:nvPr>
        </p:nvSpPr>
        <p:spPr>
          <a:xfrm>
            <a:off x="1792288" y="5367348"/>
            <a:ext cx="5486400" cy="804863"/>
          </a:xfrm>
        </p:spPr>
        <p:txBody>
          <a:bodyPr/>
          <a:lstStyle>
            <a:lvl1pPr marL="0" indent="0">
              <a:buNone/>
              <a:defRPr sz="1400"/>
            </a:lvl1pPr>
            <a:lvl2pPr marL="457039" indent="0">
              <a:buNone/>
              <a:defRPr sz="1200"/>
            </a:lvl2pPr>
            <a:lvl3pPr marL="914078" indent="0">
              <a:buNone/>
              <a:defRPr sz="1000"/>
            </a:lvl3pPr>
            <a:lvl4pPr marL="1371118" indent="0">
              <a:buNone/>
              <a:defRPr sz="900"/>
            </a:lvl4pPr>
            <a:lvl5pPr marL="1828156" indent="0">
              <a:buNone/>
              <a:defRPr sz="900"/>
            </a:lvl5pPr>
            <a:lvl6pPr marL="2285195" indent="0">
              <a:buNone/>
              <a:defRPr sz="900"/>
            </a:lvl6pPr>
            <a:lvl7pPr marL="2742234" indent="0">
              <a:buNone/>
              <a:defRPr sz="900"/>
            </a:lvl7pPr>
            <a:lvl8pPr marL="3199272" indent="0">
              <a:buNone/>
              <a:defRPr sz="900"/>
            </a:lvl8pPr>
            <a:lvl9pPr marL="3656312" indent="0">
              <a:buNone/>
              <a:defRPr sz="900"/>
            </a:lvl9pPr>
          </a:lstStyle>
          <a:p>
            <a:pPr lvl="0"/>
            <a:r>
              <a:rPr lang="en-US" smtClean="0"/>
              <a:t>Click to edit Master text styles</a:t>
            </a:r>
          </a:p>
        </p:txBody>
      </p:sp>
    </p:spTree>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8938"/>
            <a:ext cx="1898650" cy="5554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6300" y="388938"/>
            <a:ext cx="5543550" cy="5554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9000" y="388939"/>
            <a:ext cx="8248650" cy="850900"/>
          </a:xfrm>
        </p:spPr>
        <p:txBody>
          <a:bodyPr/>
          <a:lstStyle/>
          <a:p>
            <a:r>
              <a:rPr lang="en-US" smtClean="0"/>
              <a:t>Click to edit Master title style</a:t>
            </a:r>
            <a:endParaRPr lang="en-US"/>
          </a:p>
        </p:txBody>
      </p:sp>
    </p:spTree>
  </p:cSld>
  <p:clrMapOvr>
    <a:masterClrMapping/>
  </p:clrMapOvr>
  <p:transition spd="med">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External Forces">
    <p:spTree>
      <p:nvGrpSpPr>
        <p:cNvPr id="1" name=""/>
        <p:cNvGrpSpPr/>
        <p:nvPr/>
      </p:nvGrpSpPr>
      <p:grpSpPr>
        <a:xfrm>
          <a:off x="0" y="0"/>
          <a:ext cx="0" cy="0"/>
          <a:chOff x="0" y="0"/>
          <a:chExt cx="0" cy="0"/>
        </a:xfrm>
      </p:grpSpPr>
      <p:sp>
        <p:nvSpPr>
          <p:cNvPr id="9" name="Rectangle 45"/>
          <p:cNvSpPr>
            <a:spLocks noChangeArrowheads="1"/>
          </p:cNvSpPr>
          <p:nvPr userDrawn="1"/>
        </p:nvSpPr>
        <p:spPr bwMode="auto">
          <a:xfrm rot="10800000">
            <a:off x="-13690" y="5159564"/>
            <a:ext cx="9176738" cy="471488"/>
          </a:xfrm>
          <a:prstGeom prst="rect">
            <a:avLst/>
          </a:prstGeom>
          <a:gradFill rotWithShape="0">
            <a:gsLst>
              <a:gs pos="0">
                <a:schemeClr val="accent2">
                  <a:alpha val="67000"/>
                </a:schemeClr>
              </a:gs>
              <a:gs pos="100000">
                <a:schemeClr val="bg1">
                  <a:alpha val="0"/>
                </a:schemeClr>
              </a:gs>
            </a:gsLst>
            <a:lin ang="5400000" scaled="1"/>
          </a:gradFill>
          <a:ln w="9525" algn="ctr">
            <a:noFill/>
            <a:round/>
            <a:headEnd/>
            <a:tailEnd/>
          </a:ln>
        </p:spPr>
        <p:txBody>
          <a:bodyPr rot="10800000" lIns="34509" tIns="17255" rIns="34509" bIns="17255"/>
          <a:lstStyle/>
          <a:p>
            <a:pPr marL="44624" indent="-44624" algn="ctr"/>
            <a:endParaRPr lang="en-US" sz="2000" b="1" dirty="0">
              <a:solidFill>
                <a:srgbClr val="000000"/>
              </a:solidFill>
              <a:latin typeface="Arial" pitchFamily="34" charset="0"/>
              <a:ea typeface="MS PGothic" pitchFamily="34" charset="-128"/>
              <a:cs typeface="+mn-cs"/>
            </a:endParaRPr>
          </a:p>
        </p:txBody>
      </p:sp>
      <p:pic>
        <p:nvPicPr>
          <p:cNvPr id="7" name="Picture 28" descr="grey_box"/>
          <p:cNvPicPr>
            <a:picLocks noChangeAspect="1" noChangeArrowheads="1"/>
          </p:cNvPicPr>
          <p:nvPr userDrawn="1"/>
        </p:nvPicPr>
        <p:blipFill rotWithShape="1">
          <a:blip r:embed="rId2" cstate="print"/>
          <a:srcRect l="148" t="1" r="-63" b="1377"/>
          <a:stretch/>
        </p:blipFill>
        <p:spPr bwMode="auto">
          <a:xfrm>
            <a:off x="0" y="1776608"/>
            <a:ext cx="9173208" cy="3395663"/>
          </a:xfrm>
          <a:prstGeom prst="rect">
            <a:avLst/>
          </a:prstGeom>
          <a:noFill/>
          <a:ln w="9525">
            <a:noFill/>
            <a:miter lim="800000"/>
            <a:headEnd/>
            <a:tailEnd/>
          </a:ln>
        </p:spPr>
      </p:pic>
      <p:sp>
        <p:nvSpPr>
          <p:cNvPr id="4" name="Title 1"/>
          <p:cNvSpPr>
            <a:spLocks noGrp="1"/>
          </p:cNvSpPr>
          <p:nvPr>
            <p:ph type="title" hasCustomPrompt="1"/>
          </p:nvPr>
        </p:nvSpPr>
        <p:spPr>
          <a:xfrm>
            <a:off x="330609" y="517153"/>
            <a:ext cx="8513646" cy="338554"/>
          </a:xfrm>
          <a:noFill/>
        </p:spPr>
        <p:txBody>
          <a:bodyPr wrap="square" rtlCol="0">
            <a:spAutoFit/>
          </a:bodyPr>
          <a:lstStyle>
            <a:lvl1pPr>
              <a:defRPr lang="en-US" sz="2200" b="1" kern="1200" cap="all" baseline="0" dirty="0">
                <a:solidFill>
                  <a:schemeClr val="bg2"/>
                </a:solidFill>
                <a:latin typeface="Arial" pitchFamily="34" charset="0"/>
                <a:cs typeface="Arial" pitchFamily="34" charset="0"/>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614528997"/>
      </p:ext>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199912" cy="414131"/>
          </a:xfrm>
          <a:prstGeom prst="rect">
            <a:avLst/>
          </a:prstGeom>
        </p:spPr>
        <p:txBody>
          <a:bodyPr/>
          <a:lstStyle/>
          <a:p>
            <a:r>
              <a:rPr lang="en-US" dirty="0" smtClean="0"/>
              <a:t>Click to edit Master title style</a:t>
            </a:r>
            <a:endParaRPr lang="tr-TR" dirty="0"/>
          </a:p>
        </p:txBody>
      </p:sp>
      <p:sp>
        <p:nvSpPr>
          <p:cNvPr id="3" name="Content Placeholder 2"/>
          <p:cNvSpPr>
            <a:spLocks noGrp="1"/>
          </p:cNvSpPr>
          <p:nvPr>
            <p:ph idx="1"/>
          </p:nvPr>
        </p:nvSpPr>
        <p:spPr>
          <a:xfrm>
            <a:off x="457201" y="1089575"/>
            <a:ext cx="8229600" cy="4421188"/>
          </a:xfrm>
          <a:prstGeom prst="rect">
            <a:avLst/>
          </a:prstGeom>
        </p:spPr>
        <p:txBody>
          <a:bodyPr/>
          <a:lstStyle>
            <a:lvl1pPr>
              <a:buNone/>
              <a:defRPr lang="en-US" sz="3200" b="0" i="0" kern="1200" dirty="0" smtClean="0">
                <a:solidFill>
                  <a:srgbClr val="003366"/>
                </a:solidFill>
                <a:latin typeface="Calibri"/>
                <a:ea typeface="+mn-ea"/>
                <a:cs typeface="+mn-cs"/>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r-TR" dirty="0"/>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7.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9.jpe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7.wmf"/><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5.xml"/><Relationship Id="rId3" Type="http://schemas.openxmlformats.org/officeDocument/2006/relationships/slideLayout" Target="../slideLayouts/slideLayout44.xml"/><Relationship Id="rId21" Type="http://schemas.openxmlformats.org/officeDocument/2006/relationships/image" Target="../media/image20.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9.jpe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image" Target="../media/image24.jpeg"/><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image" Target="../media/image1.jpe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2.jpe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29.wmf"/><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2.jpeg"/><Relationship Id="rId2" Type="http://schemas.openxmlformats.org/officeDocument/2006/relationships/slideLayout" Target="../slideLayouts/slideLayout82.xml"/><Relationship Id="rId16" Type="http://schemas.openxmlformats.org/officeDocument/2006/relationships/image" Target="../media/image1.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7.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Red Bar"/>
          <p:cNvPicPr>
            <a:picLocks noChangeAspect="1" noChangeArrowheads="1"/>
          </p:cNvPicPr>
          <p:nvPr/>
        </p:nvPicPr>
        <p:blipFill>
          <a:blip r:embed="rId13" cstate="print"/>
          <a:srcRect/>
          <a:stretch>
            <a:fillRect/>
          </a:stretch>
        </p:blipFill>
        <p:spPr bwMode="auto">
          <a:xfrm>
            <a:off x="0" y="6172211"/>
            <a:ext cx="9144000" cy="225425"/>
          </a:xfrm>
          <a:prstGeom prst="rect">
            <a:avLst/>
          </a:prstGeom>
          <a:noFill/>
          <a:ln w="9525">
            <a:noFill/>
            <a:miter lim="800000"/>
            <a:headEnd/>
            <a:tailEnd/>
          </a:ln>
        </p:spPr>
      </p:pic>
      <p:pic>
        <p:nvPicPr>
          <p:cNvPr id="12291" name="Picture 3" descr="Small Red Square"/>
          <p:cNvPicPr>
            <a:picLocks noChangeAspect="1" noChangeArrowheads="1"/>
          </p:cNvPicPr>
          <p:nvPr/>
        </p:nvPicPr>
        <p:blipFill>
          <a:blip r:embed="rId14" cstate="print"/>
          <a:srcRect/>
          <a:stretch>
            <a:fillRect/>
          </a:stretch>
        </p:blipFill>
        <p:spPr bwMode="auto">
          <a:xfrm>
            <a:off x="6" y="0"/>
            <a:ext cx="688975" cy="685800"/>
          </a:xfrm>
          <a:prstGeom prst="rect">
            <a:avLst/>
          </a:prstGeom>
          <a:noFill/>
          <a:ln w="9525">
            <a:noFill/>
            <a:miter lim="800000"/>
            <a:headEnd/>
            <a:tailEnd/>
          </a:ln>
        </p:spPr>
      </p:pic>
      <p:sp>
        <p:nvSpPr>
          <p:cNvPr id="12292" name="Rectangle 4"/>
          <p:cNvSpPr>
            <a:spLocks noGrp="1" noChangeArrowheads="1"/>
          </p:cNvSpPr>
          <p:nvPr>
            <p:ph type="body" idx="1"/>
          </p:nvPr>
        </p:nvSpPr>
        <p:spPr bwMode="auto">
          <a:xfrm>
            <a:off x="508000" y="1600200"/>
            <a:ext cx="8128000" cy="447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3" name="Rectangle 5"/>
          <p:cNvSpPr>
            <a:spLocks noGrp="1" noChangeArrowheads="1"/>
          </p:cNvSpPr>
          <p:nvPr>
            <p:ph type="title"/>
          </p:nvPr>
        </p:nvSpPr>
        <p:spPr bwMode="auto">
          <a:xfrm>
            <a:off x="889000" y="304803"/>
            <a:ext cx="7581900" cy="9413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22886" name="Rectangle 6"/>
          <p:cNvSpPr>
            <a:spLocks noChangeArrowheads="1"/>
          </p:cNvSpPr>
          <p:nvPr/>
        </p:nvSpPr>
        <p:spPr bwMode="auto">
          <a:xfrm>
            <a:off x="0" y="6172200"/>
            <a:ext cx="9144000" cy="304800"/>
          </a:xfrm>
          <a:prstGeom prst="rect">
            <a:avLst/>
          </a:prstGeom>
          <a:noFill/>
          <a:ln w="9525">
            <a:noFill/>
            <a:miter lim="800000"/>
            <a:headEnd type="none" w="sm" len="sm"/>
            <a:tailEnd type="none" w="sm" len="sm"/>
          </a:ln>
          <a:effectLst/>
        </p:spPr>
        <p:txBody>
          <a:bodyPr wrap="none" lIns="91408" tIns="45704" rIns="91408" bIns="45704" anchor="ctr"/>
          <a:lstStyle/>
          <a:p>
            <a:pPr>
              <a:defRPr/>
            </a:pPr>
            <a:endParaRPr lang="ro-RO"/>
          </a:p>
        </p:txBody>
      </p:sp>
      <p:pic>
        <p:nvPicPr>
          <p:cNvPr id="12295" name="Picture 7" descr="Oracle WHITE"/>
          <p:cNvPicPr>
            <a:picLocks noChangeAspect="1" noChangeArrowheads="1"/>
          </p:cNvPicPr>
          <p:nvPr/>
        </p:nvPicPr>
        <p:blipFill>
          <a:blip r:embed="rId15" cstate="print"/>
          <a:srcRect/>
          <a:stretch>
            <a:fillRect/>
          </a:stretch>
        </p:blipFill>
        <p:spPr bwMode="auto">
          <a:xfrm>
            <a:off x="7620000" y="6226187"/>
            <a:ext cx="947738" cy="119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16"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039" algn="l" rtl="0" fontAlgn="base">
        <a:spcBef>
          <a:spcPct val="0"/>
        </a:spcBef>
        <a:spcAft>
          <a:spcPct val="0"/>
        </a:spcAft>
        <a:defRPr sz="3200" b="1">
          <a:solidFill>
            <a:schemeClr val="tx1"/>
          </a:solidFill>
          <a:latin typeface="Arial" charset="0"/>
        </a:defRPr>
      </a:lvl6pPr>
      <a:lvl7pPr marL="914078" algn="l" rtl="0" fontAlgn="base">
        <a:spcBef>
          <a:spcPct val="0"/>
        </a:spcBef>
        <a:spcAft>
          <a:spcPct val="0"/>
        </a:spcAft>
        <a:defRPr sz="3200" b="1">
          <a:solidFill>
            <a:schemeClr val="tx1"/>
          </a:solidFill>
          <a:latin typeface="Arial" charset="0"/>
        </a:defRPr>
      </a:lvl7pPr>
      <a:lvl8pPr marL="1371118" algn="l" rtl="0" fontAlgn="base">
        <a:spcBef>
          <a:spcPct val="0"/>
        </a:spcBef>
        <a:spcAft>
          <a:spcPct val="0"/>
        </a:spcAft>
        <a:defRPr sz="3200" b="1">
          <a:solidFill>
            <a:schemeClr val="tx1"/>
          </a:solidFill>
          <a:latin typeface="Arial" charset="0"/>
        </a:defRPr>
      </a:lvl8pPr>
      <a:lvl9pPr marL="1828156" algn="l" rtl="0" fontAlgn="base">
        <a:spcBef>
          <a:spcPct val="0"/>
        </a:spcBef>
        <a:spcAft>
          <a:spcPct val="0"/>
        </a:spcAft>
        <a:defRPr sz="3200" b="1">
          <a:solidFill>
            <a:schemeClr val="tx1"/>
          </a:solidFill>
          <a:latin typeface="Arial" charset="0"/>
        </a:defRPr>
      </a:lvl9pPr>
    </p:titleStyle>
    <p:bodyStyle>
      <a:lvl1pPr marL="226933" indent="-226933" algn="l" rtl="0" eaLnBrk="0" fontAlgn="base" hangingPunct="0">
        <a:spcBef>
          <a:spcPct val="20000"/>
        </a:spcBef>
        <a:spcAft>
          <a:spcPct val="0"/>
        </a:spcAft>
        <a:buClr>
          <a:schemeClr val="accent1"/>
        </a:buClr>
        <a:buChar char="•"/>
        <a:defRPr sz="2400">
          <a:solidFill>
            <a:schemeClr val="tx1"/>
          </a:solidFill>
          <a:latin typeface="+mn-lt"/>
          <a:ea typeface="+mn-ea"/>
          <a:cs typeface="+mn-cs"/>
        </a:defRPr>
      </a:lvl1pPr>
      <a:lvl2pPr marL="569713" indent="-228520" algn="l" rtl="0" eaLnBrk="0" fontAlgn="base" hangingPunct="0">
        <a:spcBef>
          <a:spcPct val="20000"/>
        </a:spcBef>
        <a:spcAft>
          <a:spcPct val="0"/>
        </a:spcAft>
        <a:buClr>
          <a:schemeClr val="accent1"/>
        </a:buClr>
        <a:buChar char="•"/>
        <a:defRPr sz="2000">
          <a:solidFill>
            <a:schemeClr val="tx1"/>
          </a:solidFill>
          <a:latin typeface="+mn-lt"/>
        </a:defRPr>
      </a:lvl2pPr>
      <a:lvl3pPr marL="914078" indent="-230107" algn="l" rtl="0" eaLnBrk="0" fontAlgn="base" hangingPunct="0">
        <a:spcBef>
          <a:spcPct val="20000"/>
        </a:spcBef>
        <a:spcAft>
          <a:spcPct val="0"/>
        </a:spcAft>
        <a:buClr>
          <a:schemeClr val="accent1"/>
        </a:buClr>
        <a:buChar char="•"/>
        <a:defRPr sz="2000">
          <a:solidFill>
            <a:schemeClr val="tx1"/>
          </a:solidFill>
          <a:latin typeface="+mn-lt"/>
        </a:defRPr>
      </a:lvl3pPr>
      <a:lvl4pPr marL="1258444" indent="-230107" algn="l" rtl="0" eaLnBrk="0" fontAlgn="base" hangingPunct="0">
        <a:spcBef>
          <a:spcPct val="20000"/>
        </a:spcBef>
        <a:spcAft>
          <a:spcPct val="0"/>
        </a:spcAft>
        <a:buClr>
          <a:schemeClr val="accent1"/>
        </a:buClr>
        <a:buChar char="•"/>
        <a:defRPr sz="2000">
          <a:solidFill>
            <a:schemeClr val="tx1"/>
          </a:solidFill>
          <a:latin typeface="+mn-lt"/>
        </a:defRPr>
      </a:lvl4pPr>
      <a:lvl5pPr marL="1601224" indent="-228520" algn="l" rtl="0" eaLnBrk="0" fontAlgn="base" hangingPunct="0">
        <a:spcBef>
          <a:spcPct val="20000"/>
        </a:spcBef>
        <a:spcAft>
          <a:spcPct val="0"/>
        </a:spcAft>
        <a:buClr>
          <a:schemeClr val="accent1"/>
        </a:buClr>
        <a:buChar char="•"/>
        <a:defRPr sz="2000">
          <a:solidFill>
            <a:schemeClr val="tx1"/>
          </a:solidFill>
          <a:latin typeface="+mn-lt"/>
        </a:defRPr>
      </a:lvl5pPr>
      <a:lvl6pPr marL="2058262" indent="-228520" algn="l" rtl="0" fontAlgn="base">
        <a:spcBef>
          <a:spcPct val="20000"/>
        </a:spcBef>
        <a:spcAft>
          <a:spcPct val="0"/>
        </a:spcAft>
        <a:buClr>
          <a:schemeClr val="accent1"/>
        </a:buClr>
        <a:buChar char="•"/>
        <a:defRPr sz="2000">
          <a:solidFill>
            <a:schemeClr val="tx1"/>
          </a:solidFill>
          <a:latin typeface="+mn-lt"/>
        </a:defRPr>
      </a:lvl6pPr>
      <a:lvl7pPr marL="2515302" indent="-228520" algn="l" rtl="0" fontAlgn="base">
        <a:spcBef>
          <a:spcPct val="20000"/>
        </a:spcBef>
        <a:spcAft>
          <a:spcPct val="0"/>
        </a:spcAft>
        <a:buClr>
          <a:schemeClr val="accent1"/>
        </a:buClr>
        <a:buChar char="•"/>
        <a:defRPr sz="2000">
          <a:solidFill>
            <a:schemeClr val="tx1"/>
          </a:solidFill>
          <a:latin typeface="+mn-lt"/>
        </a:defRPr>
      </a:lvl7pPr>
      <a:lvl8pPr marL="2972340" indent="-228520" algn="l" rtl="0" fontAlgn="base">
        <a:spcBef>
          <a:spcPct val="20000"/>
        </a:spcBef>
        <a:spcAft>
          <a:spcPct val="0"/>
        </a:spcAft>
        <a:buClr>
          <a:schemeClr val="accent1"/>
        </a:buClr>
        <a:buChar char="•"/>
        <a:defRPr sz="2000">
          <a:solidFill>
            <a:schemeClr val="tx1"/>
          </a:solidFill>
          <a:latin typeface="+mn-lt"/>
        </a:defRPr>
      </a:lvl8pPr>
      <a:lvl9pPr marL="3429380" indent="-228520" algn="l" rtl="0" fontAlgn="base">
        <a:spcBef>
          <a:spcPct val="20000"/>
        </a:spcBef>
        <a:spcAft>
          <a:spcPct val="0"/>
        </a:spcAft>
        <a:buClr>
          <a:schemeClr val="accent1"/>
        </a:buClr>
        <a:buChar char="•"/>
        <a:defRPr sz="2000">
          <a:solidFill>
            <a:schemeClr val="tx1"/>
          </a:solidFill>
          <a:latin typeface="+mn-lt"/>
        </a:defRPr>
      </a:lvl9pPr>
    </p:bodyStyle>
    <p:otherStyle>
      <a:defPPr>
        <a:defRPr lang="ro-RO"/>
      </a:defPPr>
      <a:lvl1pPr marL="0" algn="l" defTabSz="914078" rtl="0" eaLnBrk="1" latinLnBrk="0" hangingPunct="1">
        <a:defRPr sz="1800" kern="1200">
          <a:solidFill>
            <a:schemeClr val="tx1"/>
          </a:solidFill>
          <a:latin typeface="+mn-lt"/>
          <a:ea typeface="+mn-ea"/>
          <a:cs typeface="+mn-cs"/>
        </a:defRPr>
      </a:lvl1pPr>
      <a:lvl2pPr marL="457039" algn="l" defTabSz="914078" rtl="0" eaLnBrk="1" latinLnBrk="0" hangingPunct="1">
        <a:defRPr sz="1800" kern="1200">
          <a:solidFill>
            <a:schemeClr val="tx1"/>
          </a:solidFill>
          <a:latin typeface="+mn-lt"/>
          <a:ea typeface="+mn-ea"/>
          <a:cs typeface="+mn-cs"/>
        </a:defRPr>
      </a:lvl2pPr>
      <a:lvl3pPr marL="914078" algn="l" defTabSz="914078" rtl="0" eaLnBrk="1" latinLnBrk="0" hangingPunct="1">
        <a:defRPr sz="1800" kern="1200">
          <a:solidFill>
            <a:schemeClr val="tx1"/>
          </a:solidFill>
          <a:latin typeface="+mn-lt"/>
          <a:ea typeface="+mn-ea"/>
          <a:cs typeface="+mn-cs"/>
        </a:defRPr>
      </a:lvl3pPr>
      <a:lvl4pPr marL="1371118" algn="l" defTabSz="914078" rtl="0" eaLnBrk="1" latinLnBrk="0" hangingPunct="1">
        <a:defRPr sz="1800" kern="1200">
          <a:solidFill>
            <a:schemeClr val="tx1"/>
          </a:solidFill>
          <a:latin typeface="+mn-lt"/>
          <a:ea typeface="+mn-ea"/>
          <a:cs typeface="+mn-cs"/>
        </a:defRPr>
      </a:lvl4pPr>
      <a:lvl5pPr marL="1828156" algn="l" defTabSz="914078" rtl="0" eaLnBrk="1" latinLnBrk="0" hangingPunct="1">
        <a:defRPr sz="1800" kern="1200">
          <a:solidFill>
            <a:schemeClr val="tx1"/>
          </a:solidFill>
          <a:latin typeface="+mn-lt"/>
          <a:ea typeface="+mn-ea"/>
          <a:cs typeface="+mn-cs"/>
        </a:defRPr>
      </a:lvl5pPr>
      <a:lvl6pPr marL="2285195" algn="l" defTabSz="914078" rtl="0" eaLnBrk="1" latinLnBrk="0" hangingPunct="1">
        <a:defRPr sz="1800" kern="1200">
          <a:solidFill>
            <a:schemeClr val="tx1"/>
          </a:solidFill>
          <a:latin typeface="+mn-lt"/>
          <a:ea typeface="+mn-ea"/>
          <a:cs typeface="+mn-cs"/>
        </a:defRPr>
      </a:lvl6pPr>
      <a:lvl7pPr marL="2742234" algn="l" defTabSz="914078" rtl="0" eaLnBrk="1" latinLnBrk="0" hangingPunct="1">
        <a:defRPr sz="1800" kern="1200">
          <a:solidFill>
            <a:schemeClr val="tx1"/>
          </a:solidFill>
          <a:latin typeface="+mn-lt"/>
          <a:ea typeface="+mn-ea"/>
          <a:cs typeface="+mn-cs"/>
        </a:defRPr>
      </a:lvl7pPr>
      <a:lvl8pPr marL="3199272" algn="l" defTabSz="914078" rtl="0" eaLnBrk="1" latinLnBrk="0" hangingPunct="1">
        <a:defRPr sz="1800" kern="1200">
          <a:solidFill>
            <a:schemeClr val="tx1"/>
          </a:solidFill>
          <a:latin typeface="+mn-lt"/>
          <a:ea typeface="+mn-ea"/>
          <a:cs typeface="+mn-cs"/>
        </a:defRPr>
      </a:lvl8pPr>
      <a:lvl9pPr marL="3656312" algn="l" defTabSz="9140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Red Bar"/>
          <p:cNvPicPr>
            <a:picLocks noChangeAspect="1" noChangeArrowheads="1"/>
          </p:cNvPicPr>
          <p:nvPr/>
        </p:nvPicPr>
        <p:blipFill>
          <a:blip r:embed="rId6" cstate="print"/>
          <a:srcRect/>
          <a:stretch>
            <a:fillRect/>
          </a:stretch>
        </p:blipFill>
        <p:spPr bwMode="auto">
          <a:xfrm>
            <a:off x="0" y="6172211"/>
            <a:ext cx="9144000" cy="225425"/>
          </a:xfrm>
          <a:prstGeom prst="rect">
            <a:avLst/>
          </a:prstGeom>
          <a:noFill/>
          <a:ln w="9525">
            <a:noFill/>
            <a:miter lim="800000"/>
            <a:headEnd/>
            <a:tailEnd/>
          </a:ln>
        </p:spPr>
      </p:pic>
      <p:pic>
        <p:nvPicPr>
          <p:cNvPr id="15363" name="Picture 3" descr="Small Red Square"/>
          <p:cNvPicPr>
            <a:picLocks noChangeAspect="1" noChangeArrowheads="1"/>
          </p:cNvPicPr>
          <p:nvPr/>
        </p:nvPicPr>
        <p:blipFill>
          <a:blip r:embed="rId7" cstate="print"/>
          <a:srcRect/>
          <a:stretch>
            <a:fillRect/>
          </a:stretch>
        </p:blipFill>
        <p:spPr bwMode="auto">
          <a:xfrm>
            <a:off x="6" y="0"/>
            <a:ext cx="688975" cy="685800"/>
          </a:xfrm>
          <a:prstGeom prst="rect">
            <a:avLst/>
          </a:prstGeom>
          <a:noFill/>
          <a:ln w="9525">
            <a:noFill/>
            <a:miter lim="800000"/>
            <a:headEnd/>
            <a:tailEnd/>
          </a:ln>
        </p:spPr>
      </p:pic>
      <p:sp>
        <p:nvSpPr>
          <p:cNvPr id="15364" name="Rectangle 4"/>
          <p:cNvSpPr>
            <a:spLocks noGrp="1" noChangeArrowheads="1"/>
          </p:cNvSpPr>
          <p:nvPr>
            <p:ph type="body" idx="1"/>
          </p:nvPr>
        </p:nvSpPr>
        <p:spPr bwMode="auto">
          <a:xfrm>
            <a:off x="685800" y="1600200"/>
            <a:ext cx="7537450" cy="434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5" name="Rectangle 5"/>
          <p:cNvSpPr>
            <a:spLocks noGrp="1" noChangeArrowheads="1"/>
          </p:cNvSpPr>
          <p:nvPr>
            <p:ph type="title"/>
          </p:nvPr>
        </p:nvSpPr>
        <p:spPr bwMode="auto">
          <a:xfrm>
            <a:off x="889000" y="304803"/>
            <a:ext cx="7581900" cy="9413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3670" name="Rectangle 6"/>
          <p:cNvSpPr>
            <a:spLocks noChangeArrowheads="1"/>
          </p:cNvSpPr>
          <p:nvPr/>
        </p:nvSpPr>
        <p:spPr bwMode="auto">
          <a:xfrm>
            <a:off x="0" y="6172200"/>
            <a:ext cx="9144000" cy="304800"/>
          </a:xfrm>
          <a:prstGeom prst="rect">
            <a:avLst/>
          </a:prstGeom>
          <a:noFill/>
          <a:ln w="9525">
            <a:noFill/>
            <a:miter lim="800000"/>
            <a:headEnd type="none" w="sm" len="sm"/>
            <a:tailEnd type="none" w="sm" len="sm"/>
          </a:ln>
          <a:effectLst/>
        </p:spPr>
        <p:txBody>
          <a:bodyPr wrap="none" lIns="91408" tIns="45704" rIns="91408" bIns="45704" anchor="ctr"/>
          <a:lstStyle/>
          <a:p>
            <a:pPr>
              <a:defRPr/>
            </a:pPr>
            <a:endParaRPr lang="ro-RO">
              <a:solidFill>
                <a:srgbClr val="000000"/>
              </a:solidFill>
              <a:latin typeface="Arial" pitchFamily="34" charset="0"/>
              <a:cs typeface="Arial" pitchFamily="34" charset="0"/>
            </a:endParaRPr>
          </a:p>
        </p:txBody>
      </p:sp>
      <p:pic>
        <p:nvPicPr>
          <p:cNvPr id="15367" name="Picture 7" descr="Oracle WHITE"/>
          <p:cNvPicPr>
            <a:picLocks noChangeAspect="1" noChangeArrowheads="1"/>
          </p:cNvPicPr>
          <p:nvPr/>
        </p:nvPicPr>
        <p:blipFill>
          <a:blip r:embed="rId8" cstate="print"/>
          <a:srcRect/>
          <a:stretch>
            <a:fillRect/>
          </a:stretch>
        </p:blipFill>
        <p:spPr bwMode="auto">
          <a:xfrm>
            <a:off x="7620000" y="6226187"/>
            <a:ext cx="947738" cy="1190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19" r:id="rId1"/>
    <p:sldLayoutId id="2147484527" r:id="rId2"/>
    <p:sldLayoutId id="2147484613" r:id="rId3"/>
    <p:sldLayoutId id="2147484625" r:id="rId4"/>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039" algn="l" rtl="0" fontAlgn="base">
        <a:spcBef>
          <a:spcPct val="0"/>
        </a:spcBef>
        <a:spcAft>
          <a:spcPct val="0"/>
        </a:spcAft>
        <a:defRPr sz="3200" b="1">
          <a:solidFill>
            <a:schemeClr val="tx1"/>
          </a:solidFill>
          <a:latin typeface="Arial" pitchFamily="34" charset="0"/>
        </a:defRPr>
      </a:lvl6pPr>
      <a:lvl7pPr marL="914078" algn="l" rtl="0" fontAlgn="base">
        <a:spcBef>
          <a:spcPct val="0"/>
        </a:spcBef>
        <a:spcAft>
          <a:spcPct val="0"/>
        </a:spcAft>
        <a:defRPr sz="3200" b="1">
          <a:solidFill>
            <a:schemeClr val="tx1"/>
          </a:solidFill>
          <a:latin typeface="Arial" pitchFamily="34" charset="0"/>
        </a:defRPr>
      </a:lvl7pPr>
      <a:lvl8pPr marL="1371118" algn="l" rtl="0" fontAlgn="base">
        <a:spcBef>
          <a:spcPct val="0"/>
        </a:spcBef>
        <a:spcAft>
          <a:spcPct val="0"/>
        </a:spcAft>
        <a:defRPr sz="3200" b="1">
          <a:solidFill>
            <a:schemeClr val="tx1"/>
          </a:solidFill>
          <a:latin typeface="Arial" pitchFamily="34" charset="0"/>
        </a:defRPr>
      </a:lvl8pPr>
      <a:lvl9pPr marL="1828156" algn="l" rtl="0" fontAlgn="base">
        <a:spcBef>
          <a:spcPct val="0"/>
        </a:spcBef>
        <a:spcAft>
          <a:spcPct val="0"/>
        </a:spcAft>
        <a:defRPr sz="3200" b="1">
          <a:solidFill>
            <a:schemeClr val="tx1"/>
          </a:solidFill>
          <a:latin typeface="Arial" pitchFamily="34" charset="0"/>
        </a:defRPr>
      </a:lvl9pPr>
    </p:titleStyle>
    <p:bodyStyle>
      <a:lvl1pPr marL="226933" indent="-226933" algn="l" rtl="0" eaLnBrk="0" fontAlgn="base" hangingPunct="0">
        <a:spcBef>
          <a:spcPct val="20000"/>
        </a:spcBef>
        <a:spcAft>
          <a:spcPct val="0"/>
        </a:spcAft>
        <a:buClr>
          <a:schemeClr val="accent1"/>
        </a:buClr>
        <a:buChar char="•"/>
        <a:defRPr sz="2400">
          <a:solidFill>
            <a:schemeClr val="tx1"/>
          </a:solidFill>
          <a:latin typeface="+mn-lt"/>
          <a:ea typeface="+mn-ea"/>
          <a:cs typeface="+mn-cs"/>
        </a:defRPr>
      </a:lvl1pPr>
      <a:lvl2pPr marL="569713" indent="-228520" algn="l" rtl="0" eaLnBrk="0" fontAlgn="base" hangingPunct="0">
        <a:spcBef>
          <a:spcPct val="20000"/>
        </a:spcBef>
        <a:spcAft>
          <a:spcPct val="0"/>
        </a:spcAft>
        <a:buClr>
          <a:schemeClr val="accent1"/>
        </a:buClr>
        <a:buChar char="•"/>
        <a:defRPr sz="2000">
          <a:solidFill>
            <a:schemeClr val="tx1"/>
          </a:solidFill>
          <a:latin typeface="+mn-lt"/>
        </a:defRPr>
      </a:lvl2pPr>
      <a:lvl3pPr marL="914078" indent="-230107" algn="l" rtl="0" eaLnBrk="0" fontAlgn="base" hangingPunct="0">
        <a:spcBef>
          <a:spcPct val="20000"/>
        </a:spcBef>
        <a:spcAft>
          <a:spcPct val="0"/>
        </a:spcAft>
        <a:buClr>
          <a:schemeClr val="accent1"/>
        </a:buClr>
        <a:buChar char="•"/>
        <a:defRPr sz="2000">
          <a:solidFill>
            <a:schemeClr val="tx1"/>
          </a:solidFill>
          <a:latin typeface="+mn-lt"/>
        </a:defRPr>
      </a:lvl3pPr>
      <a:lvl4pPr marL="1258444" indent="-230107" algn="l" rtl="0" eaLnBrk="0" fontAlgn="base" hangingPunct="0">
        <a:spcBef>
          <a:spcPct val="20000"/>
        </a:spcBef>
        <a:spcAft>
          <a:spcPct val="0"/>
        </a:spcAft>
        <a:buClr>
          <a:schemeClr val="accent1"/>
        </a:buClr>
        <a:buChar char="•"/>
        <a:defRPr sz="2000">
          <a:solidFill>
            <a:schemeClr val="tx1"/>
          </a:solidFill>
          <a:latin typeface="+mn-lt"/>
        </a:defRPr>
      </a:lvl4pPr>
      <a:lvl5pPr marL="1601224" indent="-228520" algn="l" rtl="0" eaLnBrk="0" fontAlgn="base" hangingPunct="0">
        <a:spcBef>
          <a:spcPct val="20000"/>
        </a:spcBef>
        <a:spcAft>
          <a:spcPct val="0"/>
        </a:spcAft>
        <a:buClr>
          <a:schemeClr val="accent1"/>
        </a:buClr>
        <a:buChar char="•"/>
        <a:defRPr sz="2000">
          <a:solidFill>
            <a:schemeClr val="tx1"/>
          </a:solidFill>
          <a:latin typeface="+mn-lt"/>
        </a:defRPr>
      </a:lvl5pPr>
      <a:lvl6pPr marL="2058262" indent="-228520" algn="l" rtl="0" fontAlgn="base">
        <a:spcBef>
          <a:spcPct val="20000"/>
        </a:spcBef>
        <a:spcAft>
          <a:spcPct val="0"/>
        </a:spcAft>
        <a:buClr>
          <a:schemeClr val="accent1"/>
        </a:buClr>
        <a:buChar char="•"/>
        <a:defRPr sz="2000">
          <a:solidFill>
            <a:schemeClr val="tx1"/>
          </a:solidFill>
          <a:latin typeface="+mn-lt"/>
        </a:defRPr>
      </a:lvl6pPr>
      <a:lvl7pPr marL="2515302" indent="-228520" algn="l" rtl="0" fontAlgn="base">
        <a:spcBef>
          <a:spcPct val="20000"/>
        </a:spcBef>
        <a:spcAft>
          <a:spcPct val="0"/>
        </a:spcAft>
        <a:buClr>
          <a:schemeClr val="accent1"/>
        </a:buClr>
        <a:buChar char="•"/>
        <a:defRPr sz="2000">
          <a:solidFill>
            <a:schemeClr val="tx1"/>
          </a:solidFill>
          <a:latin typeface="+mn-lt"/>
        </a:defRPr>
      </a:lvl7pPr>
      <a:lvl8pPr marL="2972340" indent="-228520" algn="l" rtl="0" fontAlgn="base">
        <a:spcBef>
          <a:spcPct val="20000"/>
        </a:spcBef>
        <a:spcAft>
          <a:spcPct val="0"/>
        </a:spcAft>
        <a:buClr>
          <a:schemeClr val="accent1"/>
        </a:buClr>
        <a:buChar char="•"/>
        <a:defRPr sz="2000">
          <a:solidFill>
            <a:schemeClr val="tx1"/>
          </a:solidFill>
          <a:latin typeface="+mn-lt"/>
        </a:defRPr>
      </a:lvl8pPr>
      <a:lvl9pPr marL="3429380" indent="-228520" algn="l" rtl="0" fontAlgn="base">
        <a:spcBef>
          <a:spcPct val="20000"/>
        </a:spcBef>
        <a:spcAft>
          <a:spcPct val="0"/>
        </a:spcAft>
        <a:buClr>
          <a:schemeClr val="accent1"/>
        </a:buClr>
        <a:buChar char="•"/>
        <a:defRPr sz="2000">
          <a:solidFill>
            <a:schemeClr val="tx1"/>
          </a:solidFill>
          <a:latin typeface="+mn-lt"/>
        </a:defRPr>
      </a:lvl9pPr>
    </p:bodyStyle>
    <p:otherStyle>
      <a:defPPr>
        <a:defRPr lang="ro-RO"/>
      </a:defPPr>
      <a:lvl1pPr marL="0" algn="l" defTabSz="914078" rtl="0" eaLnBrk="1" latinLnBrk="0" hangingPunct="1">
        <a:defRPr sz="1800" kern="1200">
          <a:solidFill>
            <a:schemeClr val="tx1"/>
          </a:solidFill>
          <a:latin typeface="+mn-lt"/>
          <a:ea typeface="+mn-ea"/>
          <a:cs typeface="+mn-cs"/>
        </a:defRPr>
      </a:lvl1pPr>
      <a:lvl2pPr marL="457039" algn="l" defTabSz="914078" rtl="0" eaLnBrk="1" latinLnBrk="0" hangingPunct="1">
        <a:defRPr sz="1800" kern="1200">
          <a:solidFill>
            <a:schemeClr val="tx1"/>
          </a:solidFill>
          <a:latin typeface="+mn-lt"/>
          <a:ea typeface="+mn-ea"/>
          <a:cs typeface="+mn-cs"/>
        </a:defRPr>
      </a:lvl2pPr>
      <a:lvl3pPr marL="914078" algn="l" defTabSz="914078" rtl="0" eaLnBrk="1" latinLnBrk="0" hangingPunct="1">
        <a:defRPr sz="1800" kern="1200">
          <a:solidFill>
            <a:schemeClr val="tx1"/>
          </a:solidFill>
          <a:latin typeface="+mn-lt"/>
          <a:ea typeface="+mn-ea"/>
          <a:cs typeface="+mn-cs"/>
        </a:defRPr>
      </a:lvl3pPr>
      <a:lvl4pPr marL="1371118" algn="l" defTabSz="914078" rtl="0" eaLnBrk="1" latinLnBrk="0" hangingPunct="1">
        <a:defRPr sz="1800" kern="1200">
          <a:solidFill>
            <a:schemeClr val="tx1"/>
          </a:solidFill>
          <a:latin typeface="+mn-lt"/>
          <a:ea typeface="+mn-ea"/>
          <a:cs typeface="+mn-cs"/>
        </a:defRPr>
      </a:lvl4pPr>
      <a:lvl5pPr marL="1828156" algn="l" defTabSz="914078" rtl="0" eaLnBrk="1" latinLnBrk="0" hangingPunct="1">
        <a:defRPr sz="1800" kern="1200">
          <a:solidFill>
            <a:schemeClr val="tx1"/>
          </a:solidFill>
          <a:latin typeface="+mn-lt"/>
          <a:ea typeface="+mn-ea"/>
          <a:cs typeface="+mn-cs"/>
        </a:defRPr>
      </a:lvl5pPr>
      <a:lvl6pPr marL="2285195" algn="l" defTabSz="914078" rtl="0" eaLnBrk="1" latinLnBrk="0" hangingPunct="1">
        <a:defRPr sz="1800" kern="1200">
          <a:solidFill>
            <a:schemeClr val="tx1"/>
          </a:solidFill>
          <a:latin typeface="+mn-lt"/>
          <a:ea typeface="+mn-ea"/>
          <a:cs typeface="+mn-cs"/>
        </a:defRPr>
      </a:lvl6pPr>
      <a:lvl7pPr marL="2742234" algn="l" defTabSz="914078" rtl="0" eaLnBrk="1" latinLnBrk="0" hangingPunct="1">
        <a:defRPr sz="1800" kern="1200">
          <a:solidFill>
            <a:schemeClr val="tx1"/>
          </a:solidFill>
          <a:latin typeface="+mn-lt"/>
          <a:ea typeface="+mn-ea"/>
          <a:cs typeface="+mn-cs"/>
        </a:defRPr>
      </a:lvl7pPr>
      <a:lvl8pPr marL="3199272" algn="l" defTabSz="914078" rtl="0" eaLnBrk="1" latinLnBrk="0" hangingPunct="1">
        <a:defRPr sz="1800" kern="1200">
          <a:solidFill>
            <a:schemeClr val="tx1"/>
          </a:solidFill>
          <a:latin typeface="+mn-lt"/>
          <a:ea typeface="+mn-ea"/>
          <a:cs typeface="+mn-cs"/>
        </a:defRPr>
      </a:lvl8pPr>
      <a:lvl9pPr marL="3656312" algn="l" defTabSz="9140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8038" y="268135"/>
            <a:ext cx="8132762" cy="57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808038" y="1552220"/>
            <a:ext cx="8126412" cy="46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9" name="Picture 24" descr="Small Red Square"/>
          <p:cNvPicPr>
            <a:picLocks noChangeAspect="1" noChangeArrowheads="1"/>
          </p:cNvPicPr>
          <p:nvPr/>
        </p:nvPicPr>
        <p:blipFill>
          <a:blip r:embed="rId21" cstate="print">
            <a:alphaModFix amt="0"/>
            <a:extLst>
              <a:ext uri="{28A0092B-C50C-407E-A947-70E740481C1C}">
                <a14:useLocalDpi xmlns:a14="http://schemas.microsoft.com/office/drawing/2010/main" val="0"/>
              </a:ext>
            </a:extLst>
          </a:blip>
          <a:srcRect/>
          <a:stretch>
            <a:fillRect/>
          </a:stretch>
        </p:blipFill>
        <p:spPr bwMode="auto">
          <a:xfrm>
            <a:off x="0" y="3"/>
            <a:ext cx="573088" cy="7344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0" y="6172237"/>
            <a:ext cx="9144000" cy="224367"/>
            <a:chOff x="0" y="4629150"/>
            <a:chExt cx="9144000" cy="168275"/>
          </a:xfrm>
        </p:grpSpPr>
        <p:pic>
          <p:nvPicPr>
            <p:cNvPr id="1033" name="Picture 25" descr="Red Ba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O_redbox_clr_rgb.jp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89654" y="4651456"/>
              <a:ext cx="755707" cy="1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724" r:id="rId19"/>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2800" b="1" kern="1200">
          <a:solidFill>
            <a:schemeClr val="tx1"/>
          </a:solidFill>
          <a:latin typeface="Arial" pitchFamily="34" charset="0"/>
          <a:ea typeface="ＭＳ Ｐゴシック" pitchFamily="127" charset="-128"/>
          <a:cs typeface="ＭＳ Ｐゴシック" pitchFamily="127" charset="-128"/>
        </a:defRPr>
      </a:lvl1pPr>
      <a:lvl2pPr algn="l" rtl="0" eaLnBrk="1" fontAlgn="base" hangingPunct="1">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2pPr>
      <a:lvl3pPr algn="l" rtl="0" eaLnBrk="1" fontAlgn="base" hangingPunct="1">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3pPr>
      <a:lvl4pPr algn="l" rtl="0" eaLnBrk="1" fontAlgn="base" hangingPunct="1">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4pPr>
      <a:lvl5pPr algn="l" rtl="0" eaLnBrk="1" fontAlgn="base" hangingPunct="1">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5pPr>
      <a:lvl6pPr marL="285245" algn="l" rtl="0" eaLnBrk="1" fontAlgn="base" hangingPunct="1">
        <a:spcBef>
          <a:spcPct val="0"/>
        </a:spcBef>
        <a:spcAft>
          <a:spcPct val="0"/>
        </a:spcAft>
        <a:defRPr sz="2200" b="1">
          <a:solidFill>
            <a:schemeClr val="tx1"/>
          </a:solidFill>
          <a:latin typeface="Arial" charset="0"/>
          <a:cs typeface="Arial" charset="0"/>
        </a:defRPr>
      </a:lvl6pPr>
      <a:lvl7pPr marL="570490" algn="l" rtl="0" eaLnBrk="1" fontAlgn="base" hangingPunct="1">
        <a:spcBef>
          <a:spcPct val="0"/>
        </a:spcBef>
        <a:spcAft>
          <a:spcPct val="0"/>
        </a:spcAft>
        <a:defRPr sz="2200" b="1">
          <a:solidFill>
            <a:schemeClr val="tx1"/>
          </a:solidFill>
          <a:latin typeface="Arial" charset="0"/>
          <a:cs typeface="Arial" charset="0"/>
        </a:defRPr>
      </a:lvl7pPr>
      <a:lvl8pPr marL="855732" algn="l" rtl="0" eaLnBrk="1" fontAlgn="base" hangingPunct="1">
        <a:spcBef>
          <a:spcPct val="0"/>
        </a:spcBef>
        <a:spcAft>
          <a:spcPct val="0"/>
        </a:spcAft>
        <a:defRPr sz="2200" b="1">
          <a:solidFill>
            <a:schemeClr val="tx1"/>
          </a:solidFill>
          <a:latin typeface="Arial" charset="0"/>
          <a:cs typeface="Arial" charset="0"/>
        </a:defRPr>
      </a:lvl8pPr>
      <a:lvl9pPr marL="1140977" algn="l" rtl="0" eaLnBrk="1" fontAlgn="base" hangingPunct="1">
        <a:spcBef>
          <a:spcPct val="0"/>
        </a:spcBef>
        <a:spcAft>
          <a:spcPct val="0"/>
        </a:spcAft>
        <a:defRPr sz="2200" b="1">
          <a:solidFill>
            <a:schemeClr val="tx1"/>
          </a:solidFill>
          <a:latin typeface="Arial" charset="0"/>
          <a:cs typeface="Arial" charset="0"/>
        </a:defRPr>
      </a:lvl9pPr>
    </p:titleStyle>
    <p:bodyStyle>
      <a:lvl1pPr marL="212479" indent="-212479" algn="l" rtl="0" eaLnBrk="1" fontAlgn="base" hangingPunct="1">
        <a:spcBef>
          <a:spcPts val="500"/>
        </a:spcBef>
        <a:spcAft>
          <a:spcPts val="200"/>
        </a:spcAft>
        <a:buClr>
          <a:schemeClr val="tx2"/>
        </a:buClr>
        <a:buFont typeface="Arial" pitchFamily="34" charset="0"/>
        <a:buChar char="•"/>
        <a:defRPr sz="2400" kern="1200">
          <a:solidFill>
            <a:schemeClr val="tx1"/>
          </a:solidFill>
          <a:latin typeface="Arial" pitchFamily="34" charset="0"/>
          <a:ea typeface="ＭＳ Ｐゴシック" pitchFamily="127" charset="-128"/>
          <a:cs typeface="ＭＳ Ｐゴシック" pitchFamily="127" charset="-128"/>
        </a:defRPr>
      </a:lvl1pPr>
      <a:lvl2pPr marL="512183" indent="-226761" algn="l" rtl="0" eaLnBrk="1" fontAlgn="base" hangingPunct="1">
        <a:spcBef>
          <a:spcPts val="200"/>
        </a:spcBef>
        <a:spcAft>
          <a:spcPts val="200"/>
        </a:spcAft>
        <a:buFont typeface="Arial" pitchFamily="34" charset="0"/>
        <a:buChar char="–"/>
        <a:defRPr sz="2000" kern="1200">
          <a:solidFill>
            <a:schemeClr val="tx1"/>
          </a:solidFill>
          <a:latin typeface="Arial" pitchFamily="34" charset="0"/>
          <a:ea typeface="ＭＳ Ｐゴシック" pitchFamily="127" charset="-128"/>
          <a:cs typeface="ＭＳ Ｐゴシック" pitchFamily="127" charset="-128"/>
        </a:defRPr>
      </a:lvl2pPr>
      <a:lvl3pPr marL="711969" indent="-141124" algn="l" rtl="0" eaLnBrk="1" fontAlgn="base" hangingPunct="1">
        <a:spcBef>
          <a:spcPts val="200"/>
        </a:spcBef>
        <a:spcAft>
          <a:spcPts val="200"/>
        </a:spcAft>
        <a:buClr>
          <a:schemeClr val="tx2"/>
        </a:buClr>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3pPr>
      <a:lvl4pPr marL="1084613" indent="-228349" algn="l" rtl="0" eaLnBrk="1" fontAlgn="base" hangingPunct="1">
        <a:spcBef>
          <a:spcPts val="200"/>
        </a:spcBef>
        <a:spcAft>
          <a:spcPts val="200"/>
        </a:spcAft>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4pPr>
      <a:lvl5pPr marL="1373208" indent="-231520" algn="l" rtl="0" eaLnBrk="1" fontAlgn="base" hangingPunct="1">
        <a:spcBef>
          <a:spcPts val="200"/>
        </a:spcBef>
        <a:spcAft>
          <a:spcPts val="200"/>
        </a:spcAft>
        <a:buClr>
          <a:schemeClr val="tx2"/>
        </a:buClr>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5pPr>
      <a:lvl6pPr marL="1568845" indent="-142622" algn="l" defTabSz="570490"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854092" indent="-142622" algn="l" defTabSz="570490"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139341" indent="-142622" algn="l" defTabSz="570490"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424594" indent="-142622" algn="l" defTabSz="570490"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70490" rtl="0" eaLnBrk="1" latinLnBrk="0" hangingPunct="1">
        <a:defRPr sz="1100" kern="1200">
          <a:solidFill>
            <a:schemeClr val="tx1"/>
          </a:solidFill>
          <a:latin typeface="+mn-lt"/>
          <a:ea typeface="+mn-ea"/>
          <a:cs typeface="+mn-cs"/>
        </a:defRPr>
      </a:lvl1pPr>
      <a:lvl2pPr marL="285245" algn="l" defTabSz="570490" rtl="0" eaLnBrk="1" latinLnBrk="0" hangingPunct="1">
        <a:defRPr sz="1100" kern="1200">
          <a:solidFill>
            <a:schemeClr val="tx1"/>
          </a:solidFill>
          <a:latin typeface="+mn-lt"/>
          <a:ea typeface="+mn-ea"/>
          <a:cs typeface="+mn-cs"/>
        </a:defRPr>
      </a:lvl2pPr>
      <a:lvl3pPr marL="570490" algn="l" defTabSz="570490" rtl="0" eaLnBrk="1" latinLnBrk="0" hangingPunct="1">
        <a:defRPr sz="1100" kern="1200">
          <a:solidFill>
            <a:schemeClr val="tx1"/>
          </a:solidFill>
          <a:latin typeface="+mn-lt"/>
          <a:ea typeface="+mn-ea"/>
          <a:cs typeface="+mn-cs"/>
        </a:defRPr>
      </a:lvl3pPr>
      <a:lvl4pPr marL="855732" algn="l" defTabSz="570490" rtl="0" eaLnBrk="1" latinLnBrk="0" hangingPunct="1">
        <a:defRPr sz="1100" kern="1200">
          <a:solidFill>
            <a:schemeClr val="tx1"/>
          </a:solidFill>
          <a:latin typeface="+mn-lt"/>
          <a:ea typeface="+mn-ea"/>
          <a:cs typeface="+mn-cs"/>
        </a:defRPr>
      </a:lvl4pPr>
      <a:lvl5pPr marL="1140977" algn="l" defTabSz="570490" rtl="0" eaLnBrk="1" latinLnBrk="0" hangingPunct="1">
        <a:defRPr sz="1100" kern="1200">
          <a:solidFill>
            <a:schemeClr val="tx1"/>
          </a:solidFill>
          <a:latin typeface="+mn-lt"/>
          <a:ea typeface="+mn-ea"/>
          <a:cs typeface="+mn-cs"/>
        </a:defRPr>
      </a:lvl5pPr>
      <a:lvl6pPr marL="1426224" algn="l" defTabSz="570490" rtl="0" eaLnBrk="1" latinLnBrk="0" hangingPunct="1">
        <a:defRPr sz="1100" kern="1200">
          <a:solidFill>
            <a:schemeClr val="tx1"/>
          </a:solidFill>
          <a:latin typeface="+mn-lt"/>
          <a:ea typeface="+mn-ea"/>
          <a:cs typeface="+mn-cs"/>
        </a:defRPr>
      </a:lvl6pPr>
      <a:lvl7pPr marL="1711467" algn="l" defTabSz="570490" rtl="0" eaLnBrk="1" latinLnBrk="0" hangingPunct="1">
        <a:defRPr sz="1100" kern="1200">
          <a:solidFill>
            <a:schemeClr val="tx1"/>
          </a:solidFill>
          <a:latin typeface="+mn-lt"/>
          <a:ea typeface="+mn-ea"/>
          <a:cs typeface="+mn-cs"/>
        </a:defRPr>
      </a:lvl7pPr>
      <a:lvl8pPr marL="1996718" algn="l" defTabSz="570490" rtl="0" eaLnBrk="1" latinLnBrk="0" hangingPunct="1">
        <a:defRPr sz="1100" kern="1200">
          <a:solidFill>
            <a:schemeClr val="tx1"/>
          </a:solidFill>
          <a:latin typeface="+mn-lt"/>
          <a:ea typeface="+mn-ea"/>
          <a:cs typeface="+mn-cs"/>
        </a:defRPr>
      </a:lvl8pPr>
      <a:lvl9pPr marL="2281968" algn="l" defTabSz="570490"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5" descr="Red Bar"/>
          <p:cNvPicPr>
            <a:picLocks noChangeAspect="1" noChangeArrowheads="1"/>
          </p:cNvPicPr>
          <p:nvPr userDrawn="1"/>
        </p:nvPicPr>
        <p:blipFill>
          <a:blip r:embed="rId9" cstate="print"/>
          <a:srcRect/>
          <a:stretch>
            <a:fillRect/>
          </a:stretch>
        </p:blipFill>
        <p:spPr bwMode="auto">
          <a:xfrm>
            <a:off x="0" y="6172994"/>
            <a:ext cx="9144000" cy="223838"/>
          </a:xfrm>
          <a:prstGeom prst="rect">
            <a:avLst/>
          </a:prstGeom>
          <a:noFill/>
          <a:ln w="9525">
            <a:noFill/>
            <a:miter lim="800000"/>
            <a:headEnd/>
            <a:tailEnd/>
          </a:ln>
        </p:spPr>
      </p:pic>
      <p:pic>
        <p:nvPicPr>
          <p:cNvPr id="6147" name="Picture 24" descr="Small Red Square"/>
          <p:cNvPicPr>
            <a:picLocks noChangeAspect="1" noChangeArrowheads="1"/>
          </p:cNvPicPr>
          <p:nvPr userDrawn="1"/>
        </p:nvPicPr>
        <p:blipFill>
          <a:blip r:embed="rId10" cstate="print"/>
          <a:srcRect/>
          <a:stretch>
            <a:fillRect/>
          </a:stretch>
        </p:blipFill>
        <p:spPr bwMode="auto">
          <a:xfrm>
            <a:off x="2" y="1"/>
            <a:ext cx="533331" cy="683419"/>
          </a:xfrm>
          <a:prstGeom prst="rect">
            <a:avLst/>
          </a:prstGeom>
          <a:noFill/>
          <a:ln w="9525">
            <a:noFill/>
            <a:miter lim="800000"/>
            <a:headEnd/>
            <a:tailEnd/>
          </a:ln>
        </p:spPr>
      </p:pic>
      <p:sp>
        <p:nvSpPr>
          <p:cNvPr id="6148" name="Rectangle 7"/>
          <p:cNvSpPr>
            <a:spLocks noGrp="1" noChangeArrowheads="1"/>
          </p:cNvSpPr>
          <p:nvPr>
            <p:ph type="body" idx="1"/>
          </p:nvPr>
        </p:nvSpPr>
        <p:spPr bwMode="auto">
          <a:xfrm>
            <a:off x="914876" y="1599406"/>
            <a:ext cx="7313652" cy="43418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9" name="Rectangle 8"/>
          <p:cNvSpPr>
            <a:spLocks noGrp="1" noChangeArrowheads="1"/>
          </p:cNvSpPr>
          <p:nvPr>
            <p:ph type="title"/>
          </p:nvPr>
        </p:nvSpPr>
        <p:spPr bwMode="auto">
          <a:xfrm>
            <a:off x="914281" y="328613"/>
            <a:ext cx="7314248" cy="8596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33" name="Rectangle 9"/>
          <p:cNvSpPr>
            <a:spLocks noChangeArrowheads="1"/>
          </p:cNvSpPr>
          <p:nvPr userDrawn="1"/>
        </p:nvSpPr>
        <p:spPr bwMode="auto">
          <a:xfrm>
            <a:off x="0" y="6172994"/>
            <a:ext cx="9144000" cy="304006"/>
          </a:xfrm>
          <a:prstGeom prst="rect">
            <a:avLst/>
          </a:prstGeom>
          <a:noFill/>
          <a:ln w="9525">
            <a:noFill/>
            <a:miter lim="800000"/>
            <a:headEnd type="none" w="sm" len="sm"/>
            <a:tailEnd type="none" w="sm" len="sm"/>
          </a:ln>
        </p:spPr>
        <p:txBody>
          <a:bodyPr wrap="none" lIns="102270" tIns="51135" rIns="102270" bIns="51135" anchor="ctr"/>
          <a:lstStyle/>
          <a:p>
            <a:pPr algn="ctr" defTabSz="1022858">
              <a:lnSpc>
                <a:spcPct val="90000"/>
              </a:lnSpc>
              <a:spcBef>
                <a:spcPct val="50000"/>
              </a:spcBef>
              <a:buClr>
                <a:srgbClr val="667263"/>
              </a:buClr>
              <a:defRPr/>
            </a:pPr>
            <a:endParaRPr lang="en-US" sz="2200" b="1" dirty="0">
              <a:solidFill>
                <a:srgbClr val="000000"/>
              </a:solidFill>
              <a:ea typeface="ＭＳ Ｐゴシック" pitchFamily="1" charset="-128"/>
              <a:cs typeface="+mn-cs"/>
            </a:endParaRPr>
          </a:p>
        </p:txBody>
      </p:sp>
      <p:pic>
        <p:nvPicPr>
          <p:cNvPr id="6151" name="Picture 20" descr="Oracle WHITE"/>
          <p:cNvPicPr>
            <a:picLocks noChangeArrowheads="1"/>
          </p:cNvPicPr>
          <p:nvPr userDrawn="1"/>
        </p:nvPicPr>
        <p:blipFill>
          <a:blip r:embed="rId11" cstate="print"/>
          <a:srcRect/>
          <a:stretch>
            <a:fillRect/>
          </a:stretch>
        </p:blipFill>
        <p:spPr bwMode="auto">
          <a:xfrm>
            <a:off x="8001151" y="6225384"/>
            <a:ext cx="732139" cy="12303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Lst>
  <p:transition spd="med">
    <p:fade/>
  </p:transition>
  <p:timing>
    <p:tnLst>
      <p:par>
        <p:cTn id="1" dur="indefinite" restart="never" nodeType="tmRoot"/>
      </p:par>
    </p:tnLst>
  </p:timing>
  <p:txStyles>
    <p:titleStyle>
      <a:lvl1pPr algn="l" defTabSz="1022858" rtl="0" eaLnBrk="0" fontAlgn="base" hangingPunct="0">
        <a:spcBef>
          <a:spcPct val="0"/>
        </a:spcBef>
        <a:spcAft>
          <a:spcPct val="0"/>
        </a:spcAft>
        <a:defRPr sz="2500" b="1">
          <a:solidFill>
            <a:schemeClr val="tx1"/>
          </a:solidFill>
          <a:latin typeface="+mj-lt"/>
          <a:ea typeface="ＭＳ Ｐゴシック" pitchFamily="1" charset="-128"/>
          <a:cs typeface="+mj-cs"/>
        </a:defRPr>
      </a:lvl1pPr>
      <a:lvl2pPr algn="l" defTabSz="1022858" rtl="0" eaLnBrk="0" fontAlgn="base" hangingPunct="0">
        <a:spcBef>
          <a:spcPct val="0"/>
        </a:spcBef>
        <a:spcAft>
          <a:spcPct val="0"/>
        </a:spcAft>
        <a:defRPr sz="2500" b="1">
          <a:solidFill>
            <a:schemeClr val="tx1"/>
          </a:solidFill>
          <a:latin typeface="Arial" pitchFamily="-106" charset="0"/>
          <a:ea typeface="ＭＳ Ｐゴシック" pitchFamily="1" charset="-128"/>
        </a:defRPr>
      </a:lvl2pPr>
      <a:lvl3pPr algn="l" defTabSz="1022858" rtl="0" eaLnBrk="0" fontAlgn="base" hangingPunct="0">
        <a:spcBef>
          <a:spcPct val="0"/>
        </a:spcBef>
        <a:spcAft>
          <a:spcPct val="0"/>
        </a:spcAft>
        <a:defRPr sz="2500" b="1">
          <a:solidFill>
            <a:schemeClr val="tx1"/>
          </a:solidFill>
          <a:latin typeface="Arial" pitchFamily="-106" charset="0"/>
          <a:ea typeface="ＭＳ Ｐゴシック" pitchFamily="1" charset="-128"/>
        </a:defRPr>
      </a:lvl3pPr>
      <a:lvl4pPr algn="l" defTabSz="1022858" rtl="0" eaLnBrk="0" fontAlgn="base" hangingPunct="0">
        <a:spcBef>
          <a:spcPct val="0"/>
        </a:spcBef>
        <a:spcAft>
          <a:spcPct val="0"/>
        </a:spcAft>
        <a:defRPr sz="2500" b="1">
          <a:solidFill>
            <a:schemeClr val="tx1"/>
          </a:solidFill>
          <a:latin typeface="Arial" pitchFamily="-106" charset="0"/>
          <a:ea typeface="ＭＳ Ｐゴシック" pitchFamily="1" charset="-128"/>
        </a:defRPr>
      </a:lvl4pPr>
      <a:lvl5pPr algn="l" defTabSz="1022858" rtl="0" eaLnBrk="0" fontAlgn="base" hangingPunct="0">
        <a:spcBef>
          <a:spcPct val="0"/>
        </a:spcBef>
        <a:spcAft>
          <a:spcPct val="0"/>
        </a:spcAft>
        <a:defRPr sz="2500" b="1">
          <a:solidFill>
            <a:schemeClr val="tx1"/>
          </a:solidFill>
          <a:latin typeface="Arial" pitchFamily="-106" charset="0"/>
          <a:ea typeface="ＭＳ Ｐゴシック" pitchFamily="1" charset="-128"/>
        </a:defRPr>
      </a:lvl5pPr>
      <a:lvl6pPr marL="191910" algn="l" rtl="0" fontAlgn="base">
        <a:spcBef>
          <a:spcPct val="0"/>
        </a:spcBef>
        <a:spcAft>
          <a:spcPct val="0"/>
        </a:spcAft>
        <a:defRPr sz="1300" b="1">
          <a:solidFill>
            <a:schemeClr val="tx1"/>
          </a:solidFill>
          <a:latin typeface="Arial" pitchFamily="-106" charset="0"/>
        </a:defRPr>
      </a:lvl6pPr>
      <a:lvl7pPr marL="383821" algn="l" rtl="0" fontAlgn="base">
        <a:spcBef>
          <a:spcPct val="0"/>
        </a:spcBef>
        <a:spcAft>
          <a:spcPct val="0"/>
        </a:spcAft>
        <a:defRPr sz="1300" b="1">
          <a:solidFill>
            <a:schemeClr val="tx1"/>
          </a:solidFill>
          <a:latin typeface="Arial" pitchFamily="-106" charset="0"/>
        </a:defRPr>
      </a:lvl7pPr>
      <a:lvl8pPr marL="575732" algn="l" rtl="0" fontAlgn="base">
        <a:spcBef>
          <a:spcPct val="0"/>
        </a:spcBef>
        <a:spcAft>
          <a:spcPct val="0"/>
        </a:spcAft>
        <a:defRPr sz="1300" b="1">
          <a:solidFill>
            <a:schemeClr val="tx1"/>
          </a:solidFill>
          <a:latin typeface="Arial" pitchFamily="-106" charset="0"/>
        </a:defRPr>
      </a:lvl8pPr>
      <a:lvl9pPr marL="767643" algn="l" rtl="0" fontAlgn="base">
        <a:spcBef>
          <a:spcPct val="0"/>
        </a:spcBef>
        <a:spcAft>
          <a:spcPct val="0"/>
        </a:spcAft>
        <a:defRPr sz="1300" b="1">
          <a:solidFill>
            <a:schemeClr val="tx1"/>
          </a:solidFill>
          <a:latin typeface="Arial" pitchFamily="-106" charset="0"/>
        </a:defRPr>
      </a:lvl9pPr>
    </p:titleStyle>
    <p:bodyStyle>
      <a:lvl1pPr marL="239889" indent="-239889" algn="l" defTabSz="1022858" rtl="0" eaLnBrk="0" fontAlgn="base" hangingPunct="0">
        <a:spcBef>
          <a:spcPct val="20000"/>
        </a:spcBef>
        <a:spcAft>
          <a:spcPct val="0"/>
        </a:spcAft>
        <a:buClr>
          <a:schemeClr val="tx2"/>
        </a:buClr>
        <a:buChar char="•"/>
        <a:defRPr sz="2500">
          <a:solidFill>
            <a:schemeClr val="tx1"/>
          </a:solidFill>
          <a:latin typeface="+mn-lt"/>
          <a:ea typeface="ＭＳ Ｐゴシック" pitchFamily="1" charset="-128"/>
          <a:cs typeface="+mn-cs"/>
        </a:defRPr>
      </a:lvl1pPr>
      <a:lvl2pPr marL="575732" indent="-239889" algn="l" defTabSz="1022858" rtl="0" eaLnBrk="0" fontAlgn="base" hangingPunct="0">
        <a:spcBef>
          <a:spcPct val="20000"/>
        </a:spcBef>
        <a:spcAft>
          <a:spcPct val="0"/>
        </a:spcAft>
        <a:buClr>
          <a:schemeClr val="tx1"/>
        </a:buClr>
        <a:buFont typeface="Times CY" pitchFamily="1" charset="0"/>
        <a:buChar char="–"/>
        <a:defRPr sz="2100">
          <a:solidFill>
            <a:schemeClr val="tx1"/>
          </a:solidFill>
          <a:latin typeface="+mn-lt"/>
          <a:ea typeface="ＭＳ Ｐゴシック" pitchFamily="-106" charset="-128"/>
        </a:defRPr>
      </a:lvl2pPr>
      <a:lvl3pPr marL="863598" indent="-191910" algn="l" defTabSz="1022858" rtl="0" eaLnBrk="0" fontAlgn="base" hangingPunct="0">
        <a:spcBef>
          <a:spcPct val="20000"/>
        </a:spcBef>
        <a:spcAft>
          <a:spcPct val="0"/>
        </a:spcAft>
        <a:buClr>
          <a:schemeClr val="tx2"/>
        </a:buClr>
        <a:buChar char="•"/>
        <a:defRPr sz="2100">
          <a:solidFill>
            <a:schemeClr val="tx1"/>
          </a:solidFill>
          <a:latin typeface="+mn-lt"/>
          <a:ea typeface="ＭＳ Ｐゴシック" pitchFamily="-106" charset="-128"/>
        </a:defRPr>
      </a:lvl3pPr>
      <a:lvl4pPr marL="1247419" indent="-239889" algn="l" defTabSz="1022858" rtl="0" eaLnBrk="0" fontAlgn="base" hangingPunct="0">
        <a:spcBef>
          <a:spcPct val="20000"/>
        </a:spcBef>
        <a:spcAft>
          <a:spcPct val="0"/>
        </a:spcAft>
        <a:buClr>
          <a:schemeClr val="tx1"/>
        </a:buClr>
        <a:buFont typeface="Times CY" pitchFamily="1" charset="0"/>
        <a:buChar char="–"/>
        <a:defRPr sz="2100">
          <a:solidFill>
            <a:schemeClr val="tx1"/>
          </a:solidFill>
          <a:latin typeface="+mn-lt"/>
          <a:ea typeface="ＭＳ Ｐゴシック" pitchFamily="-106" charset="-128"/>
        </a:defRPr>
      </a:lvl4pPr>
      <a:lvl5pPr marL="1535285" indent="-191910" algn="l" defTabSz="1022858" rtl="0" eaLnBrk="0" fontAlgn="base" hangingPunct="0">
        <a:spcBef>
          <a:spcPct val="20000"/>
        </a:spcBef>
        <a:spcAft>
          <a:spcPct val="0"/>
        </a:spcAft>
        <a:buClr>
          <a:schemeClr val="tx2"/>
        </a:buClr>
        <a:buChar char="•"/>
        <a:defRPr sz="2100">
          <a:solidFill>
            <a:schemeClr val="tx1"/>
          </a:solidFill>
          <a:latin typeface="+mn-lt"/>
          <a:ea typeface="ＭＳ Ｐゴシック" pitchFamily="-106" charset="-128"/>
        </a:defRPr>
      </a:lvl5pPr>
      <a:lvl6pPr marL="864265" indent="-95955"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6pPr>
      <a:lvl7pPr marL="1056175" indent="-95955"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7pPr>
      <a:lvl8pPr marL="1248086" indent="-95955"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8pPr>
      <a:lvl9pPr marL="1439996" indent="-95955"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9pPr>
    </p:bodyStyle>
    <p:otherStyle>
      <a:defPPr>
        <a:defRPr lang="en-US"/>
      </a:defPPr>
      <a:lvl1pPr marL="0" algn="l" defTabSz="191910" rtl="0" eaLnBrk="1" latinLnBrk="0" hangingPunct="1">
        <a:defRPr sz="800" kern="1200">
          <a:solidFill>
            <a:schemeClr val="tx1"/>
          </a:solidFill>
          <a:latin typeface="+mn-lt"/>
          <a:ea typeface="+mn-ea"/>
          <a:cs typeface="+mn-cs"/>
        </a:defRPr>
      </a:lvl1pPr>
      <a:lvl2pPr marL="191910" algn="l" defTabSz="191910" rtl="0" eaLnBrk="1" latinLnBrk="0" hangingPunct="1">
        <a:defRPr sz="800" kern="1200">
          <a:solidFill>
            <a:schemeClr val="tx1"/>
          </a:solidFill>
          <a:latin typeface="+mn-lt"/>
          <a:ea typeface="+mn-ea"/>
          <a:cs typeface="+mn-cs"/>
        </a:defRPr>
      </a:lvl2pPr>
      <a:lvl3pPr marL="383821" algn="l" defTabSz="191910" rtl="0" eaLnBrk="1" latinLnBrk="0" hangingPunct="1">
        <a:defRPr sz="800" kern="1200">
          <a:solidFill>
            <a:schemeClr val="tx1"/>
          </a:solidFill>
          <a:latin typeface="+mn-lt"/>
          <a:ea typeface="+mn-ea"/>
          <a:cs typeface="+mn-cs"/>
        </a:defRPr>
      </a:lvl3pPr>
      <a:lvl4pPr marL="575732" algn="l" defTabSz="191910" rtl="0" eaLnBrk="1" latinLnBrk="0" hangingPunct="1">
        <a:defRPr sz="800" kern="1200">
          <a:solidFill>
            <a:schemeClr val="tx1"/>
          </a:solidFill>
          <a:latin typeface="+mn-lt"/>
          <a:ea typeface="+mn-ea"/>
          <a:cs typeface="+mn-cs"/>
        </a:defRPr>
      </a:lvl4pPr>
      <a:lvl5pPr marL="767643" algn="l" defTabSz="191910" rtl="0" eaLnBrk="1" latinLnBrk="0" hangingPunct="1">
        <a:defRPr sz="800" kern="1200">
          <a:solidFill>
            <a:schemeClr val="tx1"/>
          </a:solidFill>
          <a:latin typeface="+mn-lt"/>
          <a:ea typeface="+mn-ea"/>
          <a:cs typeface="+mn-cs"/>
        </a:defRPr>
      </a:lvl5pPr>
      <a:lvl6pPr marL="959553" algn="l" defTabSz="191910" rtl="0" eaLnBrk="1" latinLnBrk="0" hangingPunct="1">
        <a:defRPr sz="800" kern="1200">
          <a:solidFill>
            <a:schemeClr val="tx1"/>
          </a:solidFill>
          <a:latin typeface="+mn-lt"/>
          <a:ea typeface="+mn-ea"/>
          <a:cs typeface="+mn-cs"/>
        </a:defRPr>
      </a:lvl6pPr>
      <a:lvl7pPr marL="1151464" algn="l" defTabSz="191910" rtl="0" eaLnBrk="1" latinLnBrk="0" hangingPunct="1">
        <a:defRPr sz="800" kern="1200">
          <a:solidFill>
            <a:schemeClr val="tx1"/>
          </a:solidFill>
          <a:latin typeface="+mn-lt"/>
          <a:ea typeface="+mn-ea"/>
          <a:cs typeface="+mn-cs"/>
        </a:defRPr>
      </a:lvl7pPr>
      <a:lvl8pPr marL="1343374" algn="l" defTabSz="191910" rtl="0" eaLnBrk="1" latinLnBrk="0" hangingPunct="1">
        <a:defRPr sz="800" kern="1200">
          <a:solidFill>
            <a:schemeClr val="tx1"/>
          </a:solidFill>
          <a:latin typeface="+mn-lt"/>
          <a:ea typeface="+mn-ea"/>
          <a:cs typeface="+mn-cs"/>
        </a:defRPr>
      </a:lvl8pPr>
      <a:lvl9pPr marL="1535285" algn="l" defTabSz="191910" rtl="0" eaLnBrk="1" latinLnBrk="0" hangingPunct="1">
        <a:defRPr sz="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p:cNvPicPr>
          <p:nvPr/>
        </p:nvPicPr>
        <p:blipFill>
          <a:blip r:embed="rId19" cstate="print"/>
          <a:srcRect/>
          <a:stretch>
            <a:fillRect/>
          </a:stretch>
        </p:blipFill>
        <p:spPr bwMode="auto">
          <a:xfrm>
            <a:off x="598" y="6350"/>
            <a:ext cx="9151143" cy="6390482"/>
          </a:xfrm>
          <a:prstGeom prst="rect">
            <a:avLst/>
          </a:prstGeom>
          <a:noFill/>
          <a:ln w="9525">
            <a:noFill/>
            <a:miter lim="800000"/>
            <a:headEnd/>
            <a:tailEnd/>
          </a:ln>
        </p:spPr>
      </p:pic>
      <p:pic>
        <p:nvPicPr>
          <p:cNvPr id="1027" name="Picture 25" descr="Red Bar"/>
          <p:cNvPicPr>
            <a:picLocks noChangeAspect="1" noChangeArrowheads="1"/>
          </p:cNvPicPr>
          <p:nvPr/>
        </p:nvPicPr>
        <p:blipFill>
          <a:blip r:embed="rId20" cstate="print"/>
          <a:srcRect/>
          <a:stretch>
            <a:fillRect/>
          </a:stretch>
        </p:blipFill>
        <p:spPr bwMode="auto">
          <a:xfrm>
            <a:off x="0" y="6172994"/>
            <a:ext cx="9144000" cy="223838"/>
          </a:xfrm>
          <a:prstGeom prst="rect">
            <a:avLst/>
          </a:prstGeom>
          <a:noFill/>
          <a:ln w="9525">
            <a:noFill/>
            <a:miter lim="800000"/>
            <a:headEnd/>
            <a:tailEnd/>
          </a:ln>
        </p:spPr>
      </p:pic>
      <p:sp>
        <p:nvSpPr>
          <p:cNvPr id="1028" name="Rectangle 7"/>
          <p:cNvSpPr>
            <a:spLocks noGrp="1" noChangeArrowheads="1"/>
          </p:cNvSpPr>
          <p:nvPr>
            <p:ph type="body" idx="1"/>
          </p:nvPr>
        </p:nvSpPr>
        <p:spPr bwMode="auto">
          <a:xfrm>
            <a:off x="914876" y="1599406"/>
            <a:ext cx="7313652" cy="43418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1029" name="Rectangle 8"/>
          <p:cNvSpPr>
            <a:spLocks noGrp="1" noChangeArrowheads="1"/>
          </p:cNvSpPr>
          <p:nvPr>
            <p:ph type="title"/>
          </p:nvPr>
        </p:nvSpPr>
        <p:spPr bwMode="auto">
          <a:xfrm>
            <a:off x="914281" y="328613"/>
            <a:ext cx="7314248" cy="8596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Cliquez et modifiez le titre</a:t>
            </a:r>
          </a:p>
        </p:txBody>
      </p:sp>
      <p:sp>
        <p:nvSpPr>
          <p:cNvPr id="1030" name="Rectangle 9"/>
          <p:cNvSpPr>
            <a:spLocks noChangeArrowheads="1"/>
          </p:cNvSpPr>
          <p:nvPr/>
        </p:nvSpPr>
        <p:spPr bwMode="auto">
          <a:xfrm>
            <a:off x="0" y="6172994"/>
            <a:ext cx="9144000" cy="304006"/>
          </a:xfrm>
          <a:prstGeom prst="rect">
            <a:avLst/>
          </a:prstGeom>
          <a:noFill/>
          <a:ln w="9525">
            <a:noFill/>
            <a:miter lim="800000"/>
            <a:headEnd type="none" w="sm" len="sm"/>
            <a:tailEnd type="none" w="sm" len="sm"/>
          </a:ln>
        </p:spPr>
        <p:txBody>
          <a:bodyPr wrap="none" lIns="102216" tIns="51108" rIns="102216" bIns="51108" anchor="ctr"/>
          <a:lstStyle/>
          <a:p>
            <a:pPr algn="ctr" defTabSz="1022191">
              <a:lnSpc>
                <a:spcPct val="90000"/>
              </a:lnSpc>
              <a:spcBef>
                <a:spcPct val="50000"/>
              </a:spcBef>
              <a:buClr>
                <a:srgbClr val="667263"/>
              </a:buClr>
              <a:defRPr/>
            </a:pPr>
            <a:endParaRPr lang="en-US" sz="2200" b="1" dirty="0">
              <a:solidFill>
                <a:srgbClr val="000000"/>
              </a:solidFill>
              <a:latin typeface="Arial" pitchFamily="34" charset="0"/>
              <a:ea typeface="MS PGothic" pitchFamily="34" charset="-128"/>
              <a:cs typeface="+mn-cs"/>
            </a:endParaRPr>
          </a:p>
        </p:txBody>
      </p:sp>
      <p:sp>
        <p:nvSpPr>
          <p:cNvPr id="1031" name="Rectangle 2"/>
          <p:cNvSpPr>
            <a:spLocks noChangeArrowheads="1"/>
          </p:cNvSpPr>
          <p:nvPr/>
        </p:nvSpPr>
        <p:spPr bwMode="auto">
          <a:xfrm>
            <a:off x="0" y="6172994"/>
            <a:ext cx="9151738" cy="223838"/>
          </a:xfrm>
          <a:prstGeom prst="rect">
            <a:avLst/>
          </a:prstGeom>
          <a:solidFill>
            <a:schemeClr val="tx2"/>
          </a:solidFill>
          <a:ln w="9525">
            <a:noFill/>
            <a:miter lim="800000"/>
            <a:headEnd/>
            <a:tailEnd/>
          </a:ln>
        </p:spPr>
        <p:txBody>
          <a:bodyPr lIns="38627" tIns="19315" rIns="38627" bIns="19315"/>
          <a:lstStyle/>
          <a:p>
            <a:pPr marL="49310" indent="-49310" algn="ctr">
              <a:lnSpc>
                <a:spcPct val="90000"/>
              </a:lnSpc>
              <a:spcBef>
                <a:spcPct val="50000"/>
              </a:spcBef>
              <a:buClr>
                <a:srgbClr val="667263"/>
              </a:buClr>
              <a:defRPr/>
            </a:pPr>
            <a:endParaRPr lang="en-US" sz="800" b="1" dirty="0">
              <a:solidFill>
                <a:srgbClr val="000000"/>
              </a:solidFill>
              <a:latin typeface="Arial" pitchFamily="34" charset="0"/>
              <a:ea typeface="MS PGothic" pitchFamily="34" charset="-128"/>
              <a:cs typeface="+mn-cs"/>
            </a:endParaRPr>
          </a:p>
        </p:txBody>
      </p:sp>
      <p:sp>
        <p:nvSpPr>
          <p:cNvPr id="1038" name="Text Box 14"/>
          <p:cNvSpPr txBox="1">
            <a:spLocks noChangeArrowheads="1"/>
          </p:cNvSpPr>
          <p:nvPr/>
        </p:nvSpPr>
        <p:spPr bwMode="auto">
          <a:xfrm>
            <a:off x="8277340" y="6591302"/>
            <a:ext cx="685711" cy="156369"/>
          </a:xfrm>
          <a:prstGeom prst="rect">
            <a:avLst/>
          </a:prstGeom>
          <a:noFill/>
          <a:ln w="9525">
            <a:noFill/>
            <a:miter lim="800000"/>
            <a:headEnd/>
            <a:tailEnd/>
          </a:ln>
          <a:effectLst/>
        </p:spPr>
        <p:txBody>
          <a:bodyPr lIns="38627" tIns="19315" rIns="38627" bIns="19315"/>
          <a:lstStyle>
            <a:lvl1pPr eaLnBrk="0" hangingPunct="0">
              <a:defRPr sz="2000">
                <a:solidFill>
                  <a:schemeClr val="tx1"/>
                </a:solidFill>
                <a:latin typeface="Arial" charset="0"/>
                <a:ea typeface="ＭＳ Ｐゴシック" pitchFamily="16" charset="-128"/>
              </a:defRPr>
            </a:lvl1pPr>
            <a:lvl2pPr marL="37931725" indent="-37474525" eaLnBrk="0" hangingPunct="0">
              <a:defRPr sz="2000">
                <a:solidFill>
                  <a:schemeClr val="tx1"/>
                </a:solidFill>
                <a:latin typeface="Arial" charset="0"/>
                <a:ea typeface="ＭＳ Ｐゴシック" pitchFamily="16" charset="-128"/>
              </a:defRPr>
            </a:lvl2pPr>
            <a:lvl3pPr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algn="r" eaLnBrk="1" hangingPunct="1">
              <a:lnSpc>
                <a:spcPct val="90000"/>
              </a:lnSpc>
              <a:spcBef>
                <a:spcPct val="50000"/>
              </a:spcBef>
              <a:buClr>
                <a:srgbClr val="667263"/>
              </a:buClr>
              <a:defRPr/>
            </a:pPr>
            <a:fld id="{1A6CA5F4-4213-4D83-A1B4-EB9B12EF97C9}" type="slidenum">
              <a:rPr lang="en-US" sz="700" b="1" smtClean="0">
                <a:solidFill>
                  <a:srgbClr val="B8B8B8"/>
                </a:solidFill>
                <a:cs typeface="+mn-cs"/>
              </a:rPr>
              <a:pPr algn="r" eaLnBrk="1" hangingPunct="1">
                <a:lnSpc>
                  <a:spcPct val="90000"/>
                </a:lnSpc>
                <a:spcBef>
                  <a:spcPct val="50000"/>
                </a:spcBef>
                <a:buClr>
                  <a:srgbClr val="667263"/>
                </a:buClr>
                <a:defRPr/>
              </a:pPr>
              <a:t>‹#›</a:t>
            </a:fld>
            <a:endParaRPr lang="en-US" sz="700" b="1" dirty="0" smtClean="0">
              <a:solidFill>
                <a:srgbClr val="B8B8B8"/>
              </a:solidFill>
              <a:cs typeface="+mn-cs"/>
            </a:endParaRPr>
          </a:p>
        </p:txBody>
      </p:sp>
      <p:sp>
        <p:nvSpPr>
          <p:cNvPr id="1034" name="Rectangle 1"/>
          <p:cNvSpPr>
            <a:spLocks noChangeArrowheads="1"/>
          </p:cNvSpPr>
          <p:nvPr/>
        </p:nvSpPr>
        <p:spPr bwMode="auto">
          <a:xfrm>
            <a:off x="0" y="6172994"/>
            <a:ext cx="9151738" cy="223838"/>
          </a:xfrm>
          <a:prstGeom prst="rect">
            <a:avLst/>
          </a:prstGeom>
          <a:noFill/>
          <a:ln w="9525">
            <a:noFill/>
            <a:miter lim="800000"/>
            <a:headEnd/>
            <a:tailEnd/>
          </a:ln>
        </p:spPr>
        <p:txBody>
          <a:bodyPr lIns="38648" tIns="19325" rIns="38648" bIns="19325"/>
          <a:lstStyle/>
          <a:p>
            <a:pPr marL="49977" indent="-49977" algn="ctr">
              <a:defRPr/>
            </a:pPr>
            <a:endParaRPr lang="en-US" sz="800" b="1" dirty="0">
              <a:solidFill>
                <a:srgbClr val="000000"/>
              </a:solidFill>
              <a:latin typeface="Arial" pitchFamily="34" charset="0"/>
              <a:ea typeface="MS PGothic" pitchFamily="34" charset="-128"/>
              <a:cs typeface="+mn-cs"/>
            </a:endParaRPr>
          </a:p>
        </p:txBody>
      </p:sp>
      <p:pic>
        <p:nvPicPr>
          <p:cNvPr id="1035" name="Picture 20" descr="Oracle WHITE"/>
          <p:cNvPicPr>
            <a:picLocks noChangeArrowheads="1"/>
          </p:cNvPicPr>
          <p:nvPr/>
        </p:nvPicPr>
        <p:blipFill>
          <a:blip r:embed="rId21" cstate="print"/>
          <a:srcRect/>
          <a:stretch>
            <a:fillRect/>
          </a:stretch>
        </p:blipFill>
        <p:spPr bwMode="auto">
          <a:xfrm>
            <a:off x="8001151" y="6225384"/>
            <a:ext cx="732139" cy="12303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5" r:id="rId16"/>
    <p:sldLayoutId id="2147484656" r:id="rId17"/>
  </p:sldLayoutIdLst>
  <p:transition spd="med">
    <p:fade/>
  </p:transition>
  <p:timing>
    <p:tnLst>
      <p:par>
        <p:cTn id="1" dur="indefinite" restart="never" nodeType="tmRoot"/>
      </p:par>
    </p:tnLst>
  </p:timing>
  <p:txStyles>
    <p:titleStyle>
      <a:lvl1pPr algn="l" defTabSz="1022191" rtl="0" eaLnBrk="0" fontAlgn="base" hangingPunct="0">
        <a:spcBef>
          <a:spcPct val="0"/>
        </a:spcBef>
        <a:spcAft>
          <a:spcPct val="0"/>
        </a:spcAft>
        <a:defRPr sz="2500">
          <a:solidFill>
            <a:schemeClr val="tx1"/>
          </a:solidFill>
          <a:latin typeface="+mj-lt"/>
          <a:ea typeface="MS PGothic" pitchFamily="34" charset="-128"/>
          <a:cs typeface="MS PGothic" charset="0"/>
        </a:defRPr>
      </a:lvl1pPr>
      <a:lvl2pPr algn="l" defTabSz="1022191" rtl="0" eaLnBrk="0" fontAlgn="base" hangingPunct="0">
        <a:spcBef>
          <a:spcPct val="0"/>
        </a:spcBef>
        <a:spcAft>
          <a:spcPct val="0"/>
        </a:spcAft>
        <a:defRPr sz="2500">
          <a:solidFill>
            <a:schemeClr val="tx1"/>
          </a:solidFill>
          <a:latin typeface="Arial" pitchFamily="-106" charset="0"/>
          <a:ea typeface="MS PGothic" pitchFamily="34" charset="-128"/>
          <a:cs typeface="MS PGothic" charset="0"/>
        </a:defRPr>
      </a:lvl2pPr>
      <a:lvl3pPr algn="l" defTabSz="1022191" rtl="0" eaLnBrk="0" fontAlgn="base" hangingPunct="0">
        <a:spcBef>
          <a:spcPct val="0"/>
        </a:spcBef>
        <a:spcAft>
          <a:spcPct val="0"/>
        </a:spcAft>
        <a:defRPr sz="2500">
          <a:solidFill>
            <a:schemeClr val="tx1"/>
          </a:solidFill>
          <a:latin typeface="Arial" pitchFamily="-106" charset="0"/>
          <a:ea typeface="MS PGothic" pitchFamily="34" charset="-128"/>
          <a:cs typeface="MS PGothic" charset="0"/>
        </a:defRPr>
      </a:lvl3pPr>
      <a:lvl4pPr algn="l" defTabSz="1022191" rtl="0" eaLnBrk="0" fontAlgn="base" hangingPunct="0">
        <a:spcBef>
          <a:spcPct val="0"/>
        </a:spcBef>
        <a:spcAft>
          <a:spcPct val="0"/>
        </a:spcAft>
        <a:defRPr sz="2500">
          <a:solidFill>
            <a:schemeClr val="tx1"/>
          </a:solidFill>
          <a:latin typeface="Arial" pitchFamily="-106" charset="0"/>
          <a:ea typeface="MS PGothic" pitchFamily="34" charset="-128"/>
          <a:cs typeface="MS PGothic" charset="0"/>
        </a:defRPr>
      </a:lvl4pPr>
      <a:lvl5pPr algn="l" defTabSz="1022191" rtl="0" eaLnBrk="0" fontAlgn="base" hangingPunct="0">
        <a:spcBef>
          <a:spcPct val="0"/>
        </a:spcBef>
        <a:spcAft>
          <a:spcPct val="0"/>
        </a:spcAft>
        <a:defRPr sz="2500">
          <a:solidFill>
            <a:schemeClr val="tx1"/>
          </a:solidFill>
          <a:latin typeface="Arial" pitchFamily="-106" charset="0"/>
          <a:ea typeface="MS PGothic" pitchFamily="34" charset="-128"/>
          <a:cs typeface="MS PGothic" charset="0"/>
        </a:defRPr>
      </a:lvl5pPr>
      <a:lvl6pPr marL="191808" algn="l" rtl="0" fontAlgn="base">
        <a:spcBef>
          <a:spcPct val="0"/>
        </a:spcBef>
        <a:spcAft>
          <a:spcPct val="0"/>
        </a:spcAft>
        <a:defRPr sz="1300" b="1">
          <a:solidFill>
            <a:schemeClr val="tx1"/>
          </a:solidFill>
          <a:latin typeface="Arial" pitchFamily="-106" charset="0"/>
        </a:defRPr>
      </a:lvl6pPr>
      <a:lvl7pPr marL="383617" algn="l" rtl="0" fontAlgn="base">
        <a:spcBef>
          <a:spcPct val="0"/>
        </a:spcBef>
        <a:spcAft>
          <a:spcPct val="0"/>
        </a:spcAft>
        <a:defRPr sz="1300" b="1">
          <a:solidFill>
            <a:schemeClr val="tx1"/>
          </a:solidFill>
          <a:latin typeface="Arial" pitchFamily="-106" charset="0"/>
        </a:defRPr>
      </a:lvl7pPr>
      <a:lvl8pPr marL="575428" algn="l" rtl="0" fontAlgn="base">
        <a:spcBef>
          <a:spcPct val="0"/>
        </a:spcBef>
        <a:spcAft>
          <a:spcPct val="0"/>
        </a:spcAft>
        <a:defRPr sz="1300" b="1">
          <a:solidFill>
            <a:schemeClr val="tx1"/>
          </a:solidFill>
          <a:latin typeface="Arial" pitchFamily="-106" charset="0"/>
        </a:defRPr>
      </a:lvl8pPr>
      <a:lvl9pPr marL="767238" algn="l" rtl="0" fontAlgn="base">
        <a:spcBef>
          <a:spcPct val="0"/>
        </a:spcBef>
        <a:spcAft>
          <a:spcPct val="0"/>
        </a:spcAft>
        <a:defRPr sz="1300" b="1">
          <a:solidFill>
            <a:schemeClr val="tx1"/>
          </a:solidFill>
          <a:latin typeface="Arial" pitchFamily="-106" charset="0"/>
        </a:defRPr>
      </a:lvl9pPr>
    </p:titleStyle>
    <p:bodyStyle>
      <a:lvl1pPr marL="239222" indent="-239222" algn="l" defTabSz="1022191" rtl="0" eaLnBrk="0" fontAlgn="base" hangingPunct="0">
        <a:spcBef>
          <a:spcPct val="20000"/>
        </a:spcBef>
        <a:spcAft>
          <a:spcPct val="0"/>
        </a:spcAft>
        <a:buClr>
          <a:schemeClr val="tx2"/>
        </a:buClr>
        <a:buChar char="•"/>
        <a:defRPr sz="2500">
          <a:solidFill>
            <a:schemeClr val="tx1"/>
          </a:solidFill>
          <a:latin typeface="+mn-lt"/>
          <a:ea typeface="MS PGothic" pitchFamily="34" charset="-128"/>
          <a:cs typeface="MS PGothic" charset="0"/>
        </a:defRPr>
      </a:lvl1pPr>
      <a:lvl2pPr marL="575066" indent="-239222" algn="l" defTabSz="1022191" rtl="0" eaLnBrk="0" fontAlgn="base" hangingPunct="0">
        <a:spcBef>
          <a:spcPct val="20000"/>
        </a:spcBef>
        <a:spcAft>
          <a:spcPct val="0"/>
        </a:spcAft>
        <a:buClr>
          <a:schemeClr val="tx1"/>
        </a:buClr>
        <a:buFont typeface="Times CY" charset="0"/>
        <a:buChar char="–"/>
        <a:defRPr sz="2100">
          <a:solidFill>
            <a:schemeClr val="tx1"/>
          </a:solidFill>
          <a:latin typeface="+mn-lt"/>
          <a:ea typeface="MS PGothic" pitchFamily="34" charset="-128"/>
        </a:defRPr>
      </a:lvl2pPr>
      <a:lvl3pPr marL="862932" indent="-191244" algn="l" defTabSz="1022191" rtl="0" eaLnBrk="0" fontAlgn="base" hangingPunct="0">
        <a:spcBef>
          <a:spcPct val="20000"/>
        </a:spcBef>
        <a:spcAft>
          <a:spcPct val="0"/>
        </a:spcAft>
        <a:buClr>
          <a:schemeClr val="tx2"/>
        </a:buClr>
        <a:buChar char="•"/>
        <a:defRPr sz="2100">
          <a:solidFill>
            <a:schemeClr val="tx1"/>
          </a:solidFill>
          <a:latin typeface="+mn-lt"/>
          <a:ea typeface="ＭＳ Ｐゴシック" pitchFamily="-72" charset="-128"/>
          <a:cs typeface="ＭＳ Ｐゴシック" pitchFamily="-72" charset="-128"/>
        </a:defRPr>
      </a:lvl3pPr>
      <a:lvl4pPr marL="1246752" indent="-239222" algn="l" defTabSz="1022191" rtl="0" eaLnBrk="0" fontAlgn="base" hangingPunct="0">
        <a:spcBef>
          <a:spcPct val="20000"/>
        </a:spcBef>
        <a:spcAft>
          <a:spcPct val="0"/>
        </a:spcAft>
        <a:buClr>
          <a:schemeClr val="tx1"/>
        </a:buClr>
        <a:buFont typeface="Times CY" charset="0"/>
        <a:buChar char="–"/>
        <a:defRPr sz="2100">
          <a:solidFill>
            <a:schemeClr val="tx1"/>
          </a:solidFill>
          <a:latin typeface="+mn-lt"/>
          <a:ea typeface="ＭＳ Ｐゴシック" pitchFamily="-72" charset="-128"/>
        </a:defRPr>
      </a:lvl4pPr>
      <a:lvl5pPr marL="1533953" indent="-191244" algn="l" defTabSz="1022191" rtl="0" eaLnBrk="0" fontAlgn="base" hangingPunct="0">
        <a:spcBef>
          <a:spcPct val="20000"/>
        </a:spcBef>
        <a:spcAft>
          <a:spcPct val="0"/>
        </a:spcAft>
        <a:buClr>
          <a:schemeClr val="tx2"/>
        </a:buClr>
        <a:buChar char="•"/>
        <a:defRPr sz="2100">
          <a:solidFill>
            <a:schemeClr val="tx1"/>
          </a:solidFill>
          <a:latin typeface="+mn-lt"/>
          <a:ea typeface="ＭＳ Ｐゴシック" pitchFamily="-72" charset="-128"/>
        </a:defRPr>
      </a:lvl5pPr>
      <a:lvl6pPr marL="863809" indent="-95904"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6pPr>
      <a:lvl7pPr marL="1055617" indent="-95904"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7pPr>
      <a:lvl8pPr marL="1247426" indent="-95904"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8pPr>
      <a:lvl9pPr marL="1439235" indent="-95904" algn="l" rtl="0" fontAlgn="base">
        <a:spcBef>
          <a:spcPct val="20000"/>
        </a:spcBef>
        <a:spcAft>
          <a:spcPct val="0"/>
        </a:spcAft>
        <a:buClr>
          <a:schemeClr val="accent1"/>
        </a:buClr>
        <a:buChar char="•"/>
        <a:defRPr sz="800">
          <a:solidFill>
            <a:schemeClr val="tx1"/>
          </a:solidFill>
          <a:latin typeface="+mn-lt"/>
          <a:ea typeface="ＭＳ Ｐゴシック" pitchFamily="-106" charset="-128"/>
        </a:defRPr>
      </a:lvl9pPr>
    </p:bodyStyle>
    <p:otherStyle>
      <a:defPPr>
        <a:defRPr lang="en-US"/>
      </a:defPPr>
      <a:lvl1pPr marL="0" algn="l" defTabSz="191808" rtl="0" eaLnBrk="1" latinLnBrk="0" hangingPunct="1">
        <a:defRPr sz="800" kern="1200">
          <a:solidFill>
            <a:schemeClr val="tx1"/>
          </a:solidFill>
          <a:latin typeface="+mn-lt"/>
          <a:ea typeface="+mn-ea"/>
          <a:cs typeface="+mn-cs"/>
        </a:defRPr>
      </a:lvl1pPr>
      <a:lvl2pPr marL="191808" algn="l" defTabSz="191808" rtl="0" eaLnBrk="1" latinLnBrk="0" hangingPunct="1">
        <a:defRPr sz="800" kern="1200">
          <a:solidFill>
            <a:schemeClr val="tx1"/>
          </a:solidFill>
          <a:latin typeface="+mn-lt"/>
          <a:ea typeface="+mn-ea"/>
          <a:cs typeface="+mn-cs"/>
        </a:defRPr>
      </a:lvl2pPr>
      <a:lvl3pPr marL="383617" algn="l" defTabSz="191808" rtl="0" eaLnBrk="1" latinLnBrk="0" hangingPunct="1">
        <a:defRPr sz="800" kern="1200">
          <a:solidFill>
            <a:schemeClr val="tx1"/>
          </a:solidFill>
          <a:latin typeface="+mn-lt"/>
          <a:ea typeface="+mn-ea"/>
          <a:cs typeface="+mn-cs"/>
        </a:defRPr>
      </a:lvl3pPr>
      <a:lvl4pPr marL="575428" algn="l" defTabSz="191808" rtl="0" eaLnBrk="1" latinLnBrk="0" hangingPunct="1">
        <a:defRPr sz="800" kern="1200">
          <a:solidFill>
            <a:schemeClr val="tx1"/>
          </a:solidFill>
          <a:latin typeface="+mn-lt"/>
          <a:ea typeface="+mn-ea"/>
          <a:cs typeface="+mn-cs"/>
        </a:defRPr>
      </a:lvl4pPr>
      <a:lvl5pPr marL="767238" algn="l" defTabSz="191808" rtl="0" eaLnBrk="1" latinLnBrk="0" hangingPunct="1">
        <a:defRPr sz="800" kern="1200">
          <a:solidFill>
            <a:schemeClr val="tx1"/>
          </a:solidFill>
          <a:latin typeface="+mn-lt"/>
          <a:ea typeface="+mn-ea"/>
          <a:cs typeface="+mn-cs"/>
        </a:defRPr>
      </a:lvl5pPr>
      <a:lvl6pPr marL="959046" algn="l" defTabSz="191808" rtl="0" eaLnBrk="1" latinLnBrk="0" hangingPunct="1">
        <a:defRPr sz="800" kern="1200">
          <a:solidFill>
            <a:schemeClr val="tx1"/>
          </a:solidFill>
          <a:latin typeface="+mn-lt"/>
          <a:ea typeface="+mn-ea"/>
          <a:cs typeface="+mn-cs"/>
        </a:defRPr>
      </a:lvl6pPr>
      <a:lvl7pPr marL="1150855" algn="l" defTabSz="191808" rtl="0" eaLnBrk="1" latinLnBrk="0" hangingPunct="1">
        <a:defRPr sz="800" kern="1200">
          <a:solidFill>
            <a:schemeClr val="tx1"/>
          </a:solidFill>
          <a:latin typeface="+mn-lt"/>
          <a:ea typeface="+mn-ea"/>
          <a:cs typeface="+mn-cs"/>
        </a:defRPr>
      </a:lvl7pPr>
      <a:lvl8pPr marL="1342665" algn="l" defTabSz="191808" rtl="0" eaLnBrk="1" latinLnBrk="0" hangingPunct="1">
        <a:defRPr sz="800" kern="1200">
          <a:solidFill>
            <a:schemeClr val="tx1"/>
          </a:solidFill>
          <a:latin typeface="+mn-lt"/>
          <a:ea typeface="+mn-ea"/>
          <a:cs typeface="+mn-cs"/>
        </a:defRPr>
      </a:lvl8pPr>
      <a:lvl9pPr marL="1534475" algn="l" defTabSz="191808" rtl="0" eaLnBrk="1" latinLnBrk="0" hangingPunct="1">
        <a:defRPr sz="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8038" y="268101"/>
            <a:ext cx="8132762" cy="57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808038" y="1552220"/>
            <a:ext cx="8126412" cy="46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9" name="Picture 24" descr="Small Red Square"/>
          <p:cNvPicPr>
            <a:picLocks noChangeAspect="1" noChangeArrowheads="1"/>
          </p:cNvPicPr>
          <p:nvPr/>
        </p:nvPicPr>
        <p:blipFill>
          <a:blip r:embed="rId24" cstate="print">
            <a:alphaModFix amt="0"/>
            <a:extLst>
              <a:ext uri="{28A0092B-C50C-407E-A947-70E740481C1C}">
                <a14:useLocalDpi xmlns:a14="http://schemas.microsoft.com/office/drawing/2010/main" val="0"/>
              </a:ext>
            </a:extLst>
          </a:blip>
          <a:srcRect/>
          <a:stretch>
            <a:fillRect/>
          </a:stretch>
        </p:blipFill>
        <p:spPr bwMode="auto">
          <a:xfrm>
            <a:off x="0" y="1"/>
            <a:ext cx="573088" cy="7344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0" y="6172201"/>
            <a:ext cx="9144000" cy="224367"/>
            <a:chOff x="0" y="4629150"/>
            <a:chExt cx="9144000" cy="168275"/>
          </a:xfrm>
        </p:grpSpPr>
        <p:pic>
          <p:nvPicPr>
            <p:cNvPr id="1033" name="Picture 25" descr="Red Ba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4629150"/>
              <a:ext cx="9144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O_redbox_clr_rgb.jpg"/>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89654" y="4651456"/>
              <a:ext cx="755707" cy="1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14"/>
          <p:cNvSpPr txBox="1">
            <a:spLocks noChangeArrowheads="1"/>
          </p:cNvSpPr>
          <p:nvPr userDrawn="1"/>
        </p:nvSpPr>
        <p:spPr bwMode="auto">
          <a:xfrm>
            <a:off x="635233" y="6499397"/>
            <a:ext cx="156481" cy="29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3" tIns="17262" rIns="34523" bIns="17262"/>
          <a:lstStyle>
            <a:lvl1pPr defTabSz="342900" eaLnBrk="0" hangingPunct="0">
              <a:defRPr sz="2000">
                <a:solidFill>
                  <a:schemeClr val="tx1"/>
                </a:solidFill>
                <a:latin typeface="Arial" charset="0"/>
                <a:ea typeface="ＭＳ Ｐゴシック" pitchFamily="16" charset="-128"/>
              </a:defRPr>
            </a:lvl1pPr>
            <a:lvl2pPr marL="14224000" indent="-14052550" defTabSz="342900" eaLnBrk="0" hangingPunct="0">
              <a:defRPr sz="2000">
                <a:solidFill>
                  <a:schemeClr val="tx1"/>
                </a:solidFill>
                <a:latin typeface="Arial" charset="0"/>
                <a:ea typeface="ＭＳ Ｐゴシック" pitchFamily="16" charset="-128"/>
              </a:defRPr>
            </a:lvl2pPr>
            <a:lvl3pPr marL="19388138" indent="-19045238" defTabSz="342900"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algn="r" defTabSz="342851" eaLnBrk="1" hangingPunct="1">
              <a:spcBef>
                <a:spcPts val="0"/>
              </a:spcBef>
              <a:buClr>
                <a:srgbClr val="829E7E"/>
              </a:buClr>
              <a:buFont typeface="Arial"/>
              <a:buNone/>
              <a:defRPr/>
            </a:pPr>
            <a:endParaRPr lang="en-US" sz="600" dirty="0" smtClean="0">
              <a:solidFill>
                <a:srgbClr val="292929"/>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 id="2147484669" r:id="rId12"/>
    <p:sldLayoutId id="2147484670" r:id="rId13"/>
    <p:sldLayoutId id="2147484671" r:id="rId14"/>
    <p:sldLayoutId id="2147484672" r:id="rId15"/>
    <p:sldLayoutId id="2147484673" r:id="rId16"/>
    <p:sldLayoutId id="2147484674" r:id="rId17"/>
    <p:sldLayoutId id="2147484675" r:id="rId18"/>
    <p:sldLayoutId id="2147484676" r:id="rId19"/>
    <p:sldLayoutId id="2147484678" r:id="rId20"/>
    <p:sldLayoutId id="2147484680" r:id="rId21"/>
    <p:sldLayoutId id="2147484681" r:id="rId22"/>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2800" b="1" kern="1200">
          <a:solidFill>
            <a:schemeClr val="tx1"/>
          </a:solidFill>
          <a:latin typeface="Arial" pitchFamily="34" charset="0"/>
          <a:ea typeface="ＭＳ Ｐゴシック" pitchFamily="127" charset="-128"/>
          <a:cs typeface="ＭＳ Ｐゴシック" pitchFamily="127" charset="-128"/>
        </a:defRPr>
      </a:lvl1pPr>
      <a:lvl2pPr algn="l" rtl="0" eaLnBrk="0" fontAlgn="base" hangingPunct="0">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2pPr>
      <a:lvl3pPr algn="l" rtl="0" eaLnBrk="0" fontAlgn="base" hangingPunct="0">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3pPr>
      <a:lvl4pPr algn="l" rtl="0" eaLnBrk="0" fontAlgn="base" hangingPunct="0">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4pPr>
      <a:lvl5pPr algn="l" rtl="0" eaLnBrk="0" fontAlgn="base" hangingPunct="0">
        <a:spcBef>
          <a:spcPct val="0"/>
        </a:spcBef>
        <a:spcAft>
          <a:spcPct val="0"/>
        </a:spcAft>
        <a:defRPr sz="2500" b="1">
          <a:solidFill>
            <a:schemeClr val="tx1"/>
          </a:solidFill>
          <a:latin typeface="Arial" charset="0"/>
          <a:ea typeface="ＭＳ Ｐゴシック" pitchFamily="127" charset="-128"/>
          <a:cs typeface="ＭＳ Ｐゴシック" pitchFamily="127" charset="-128"/>
        </a:defRPr>
      </a:lvl5pPr>
      <a:lvl6pPr marL="285573" algn="l" rtl="0" eaLnBrk="1" fontAlgn="base" hangingPunct="1">
        <a:spcBef>
          <a:spcPct val="0"/>
        </a:spcBef>
        <a:spcAft>
          <a:spcPct val="0"/>
        </a:spcAft>
        <a:defRPr sz="2200" b="1">
          <a:solidFill>
            <a:schemeClr val="tx1"/>
          </a:solidFill>
          <a:latin typeface="Arial" charset="0"/>
          <a:cs typeface="Arial" charset="0"/>
        </a:defRPr>
      </a:lvl6pPr>
      <a:lvl7pPr marL="571145" algn="l" rtl="0" eaLnBrk="1" fontAlgn="base" hangingPunct="1">
        <a:spcBef>
          <a:spcPct val="0"/>
        </a:spcBef>
        <a:spcAft>
          <a:spcPct val="0"/>
        </a:spcAft>
        <a:defRPr sz="2200" b="1">
          <a:solidFill>
            <a:schemeClr val="tx1"/>
          </a:solidFill>
          <a:latin typeface="Arial" charset="0"/>
          <a:cs typeface="Arial" charset="0"/>
        </a:defRPr>
      </a:lvl7pPr>
      <a:lvl8pPr marL="856718" algn="l" rtl="0" eaLnBrk="1" fontAlgn="base" hangingPunct="1">
        <a:spcBef>
          <a:spcPct val="0"/>
        </a:spcBef>
        <a:spcAft>
          <a:spcPct val="0"/>
        </a:spcAft>
        <a:defRPr sz="2200" b="1">
          <a:solidFill>
            <a:schemeClr val="tx1"/>
          </a:solidFill>
          <a:latin typeface="Arial" charset="0"/>
          <a:cs typeface="Arial" charset="0"/>
        </a:defRPr>
      </a:lvl8pPr>
      <a:lvl9pPr marL="1142291" algn="l" rtl="0" eaLnBrk="1" fontAlgn="base" hangingPunct="1">
        <a:spcBef>
          <a:spcPct val="0"/>
        </a:spcBef>
        <a:spcAft>
          <a:spcPct val="0"/>
        </a:spcAft>
        <a:defRPr sz="2200" b="1">
          <a:solidFill>
            <a:schemeClr val="tx1"/>
          </a:solidFill>
          <a:latin typeface="Arial" charset="0"/>
          <a:cs typeface="Arial" charset="0"/>
        </a:defRPr>
      </a:lvl9pPr>
    </p:titleStyle>
    <p:bodyStyle>
      <a:lvl1pPr marL="212725" indent="-212725" algn="l" rtl="0" eaLnBrk="0" fontAlgn="base" hangingPunct="0">
        <a:spcBef>
          <a:spcPts val="500"/>
        </a:spcBef>
        <a:spcAft>
          <a:spcPts val="200"/>
        </a:spcAft>
        <a:buClr>
          <a:schemeClr val="tx2"/>
        </a:buClr>
        <a:buFont typeface="Arial" pitchFamily="34" charset="0"/>
        <a:buChar char="•"/>
        <a:defRPr sz="2400" kern="1200">
          <a:solidFill>
            <a:schemeClr val="tx1"/>
          </a:solidFill>
          <a:latin typeface="Arial" pitchFamily="34" charset="0"/>
          <a:ea typeface="ＭＳ Ｐゴシック" pitchFamily="127" charset="-128"/>
          <a:cs typeface="ＭＳ Ｐゴシック" pitchFamily="127" charset="-128"/>
        </a:defRPr>
      </a:lvl1pPr>
      <a:lvl2pPr marL="512763" indent="-227013" algn="l" rtl="0" eaLnBrk="0" fontAlgn="base" hangingPunct="0">
        <a:spcBef>
          <a:spcPts val="200"/>
        </a:spcBef>
        <a:spcAft>
          <a:spcPts val="200"/>
        </a:spcAft>
        <a:buFont typeface="Arial" pitchFamily="34" charset="0"/>
        <a:buChar char="–"/>
        <a:defRPr sz="2000" kern="1200">
          <a:solidFill>
            <a:schemeClr val="tx1"/>
          </a:solidFill>
          <a:latin typeface="Arial" pitchFamily="34" charset="0"/>
          <a:ea typeface="ＭＳ Ｐゴシック" pitchFamily="127" charset="-128"/>
          <a:cs typeface="ＭＳ Ｐゴシック" pitchFamily="127" charset="-128"/>
        </a:defRPr>
      </a:lvl2pPr>
      <a:lvl3pPr marL="712788" indent="-141288" algn="l" rtl="0" eaLnBrk="0" fontAlgn="base" hangingPunct="0">
        <a:spcBef>
          <a:spcPts val="200"/>
        </a:spcBef>
        <a:spcAft>
          <a:spcPts val="200"/>
        </a:spcAft>
        <a:buClr>
          <a:schemeClr val="tx2"/>
        </a:buClr>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3pPr>
      <a:lvl4pPr marL="1085850" indent="-228600" algn="l" rtl="0" eaLnBrk="0" fontAlgn="base" hangingPunct="0">
        <a:spcBef>
          <a:spcPts val="200"/>
        </a:spcBef>
        <a:spcAft>
          <a:spcPts val="200"/>
        </a:spcAft>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4pPr>
      <a:lvl5pPr marL="1374775" indent="-231775" algn="l" rtl="0" eaLnBrk="0" fontAlgn="base" hangingPunct="0">
        <a:spcBef>
          <a:spcPts val="200"/>
        </a:spcBef>
        <a:spcAft>
          <a:spcPts val="200"/>
        </a:spcAft>
        <a:buClr>
          <a:schemeClr val="tx2"/>
        </a:buClr>
        <a:buFont typeface="Arial" pitchFamily="34" charset="0"/>
        <a:buChar char="•"/>
        <a:defRPr sz="1800" kern="1200">
          <a:solidFill>
            <a:schemeClr val="tx1"/>
          </a:solidFill>
          <a:latin typeface="Arial" pitchFamily="34" charset="0"/>
          <a:ea typeface="ＭＳ Ｐゴシック" pitchFamily="127" charset="-128"/>
          <a:cs typeface="ＭＳ Ｐゴシック" pitchFamily="127" charset="-128"/>
        </a:defRPr>
      </a:lvl5pPr>
      <a:lvl6pPr marL="1570651" indent="-142786" algn="l" defTabSz="571145"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856224" indent="-142786" algn="l" defTabSz="571145"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141797" indent="-142786" algn="l" defTabSz="571145"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427369" indent="-142786" algn="l" defTabSz="571145" rtl="0" eaLnBrk="1" latinLnBrk="0" hangingPunct="1">
        <a:spcBef>
          <a:spcPct val="20000"/>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571145" rtl="0" eaLnBrk="1" latinLnBrk="0" hangingPunct="1">
        <a:defRPr sz="1100" kern="1200">
          <a:solidFill>
            <a:schemeClr val="tx1"/>
          </a:solidFill>
          <a:latin typeface="+mn-lt"/>
          <a:ea typeface="+mn-ea"/>
          <a:cs typeface="+mn-cs"/>
        </a:defRPr>
      </a:lvl1pPr>
      <a:lvl2pPr marL="285573" algn="l" defTabSz="571145" rtl="0" eaLnBrk="1" latinLnBrk="0" hangingPunct="1">
        <a:defRPr sz="1100" kern="1200">
          <a:solidFill>
            <a:schemeClr val="tx1"/>
          </a:solidFill>
          <a:latin typeface="+mn-lt"/>
          <a:ea typeface="+mn-ea"/>
          <a:cs typeface="+mn-cs"/>
        </a:defRPr>
      </a:lvl2pPr>
      <a:lvl3pPr marL="571145" algn="l" defTabSz="571145" rtl="0" eaLnBrk="1" latinLnBrk="0" hangingPunct="1">
        <a:defRPr sz="1100" kern="1200">
          <a:solidFill>
            <a:schemeClr val="tx1"/>
          </a:solidFill>
          <a:latin typeface="+mn-lt"/>
          <a:ea typeface="+mn-ea"/>
          <a:cs typeface="+mn-cs"/>
        </a:defRPr>
      </a:lvl3pPr>
      <a:lvl4pPr marL="856718" algn="l" defTabSz="571145" rtl="0" eaLnBrk="1" latinLnBrk="0" hangingPunct="1">
        <a:defRPr sz="1100" kern="1200">
          <a:solidFill>
            <a:schemeClr val="tx1"/>
          </a:solidFill>
          <a:latin typeface="+mn-lt"/>
          <a:ea typeface="+mn-ea"/>
          <a:cs typeface="+mn-cs"/>
        </a:defRPr>
      </a:lvl4pPr>
      <a:lvl5pPr marL="1142291" algn="l" defTabSz="571145" rtl="0" eaLnBrk="1" latinLnBrk="0" hangingPunct="1">
        <a:defRPr sz="1100" kern="1200">
          <a:solidFill>
            <a:schemeClr val="tx1"/>
          </a:solidFill>
          <a:latin typeface="+mn-lt"/>
          <a:ea typeface="+mn-ea"/>
          <a:cs typeface="+mn-cs"/>
        </a:defRPr>
      </a:lvl5pPr>
      <a:lvl6pPr marL="1427864" algn="l" defTabSz="571145" rtl="0" eaLnBrk="1" latinLnBrk="0" hangingPunct="1">
        <a:defRPr sz="1100" kern="1200">
          <a:solidFill>
            <a:schemeClr val="tx1"/>
          </a:solidFill>
          <a:latin typeface="+mn-lt"/>
          <a:ea typeface="+mn-ea"/>
          <a:cs typeface="+mn-cs"/>
        </a:defRPr>
      </a:lvl6pPr>
      <a:lvl7pPr marL="1713437" algn="l" defTabSz="571145" rtl="0" eaLnBrk="1" latinLnBrk="0" hangingPunct="1">
        <a:defRPr sz="1100" kern="1200">
          <a:solidFill>
            <a:schemeClr val="tx1"/>
          </a:solidFill>
          <a:latin typeface="+mn-lt"/>
          <a:ea typeface="+mn-ea"/>
          <a:cs typeface="+mn-cs"/>
        </a:defRPr>
      </a:lvl7pPr>
      <a:lvl8pPr marL="1999011" algn="l" defTabSz="571145" rtl="0" eaLnBrk="1" latinLnBrk="0" hangingPunct="1">
        <a:defRPr sz="1100" kern="1200">
          <a:solidFill>
            <a:schemeClr val="tx1"/>
          </a:solidFill>
          <a:latin typeface="+mn-lt"/>
          <a:ea typeface="+mn-ea"/>
          <a:cs typeface="+mn-cs"/>
        </a:defRPr>
      </a:lvl8pPr>
      <a:lvl9pPr marL="2284583" algn="l" defTabSz="571145" rtl="0" eaLnBrk="1" latinLnBrk="0" hangingPunct="1">
        <a:defRPr sz="1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5" descr="Red Bar"/>
          <p:cNvPicPr>
            <a:picLocks noChangeAspect="1" noChangeArrowheads="1"/>
          </p:cNvPicPr>
          <p:nvPr userDrawn="1"/>
        </p:nvPicPr>
        <p:blipFill>
          <a:blip r:embed="rId16" cstate="print"/>
          <a:srcRect/>
          <a:stretch>
            <a:fillRect/>
          </a:stretch>
        </p:blipFill>
        <p:spPr bwMode="auto">
          <a:xfrm>
            <a:off x="0" y="6172201"/>
            <a:ext cx="9144000" cy="226484"/>
          </a:xfrm>
          <a:prstGeom prst="rect">
            <a:avLst/>
          </a:prstGeom>
          <a:noFill/>
          <a:ln w="9525">
            <a:noFill/>
            <a:miter lim="800000"/>
            <a:headEnd/>
            <a:tailEnd/>
          </a:ln>
        </p:spPr>
      </p:pic>
      <p:pic>
        <p:nvPicPr>
          <p:cNvPr id="1027" name="Picture 24" descr="Small Red Square"/>
          <p:cNvPicPr>
            <a:picLocks noChangeAspect="1" noChangeArrowheads="1"/>
          </p:cNvPicPr>
          <p:nvPr userDrawn="1"/>
        </p:nvPicPr>
        <p:blipFill>
          <a:blip r:embed="rId17" cstate="print"/>
          <a:srcRect/>
          <a:stretch>
            <a:fillRect/>
          </a:stretch>
        </p:blipFill>
        <p:spPr bwMode="auto">
          <a:xfrm>
            <a:off x="1" y="0"/>
            <a:ext cx="688975" cy="685800"/>
          </a:xfrm>
          <a:prstGeom prst="rect">
            <a:avLst/>
          </a:prstGeom>
          <a:noFill/>
          <a:ln w="9525">
            <a:noFill/>
            <a:miter lim="800000"/>
            <a:headEnd/>
            <a:tailEnd/>
          </a:ln>
        </p:spPr>
      </p:pic>
      <p:sp>
        <p:nvSpPr>
          <p:cNvPr id="1028" name="Rectangle 7"/>
          <p:cNvSpPr>
            <a:spLocks noGrp="1" noChangeArrowheads="1"/>
          </p:cNvSpPr>
          <p:nvPr>
            <p:ph type="body" idx="1"/>
          </p:nvPr>
        </p:nvSpPr>
        <p:spPr bwMode="auto">
          <a:xfrm>
            <a:off x="876300" y="1600200"/>
            <a:ext cx="7537450" cy="434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8"/>
          <p:cNvSpPr>
            <a:spLocks noGrp="1" noChangeArrowheads="1"/>
          </p:cNvSpPr>
          <p:nvPr>
            <p:ph type="title"/>
          </p:nvPr>
        </p:nvSpPr>
        <p:spPr bwMode="auto">
          <a:xfrm>
            <a:off x="889000" y="389466"/>
            <a:ext cx="7581900" cy="85725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33" name="Rectangle 9"/>
          <p:cNvSpPr>
            <a:spLocks noChangeArrowheads="1"/>
          </p:cNvSpPr>
          <p:nvPr userDrawn="1"/>
        </p:nvSpPr>
        <p:spPr bwMode="auto">
          <a:xfrm>
            <a:off x="0" y="6172200"/>
            <a:ext cx="9144000" cy="304800"/>
          </a:xfrm>
          <a:prstGeom prst="rect">
            <a:avLst/>
          </a:prstGeom>
          <a:noFill/>
          <a:ln w="9525">
            <a:noFill/>
            <a:miter lim="800000"/>
            <a:headEnd type="none" w="sm" len="sm"/>
            <a:tailEnd type="none" w="sm" len="sm"/>
          </a:ln>
          <a:effectLst/>
        </p:spPr>
        <p:txBody>
          <a:bodyPr wrap="none" anchor="ctr"/>
          <a:lstStyle/>
          <a:p>
            <a:pPr algn="ctr">
              <a:lnSpc>
                <a:spcPct val="90000"/>
              </a:lnSpc>
              <a:spcBef>
                <a:spcPct val="50000"/>
              </a:spcBef>
              <a:buClr>
                <a:srgbClr val="667263"/>
              </a:buClr>
              <a:defRPr/>
            </a:pPr>
            <a:endParaRPr lang="en-US" sz="2000" b="1">
              <a:solidFill>
                <a:srgbClr val="000000"/>
              </a:solidFill>
              <a:cs typeface="+mn-cs"/>
            </a:endParaRPr>
          </a:p>
        </p:txBody>
      </p:sp>
      <p:pic>
        <p:nvPicPr>
          <p:cNvPr id="1031" name="Picture 20" descr="Oracle WHITE"/>
          <p:cNvPicPr>
            <a:picLocks noChangeAspect="1" noChangeArrowheads="1"/>
          </p:cNvPicPr>
          <p:nvPr userDrawn="1"/>
        </p:nvPicPr>
        <p:blipFill>
          <a:blip r:embed="rId18" cstate="print"/>
          <a:srcRect/>
          <a:stretch>
            <a:fillRect/>
          </a:stretch>
        </p:blipFill>
        <p:spPr bwMode="auto">
          <a:xfrm>
            <a:off x="7620000" y="6227234"/>
            <a:ext cx="947738" cy="11853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Lst>
  <p:transition spd="med">
    <p:fade/>
  </p:transition>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chemeClr val="tx1"/>
          </a:solidFill>
          <a:latin typeface="+mj-lt"/>
          <a:ea typeface="+mj-ea"/>
          <a:cs typeface="ヒラギノ角ゴ Pro W3" charset="-128"/>
        </a:defRPr>
      </a:lvl1pPr>
      <a:lvl2pPr algn="l" rtl="0" eaLnBrk="0" fontAlgn="base" hangingPunct="0">
        <a:spcBef>
          <a:spcPct val="0"/>
        </a:spcBef>
        <a:spcAft>
          <a:spcPct val="0"/>
        </a:spcAft>
        <a:defRPr sz="2400" b="1">
          <a:solidFill>
            <a:schemeClr val="tx1"/>
          </a:solidFill>
          <a:latin typeface="Arial" charset="0"/>
          <a:ea typeface="ヒラギノ角ゴ Pro W3" pitchFamily="112" charset="-128"/>
          <a:cs typeface="ヒラギノ角ゴ Pro W3" charset="-128"/>
        </a:defRPr>
      </a:lvl2pPr>
      <a:lvl3pPr algn="l" rtl="0" eaLnBrk="0" fontAlgn="base" hangingPunct="0">
        <a:spcBef>
          <a:spcPct val="0"/>
        </a:spcBef>
        <a:spcAft>
          <a:spcPct val="0"/>
        </a:spcAft>
        <a:defRPr sz="2400" b="1">
          <a:solidFill>
            <a:schemeClr val="tx1"/>
          </a:solidFill>
          <a:latin typeface="Arial" charset="0"/>
          <a:ea typeface="ヒラギノ角ゴ Pro W3" pitchFamily="112" charset="-128"/>
          <a:cs typeface="ヒラギノ角ゴ Pro W3" charset="-128"/>
        </a:defRPr>
      </a:lvl3pPr>
      <a:lvl4pPr algn="l" rtl="0" eaLnBrk="0" fontAlgn="base" hangingPunct="0">
        <a:spcBef>
          <a:spcPct val="0"/>
        </a:spcBef>
        <a:spcAft>
          <a:spcPct val="0"/>
        </a:spcAft>
        <a:defRPr sz="2400" b="1">
          <a:solidFill>
            <a:schemeClr val="tx1"/>
          </a:solidFill>
          <a:latin typeface="Arial" charset="0"/>
          <a:ea typeface="ヒラギノ角ゴ Pro W3" pitchFamily="112" charset="-128"/>
          <a:cs typeface="ヒラギノ角ゴ Pro W3" charset="-128"/>
        </a:defRPr>
      </a:lvl4pPr>
      <a:lvl5pPr algn="l" rtl="0" eaLnBrk="0" fontAlgn="base" hangingPunct="0">
        <a:spcBef>
          <a:spcPct val="0"/>
        </a:spcBef>
        <a:spcAft>
          <a:spcPct val="0"/>
        </a:spcAft>
        <a:defRPr sz="2400" b="1">
          <a:solidFill>
            <a:schemeClr val="tx1"/>
          </a:solidFill>
          <a:latin typeface="Arial" charset="0"/>
          <a:ea typeface="ヒラギノ角ゴ Pro W3" pitchFamily="112" charset="-128"/>
          <a:cs typeface="ヒラギノ角ゴ Pro W3" charset="-128"/>
        </a:defRPr>
      </a:lvl5pPr>
      <a:lvl6pPr marL="457200" algn="l" rtl="0" fontAlgn="base">
        <a:spcBef>
          <a:spcPct val="0"/>
        </a:spcBef>
        <a:spcAft>
          <a:spcPct val="0"/>
        </a:spcAft>
        <a:defRPr sz="2400" b="1">
          <a:solidFill>
            <a:schemeClr val="tx1"/>
          </a:solidFill>
          <a:latin typeface="Arial" charset="0"/>
          <a:ea typeface="ヒラギノ角ゴ Pro W3" pitchFamily="112" charset="-128"/>
        </a:defRPr>
      </a:lvl6pPr>
      <a:lvl7pPr marL="914400" algn="l" rtl="0" fontAlgn="base">
        <a:spcBef>
          <a:spcPct val="0"/>
        </a:spcBef>
        <a:spcAft>
          <a:spcPct val="0"/>
        </a:spcAft>
        <a:defRPr sz="2400" b="1">
          <a:solidFill>
            <a:schemeClr val="tx1"/>
          </a:solidFill>
          <a:latin typeface="Arial" charset="0"/>
          <a:ea typeface="ヒラギノ角ゴ Pro W3" pitchFamily="112" charset="-128"/>
        </a:defRPr>
      </a:lvl7pPr>
      <a:lvl8pPr marL="1371600" algn="l" rtl="0" fontAlgn="base">
        <a:spcBef>
          <a:spcPct val="0"/>
        </a:spcBef>
        <a:spcAft>
          <a:spcPct val="0"/>
        </a:spcAft>
        <a:defRPr sz="2400" b="1">
          <a:solidFill>
            <a:schemeClr val="tx1"/>
          </a:solidFill>
          <a:latin typeface="Arial" charset="0"/>
          <a:ea typeface="ヒラギノ角ゴ Pro W3" pitchFamily="112" charset="-128"/>
        </a:defRPr>
      </a:lvl8pPr>
      <a:lvl9pPr marL="1828800" algn="l" rtl="0" fontAlgn="base">
        <a:spcBef>
          <a:spcPct val="0"/>
        </a:spcBef>
        <a:spcAft>
          <a:spcPct val="0"/>
        </a:spcAft>
        <a:defRPr sz="2400" b="1">
          <a:solidFill>
            <a:schemeClr val="tx1"/>
          </a:solidFill>
          <a:latin typeface="Arial" charset="0"/>
          <a:ea typeface="ヒラギノ角ゴ Pro W3" pitchFamily="112" charset="-128"/>
        </a:defRPr>
      </a:lvl9pPr>
    </p:titleStyle>
    <p:bodyStyle>
      <a:lvl1pPr marL="227013" indent="-227013" algn="l" rtl="0" eaLnBrk="0" fontAlgn="base" hangingPunct="0">
        <a:spcBef>
          <a:spcPct val="20000"/>
        </a:spcBef>
        <a:spcAft>
          <a:spcPct val="0"/>
        </a:spcAft>
        <a:buClr>
          <a:schemeClr val="tx2"/>
        </a:buClr>
        <a:buFont typeface="Times" pitchFamily="18" charset="0"/>
        <a:buChar char="•"/>
        <a:defRPr sz="2400">
          <a:solidFill>
            <a:schemeClr val="tx1"/>
          </a:solidFill>
          <a:latin typeface="+mn-lt"/>
          <a:ea typeface="+mn-ea"/>
          <a:cs typeface="ヒラギノ角ゴ Pro W3" charset="-128"/>
        </a:defRPr>
      </a:lvl1pPr>
      <a:lvl2pPr marL="569913" indent="-228600" algn="l" rtl="0" eaLnBrk="0" fontAlgn="base" hangingPunct="0">
        <a:spcBef>
          <a:spcPct val="20000"/>
        </a:spcBef>
        <a:spcAft>
          <a:spcPct val="0"/>
        </a:spcAft>
        <a:buClr>
          <a:schemeClr val="bg2"/>
        </a:buClr>
        <a:buFont typeface="Times" pitchFamily="18" charset="0"/>
        <a:buChar char="–"/>
        <a:defRPr sz="2000">
          <a:solidFill>
            <a:schemeClr val="tx1"/>
          </a:solidFill>
          <a:latin typeface="+mn-lt"/>
          <a:ea typeface="+mn-ea"/>
          <a:cs typeface="ヒラギノ角ゴ Pro W3" charset="-128"/>
        </a:defRPr>
      </a:lvl2pPr>
      <a:lvl3pPr marL="914400" indent="-230188" algn="l" rtl="0" eaLnBrk="0" fontAlgn="base" hangingPunct="0">
        <a:spcBef>
          <a:spcPct val="20000"/>
        </a:spcBef>
        <a:spcAft>
          <a:spcPct val="0"/>
        </a:spcAft>
        <a:buClr>
          <a:schemeClr val="tx2"/>
        </a:buClr>
        <a:buFont typeface="Times" pitchFamily="18" charset="0"/>
        <a:buChar char="•"/>
        <a:defRPr sz="2000">
          <a:solidFill>
            <a:schemeClr val="tx1"/>
          </a:solidFill>
          <a:latin typeface="+mn-lt"/>
          <a:ea typeface="+mn-ea"/>
          <a:cs typeface="ヒラギノ角ゴ Pro W3" charset="-128"/>
        </a:defRPr>
      </a:lvl3pPr>
      <a:lvl4pPr marL="1258888" indent="-230188" algn="l" rtl="0" eaLnBrk="0" fontAlgn="base" hangingPunct="0">
        <a:spcBef>
          <a:spcPct val="20000"/>
        </a:spcBef>
        <a:spcAft>
          <a:spcPct val="0"/>
        </a:spcAft>
        <a:buClr>
          <a:schemeClr val="bg2"/>
        </a:buClr>
        <a:buFont typeface="Times" pitchFamily="18" charset="0"/>
        <a:buChar char="–"/>
        <a:defRPr sz="2000">
          <a:solidFill>
            <a:schemeClr val="tx1"/>
          </a:solidFill>
          <a:latin typeface="+mn-lt"/>
          <a:ea typeface="+mn-ea"/>
          <a:cs typeface="ヒラギノ角ゴ Pro W3" charset="-128"/>
        </a:defRPr>
      </a:lvl4pPr>
      <a:lvl5pPr marL="1601788" indent="-228600" algn="l" rtl="0" eaLnBrk="0" fontAlgn="base" hangingPunct="0">
        <a:spcBef>
          <a:spcPct val="20000"/>
        </a:spcBef>
        <a:spcAft>
          <a:spcPct val="0"/>
        </a:spcAft>
        <a:buClr>
          <a:schemeClr val="tx2"/>
        </a:buClr>
        <a:buFont typeface="Times" pitchFamily="18" charset="0"/>
        <a:buChar char="•"/>
        <a:defRPr sz="2000">
          <a:solidFill>
            <a:schemeClr val="tx1"/>
          </a:solidFill>
          <a:latin typeface="+mn-lt"/>
          <a:ea typeface="+mn-ea"/>
          <a:cs typeface="ヒラギノ角ゴ Pro W3" charset="-128"/>
        </a:defRPr>
      </a:lvl5pPr>
      <a:lvl6pPr marL="2058988" indent="-228600" algn="l" rtl="0" fontAlgn="base">
        <a:spcBef>
          <a:spcPct val="20000"/>
        </a:spcBef>
        <a:spcAft>
          <a:spcPct val="0"/>
        </a:spcAft>
        <a:buClr>
          <a:schemeClr val="tx2"/>
        </a:buClr>
        <a:buFont typeface="Times" charset="0"/>
        <a:buChar char="•"/>
        <a:defRPr sz="2000">
          <a:solidFill>
            <a:schemeClr val="tx1"/>
          </a:solidFill>
          <a:latin typeface="+mn-lt"/>
          <a:ea typeface="+mn-ea"/>
        </a:defRPr>
      </a:lvl6pPr>
      <a:lvl7pPr marL="2516188" indent="-228600" algn="l" rtl="0" fontAlgn="base">
        <a:spcBef>
          <a:spcPct val="20000"/>
        </a:spcBef>
        <a:spcAft>
          <a:spcPct val="0"/>
        </a:spcAft>
        <a:buClr>
          <a:schemeClr val="tx2"/>
        </a:buClr>
        <a:buFont typeface="Times" charset="0"/>
        <a:buChar char="•"/>
        <a:defRPr sz="2000">
          <a:solidFill>
            <a:schemeClr val="tx1"/>
          </a:solidFill>
          <a:latin typeface="+mn-lt"/>
          <a:ea typeface="+mn-ea"/>
        </a:defRPr>
      </a:lvl7pPr>
      <a:lvl8pPr marL="2973388" indent="-228600" algn="l" rtl="0" fontAlgn="base">
        <a:spcBef>
          <a:spcPct val="20000"/>
        </a:spcBef>
        <a:spcAft>
          <a:spcPct val="0"/>
        </a:spcAft>
        <a:buClr>
          <a:schemeClr val="tx2"/>
        </a:buClr>
        <a:buFont typeface="Times" charset="0"/>
        <a:buChar char="•"/>
        <a:defRPr sz="2000">
          <a:solidFill>
            <a:schemeClr val="tx1"/>
          </a:solidFill>
          <a:latin typeface="+mn-lt"/>
          <a:ea typeface="+mn-ea"/>
        </a:defRPr>
      </a:lvl8pPr>
      <a:lvl9pPr marL="3430588" indent="-228600" algn="l" rtl="0" fontAlgn="base">
        <a:spcBef>
          <a:spcPct val="20000"/>
        </a:spcBef>
        <a:spcAft>
          <a:spcPct val="0"/>
        </a:spcAft>
        <a:buClr>
          <a:schemeClr val="tx2"/>
        </a:buClr>
        <a:buFont typeface="Times"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1" Type="http://schemas.openxmlformats.org/officeDocument/2006/relationships/slideLayout" Target="../slideLayouts/slideLayout86.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4.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2.png"/><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8.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58.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2.jpeg"/><Relationship Id="rId4" Type="http://schemas.openxmlformats.org/officeDocument/2006/relationships/image" Target="../media/image2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2" name="Picture 2"/>
          <p:cNvPicPr>
            <a:picLocks noChangeAspect="1" noChangeArrowheads="1"/>
          </p:cNvPicPr>
          <p:nvPr/>
        </p:nvPicPr>
        <p:blipFill>
          <a:blip r:embed="rId3" cstate="print"/>
          <a:srcRect/>
          <a:stretch>
            <a:fillRect/>
          </a:stretch>
        </p:blipFill>
        <p:spPr bwMode="auto">
          <a:xfrm>
            <a:off x="1755782" y="2787662"/>
            <a:ext cx="5630863" cy="1281113"/>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err="1" smtClean="0">
                <a:ea typeface="ＭＳ Ｐゴシック" pitchFamily="1" charset="-128"/>
              </a:rPr>
              <a:t>Sistem</a:t>
            </a:r>
            <a:r>
              <a:rPr lang="en-US" dirty="0" smtClean="0">
                <a:ea typeface="ＭＳ Ｐゴシック" pitchFamily="1" charset="-128"/>
              </a:rPr>
              <a:t> </a:t>
            </a:r>
            <a:r>
              <a:rPr lang="en-US" dirty="0" err="1" smtClean="0">
                <a:ea typeface="ＭＳ Ｐゴシック" pitchFamily="1" charset="-128"/>
              </a:rPr>
              <a:t>asamblat</a:t>
            </a:r>
            <a:r>
              <a:rPr lang="en-US" dirty="0" smtClean="0">
                <a:ea typeface="ＭＳ Ｐゴシック" pitchFamily="1" charset="-128"/>
              </a:rPr>
              <a:t> (non IT)</a:t>
            </a:r>
          </a:p>
        </p:txBody>
      </p:sp>
      <p:pic>
        <p:nvPicPr>
          <p:cNvPr id="3" name="Picture 2" descr="800px-IraqiNationalGuardtechnical.JPG"/>
          <p:cNvPicPr>
            <a:picLocks noChangeAspect="1"/>
          </p:cNvPicPr>
          <p:nvPr/>
        </p:nvPicPr>
        <p:blipFill>
          <a:blip r:embed="rId3" cstate="print"/>
          <a:stretch>
            <a:fillRect/>
          </a:stretch>
        </p:blipFill>
        <p:spPr>
          <a:xfrm>
            <a:off x="971600" y="850256"/>
            <a:ext cx="7272808" cy="51314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smtClean="0">
                <a:ea typeface="ＭＳ Ｐゴシック" pitchFamily="1" charset="-128"/>
              </a:rPr>
              <a:t>Engineered System (non IT)</a:t>
            </a:r>
          </a:p>
        </p:txBody>
      </p:sp>
      <p:pic>
        <p:nvPicPr>
          <p:cNvPr id="5" name="Picture 4" descr="800px-Challenger_II.jpg"/>
          <p:cNvPicPr>
            <a:picLocks noChangeAspect="1"/>
          </p:cNvPicPr>
          <p:nvPr/>
        </p:nvPicPr>
        <p:blipFill>
          <a:blip r:embed="rId3" cstate="print"/>
          <a:stretch>
            <a:fillRect/>
          </a:stretch>
        </p:blipFill>
        <p:spPr>
          <a:xfrm>
            <a:off x="971601" y="1057275"/>
            <a:ext cx="7272808" cy="488632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err="1" smtClean="0">
                <a:ea typeface="ＭＳ Ｐゴシック" pitchFamily="1" charset="-128"/>
              </a:rPr>
              <a:t>Sistem</a:t>
            </a:r>
            <a:r>
              <a:rPr lang="en-US" dirty="0" smtClean="0">
                <a:ea typeface="ＭＳ Ｐゴシック" pitchFamily="1" charset="-128"/>
              </a:rPr>
              <a:t> </a:t>
            </a:r>
            <a:r>
              <a:rPr lang="en-US" dirty="0" err="1" smtClean="0">
                <a:ea typeface="ＭＳ Ｐゴシック" pitchFamily="1" charset="-128"/>
              </a:rPr>
              <a:t>evolutiv</a:t>
            </a:r>
            <a:r>
              <a:rPr lang="en-US" dirty="0" smtClean="0">
                <a:ea typeface="ＭＳ Ｐゴシック" pitchFamily="1" charset="-128"/>
              </a:rPr>
              <a:t> (non IT)</a:t>
            </a:r>
          </a:p>
        </p:txBody>
      </p:sp>
      <p:pic>
        <p:nvPicPr>
          <p:cNvPr id="84993" name="Picture 1"/>
          <p:cNvPicPr>
            <a:picLocks noChangeAspect="1" noChangeArrowheads="1"/>
          </p:cNvPicPr>
          <p:nvPr/>
        </p:nvPicPr>
        <p:blipFill>
          <a:blip r:embed="rId3" cstate="print"/>
          <a:srcRect/>
          <a:stretch>
            <a:fillRect/>
          </a:stretch>
        </p:blipFill>
        <p:spPr bwMode="auto">
          <a:xfrm>
            <a:off x="899592" y="1181100"/>
            <a:ext cx="7416824" cy="463423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slide(fromBottom)">
                                      <p:cBhvr>
                                        <p:cTn id="7" dur="500"/>
                                        <p:tgtEl>
                                          <p:spTgt spid="84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08039" y="268817"/>
            <a:ext cx="4974119" cy="369332"/>
          </a:xfrm>
        </p:spPr>
        <p:txBody>
          <a:bodyPr wrap="none">
            <a:spAutoFit/>
          </a:bodyPr>
          <a:lstStyle/>
          <a:p>
            <a:r>
              <a:rPr lang="en-US" dirty="0" smtClean="0"/>
              <a:t>O </a:t>
            </a:r>
            <a:r>
              <a:rPr lang="en-US" dirty="0" err="1" smtClean="0"/>
              <a:t>strategie</a:t>
            </a:r>
            <a:r>
              <a:rPr lang="en-US" dirty="0" smtClean="0"/>
              <a:t> </a:t>
            </a:r>
            <a:r>
              <a:rPr lang="en-US" dirty="0" err="1" smtClean="0"/>
              <a:t>pentru</a:t>
            </a:r>
            <a:r>
              <a:rPr lang="en-US" dirty="0" smtClean="0"/>
              <a:t> </a:t>
            </a:r>
            <a:r>
              <a:rPr lang="en-US" dirty="0" err="1" smtClean="0"/>
              <a:t>simplificarea</a:t>
            </a:r>
            <a:r>
              <a:rPr lang="en-US" dirty="0" smtClean="0"/>
              <a:t> IT</a:t>
            </a:r>
            <a:endParaRPr lang="en-US" sz="2400" b="0" dirty="0">
              <a:solidFill>
                <a:schemeClr val="tx2"/>
              </a:solidFill>
            </a:endParaRPr>
          </a:p>
        </p:txBody>
      </p:sp>
      <p:grpSp>
        <p:nvGrpSpPr>
          <p:cNvPr id="2" name="Group 23"/>
          <p:cNvGrpSpPr/>
          <p:nvPr/>
        </p:nvGrpSpPr>
        <p:grpSpPr>
          <a:xfrm>
            <a:off x="1114377" y="3191444"/>
            <a:ext cx="6934000" cy="2817800"/>
            <a:chOff x="321068" y="1310640"/>
            <a:chExt cx="8556645" cy="2607901"/>
          </a:xfrm>
        </p:grpSpPr>
        <p:pic>
          <p:nvPicPr>
            <p:cNvPr id="12" name="Picture 11" descr="ssparc_sc_t4-4_ta4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362" y="1550140"/>
              <a:ext cx="1015644" cy="2353188"/>
            </a:xfrm>
            <a:prstGeom prst="rect">
              <a:avLst/>
            </a:prstGeom>
          </p:spPr>
        </p:pic>
        <p:sp>
          <p:nvSpPr>
            <p:cNvPr id="3" name="Oval 2"/>
            <p:cNvSpPr/>
            <p:nvPr/>
          </p:nvSpPr>
          <p:spPr>
            <a:xfrm>
              <a:off x="4043582" y="2429932"/>
              <a:ext cx="524933" cy="524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b="1" dirty="0" err="1" smtClean="0">
                  <a:solidFill>
                    <a:srgbClr val="FFFFFF"/>
                  </a:solidFill>
                  <a:cs typeface="Arial" pitchFamily="34" charset="0"/>
                </a:rPr>
                <a:t>vs</a:t>
              </a:r>
              <a:endParaRPr lang="en-US" b="1" dirty="0" smtClean="0">
                <a:solidFill>
                  <a:srgbClr val="FFFFFF"/>
                </a:solidFill>
                <a:cs typeface="Arial" pitchFamily="34" charset="0"/>
              </a:endParaRPr>
            </a:p>
          </p:txBody>
        </p:sp>
        <p:pic>
          <p:nvPicPr>
            <p:cNvPr id="7" name="Picture 6" descr="stac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786" y="1595965"/>
              <a:ext cx="2471928" cy="2322576"/>
            </a:xfrm>
            <a:prstGeom prst="rect">
              <a:avLst/>
            </a:prstGeom>
          </p:spPr>
        </p:pic>
        <p:pic>
          <p:nvPicPr>
            <p:cNvPr id="8" name="Picture 7" descr="engineere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68" y="1663162"/>
              <a:ext cx="2355619" cy="2115483"/>
            </a:xfrm>
            <a:prstGeom prst="rect">
              <a:avLst/>
            </a:prstGeom>
          </p:spPr>
        </p:pic>
        <p:grpSp>
          <p:nvGrpSpPr>
            <p:cNvPr id="4" name="Group 1"/>
            <p:cNvGrpSpPr/>
            <p:nvPr/>
          </p:nvGrpSpPr>
          <p:grpSpPr>
            <a:xfrm>
              <a:off x="7092827" y="1310640"/>
              <a:ext cx="1784886" cy="2555949"/>
              <a:chOff x="7092827" y="1310640"/>
              <a:chExt cx="1784886" cy="2555949"/>
            </a:xfrm>
          </p:grpSpPr>
          <p:pic>
            <p:nvPicPr>
              <p:cNvPr id="11" name="Picture 10" descr="cisc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1726" y="3453543"/>
                <a:ext cx="752337" cy="413046"/>
              </a:xfrm>
              <a:prstGeom prst="rect">
                <a:avLst/>
              </a:prstGeom>
            </p:spPr>
          </p:pic>
          <p:pic>
            <p:nvPicPr>
              <p:cNvPr id="14" name="Picture 13" descr="NetApp.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1351" y="2734080"/>
                <a:ext cx="682373" cy="723551"/>
              </a:xfrm>
              <a:prstGeom prst="rect">
                <a:avLst/>
              </a:prstGeom>
            </p:spPr>
          </p:pic>
          <p:pic>
            <p:nvPicPr>
              <p:cNvPr id="13" name="Picture 12" descr="EMC.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3464" y="3144013"/>
                <a:ext cx="774700" cy="315840"/>
              </a:xfrm>
              <a:prstGeom prst="rect">
                <a:avLst/>
              </a:prstGeom>
            </p:spPr>
          </p:pic>
          <p:pic>
            <p:nvPicPr>
              <p:cNvPr id="15" name="Picture 14" descr="hp.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3464" y="2737370"/>
                <a:ext cx="448451" cy="413046"/>
              </a:xfrm>
              <a:prstGeom prst="rect">
                <a:avLst/>
              </a:prstGeom>
            </p:spPr>
          </p:pic>
          <p:pic>
            <p:nvPicPr>
              <p:cNvPr id="16" name="Picture 15" descr="vmare.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4856" y="2427441"/>
                <a:ext cx="1180133" cy="312736"/>
              </a:xfrm>
              <a:prstGeom prst="rect">
                <a:avLst/>
              </a:prstGeom>
            </p:spPr>
          </p:pic>
          <p:pic>
            <p:nvPicPr>
              <p:cNvPr id="17" name="Picture 16" descr="RedHat.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0593" y="2002028"/>
                <a:ext cx="1116757" cy="433135"/>
              </a:xfrm>
              <a:prstGeom prst="rect">
                <a:avLst/>
              </a:prstGeom>
            </p:spPr>
          </p:pic>
          <p:pic>
            <p:nvPicPr>
              <p:cNvPr id="18" name="Picture 17" descr="od.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2827" y="1624617"/>
                <a:ext cx="1784886" cy="385096"/>
              </a:xfrm>
              <a:prstGeom prst="rect">
                <a:avLst/>
              </a:prstGeom>
            </p:spPr>
          </p:pic>
          <p:pic>
            <p:nvPicPr>
              <p:cNvPr id="19" name="Picture 18" descr="ibm.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4780" y="1310640"/>
                <a:ext cx="1557777" cy="318636"/>
              </a:xfrm>
              <a:prstGeom prst="rect">
                <a:avLst/>
              </a:prstGeom>
            </p:spPr>
          </p:pic>
        </p:grpSp>
      </p:grpSp>
      <p:sp>
        <p:nvSpPr>
          <p:cNvPr id="25" name="Isosceles Triangle 24"/>
          <p:cNvSpPr/>
          <p:nvPr/>
        </p:nvSpPr>
        <p:spPr>
          <a:xfrm rot="16200000" flipH="1">
            <a:off x="3932518" y="2004997"/>
            <a:ext cx="2057845" cy="125377"/>
          </a:xfrm>
          <a:prstGeom prst="triangle">
            <a:avLst/>
          </a:prstGeom>
          <a:gradFill flip="none" rotWithShape="1">
            <a:gsLst>
              <a:gs pos="34000">
                <a:schemeClr val="accent2"/>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lang="en-US" sz="1600" b="1" dirty="0" err="1" smtClean="0">
              <a:solidFill>
                <a:srgbClr val="000000"/>
              </a:solidFill>
              <a:cs typeface="Arial" pitchFamily="34" charset="0"/>
            </a:endParaRPr>
          </a:p>
        </p:txBody>
      </p:sp>
      <p:pic>
        <p:nvPicPr>
          <p:cNvPr id="26" name="Picture 6"/>
          <p:cNvPicPr>
            <a:picLocks noChangeAspect="1" noChangeArrowheads="1"/>
          </p:cNvPicPr>
          <p:nvPr/>
        </p:nvPicPr>
        <p:blipFill>
          <a:blip r:embed="rId14" cstate="print"/>
          <a:srcRect/>
          <a:stretch>
            <a:fillRect/>
          </a:stretch>
        </p:blipFill>
        <p:spPr bwMode="auto">
          <a:xfrm>
            <a:off x="420909" y="1379149"/>
            <a:ext cx="4046171" cy="1323423"/>
          </a:xfrm>
          <a:prstGeom prst="rect">
            <a:avLst/>
          </a:prstGeom>
          <a:noFill/>
          <a:ln w="9525">
            <a:noFill/>
            <a:miter lim="800000"/>
            <a:headEnd/>
            <a:tailEnd/>
          </a:ln>
        </p:spPr>
      </p:pic>
      <p:sp>
        <p:nvSpPr>
          <p:cNvPr id="27" name="Oval 26"/>
          <p:cNvSpPr/>
          <p:nvPr/>
        </p:nvSpPr>
        <p:spPr bwMode="auto">
          <a:xfrm>
            <a:off x="5371754" y="1473857"/>
            <a:ext cx="916486" cy="1187651"/>
          </a:xfrm>
          <a:prstGeom prst="ellipse">
            <a:avLst/>
          </a:prstGeom>
          <a:gradFill flip="none" rotWithShape="1">
            <a:gsLst>
              <a:gs pos="0">
                <a:srgbClr val="000000"/>
              </a:gs>
              <a:gs pos="100000">
                <a:srgbClr val="667263"/>
              </a:gs>
            </a:gsLst>
            <a:lin ang="16200000" scaled="1"/>
            <a:tileRect/>
          </a:gradFill>
          <a:ln w="19050">
            <a:solidFill>
              <a:srgbClr val="FFFFFF">
                <a:alpha val="68000"/>
              </a:srgbClr>
            </a:solidFill>
          </a:ln>
        </p:spPr>
        <p:txBody>
          <a:bodyPr wrap="none" lIns="46424" tIns="23212" rIns="46424" bIns="23212" anchor="ctr"/>
          <a:lstStyle/>
          <a:p>
            <a:pPr fontAlgn="auto">
              <a:spcBef>
                <a:spcPts val="0"/>
              </a:spcBef>
              <a:spcAft>
                <a:spcPts val="0"/>
              </a:spcAft>
              <a:defRPr/>
            </a:pPr>
            <a:endParaRPr lang="en-US" b="1" kern="0" dirty="0">
              <a:solidFill>
                <a:sysClr val="windowText" lastClr="000000"/>
              </a:solidFill>
              <a:latin typeface="Arial" pitchFamily="34" charset="0"/>
              <a:ea typeface="MS PGothic" pitchFamily="34" charset="-128"/>
              <a:cs typeface="+mn-cs"/>
            </a:endParaRPr>
          </a:p>
        </p:txBody>
      </p:sp>
      <p:pic>
        <p:nvPicPr>
          <p:cNvPr id="28" name="Picture 27"/>
          <p:cNvPicPr>
            <a:picLocks noChangeAspect="1"/>
          </p:cNvPicPr>
          <p:nvPr/>
        </p:nvPicPr>
        <p:blipFill>
          <a:blip r:embed="rId15" cstate="print"/>
          <a:srcRect/>
          <a:stretch>
            <a:fillRect/>
          </a:stretch>
        </p:blipFill>
        <p:spPr bwMode="auto">
          <a:xfrm>
            <a:off x="5500753" y="1675284"/>
            <a:ext cx="658488" cy="784797"/>
          </a:xfrm>
          <a:prstGeom prst="rect">
            <a:avLst/>
          </a:prstGeom>
          <a:noFill/>
          <a:ln w="9525">
            <a:noFill/>
            <a:miter lim="800000"/>
            <a:headEnd/>
            <a:tailEnd/>
          </a:ln>
        </p:spPr>
      </p:pic>
      <p:sp>
        <p:nvSpPr>
          <p:cNvPr id="29" name="Oval 28"/>
          <p:cNvSpPr/>
          <p:nvPr/>
        </p:nvSpPr>
        <p:spPr bwMode="auto">
          <a:xfrm>
            <a:off x="6654851" y="1473857"/>
            <a:ext cx="916486" cy="1187651"/>
          </a:xfrm>
          <a:prstGeom prst="ellipse">
            <a:avLst/>
          </a:prstGeom>
          <a:gradFill flip="none" rotWithShape="1">
            <a:gsLst>
              <a:gs pos="0">
                <a:srgbClr val="000000"/>
              </a:gs>
              <a:gs pos="100000">
                <a:srgbClr val="667263"/>
              </a:gs>
            </a:gsLst>
            <a:lin ang="16200000" scaled="1"/>
            <a:tileRect/>
          </a:gradFill>
          <a:ln w="19050">
            <a:solidFill>
              <a:srgbClr val="FFFFFF">
                <a:alpha val="68000"/>
              </a:srgbClr>
            </a:solidFill>
          </a:ln>
        </p:spPr>
        <p:txBody>
          <a:bodyPr wrap="none" lIns="46424" tIns="23212" rIns="46424" bIns="23212" anchor="ctr"/>
          <a:lstStyle/>
          <a:p>
            <a:pPr fontAlgn="auto">
              <a:spcBef>
                <a:spcPts val="0"/>
              </a:spcBef>
              <a:spcAft>
                <a:spcPts val="0"/>
              </a:spcAft>
              <a:defRPr/>
            </a:pPr>
            <a:endParaRPr lang="en-US" b="1" kern="0" dirty="0">
              <a:solidFill>
                <a:sysClr val="windowText" lastClr="000000"/>
              </a:solidFill>
              <a:latin typeface="Arial" pitchFamily="34" charset="0"/>
              <a:ea typeface="MS PGothic" pitchFamily="34" charset="-128"/>
              <a:cs typeface="+mn-cs"/>
            </a:endParaRPr>
          </a:p>
        </p:txBody>
      </p:sp>
      <p:pic>
        <p:nvPicPr>
          <p:cNvPr id="30" name="Picture 29"/>
          <p:cNvPicPr>
            <a:picLocks noChangeAspect="1"/>
          </p:cNvPicPr>
          <p:nvPr/>
        </p:nvPicPr>
        <p:blipFill>
          <a:blip r:embed="rId16" cstate="print"/>
          <a:srcRect/>
          <a:stretch>
            <a:fillRect/>
          </a:stretch>
        </p:blipFill>
        <p:spPr bwMode="auto">
          <a:xfrm>
            <a:off x="6840866" y="1659517"/>
            <a:ext cx="544463" cy="816331"/>
          </a:xfrm>
          <a:prstGeom prst="rect">
            <a:avLst/>
          </a:prstGeom>
          <a:noFill/>
          <a:ln w="9525">
            <a:noFill/>
            <a:miter lim="800000"/>
            <a:headEnd/>
            <a:tailEnd/>
          </a:ln>
        </p:spPr>
      </p:pic>
      <p:sp>
        <p:nvSpPr>
          <p:cNvPr id="31" name="Oval 30"/>
          <p:cNvSpPr/>
          <p:nvPr/>
        </p:nvSpPr>
        <p:spPr bwMode="auto">
          <a:xfrm>
            <a:off x="7957718" y="1473857"/>
            <a:ext cx="916486" cy="1187651"/>
          </a:xfrm>
          <a:prstGeom prst="ellipse">
            <a:avLst/>
          </a:prstGeom>
          <a:gradFill flip="none" rotWithShape="1">
            <a:gsLst>
              <a:gs pos="0">
                <a:srgbClr val="000000"/>
              </a:gs>
              <a:gs pos="100000">
                <a:srgbClr val="667263"/>
              </a:gs>
            </a:gsLst>
            <a:lin ang="16200000" scaled="1"/>
            <a:tileRect/>
          </a:gradFill>
          <a:ln w="19050">
            <a:solidFill>
              <a:srgbClr val="FFFFFF">
                <a:alpha val="68000"/>
              </a:srgbClr>
            </a:solidFill>
          </a:ln>
        </p:spPr>
        <p:txBody>
          <a:bodyPr wrap="none" lIns="46424" tIns="23212" rIns="46424" bIns="23212" anchor="ctr"/>
          <a:lstStyle/>
          <a:p>
            <a:pPr fontAlgn="auto">
              <a:spcBef>
                <a:spcPts val="0"/>
              </a:spcBef>
              <a:spcAft>
                <a:spcPts val="0"/>
              </a:spcAft>
              <a:defRPr/>
            </a:pPr>
            <a:endParaRPr lang="en-US" b="1" kern="0" dirty="0">
              <a:solidFill>
                <a:sysClr val="windowText" lastClr="000000"/>
              </a:solidFill>
              <a:latin typeface="Arial" pitchFamily="34" charset="0"/>
              <a:ea typeface="MS PGothic" pitchFamily="34" charset="-128"/>
              <a:cs typeface="+mn-cs"/>
            </a:endParaRPr>
          </a:p>
        </p:txBody>
      </p:sp>
      <p:pic>
        <p:nvPicPr>
          <p:cNvPr id="32" name="Picture 31"/>
          <p:cNvPicPr>
            <a:picLocks noChangeAspect="1"/>
          </p:cNvPicPr>
          <p:nvPr/>
        </p:nvPicPr>
        <p:blipFill>
          <a:blip r:embed="rId17" cstate="print"/>
          <a:srcRect/>
          <a:stretch>
            <a:fillRect/>
          </a:stretch>
        </p:blipFill>
        <p:spPr bwMode="auto">
          <a:xfrm>
            <a:off x="8092371" y="1660261"/>
            <a:ext cx="647180" cy="814843"/>
          </a:xfrm>
          <a:prstGeom prst="rect">
            <a:avLst/>
          </a:prstGeom>
          <a:noFill/>
          <a:ln w="9525">
            <a:noFill/>
            <a:miter lim="800000"/>
            <a:headEnd/>
            <a:tailEnd/>
          </a:ln>
        </p:spPr>
      </p:pic>
      <p:sp>
        <p:nvSpPr>
          <p:cNvPr id="33" name="Title 1"/>
          <p:cNvSpPr txBox="1">
            <a:spLocks/>
          </p:cNvSpPr>
          <p:nvPr/>
        </p:nvSpPr>
        <p:spPr bwMode="auto">
          <a:xfrm>
            <a:off x="827584" y="260648"/>
            <a:ext cx="8132762" cy="5757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eaLnBrk="0" hangingPunct="0">
              <a:spcBef>
                <a:spcPts val="500"/>
              </a:spcBef>
              <a:spcAft>
                <a:spcPts val="200"/>
              </a:spcAft>
              <a:defRPr/>
            </a:pPr>
            <a:r>
              <a:rPr lang="en-US" sz="2400" b="1" dirty="0" err="1" smtClean="0">
                <a:solidFill>
                  <a:srgbClr val="000000"/>
                </a:solidFill>
                <a:latin typeface="Arial" pitchFamily="34" charset="0"/>
                <a:ea typeface="ＭＳ Ｐゴシック" pitchFamily="34" charset="-128"/>
                <a:cs typeface="ＭＳ Ｐゴシック" pitchFamily="127" charset="-128"/>
              </a:rPr>
              <a:t>Imaginati-va</a:t>
            </a:r>
            <a:r>
              <a:rPr lang="en-US" sz="2400" b="1" dirty="0" smtClean="0">
                <a:solidFill>
                  <a:srgbClr val="000000"/>
                </a:solidFill>
                <a:latin typeface="Arial" pitchFamily="34" charset="0"/>
                <a:ea typeface="ＭＳ Ｐゴシック" pitchFamily="34" charset="-128"/>
                <a:cs typeface="ＭＳ Ｐゴシック" pitchFamily="127" charset="-128"/>
              </a:rPr>
              <a:t> ca </a:t>
            </a:r>
            <a:r>
              <a:rPr lang="en-US" sz="2400" b="1" dirty="0" err="1" smtClean="0">
                <a:solidFill>
                  <a:srgbClr val="000000"/>
                </a:solidFill>
                <a:latin typeface="Arial" pitchFamily="34" charset="0"/>
                <a:ea typeface="ＭＳ Ｐゴシック" pitchFamily="34" charset="-128"/>
                <a:cs typeface="ＭＳ Ｐゴシック" pitchFamily="127" charset="-128"/>
              </a:rPr>
              <a:t>trebuie</a:t>
            </a:r>
            <a:r>
              <a:rPr lang="en-US" sz="2400" b="1" dirty="0" smtClean="0">
                <a:solidFill>
                  <a:srgbClr val="000000"/>
                </a:solidFill>
                <a:latin typeface="Arial" pitchFamily="34" charset="0"/>
                <a:ea typeface="ＭＳ Ｐゴシック" pitchFamily="34" charset="-128"/>
                <a:cs typeface="ＭＳ Ｐゴシック" pitchFamily="127" charset="-128"/>
              </a:rPr>
              <a:t> </a:t>
            </a:r>
            <a:r>
              <a:rPr lang="en-US" sz="2400" b="1" dirty="0" err="1" smtClean="0">
                <a:solidFill>
                  <a:srgbClr val="000000"/>
                </a:solidFill>
                <a:latin typeface="Arial" pitchFamily="34" charset="0"/>
                <a:ea typeface="ＭＳ Ｐゴシック" pitchFamily="34" charset="-128"/>
                <a:cs typeface="ＭＳ Ｐゴシック" pitchFamily="127" charset="-128"/>
              </a:rPr>
              <a:t>cumparata</a:t>
            </a:r>
            <a:r>
              <a:rPr lang="en-US" sz="2400" b="1" dirty="0" smtClean="0">
                <a:solidFill>
                  <a:srgbClr val="000000"/>
                </a:solidFill>
                <a:latin typeface="Arial" pitchFamily="34" charset="0"/>
                <a:ea typeface="ＭＳ Ｐゴシック" pitchFamily="34" charset="-128"/>
                <a:cs typeface="ＭＳ Ｐゴシック" pitchFamily="127" charset="-128"/>
              </a:rPr>
              <a:t> o </a:t>
            </a:r>
            <a:r>
              <a:rPr lang="en-US" sz="2400" b="1" dirty="0" err="1" smtClean="0">
                <a:solidFill>
                  <a:srgbClr val="000000"/>
                </a:solidFill>
                <a:latin typeface="Arial" pitchFamily="34" charset="0"/>
                <a:ea typeface="ＭＳ Ｐゴシック" pitchFamily="34" charset="-128"/>
                <a:cs typeface="ＭＳ Ｐゴシック" pitchFamily="127" charset="-128"/>
              </a:rPr>
              <a:t>masina</a:t>
            </a:r>
            <a:endParaRPr lang="en-US" sz="2400" b="1" dirty="0" smtClean="0">
              <a:solidFill>
                <a:srgbClr val="000000"/>
              </a:solidFill>
              <a:latin typeface="Arial" pitchFamily="34" charset="0"/>
              <a:ea typeface="ＭＳ Ｐゴシック" pitchFamily="34" charset="-128"/>
              <a:cs typeface="ＭＳ Ｐゴシック" pitchFamily="127" charset="-128"/>
            </a:endParaRPr>
          </a:p>
        </p:txBody>
      </p:sp>
    </p:spTree>
    <p:extLst>
      <p:ext uri="{BB962C8B-B14F-4D97-AF65-F5344CB8AC3E}">
        <p14:creationId xmlns:p14="http://schemas.microsoft.com/office/powerpoint/2010/main" val="1818811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par>
                                <p:cTn id="18" presetID="55"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strVal val="#ppt_w*0.70"/>
                                          </p:val>
                                        </p:tav>
                                        <p:tav tm="100000">
                                          <p:val>
                                            <p:strVal val="#ppt_w"/>
                                          </p:val>
                                        </p:tav>
                                      </p:tavLst>
                                    </p:anim>
                                    <p:anim calcmode="lin" valueType="num">
                                      <p:cBhvr>
                                        <p:cTn id="21" dur="500" fill="hold"/>
                                        <p:tgtEl>
                                          <p:spTgt spid="28"/>
                                        </p:tgtEl>
                                        <p:attrNameLst>
                                          <p:attrName>ppt_h</p:attrName>
                                        </p:attrNameLst>
                                      </p:cBhvr>
                                      <p:tavLst>
                                        <p:tav tm="0">
                                          <p:val>
                                            <p:strVal val="#ppt_h"/>
                                          </p:val>
                                        </p:tav>
                                        <p:tav tm="100000">
                                          <p:val>
                                            <p:strVal val="#ppt_h"/>
                                          </p:val>
                                        </p:tav>
                                      </p:tavLst>
                                    </p:anim>
                                    <p:animEffect transition="in" filter="fade">
                                      <p:cBhvr>
                                        <p:cTn id="22" dur="500"/>
                                        <p:tgtEl>
                                          <p:spTgt spid="2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5"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strVal val="#ppt_w*0.70"/>
                                          </p:val>
                                        </p:tav>
                                        <p:tav tm="100000">
                                          <p:val>
                                            <p:strVal val="#ppt_w"/>
                                          </p:val>
                                        </p:tav>
                                      </p:tavLst>
                                    </p:anim>
                                    <p:anim calcmode="lin" valueType="num">
                                      <p:cBhvr>
                                        <p:cTn id="31" dur="500" fill="hold"/>
                                        <p:tgtEl>
                                          <p:spTgt spid="30"/>
                                        </p:tgtEl>
                                        <p:attrNameLst>
                                          <p:attrName>ppt_h</p:attrName>
                                        </p:attrNameLst>
                                      </p:cBhvr>
                                      <p:tavLst>
                                        <p:tav tm="0">
                                          <p:val>
                                            <p:strVal val="#ppt_h"/>
                                          </p:val>
                                        </p:tav>
                                        <p:tav tm="100000">
                                          <p:val>
                                            <p:strVal val="#ppt_h"/>
                                          </p:val>
                                        </p:tav>
                                      </p:tavLst>
                                    </p:anim>
                                    <p:animEffect transition="in" filter="fade">
                                      <p:cBhvr>
                                        <p:cTn id="32" dur="500"/>
                                        <p:tgtEl>
                                          <p:spTgt spid="3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55"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strVal val="#ppt_w*0.70"/>
                                          </p:val>
                                        </p:tav>
                                        <p:tav tm="100000">
                                          <p:val>
                                            <p:strVal val="#ppt_w"/>
                                          </p:val>
                                        </p:tav>
                                      </p:tavLst>
                                    </p:anim>
                                    <p:anim calcmode="lin" valueType="num">
                                      <p:cBhvr>
                                        <p:cTn id="41" dur="500" fill="hold"/>
                                        <p:tgtEl>
                                          <p:spTgt spid="32"/>
                                        </p:tgtEl>
                                        <p:attrNameLst>
                                          <p:attrName>ppt_h</p:attrName>
                                        </p:attrNameLst>
                                      </p:cBhvr>
                                      <p:tavLst>
                                        <p:tav tm="0">
                                          <p:val>
                                            <p:strVal val="#ppt_h"/>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5122"/>
                                        </p:tgtEl>
                                        <p:attrNameLst>
                                          <p:attrName>style.visibility</p:attrName>
                                        </p:attrNameLst>
                                      </p:cBhvr>
                                      <p:to>
                                        <p:strVal val="visible"/>
                                      </p:to>
                                    </p:set>
                                    <p:animEffect transition="in" filter="fade">
                                      <p:cBhvr>
                                        <p:cTn id="51" dur="500"/>
                                        <p:tgtEl>
                                          <p:spTgt spid="5122"/>
                                        </p:tgtEl>
                                      </p:cBhvr>
                                    </p:animEffect>
                                  </p:childTnLst>
                                </p:cTn>
                              </p:par>
                              <p:par>
                                <p:cTn id="52" presetID="10"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25" grpId="0" animBg="1"/>
      <p:bldP spid="27" grpId="0" animBg="1"/>
      <p:bldP spid="29" grpId="0" animBg="1"/>
      <p:bldP spid="31"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3568" y="1523625"/>
            <a:ext cx="7776864" cy="3565103"/>
          </a:xfrm>
          <a:prstGeom prst="roundRect">
            <a:avLst>
              <a:gd name="adj" fmla="val 3583"/>
            </a:avLst>
          </a:prstGeom>
          <a:gradFill>
            <a:gsLst>
              <a:gs pos="0">
                <a:schemeClr val="bg1">
                  <a:lumMod val="95000"/>
                </a:schemeClr>
              </a:gs>
              <a:gs pos="100000">
                <a:schemeClr val="bg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a:endParaRPr lang="en-US" sz="1400" b="1" dirty="0" err="1">
              <a:solidFill>
                <a:srgbClr val="000000"/>
              </a:solidFill>
              <a:latin typeface="Arial" pitchFamily="34" charset="0"/>
              <a:cs typeface="Arial" pitchFamily="34" charset="0"/>
            </a:endParaRPr>
          </a:p>
        </p:txBody>
      </p:sp>
      <p:sp>
        <p:nvSpPr>
          <p:cNvPr id="27" name="TextBox 26"/>
          <p:cNvSpPr txBox="1"/>
          <p:nvPr/>
        </p:nvSpPr>
        <p:spPr>
          <a:xfrm>
            <a:off x="772020" y="1523621"/>
            <a:ext cx="69108" cy="157626"/>
          </a:xfrm>
          <a:prstGeom prst="rect">
            <a:avLst/>
          </a:prstGeom>
          <a:noFill/>
        </p:spPr>
        <p:txBody>
          <a:bodyPr wrap="none" lIns="34188" tIns="17091" rIns="34188" bIns="17091" rtlCol="0">
            <a:spAutoFit/>
          </a:bodyPr>
          <a:lstStyle/>
          <a:p>
            <a:pPr>
              <a:buClr>
                <a:srgbClr val="829E7E"/>
              </a:buClr>
            </a:pPr>
            <a:endParaRPr lang="en-US" sz="800" dirty="0">
              <a:solidFill>
                <a:srgbClr val="000000"/>
              </a:solidFill>
              <a:latin typeface="Arial" pitchFamily="34" charset="0"/>
              <a:ea typeface="ＭＳ Ｐゴシック" pitchFamily="1" charset="-128"/>
              <a:cs typeface="Arial" pitchFamily="34" charset="0"/>
            </a:endParaRPr>
          </a:p>
        </p:txBody>
      </p:sp>
      <p:grpSp>
        <p:nvGrpSpPr>
          <p:cNvPr id="3" name="Group 69"/>
          <p:cNvGrpSpPr>
            <a:grpSpLocks/>
          </p:cNvGrpSpPr>
          <p:nvPr/>
        </p:nvGrpSpPr>
        <p:grpSpPr bwMode="auto">
          <a:xfrm>
            <a:off x="3426267" y="1628799"/>
            <a:ext cx="2236818" cy="3960441"/>
            <a:chOff x="14796770" y="466725"/>
            <a:chExt cx="8143875" cy="12782550"/>
          </a:xfrm>
        </p:grpSpPr>
        <p:pic>
          <p:nvPicPr>
            <p:cNvPr id="29" name="Picture 8" descr="C:\Users\dan\Desktop\stacks\red\Stacks-red-7-storage.png"/>
            <p:cNvPicPr>
              <a:picLocks noChangeAspect="1" noChangeArrowheads="1"/>
            </p:cNvPicPr>
            <p:nvPr/>
          </p:nvPicPr>
          <p:blipFill>
            <a:blip r:embed="rId3" cstate="print"/>
            <a:srcRect/>
            <a:stretch>
              <a:fillRect/>
            </a:stretch>
          </p:blipFill>
          <p:spPr bwMode="auto">
            <a:xfrm>
              <a:off x="14796770" y="466725"/>
              <a:ext cx="8143875" cy="12782550"/>
            </a:xfrm>
            <a:prstGeom prst="rect">
              <a:avLst/>
            </a:prstGeom>
            <a:noFill/>
            <a:ln w="9525">
              <a:noFill/>
              <a:miter lim="800000"/>
              <a:headEnd/>
              <a:tailEnd/>
            </a:ln>
          </p:spPr>
        </p:pic>
        <p:pic>
          <p:nvPicPr>
            <p:cNvPr id="30" name="Picture 7" descr="C:\Users\dan\Desktop\stacks\red\Stacks-red-6-servers.png"/>
            <p:cNvPicPr>
              <a:picLocks noChangeAspect="1" noChangeArrowheads="1"/>
            </p:cNvPicPr>
            <p:nvPr/>
          </p:nvPicPr>
          <p:blipFill>
            <a:blip r:embed="rId4" cstate="print"/>
            <a:srcRect/>
            <a:stretch>
              <a:fillRect/>
            </a:stretch>
          </p:blipFill>
          <p:spPr bwMode="auto">
            <a:xfrm>
              <a:off x="14796770" y="466725"/>
              <a:ext cx="8143875" cy="12782550"/>
            </a:xfrm>
            <a:prstGeom prst="rect">
              <a:avLst/>
            </a:prstGeom>
            <a:noFill/>
            <a:ln w="9525">
              <a:noFill/>
              <a:miter lim="800000"/>
              <a:headEnd/>
              <a:tailEnd/>
            </a:ln>
          </p:spPr>
        </p:pic>
        <p:pic>
          <p:nvPicPr>
            <p:cNvPr id="31" name="Picture 6" descr="C:\Users\dan\Desktop\stacks\red\Stacks-red-5-VMachine.png"/>
            <p:cNvPicPr>
              <a:picLocks noChangeAspect="1" noChangeArrowheads="1"/>
            </p:cNvPicPr>
            <p:nvPr/>
          </p:nvPicPr>
          <p:blipFill>
            <a:blip r:embed="rId5" cstate="print"/>
            <a:srcRect/>
            <a:stretch>
              <a:fillRect/>
            </a:stretch>
          </p:blipFill>
          <p:spPr bwMode="auto">
            <a:xfrm>
              <a:off x="14796770" y="466725"/>
              <a:ext cx="8143875" cy="12782550"/>
            </a:xfrm>
            <a:prstGeom prst="rect">
              <a:avLst/>
            </a:prstGeom>
            <a:noFill/>
            <a:ln w="9525">
              <a:noFill/>
              <a:miter lim="800000"/>
              <a:headEnd/>
              <a:tailEnd/>
            </a:ln>
          </p:spPr>
        </p:pic>
        <p:pic>
          <p:nvPicPr>
            <p:cNvPr id="32" name="Picture 5" descr="C:\Users\dan\Desktop\stacks\red\Stacks-red-4-OS.png"/>
            <p:cNvPicPr>
              <a:picLocks noChangeAspect="1" noChangeArrowheads="1"/>
            </p:cNvPicPr>
            <p:nvPr/>
          </p:nvPicPr>
          <p:blipFill>
            <a:blip r:embed="rId6" cstate="print"/>
            <a:srcRect/>
            <a:stretch>
              <a:fillRect/>
            </a:stretch>
          </p:blipFill>
          <p:spPr bwMode="auto">
            <a:xfrm>
              <a:off x="14796770" y="466725"/>
              <a:ext cx="8143875" cy="12782550"/>
            </a:xfrm>
            <a:prstGeom prst="rect">
              <a:avLst/>
            </a:prstGeom>
            <a:noFill/>
            <a:ln w="9525">
              <a:noFill/>
              <a:miter lim="800000"/>
              <a:headEnd/>
              <a:tailEnd/>
            </a:ln>
          </p:spPr>
        </p:pic>
        <p:pic>
          <p:nvPicPr>
            <p:cNvPr id="33" name="Picture 4" descr="C:\Users\dan\Desktop\stacks\red\Stacks-red-3-DataBase.png"/>
            <p:cNvPicPr>
              <a:picLocks noChangeAspect="1" noChangeArrowheads="1"/>
            </p:cNvPicPr>
            <p:nvPr/>
          </p:nvPicPr>
          <p:blipFill>
            <a:blip r:embed="rId7" cstate="print"/>
            <a:srcRect/>
            <a:stretch>
              <a:fillRect/>
            </a:stretch>
          </p:blipFill>
          <p:spPr bwMode="auto">
            <a:xfrm>
              <a:off x="14796770" y="466725"/>
              <a:ext cx="8143875" cy="12782550"/>
            </a:xfrm>
            <a:prstGeom prst="rect">
              <a:avLst/>
            </a:prstGeom>
            <a:noFill/>
            <a:ln w="9525">
              <a:noFill/>
              <a:miter lim="800000"/>
              <a:headEnd/>
              <a:tailEnd/>
            </a:ln>
          </p:spPr>
        </p:pic>
        <p:pic>
          <p:nvPicPr>
            <p:cNvPr id="34" name="Picture 3" descr="C:\Users\dan\Desktop\stacks\red\Stacks-red-2-MiddleWare.png"/>
            <p:cNvPicPr>
              <a:picLocks noChangeAspect="1" noChangeArrowheads="1"/>
            </p:cNvPicPr>
            <p:nvPr/>
          </p:nvPicPr>
          <p:blipFill>
            <a:blip r:embed="rId8" cstate="print"/>
            <a:srcRect/>
            <a:stretch>
              <a:fillRect/>
            </a:stretch>
          </p:blipFill>
          <p:spPr bwMode="auto">
            <a:xfrm>
              <a:off x="14796770" y="466725"/>
              <a:ext cx="8143875" cy="12782550"/>
            </a:xfrm>
            <a:prstGeom prst="rect">
              <a:avLst/>
            </a:prstGeom>
            <a:noFill/>
            <a:ln w="9525">
              <a:noFill/>
              <a:miter lim="800000"/>
              <a:headEnd/>
              <a:tailEnd/>
            </a:ln>
          </p:spPr>
        </p:pic>
        <p:pic>
          <p:nvPicPr>
            <p:cNvPr id="35" name="Picture 2" descr="C:\Users\dan\Desktop\stacks\red\Stacks-red-1-Apps.png"/>
            <p:cNvPicPr>
              <a:picLocks noChangeAspect="1" noChangeArrowheads="1"/>
            </p:cNvPicPr>
            <p:nvPr/>
          </p:nvPicPr>
          <p:blipFill>
            <a:blip r:embed="rId9" cstate="print"/>
            <a:srcRect/>
            <a:stretch>
              <a:fillRect/>
            </a:stretch>
          </p:blipFill>
          <p:spPr bwMode="auto">
            <a:xfrm>
              <a:off x="14796770" y="466725"/>
              <a:ext cx="8143875" cy="12782550"/>
            </a:xfrm>
            <a:prstGeom prst="rect">
              <a:avLst/>
            </a:prstGeom>
            <a:noFill/>
            <a:ln w="9525">
              <a:noFill/>
              <a:miter lim="800000"/>
              <a:headEnd/>
              <a:tailEnd/>
            </a:ln>
          </p:spPr>
        </p:pic>
      </p:grpSp>
      <p:sp>
        <p:nvSpPr>
          <p:cNvPr id="36" name="Text Placeholder 6"/>
          <p:cNvSpPr txBox="1">
            <a:spLocks/>
          </p:cNvSpPr>
          <p:nvPr/>
        </p:nvSpPr>
        <p:spPr bwMode="auto">
          <a:xfrm>
            <a:off x="971601" y="1739123"/>
            <a:ext cx="2376264" cy="44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567295" indent="-567295" algn="l" rtl="0" eaLnBrk="0" fontAlgn="base" hangingPunct="0">
              <a:spcBef>
                <a:spcPts val="1333"/>
              </a:spcBef>
              <a:spcAft>
                <a:spcPts val="533"/>
              </a:spcAft>
              <a:buClr>
                <a:schemeClr val="tx2"/>
              </a:buClr>
              <a:buFont typeface="Arial" pitchFamily="34" charset="0"/>
              <a:buChar char="•"/>
              <a:defRPr sz="6400" kern="1200">
                <a:solidFill>
                  <a:schemeClr val="tx1"/>
                </a:solidFill>
                <a:latin typeface="Arial" pitchFamily="34" charset="0"/>
                <a:ea typeface="ＭＳ Ｐゴシック" pitchFamily="127" charset="-128"/>
                <a:cs typeface="ＭＳ Ｐゴシック" pitchFamily="127" charset="-128"/>
              </a:defRPr>
            </a:lvl1pPr>
            <a:lvl2pPr marL="1367436" indent="-605398" algn="l" rtl="0" eaLnBrk="0" fontAlgn="base" hangingPunct="0">
              <a:spcBef>
                <a:spcPts val="533"/>
              </a:spcBef>
              <a:spcAft>
                <a:spcPts val="533"/>
              </a:spcAft>
              <a:buFont typeface="Arial" pitchFamily="34" charset="0"/>
              <a:buChar char="–"/>
              <a:defRPr sz="5300" kern="1200">
                <a:solidFill>
                  <a:schemeClr val="tx1"/>
                </a:solidFill>
                <a:latin typeface="Arial" pitchFamily="34" charset="0"/>
                <a:ea typeface="ＭＳ Ｐゴシック" pitchFamily="127" charset="-128"/>
                <a:cs typeface="ＭＳ Ｐゴシック" pitchFamily="127" charset="-128"/>
              </a:defRPr>
            </a:lvl2pPr>
            <a:lvl3pPr marL="1900863" indent="-376787"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3pPr>
            <a:lvl4pPr marL="2895745" indent="-609630" algn="l" rtl="0" eaLnBrk="0" fontAlgn="base" hangingPunct="0">
              <a:spcBef>
                <a:spcPts val="533"/>
              </a:spcBef>
              <a:spcAft>
                <a:spcPts val="533"/>
              </a:spcAft>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4pPr>
            <a:lvl5pPr marL="3666250" indent="-618098"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5pPr>
            <a:lvl6pPr marL="4188612"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95017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711744"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47330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90000"/>
              </a:lnSpc>
              <a:buClr>
                <a:srgbClr val="FF0000"/>
              </a:buClr>
              <a:buNone/>
            </a:pPr>
            <a:r>
              <a:rPr lang="en-US" sz="2200" b="1" dirty="0" err="1" smtClean="0">
                <a:solidFill>
                  <a:srgbClr val="000000">
                    <a:lumMod val="85000"/>
                    <a:lumOff val="15000"/>
                  </a:srgbClr>
                </a:solidFill>
              </a:rPr>
              <a:t>Stiva</a:t>
            </a:r>
            <a:r>
              <a:rPr lang="en-US" sz="2200" b="1" dirty="0" smtClean="0">
                <a:solidFill>
                  <a:srgbClr val="000000">
                    <a:lumMod val="85000"/>
                    <a:lumOff val="15000"/>
                  </a:srgbClr>
                </a:solidFill>
              </a:rPr>
              <a:t> </a:t>
            </a:r>
            <a:r>
              <a:rPr lang="en-US" sz="2200" b="1" dirty="0" err="1" smtClean="0">
                <a:solidFill>
                  <a:srgbClr val="000000">
                    <a:lumMod val="85000"/>
                    <a:lumOff val="15000"/>
                  </a:srgbClr>
                </a:solidFill>
              </a:rPr>
              <a:t>completa</a:t>
            </a:r>
            <a:endParaRPr lang="en-US" sz="2200" b="1" dirty="0">
              <a:solidFill>
                <a:srgbClr val="000000">
                  <a:lumMod val="85000"/>
                  <a:lumOff val="15000"/>
                </a:srgbClr>
              </a:solidFill>
            </a:endParaRPr>
          </a:p>
        </p:txBody>
      </p:sp>
      <p:sp>
        <p:nvSpPr>
          <p:cNvPr id="37" name="Content Placeholder 7"/>
          <p:cNvSpPr txBox="1">
            <a:spLocks/>
          </p:cNvSpPr>
          <p:nvPr/>
        </p:nvSpPr>
        <p:spPr bwMode="auto">
          <a:xfrm>
            <a:off x="971608" y="2378208"/>
            <a:ext cx="2815061" cy="25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567295" indent="-567295" algn="l" rtl="0" eaLnBrk="0" fontAlgn="base" hangingPunct="0">
              <a:spcBef>
                <a:spcPts val="1333"/>
              </a:spcBef>
              <a:spcAft>
                <a:spcPts val="533"/>
              </a:spcAft>
              <a:buClr>
                <a:schemeClr val="tx2"/>
              </a:buClr>
              <a:buFont typeface="Arial" pitchFamily="34" charset="0"/>
              <a:buChar char="•"/>
              <a:defRPr sz="6400" kern="1200">
                <a:solidFill>
                  <a:schemeClr val="tx1"/>
                </a:solidFill>
                <a:latin typeface="Arial" pitchFamily="34" charset="0"/>
                <a:ea typeface="ＭＳ Ｐゴシック" pitchFamily="127" charset="-128"/>
                <a:cs typeface="ＭＳ Ｐゴシック" pitchFamily="127" charset="-128"/>
              </a:defRPr>
            </a:lvl1pPr>
            <a:lvl2pPr marL="1367436" indent="-605398" algn="l" rtl="0" eaLnBrk="0" fontAlgn="base" hangingPunct="0">
              <a:spcBef>
                <a:spcPts val="533"/>
              </a:spcBef>
              <a:spcAft>
                <a:spcPts val="533"/>
              </a:spcAft>
              <a:buFont typeface="Arial" pitchFamily="34" charset="0"/>
              <a:buChar char="–"/>
              <a:defRPr sz="5300" kern="1200">
                <a:solidFill>
                  <a:schemeClr val="tx1"/>
                </a:solidFill>
                <a:latin typeface="Arial" pitchFamily="34" charset="0"/>
                <a:ea typeface="ＭＳ Ｐゴシック" pitchFamily="127" charset="-128"/>
                <a:cs typeface="ＭＳ Ｐゴシック" pitchFamily="127" charset="-128"/>
              </a:defRPr>
            </a:lvl2pPr>
            <a:lvl3pPr marL="1900863" indent="-376787"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3pPr>
            <a:lvl4pPr marL="2895745" indent="-609630" algn="l" rtl="0" eaLnBrk="0" fontAlgn="base" hangingPunct="0">
              <a:spcBef>
                <a:spcPts val="533"/>
              </a:spcBef>
              <a:spcAft>
                <a:spcPts val="533"/>
              </a:spcAft>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4pPr>
            <a:lvl5pPr marL="3666250" indent="-618098"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5pPr>
            <a:lvl6pPr marL="4188612"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95017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711744"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47330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212381" indent="-212381">
              <a:lnSpc>
                <a:spcPct val="50000"/>
              </a:lnSpc>
              <a:buClr>
                <a:srgbClr val="FF0000"/>
              </a:buClr>
            </a:pPr>
            <a:r>
              <a:rPr lang="en-US" sz="1800" dirty="0">
                <a:solidFill>
                  <a:srgbClr val="000000"/>
                </a:solidFill>
              </a:rPr>
              <a:t>Best-of-Breed</a:t>
            </a:r>
          </a:p>
          <a:p>
            <a:pPr marL="212381" indent="-212381">
              <a:lnSpc>
                <a:spcPct val="50000"/>
              </a:lnSpc>
              <a:buClr>
                <a:srgbClr val="FF0000"/>
              </a:buClr>
            </a:pPr>
            <a:r>
              <a:rPr lang="en-US" sz="1800" dirty="0">
                <a:solidFill>
                  <a:srgbClr val="000000"/>
                </a:solidFill>
              </a:rPr>
              <a:t>Open</a:t>
            </a:r>
          </a:p>
          <a:p>
            <a:pPr marL="212381" indent="-212381">
              <a:lnSpc>
                <a:spcPct val="50000"/>
              </a:lnSpc>
              <a:buClr>
                <a:srgbClr val="FF0000"/>
              </a:buClr>
            </a:pPr>
            <a:r>
              <a:rPr lang="en-US" sz="1800" dirty="0">
                <a:solidFill>
                  <a:srgbClr val="000000"/>
                </a:solidFill>
              </a:rPr>
              <a:t>Vertical Integration</a:t>
            </a:r>
          </a:p>
          <a:p>
            <a:pPr marL="212381" indent="-212381">
              <a:lnSpc>
                <a:spcPct val="50000"/>
              </a:lnSpc>
              <a:buClr>
                <a:srgbClr val="FF0000"/>
              </a:buClr>
            </a:pPr>
            <a:r>
              <a:rPr lang="en-US" sz="1800" dirty="0">
                <a:solidFill>
                  <a:srgbClr val="000000"/>
                </a:solidFill>
              </a:rPr>
              <a:t>Extreme Performance</a:t>
            </a:r>
          </a:p>
          <a:p>
            <a:pPr marL="212381" indent="-212381">
              <a:lnSpc>
                <a:spcPct val="50000"/>
              </a:lnSpc>
              <a:buClr>
                <a:srgbClr val="FF0000"/>
              </a:buClr>
            </a:pPr>
            <a:r>
              <a:rPr lang="en-US" sz="1800" dirty="0">
                <a:solidFill>
                  <a:srgbClr val="000000"/>
                </a:solidFill>
              </a:rPr>
              <a:t>Engineered Systems</a:t>
            </a:r>
          </a:p>
        </p:txBody>
      </p:sp>
      <p:sp>
        <p:nvSpPr>
          <p:cNvPr id="38" name="Text Placeholder 8"/>
          <p:cNvSpPr txBox="1">
            <a:spLocks/>
          </p:cNvSpPr>
          <p:nvPr/>
        </p:nvSpPr>
        <p:spPr bwMode="auto">
          <a:xfrm>
            <a:off x="5868151" y="1739123"/>
            <a:ext cx="2448271" cy="44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567295" indent="-567295" algn="l" rtl="0" eaLnBrk="0" fontAlgn="base" hangingPunct="0">
              <a:spcBef>
                <a:spcPts val="1333"/>
              </a:spcBef>
              <a:spcAft>
                <a:spcPts val="533"/>
              </a:spcAft>
              <a:buClr>
                <a:schemeClr val="tx2"/>
              </a:buClr>
              <a:buFont typeface="Arial" pitchFamily="34" charset="0"/>
              <a:buChar char="•"/>
              <a:defRPr sz="6400" kern="1200">
                <a:solidFill>
                  <a:schemeClr val="tx1"/>
                </a:solidFill>
                <a:latin typeface="Arial" pitchFamily="34" charset="0"/>
                <a:ea typeface="ＭＳ Ｐゴシック" pitchFamily="127" charset="-128"/>
                <a:cs typeface="ＭＳ Ｐゴシック" pitchFamily="127" charset="-128"/>
              </a:defRPr>
            </a:lvl1pPr>
            <a:lvl2pPr marL="1367436" indent="-605398" algn="l" rtl="0" eaLnBrk="0" fontAlgn="base" hangingPunct="0">
              <a:spcBef>
                <a:spcPts val="533"/>
              </a:spcBef>
              <a:spcAft>
                <a:spcPts val="533"/>
              </a:spcAft>
              <a:buFont typeface="Arial" pitchFamily="34" charset="0"/>
              <a:buChar char="–"/>
              <a:defRPr sz="5300" kern="1200">
                <a:solidFill>
                  <a:schemeClr val="tx1"/>
                </a:solidFill>
                <a:latin typeface="Arial" pitchFamily="34" charset="0"/>
                <a:ea typeface="ＭＳ Ｐゴシック" pitchFamily="127" charset="-128"/>
                <a:cs typeface="ＭＳ Ｐゴシック" pitchFamily="127" charset="-128"/>
              </a:defRPr>
            </a:lvl2pPr>
            <a:lvl3pPr marL="1900863" indent="-376787"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3pPr>
            <a:lvl4pPr marL="2895745" indent="-609630" algn="l" rtl="0" eaLnBrk="0" fontAlgn="base" hangingPunct="0">
              <a:spcBef>
                <a:spcPts val="533"/>
              </a:spcBef>
              <a:spcAft>
                <a:spcPts val="533"/>
              </a:spcAft>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4pPr>
            <a:lvl5pPr marL="3666250" indent="-618098"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5pPr>
            <a:lvl6pPr marL="4188612"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95017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711744"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47330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90000"/>
              </a:lnSpc>
              <a:buClr>
                <a:srgbClr val="FF0000"/>
              </a:buClr>
              <a:buFont typeface="Arial" pitchFamily="34" charset="0"/>
              <a:buNone/>
            </a:pPr>
            <a:r>
              <a:rPr lang="en-US" sz="2200" b="1" dirty="0" err="1" smtClean="0">
                <a:solidFill>
                  <a:srgbClr val="000000">
                    <a:lumMod val="85000"/>
                    <a:lumOff val="15000"/>
                  </a:srgbClr>
                </a:solidFill>
              </a:rPr>
              <a:t>Toate</a:t>
            </a:r>
            <a:r>
              <a:rPr lang="en-US" sz="2200" b="1" dirty="0" smtClean="0">
                <a:solidFill>
                  <a:srgbClr val="000000">
                    <a:lumMod val="85000"/>
                    <a:lumOff val="15000"/>
                  </a:srgbClr>
                </a:solidFill>
              </a:rPr>
              <a:t> </a:t>
            </a:r>
            <a:r>
              <a:rPr lang="en-US" sz="2200" b="1" dirty="0" err="1" smtClean="0">
                <a:solidFill>
                  <a:srgbClr val="000000">
                    <a:lumMod val="85000"/>
                    <a:lumOff val="15000"/>
                  </a:srgbClr>
                </a:solidFill>
              </a:rPr>
              <a:t>alternativele</a:t>
            </a:r>
            <a:endParaRPr lang="en-US" sz="2200" b="1" dirty="0">
              <a:solidFill>
                <a:srgbClr val="000000">
                  <a:lumMod val="85000"/>
                  <a:lumOff val="15000"/>
                </a:srgbClr>
              </a:solidFill>
            </a:endParaRPr>
          </a:p>
        </p:txBody>
      </p:sp>
      <p:sp>
        <p:nvSpPr>
          <p:cNvPr id="39" name="Content Placeholder 9"/>
          <p:cNvSpPr txBox="1">
            <a:spLocks/>
          </p:cNvSpPr>
          <p:nvPr/>
        </p:nvSpPr>
        <p:spPr bwMode="auto">
          <a:xfrm>
            <a:off x="5868145" y="2448947"/>
            <a:ext cx="2376264" cy="251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567295" indent="-567295" algn="l" rtl="0" eaLnBrk="0" fontAlgn="base" hangingPunct="0">
              <a:spcBef>
                <a:spcPts val="1333"/>
              </a:spcBef>
              <a:spcAft>
                <a:spcPts val="533"/>
              </a:spcAft>
              <a:buClr>
                <a:schemeClr val="tx2"/>
              </a:buClr>
              <a:buFont typeface="Arial" pitchFamily="34" charset="0"/>
              <a:buChar char="•"/>
              <a:defRPr sz="6400" kern="1200">
                <a:solidFill>
                  <a:schemeClr val="tx1"/>
                </a:solidFill>
                <a:latin typeface="Arial" pitchFamily="34" charset="0"/>
                <a:ea typeface="ＭＳ Ｐゴシック" pitchFamily="127" charset="-128"/>
                <a:cs typeface="ＭＳ Ｐゴシック" pitchFamily="127" charset="-128"/>
              </a:defRPr>
            </a:lvl1pPr>
            <a:lvl2pPr marL="1367436" indent="-605398" algn="l" rtl="0" eaLnBrk="0" fontAlgn="base" hangingPunct="0">
              <a:spcBef>
                <a:spcPts val="533"/>
              </a:spcBef>
              <a:spcAft>
                <a:spcPts val="533"/>
              </a:spcAft>
              <a:buFont typeface="Arial" pitchFamily="34" charset="0"/>
              <a:buChar char="–"/>
              <a:defRPr sz="5300" kern="1200">
                <a:solidFill>
                  <a:schemeClr val="tx1"/>
                </a:solidFill>
                <a:latin typeface="Arial" pitchFamily="34" charset="0"/>
                <a:ea typeface="ＭＳ Ｐゴシック" pitchFamily="127" charset="-128"/>
                <a:cs typeface="ＭＳ Ｐゴシック" pitchFamily="127" charset="-128"/>
              </a:defRPr>
            </a:lvl2pPr>
            <a:lvl3pPr marL="1900863" indent="-376787"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3pPr>
            <a:lvl4pPr marL="2895745" indent="-609630" algn="l" rtl="0" eaLnBrk="0" fontAlgn="base" hangingPunct="0">
              <a:spcBef>
                <a:spcPts val="533"/>
              </a:spcBef>
              <a:spcAft>
                <a:spcPts val="533"/>
              </a:spcAft>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4pPr>
            <a:lvl5pPr marL="3666250" indent="-618098" algn="l" rtl="0" eaLnBrk="0" fontAlgn="base" hangingPunct="0">
              <a:spcBef>
                <a:spcPts val="533"/>
              </a:spcBef>
              <a:spcAft>
                <a:spcPts val="533"/>
              </a:spcAft>
              <a:buClr>
                <a:schemeClr val="tx2"/>
              </a:buClr>
              <a:buFont typeface="Arial" pitchFamily="34" charset="0"/>
              <a:buChar char="•"/>
              <a:defRPr sz="4800" kern="1200">
                <a:solidFill>
                  <a:schemeClr val="tx1"/>
                </a:solidFill>
                <a:latin typeface="Arial" pitchFamily="34" charset="0"/>
                <a:ea typeface="ＭＳ Ｐゴシック" pitchFamily="127" charset="-128"/>
                <a:cs typeface="ＭＳ Ｐゴシック" pitchFamily="127" charset="-128"/>
              </a:defRPr>
            </a:lvl5pPr>
            <a:lvl6pPr marL="4188612"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95017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711744"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473308" indent="-380782" algn="l" defTabSz="152312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212381" indent="-212381">
              <a:lnSpc>
                <a:spcPct val="50000"/>
              </a:lnSpc>
              <a:buClr>
                <a:srgbClr val="FF0000"/>
              </a:buClr>
            </a:pPr>
            <a:r>
              <a:rPr lang="en-US" sz="1800" dirty="0">
                <a:solidFill>
                  <a:srgbClr val="000000"/>
                </a:solidFill>
              </a:rPr>
              <a:t>On-Premise</a:t>
            </a:r>
          </a:p>
          <a:p>
            <a:pPr marL="212381" indent="-212381">
              <a:lnSpc>
                <a:spcPct val="50000"/>
              </a:lnSpc>
              <a:buClr>
                <a:srgbClr val="FF0000"/>
              </a:buClr>
            </a:pPr>
            <a:r>
              <a:rPr lang="en-US" sz="1800" dirty="0">
                <a:solidFill>
                  <a:srgbClr val="000000"/>
                </a:solidFill>
              </a:rPr>
              <a:t>Private Cloud</a:t>
            </a:r>
          </a:p>
          <a:p>
            <a:pPr marL="212381" indent="-212381">
              <a:lnSpc>
                <a:spcPct val="50000"/>
              </a:lnSpc>
              <a:buClr>
                <a:srgbClr val="FF0000"/>
              </a:buClr>
            </a:pPr>
            <a:r>
              <a:rPr lang="en-US" sz="1800" dirty="0">
                <a:solidFill>
                  <a:srgbClr val="000000"/>
                </a:solidFill>
              </a:rPr>
              <a:t>Public Cloud</a:t>
            </a:r>
          </a:p>
          <a:p>
            <a:pPr marL="212381" indent="-212381">
              <a:lnSpc>
                <a:spcPct val="50000"/>
              </a:lnSpc>
              <a:buClr>
                <a:srgbClr val="FF0000"/>
              </a:buClr>
            </a:pPr>
            <a:r>
              <a:rPr lang="en-US" sz="1800" dirty="0">
                <a:solidFill>
                  <a:srgbClr val="000000"/>
                </a:solidFill>
              </a:rPr>
              <a:t>Hybrid</a:t>
            </a:r>
          </a:p>
        </p:txBody>
      </p:sp>
      <p:sp>
        <p:nvSpPr>
          <p:cNvPr id="41" name="Title 2"/>
          <p:cNvSpPr>
            <a:spLocks noGrp="1"/>
          </p:cNvSpPr>
          <p:nvPr>
            <p:ph type="title"/>
          </p:nvPr>
        </p:nvSpPr>
        <p:spPr/>
        <p:txBody>
          <a:bodyPr/>
          <a:lstStyle/>
          <a:p>
            <a:r>
              <a:rPr lang="en-US" dirty="0" err="1" smtClean="0">
                <a:solidFill>
                  <a:schemeClr val="tx1">
                    <a:lumMod val="75000"/>
                    <a:lumOff val="25000"/>
                  </a:schemeClr>
                </a:solidFill>
              </a:rPr>
              <a:t>Strategia</a:t>
            </a:r>
            <a:r>
              <a:rPr lang="en-US" dirty="0" smtClean="0">
                <a:solidFill>
                  <a:schemeClr val="tx1">
                    <a:lumMod val="75000"/>
                    <a:lumOff val="25000"/>
                  </a:schemeClr>
                </a:solidFill>
              </a:rPr>
              <a:t> </a:t>
            </a:r>
            <a:r>
              <a:rPr lang="en-US" dirty="0" smtClean="0">
                <a:solidFill>
                  <a:srgbClr val="FF0000"/>
                </a:solidFill>
              </a:rPr>
              <a:t>Oracle</a:t>
            </a:r>
            <a:endParaRPr lang="en-US" dirty="0">
              <a:solidFill>
                <a:schemeClr val="tx1">
                  <a:lumMod val="75000"/>
                  <a:lumOff val="25000"/>
                </a:schemeClr>
              </a:solidFill>
            </a:endParaRPr>
          </a:p>
        </p:txBody>
      </p:sp>
      <p:grpSp>
        <p:nvGrpSpPr>
          <p:cNvPr id="4" name="Group 26"/>
          <p:cNvGrpSpPr/>
          <p:nvPr/>
        </p:nvGrpSpPr>
        <p:grpSpPr>
          <a:xfrm>
            <a:off x="7529332" y="-260481"/>
            <a:ext cx="1614671" cy="1796697"/>
            <a:chOff x="5593150" y="0"/>
            <a:chExt cx="3201445" cy="2521103"/>
          </a:xfrm>
        </p:grpSpPr>
        <p:pic>
          <p:nvPicPr>
            <p:cNvPr id="18" name="Picture 25" descr="iStock_000010910811XSmall.jpg"/>
            <p:cNvPicPr>
              <a:picLocks noChangeAspect="1"/>
            </p:cNvPicPr>
            <p:nvPr/>
          </p:nvPicPr>
          <p:blipFill>
            <a:blip r:embed="rId10" cstate="print"/>
            <a:stretch>
              <a:fillRect/>
            </a:stretch>
          </p:blipFill>
          <p:spPr>
            <a:xfrm>
              <a:off x="5593150" y="0"/>
              <a:ext cx="1774089" cy="2365452"/>
            </a:xfrm>
            <a:prstGeom prst="rect">
              <a:avLst/>
            </a:prstGeom>
          </p:spPr>
        </p:pic>
        <p:pic>
          <p:nvPicPr>
            <p:cNvPr id="19" name="Picture 20" descr="iStock_000017585592XSmall.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6379739" y="709961"/>
              <a:ext cx="2414856" cy="1811142"/>
            </a:xfrm>
            <a:prstGeom prst="rect">
              <a:avLst/>
            </a:prstGeom>
          </p:spPr>
        </p:pic>
      </p:grpSp>
    </p:spTree>
    <p:extLst>
      <p:ext uri="{BB962C8B-B14F-4D97-AF65-F5344CB8AC3E}">
        <p14:creationId xmlns:p14="http://schemas.microsoft.com/office/powerpoint/2010/main" val="210008852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Beneficiile</a:t>
            </a:r>
            <a:r>
              <a:rPr lang="en-US" dirty="0" smtClean="0"/>
              <a:t> Engineered Systems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41065" y="1439181"/>
            <a:ext cx="1813017" cy="4463875"/>
          </a:xfrm>
          <a:prstGeom prst="rect">
            <a:avLst/>
          </a:prstGeom>
          <a:noFill/>
          <a:ln w="9525">
            <a:noFill/>
            <a:miter lim="800000"/>
            <a:headEnd/>
            <a:tailEnd/>
          </a:ln>
          <a:effectLst>
            <a:outerShdw blurRad="76200" dir="18900000" sy="23000" kx="-1200000" algn="bl" rotWithShape="0">
              <a:prstClr val="black">
                <a:alpha val="20000"/>
              </a:prstClr>
            </a:outerShdw>
          </a:effectLst>
        </p:spPr>
      </p:pic>
      <p:graphicFrame>
        <p:nvGraphicFramePr>
          <p:cNvPr id="3" name="Diagram 2"/>
          <p:cNvGraphicFramePr/>
          <p:nvPr>
            <p:extLst>
              <p:ext uri="{D42A27DB-BD31-4B8C-83A1-F6EECF244321}">
                <p14:modId xmlns:p14="http://schemas.microsoft.com/office/powerpoint/2010/main" val="778586685"/>
              </p:ext>
            </p:extLst>
          </p:nvPr>
        </p:nvGraphicFramePr>
        <p:xfrm>
          <a:off x="2203440" y="250765"/>
          <a:ext cx="5991038" cy="5823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398229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0" y="2295165"/>
            <a:ext cx="9144000" cy="3234267"/>
          </a:xfrm>
          <a:prstGeom prst="rect">
            <a:avLst/>
          </a:prstGeom>
          <a:gradFill rotWithShape="1">
            <a:gsLst>
              <a:gs pos="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6264" tIns="23132" rIns="46264" bIns="23132" anchor="ctr"/>
          <a:lstStyle/>
          <a:p>
            <a:pPr defTabSz="912618" fontAlgn="auto">
              <a:spcBef>
                <a:spcPts val="0"/>
              </a:spcBef>
              <a:spcAft>
                <a:spcPts val="0"/>
              </a:spcAft>
            </a:pPr>
            <a:endParaRPr lang="en-US" sz="1800" dirty="0">
              <a:solidFill>
                <a:srgbClr val="000000"/>
              </a:solidFill>
              <a:latin typeface="Arial"/>
              <a:ea typeface="+mn-ea"/>
              <a:cs typeface="+mn-cs"/>
            </a:endParaRPr>
          </a:p>
        </p:txBody>
      </p:sp>
      <p:sp>
        <p:nvSpPr>
          <p:cNvPr id="3" name="Title 2"/>
          <p:cNvSpPr>
            <a:spLocks noGrp="1"/>
          </p:cNvSpPr>
          <p:nvPr>
            <p:ph type="title"/>
          </p:nvPr>
        </p:nvSpPr>
        <p:spPr>
          <a:xfrm>
            <a:off x="804347" y="323449"/>
            <a:ext cx="8229586" cy="541860"/>
          </a:xfrm>
          <a:noFill/>
          <a:ln>
            <a:noFill/>
          </a:ln>
        </p:spPr>
        <p:txBody>
          <a:bodyPr vert="horz" wrap="square" lIns="0" tIns="0" rIns="0" bIns="0" numCol="1" anchor="t" anchorCtr="0" compatLnSpc="1">
            <a:prstTxWarp prst="textNoShape">
              <a:avLst/>
            </a:prstTxWarp>
          </a:bodyPr>
          <a:lstStyle/>
          <a:p>
            <a:r>
              <a:rPr lang="en-US" sz="2800" b="1" kern="1200" dirty="0" smtClean="0">
                <a:latin typeface="Arial" pitchFamily="34" charset="0"/>
                <a:ea typeface="ＭＳ Ｐゴシック" pitchFamily="127" charset="-128"/>
                <a:cs typeface="ＭＳ Ｐゴシック" pitchFamily="127" charset="-128"/>
              </a:rPr>
              <a:t>Engineered Systems </a:t>
            </a:r>
            <a:r>
              <a:rPr lang="en-US" sz="2800" b="1" kern="1200" dirty="0" err="1" smtClean="0">
                <a:latin typeface="Arial" pitchFamily="34" charset="0"/>
                <a:ea typeface="ＭＳ Ｐゴシック" pitchFamily="127" charset="-128"/>
                <a:cs typeface="ＭＳ Ｐゴシック" pitchFamily="127" charset="-128"/>
              </a:rPr>
              <a:t>furnizeaza</a:t>
            </a:r>
            <a:r>
              <a:rPr lang="en-US" sz="2800" b="1" kern="1200" dirty="0" smtClean="0">
                <a:latin typeface="Arial" pitchFamily="34" charset="0"/>
                <a:ea typeface="ＭＳ Ｐゴシック" pitchFamily="127" charset="-128"/>
                <a:cs typeface="ＭＳ Ｐゴシック" pitchFamily="127" charset="-128"/>
              </a:rPr>
              <a:t> </a:t>
            </a:r>
            <a:r>
              <a:rPr lang="en-US" sz="2800" b="1" kern="1200" dirty="0" err="1" smtClean="0">
                <a:latin typeface="Arial" pitchFamily="34" charset="0"/>
                <a:ea typeface="ＭＳ Ｐゴシック" pitchFamily="127" charset="-128"/>
                <a:cs typeface="ＭＳ Ｐゴシック" pitchFamily="127" charset="-128"/>
              </a:rPr>
              <a:t>performanta</a:t>
            </a:r>
            <a:r>
              <a:rPr lang="en-US" sz="2800" b="1" kern="1200" dirty="0" smtClean="0">
                <a:latin typeface="Arial" pitchFamily="34" charset="0"/>
                <a:ea typeface="ＭＳ Ｐゴシック" pitchFamily="127" charset="-128"/>
                <a:cs typeface="ＭＳ Ｐゴシック" pitchFamily="127" charset="-128"/>
              </a:rPr>
              <a:t>, </a:t>
            </a:r>
            <a:r>
              <a:rPr lang="en-US" sz="2800" b="1" kern="1200" dirty="0" err="1" smtClean="0">
                <a:latin typeface="Arial" pitchFamily="34" charset="0"/>
                <a:ea typeface="ＭＳ Ｐゴシック" pitchFamily="127" charset="-128"/>
                <a:cs typeface="ＭＳ Ｐゴシック" pitchFamily="127" charset="-128"/>
              </a:rPr>
              <a:t>simplificare</a:t>
            </a:r>
            <a:r>
              <a:rPr lang="en-US" sz="2800" b="1" kern="1200" dirty="0" smtClean="0">
                <a:latin typeface="Arial" pitchFamily="34" charset="0"/>
                <a:ea typeface="ＭＳ Ｐゴシック" pitchFamily="127" charset="-128"/>
                <a:cs typeface="ＭＳ Ｐゴシック" pitchFamily="127" charset="-128"/>
              </a:rPr>
              <a:t>, </a:t>
            </a:r>
            <a:r>
              <a:rPr lang="en-US" sz="2800" b="1" kern="1200" dirty="0" err="1" smtClean="0">
                <a:latin typeface="Arial" pitchFamily="34" charset="0"/>
                <a:ea typeface="ＭＳ Ｐゴシック" pitchFamily="127" charset="-128"/>
                <a:cs typeface="ＭＳ Ｐゴシック" pitchFamily="127" charset="-128"/>
              </a:rPr>
              <a:t>si</a:t>
            </a:r>
            <a:r>
              <a:rPr lang="en-US" sz="2800" b="1" kern="1200" dirty="0" smtClean="0">
                <a:latin typeface="Arial" pitchFamily="34" charset="0"/>
                <a:ea typeface="ＭＳ Ｐゴシック" pitchFamily="127" charset="-128"/>
                <a:cs typeface="ＭＳ Ｐゴシック" pitchFamily="127" charset="-128"/>
              </a:rPr>
              <a:t> </a:t>
            </a:r>
            <a:r>
              <a:rPr lang="en-US" sz="2800" b="1" kern="1200" dirty="0" err="1" smtClean="0">
                <a:latin typeface="Arial" pitchFamily="34" charset="0"/>
                <a:ea typeface="ＭＳ Ｐゴシック" pitchFamily="127" charset="-128"/>
                <a:cs typeface="ＭＳ Ｐゴシック" pitchFamily="127" charset="-128"/>
              </a:rPr>
              <a:t>controlul</a:t>
            </a:r>
            <a:r>
              <a:rPr lang="en-US" sz="2800" b="1" kern="1200" dirty="0" smtClean="0">
                <a:latin typeface="Arial" pitchFamily="34" charset="0"/>
                <a:ea typeface="ＭＳ Ｐゴシック" pitchFamily="127" charset="-128"/>
                <a:cs typeface="ＭＳ Ｐゴシック" pitchFamily="127" charset="-128"/>
              </a:rPr>
              <a:t> </a:t>
            </a:r>
            <a:r>
              <a:rPr lang="en-US" sz="2800" b="1" kern="1200" dirty="0" err="1" smtClean="0">
                <a:latin typeface="Arial" pitchFamily="34" charset="0"/>
                <a:ea typeface="ＭＳ Ｐゴシック" pitchFamily="127" charset="-128"/>
                <a:cs typeface="ＭＳ Ｐゴシック" pitchFamily="127" charset="-128"/>
              </a:rPr>
              <a:t>costurilor</a:t>
            </a:r>
            <a:endParaRPr lang="en-US" sz="2800" b="1" kern="1200" dirty="0">
              <a:latin typeface="Arial" pitchFamily="34" charset="0"/>
              <a:ea typeface="ＭＳ Ｐゴシック" pitchFamily="127" charset="-128"/>
              <a:cs typeface="ＭＳ Ｐゴシック" pitchFamily="127" charset="-128"/>
            </a:endParaRPr>
          </a:p>
        </p:txBody>
      </p:sp>
      <p:sp>
        <p:nvSpPr>
          <p:cNvPr id="10" name="Rectangle 9"/>
          <p:cNvSpPr/>
          <p:nvPr/>
        </p:nvSpPr>
        <p:spPr>
          <a:xfrm>
            <a:off x="416459" y="2780928"/>
            <a:ext cx="3223034" cy="2246587"/>
          </a:xfrm>
          <a:prstGeom prst="rect">
            <a:avLst/>
          </a:prstGeom>
        </p:spPr>
        <p:txBody>
          <a:bodyPr wrap="square" lIns="91260" tIns="45630" rIns="91260" bIns="45630">
            <a:spAutoFit/>
          </a:bodyPr>
          <a:lstStyle/>
          <a:p>
            <a:pPr defTabSz="912618" fontAlgn="auto">
              <a:spcBef>
                <a:spcPts val="0"/>
              </a:spcBef>
              <a:spcAft>
                <a:spcPts val="0"/>
              </a:spcAft>
            </a:pPr>
            <a:r>
              <a:rPr lang="en-US" altLang="en-US" sz="2800" b="1" dirty="0" smtClean="0">
                <a:solidFill>
                  <a:prstClr val="white"/>
                </a:solidFill>
                <a:effectLst>
                  <a:outerShdw blurRad="38100" dist="38100" dir="2700000" algn="tl">
                    <a:srgbClr val="000000">
                      <a:alpha val="43137"/>
                    </a:srgbClr>
                  </a:outerShdw>
                </a:effectLst>
                <a:latin typeface="Arial"/>
                <a:ea typeface="+mn-ea"/>
                <a:cs typeface="+mn-cs"/>
              </a:rPr>
              <a:t>1</a:t>
            </a:r>
            <a:r>
              <a:rPr lang="it-IT" altLang="en-US" sz="2800" b="1" dirty="0" smtClean="0">
                <a:solidFill>
                  <a:prstClr val="white"/>
                </a:solidFill>
                <a:effectLst>
                  <a:outerShdw blurRad="38100" dist="38100" dir="2700000" algn="tl">
                    <a:srgbClr val="000000">
                      <a:alpha val="43137"/>
                    </a:srgbClr>
                  </a:outerShdw>
                </a:effectLst>
                <a:latin typeface="Arial"/>
                <a:cs typeface="+mn-cs"/>
              </a:rPr>
              <a:t> secunda intirziere </a:t>
            </a:r>
            <a:br>
              <a:rPr lang="it-IT" altLang="en-US" sz="2800" b="1" dirty="0" smtClean="0">
                <a:solidFill>
                  <a:prstClr val="white"/>
                </a:solidFill>
                <a:effectLst>
                  <a:outerShdw blurRad="38100" dist="38100" dir="2700000" algn="tl">
                    <a:srgbClr val="000000">
                      <a:alpha val="43137"/>
                    </a:srgbClr>
                  </a:outerShdw>
                </a:effectLst>
                <a:latin typeface="Arial"/>
                <a:cs typeface="+mn-cs"/>
              </a:rPr>
            </a:br>
            <a:r>
              <a:rPr lang="it-IT" altLang="en-US" sz="2800" b="1" dirty="0" smtClean="0">
                <a:solidFill>
                  <a:prstClr val="white"/>
                </a:solidFill>
                <a:effectLst>
                  <a:outerShdw blurRad="38100" dist="38100" dir="2700000" algn="tl">
                    <a:srgbClr val="000000">
                      <a:alpha val="43137"/>
                    </a:srgbClr>
                  </a:outerShdw>
                </a:effectLst>
                <a:latin typeface="Arial"/>
                <a:cs typeface="+mn-cs"/>
              </a:rPr>
              <a:t>in timpul de incarcare a paginii</a:t>
            </a:r>
            <a:endParaRPr lang="en-US" sz="1800" b="1" dirty="0">
              <a:solidFill>
                <a:prstClr val="white"/>
              </a:solidFill>
              <a:effectLst>
                <a:outerShdw blurRad="38100" dist="38100" dir="2700000" algn="tl">
                  <a:srgbClr val="000000">
                    <a:alpha val="43137"/>
                  </a:srgbClr>
                </a:outerShdw>
              </a:effectLst>
              <a:latin typeface="Arial"/>
              <a:ea typeface="+mn-ea"/>
              <a:cs typeface="+mn-cs"/>
            </a:endParaRPr>
          </a:p>
        </p:txBody>
      </p:sp>
      <p:sp>
        <p:nvSpPr>
          <p:cNvPr id="5" name="Rectangle 4"/>
          <p:cNvSpPr/>
          <p:nvPr/>
        </p:nvSpPr>
        <p:spPr>
          <a:xfrm>
            <a:off x="3671180" y="3114665"/>
            <a:ext cx="511520" cy="1200147"/>
          </a:xfrm>
          <a:prstGeom prst="rect">
            <a:avLst/>
          </a:prstGeom>
        </p:spPr>
        <p:txBody>
          <a:bodyPr wrap="square" lIns="91260" tIns="45630" rIns="91260" bIns="45630">
            <a:spAutoFit/>
          </a:bodyPr>
          <a:lstStyle/>
          <a:p>
            <a:pPr defTabSz="912618" fontAlgn="auto">
              <a:spcBef>
                <a:spcPts val="0"/>
              </a:spcBef>
              <a:spcAft>
                <a:spcPts val="0"/>
              </a:spcAft>
            </a:pPr>
            <a:r>
              <a:rPr lang="en-US" sz="7200" b="1" dirty="0">
                <a:solidFill>
                  <a:prstClr val="white"/>
                </a:solidFill>
                <a:effectLst>
                  <a:outerShdw blurRad="38100" dist="38100" dir="2700000" algn="tl">
                    <a:srgbClr val="000000">
                      <a:alpha val="43137"/>
                    </a:srgbClr>
                  </a:outerShdw>
                </a:effectLst>
                <a:latin typeface="Arial"/>
                <a:ea typeface="+mn-ea"/>
                <a:cs typeface="+mn-cs"/>
              </a:rPr>
              <a:t>=</a:t>
            </a:r>
          </a:p>
        </p:txBody>
      </p:sp>
      <p:sp>
        <p:nvSpPr>
          <p:cNvPr id="11" name="Down Arrow 10"/>
          <p:cNvSpPr/>
          <p:nvPr/>
        </p:nvSpPr>
        <p:spPr>
          <a:xfrm>
            <a:off x="4749984" y="3424868"/>
            <a:ext cx="1521768" cy="1787297"/>
          </a:xfrm>
          <a:prstGeom prst="downArrow">
            <a:avLst>
              <a:gd name="adj1" fmla="val 76927"/>
              <a:gd name="adj2" fmla="val 500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2618" fontAlgn="auto">
              <a:spcBef>
                <a:spcPts val="0"/>
              </a:spcBef>
              <a:spcAft>
                <a:spcPts val="0"/>
              </a:spcAft>
            </a:pPr>
            <a:endParaRPr lang="en-US" sz="1600" dirty="0">
              <a:solidFill>
                <a:srgbClr val="000000"/>
              </a:solidFill>
              <a:latin typeface="Arial" pitchFamily="34" charset="0"/>
              <a:cs typeface="Arial" pitchFamily="34" charset="0"/>
            </a:endParaRPr>
          </a:p>
        </p:txBody>
      </p:sp>
      <p:sp>
        <p:nvSpPr>
          <p:cNvPr id="9" name="Rectangle 8"/>
          <p:cNvSpPr/>
          <p:nvPr/>
        </p:nvSpPr>
        <p:spPr>
          <a:xfrm>
            <a:off x="4904956" y="3487955"/>
            <a:ext cx="1211827" cy="707704"/>
          </a:xfrm>
          <a:prstGeom prst="rect">
            <a:avLst/>
          </a:prstGeom>
        </p:spPr>
        <p:txBody>
          <a:bodyPr wrap="none" lIns="91260" tIns="45630" rIns="91260" bIns="45630">
            <a:spAutoFit/>
          </a:bodyPr>
          <a:lstStyle/>
          <a:p>
            <a:pPr algn="ctr" defTabSz="912618" fontAlgn="auto">
              <a:spcBef>
                <a:spcPts val="0"/>
              </a:spcBef>
              <a:spcAft>
                <a:spcPts val="0"/>
              </a:spcAft>
            </a:pPr>
            <a:r>
              <a:rPr lang="en-US" altLang="en-US" sz="4000" b="1" dirty="0">
                <a:solidFill>
                  <a:srgbClr val="000000"/>
                </a:solidFill>
                <a:latin typeface="Arial"/>
                <a:ea typeface="+mn-ea"/>
                <a:cs typeface="+mn-cs"/>
              </a:rPr>
              <a:t>16%</a:t>
            </a:r>
            <a:endParaRPr lang="en-US" sz="1000" b="1" dirty="0">
              <a:solidFill>
                <a:srgbClr val="000000"/>
              </a:solidFill>
              <a:latin typeface="Arial"/>
              <a:ea typeface="+mn-ea"/>
              <a:cs typeface="+mn-cs"/>
            </a:endParaRPr>
          </a:p>
        </p:txBody>
      </p:sp>
      <p:sp>
        <p:nvSpPr>
          <p:cNvPr id="14" name="Down Arrow 13"/>
          <p:cNvSpPr/>
          <p:nvPr/>
        </p:nvSpPr>
        <p:spPr>
          <a:xfrm>
            <a:off x="6975628" y="3424868"/>
            <a:ext cx="1521768" cy="1787297"/>
          </a:xfrm>
          <a:prstGeom prst="downArrow">
            <a:avLst>
              <a:gd name="adj1" fmla="val 76927"/>
              <a:gd name="adj2" fmla="val 500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2618" fontAlgn="auto">
              <a:spcBef>
                <a:spcPts val="0"/>
              </a:spcBef>
              <a:spcAft>
                <a:spcPts val="0"/>
              </a:spcAft>
            </a:pPr>
            <a:endParaRPr lang="en-US" sz="1600" dirty="0">
              <a:solidFill>
                <a:srgbClr val="000000"/>
              </a:solidFill>
              <a:latin typeface="Arial" pitchFamily="34" charset="0"/>
              <a:cs typeface="Arial" pitchFamily="34" charset="0"/>
            </a:endParaRPr>
          </a:p>
        </p:txBody>
      </p:sp>
      <p:sp>
        <p:nvSpPr>
          <p:cNvPr id="15" name="Rectangle 14"/>
          <p:cNvSpPr/>
          <p:nvPr/>
        </p:nvSpPr>
        <p:spPr>
          <a:xfrm>
            <a:off x="7273282" y="3487955"/>
            <a:ext cx="926493" cy="707704"/>
          </a:xfrm>
          <a:prstGeom prst="rect">
            <a:avLst/>
          </a:prstGeom>
        </p:spPr>
        <p:txBody>
          <a:bodyPr wrap="none" lIns="91260" tIns="45630" rIns="91260" bIns="45630">
            <a:spAutoFit/>
          </a:bodyPr>
          <a:lstStyle/>
          <a:p>
            <a:pPr algn="ctr" defTabSz="912618" fontAlgn="auto">
              <a:spcBef>
                <a:spcPts val="0"/>
              </a:spcBef>
              <a:spcAft>
                <a:spcPts val="0"/>
              </a:spcAft>
            </a:pPr>
            <a:r>
              <a:rPr lang="en-US" altLang="en-US" sz="4000" b="1" dirty="0">
                <a:solidFill>
                  <a:srgbClr val="000000"/>
                </a:solidFill>
                <a:latin typeface="Arial"/>
                <a:ea typeface="+mn-ea"/>
                <a:cs typeface="+mn-cs"/>
              </a:rPr>
              <a:t>7%</a:t>
            </a:r>
            <a:endParaRPr lang="en-US" sz="1000" b="1" dirty="0">
              <a:solidFill>
                <a:srgbClr val="000000"/>
              </a:solidFill>
              <a:latin typeface="Arial"/>
              <a:ea typeface="+mn-ea"/>
              <a:cs typeface="+mn-cs"/>
            </a:endParaRPr>
          </a:p>
        </p:txBody>
      </p:sp>
      <p:sp>
        <p:nvSpPr>
          <p:cNvPr id="17" name="Rectangle 16"/>
          <p:cNvSpPr/>
          <p:nvPr/>
        </p:nvSpPr>
        <p:spPr>
          <a:xfrm>
            <a:off x="4423698" y="2575019"/>
            <a:ext cx="2174340" cy="605112"/>
          </a:xfrm>
          <a:prstGeom prst="rect">
            <a:avLst/>
          </a:prstGeom>
        </p:spPr>
        <p:txBody>
          <a:bodyPr wrap="square" lIns="91260" tIns="45630" rIns="91260" bIns="45630">
            <a:spAutoFit/>
          </a:bodyPr>
          <a:lstStyle/>
          <a:p>
            <a:pPr algn="ctr" defTabSz="912618" fontAlgn="auto">
              <a:lnSpc>
                <a:spcPts val="2000"/>
              </a:lnSpc>
              <a:spcBef>
                <a:spcPts val="0"/>
              </a:spcBef>
              <a:spcAft>
                <a:spcPts val="0"/>
              </a:spcAft>
            </a:pPr>
            <a:r>
              <a:rPr lang="en-US" altLang="en-US" sz="2000" b="1" dirty="0" smtClean="0">
                <a:solidFill>
                  <a:srgbClr val="FFFFFF"/>
                </a:solidFill>
                <a:effectLst>
                  <a:outerShdw blurRad="38100" dist="38100" dir="2700000" algn="tl">
                    <a:srgbClr val="000000">
                      <a:alpha val="43137"/>
                    </a:srgbClr>
                  </a:outerShdw>
                </a:effectLst>
                <a:latin typeface="Arial"/>
                <a:ea typeface="+mn-ea"/>
                <a:cs typeface="+mn-cs"/>
              </a:rPr>
              <a:t>SATISFACTIA CLIENTILOR</a:t>
            </a:r>
            <a:endParaRPr lang="en-US" sz="500" b="1" dirty="0">
              <a:solidFill>
                <a:srgbClr val="000000"/>
              </a:solidFill>
              <a:latin typeface="Arial"/>
              <a:ea typeface="+mn-ea"/>
              <a:cs typeface="+mn-cs"/>
            </a:endParaRPr>
          </a:p>
        </p:txBody>
      </p:sp>
      <p:sp>
        <p:nvSpPr>
          <p:cNvPr id="18" name="Rectangle 17"/>
          <p:cNvSpPr/>
          <p:nvPr/>
        </p:nvSpPr>
        <p:spPr>
          <a:xfrm>
            <a:off x="6660232" y="2564904"/>
            <a:ext cx="2174340" cy="605112"/>
          </a:xfrm>
          <a:prstGeom prst="rect">
            <a:avLst/>
          </a:prstGeom>
        </p:spPr>
        <p:txBody>
          <a:bodyPr wrap="square" lIns="91260" tIns="45630" rIns="91260" bIns="45630">
            <a:spAutoFit/>
          </a:bodyPr>
          <a:lstStyle/>
          <a:p>
            <a:pPr algn="ctr" defTabSz="912618" fontAlgn="auto">
              <a:lnSpc>
                <a:spcPts val="2000"/>
              </a:lnSpc>
              <a:spcBef>
                <a:spcPts val="0"/>
              </a:spcBef>
              <a:spcAft>
                <a:spcPts val="0"/>
              </a:spcAft>
            </a:pPr>
            <a:r>
              <a:rPr lang="en-US" altLang="en-US" sz="2000" b="1" dirty="0" smtClean="0">
                <a:solidFill>
                  <a:srgbClr val="FFFFFF"/>
                </a:solidFill>
                <a:effectLst>
                  <a:outerShdw blurRad="38100" dist="38100" dir="2700000" algn="tl">
                    <a:srgbClr val="000000">
                      <a:alpha val="43137"/>
                    </a:srgbClr>
                  </a:outerShdw>
                </a:effectLst>
                <a:latin typeface="Arial"/>
                <a:ea typeface="+mn-ea"/>
                <a:cs typeface="+mn-cs"/>
              </a:rPr>
              <a:t>NUMARUL de CONVERSII</a:t>
            </a:r>
            <a:endParaRPr lang="en-US" sz="500" b="1" dirty="0">
              <a:solidFill>
                <a:srgbClr val="000000"/>
              </a:solidFill>
              <a:latin typeface="Arial"/>
              <a:ea typeface="+mn-ea"/>
              <a:cs typeface="+mn-cs"/>
            </a:endParaRPr>
          </a:p>
        </p:txBody>
      </p:sp>
      <p:sp>
        <p:nvSpPr>
          <p:cNvPr id="2" name="ZoneTexte 1"/>
          <p:cNvSpPr txBox="1"/>
          <p:nvPr/>
        </p:nvSpPr>
        <p:spPr>
          <a:xfrm>
            <a:off x="595744" y="5875303"/>
            <a:ext cx="914400" cy="1219200"/>
          </a:xfrm>
          <a:prstGeom prst="rect">
            <a:avLst/>
          </a:prstGeom>
          <a:noFill/>
          <a:ln>
            <a:noFill/>
          </a:ln>
        </p:spPr>
        <p:txBody>
          <a:bodyPr wrap="none" lIns="0" tIns="0" rIns="0" bIns="0" rtlCol="0">
            <a:noAutofit/>
          </a:bodyPr>
          <a:lstStyle/>
          <a:p>
            <a:r>
              <a:rPr lang="en-US" sz="1100" dirty="0" smtClean="0"/>
              <a:t>(conform </a:t>
            </a:r>
            <a:r>
              <a:rPr lang="en-US" sz="1100" dirty="0" err="1" smtClean="0"/>
              <a:t>unui</a:t>
            </a:r>
            <a:r>
              <a:rPr lang="en-US" sz="1100" dirty="0" smtClean="0"/>
              <a:t> </a:t>
            </a:r>
            <a:r>
              <a:rPr lang="en-US" sz="1100" dirty="0" err="1" smtClean="0"/>
              <a:t>studiu</a:t>
            </a:r>
            <a:r>
              <a:rPr lang="en-US" sz="1100" dirty="0" smtClean="0"/>
              <a:t> al </a:t>
            </a:r>
            <a:r>
              <a:rPr lang="en-US" sz="1100" dirty="0" err="1" smtClean="0"/>
              <a:t>unui</a:t>
            </a:r>
            <a:r>
              <a:rPr lang="en-US" sz="1100" dirty="0" smtClean="0"/>
              <a:t> retailer online </a:t>
            </a:r>
            <a:r>
              <a:rPr lang="en-US" sz="1100" dirty="0" err="1" smtClean="0"/>
              <a:t>britanic</a:t>
            </a:r>
            <a:r>
              <a:rPr lang="en-US" sz="1100" dirty="0" smtClean="0"/>
              <a:t>) </a:t>
            </a:r>
            <a:endParaRPr lang="fr-FR" sz="1100" dirty="0" err="1" smtClean="0"/>
          </a:p>
        </p:txBody>
      </p:sp>
      <p:sp>
        <p:nvSpPr>
          <p:cNvPr id="7" name="ZoneTexte 6"/>
          <p:cNvSpPr txBox="1"/>
          <p:nvPr/>
        </p:nvSpPr>
        <p:spPr>
          <a:xfrm>
            <a:off x="2994434" y="3408091"/>
            <a:ext cx="930078" cy="1219200"/>
          </a:xfrm>
          <a:prstGeom prst="rect">
            <a:avLst/>
          </a:prstGeom>
          <a:noFill/>
          <a:ln>
            <a:noFill/>
          </a:ln>
        </p:spPr>
        <p:txBody>
          <a:bodyPr wrap="none" lIns="0" tIns="0" rIns="0" bIns="0" rtlCol="0">
            <a:noAutofit/>
          </a:bodyPr>
          <a:lstStyle/>
          <a:p>
            <a:pPr algn="l"/>
            <a:r>
              <a:rPr lang="fr-FR" sz="4800" b="1" i="1" dirty="0" smtClean="0">
                <a:solidFill>
                  <a:srgbClr val="FFFFFF"/>
                </a:solidFill>
              </a:rPr>
              <a:t>La ce bun?</a:t>
            </a:r>
          </a:p>
        </p:txBody>
      </p:sp>
    </p:spTree>
    <p:extLst>
      <p:ext uri="{BB962C8B-B14F-4D97-AF65-F5344CB8AC3E}">
        <p14:creationId xmlns:p14="http://schemas.microsoft.com/office/powerpoint/2010/main" val="685238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10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0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1000"/>
                                        <p:tgtEl>
                                          <p:spTgt spid="17"/>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10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10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1000"/>
                                        <p:tgtEl>
                                          <p:spTgt spid="18"/>
                                        </p:tgtEl>
                                      </p:cBhvr>
                                    </p:animEffect>
                                  </p:childTnLst>
                                </p:cTn>
                              </p:par>
                            </p:childTnLst>
                          </p:cTn>
                        </p:par>
                        <p:par>
                          <p:cTn id="40" fill="hold">
                            <p:stCondLst>
                              <p:cond delay="4000"/>
                            </p:stCondLst>
                            <p:childTnLst>
                              <p:par>
                                <p:cTn id="41" presetID="9"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animBg="1"/>
      <p:bldP spid="9" grpId="0"/>
      <p:bldP spid="14" grpId="0" animBg="1"/>
      <p:bldP spid="15" grpId="0"/>
      <p:bldP spid="17" grpId="0"/>
      <p:bldP spid="18" grpId="0"/>
      <p:bldP spid="2"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own Arrow 51"/>
          <p:cNvSpPr/>
          <p:nvPr/>
        </p:nvSpPr>
        <p:spPr>
          <a:xfrm>
            <a:off x="55484" y="1427096"/>
            <a:ext cx="630621" cy="4596672"/>
          </a:xfrm>
          <a:prstGeom prst="downArrow">
            <a:avLst/>
          </a:prstGeom>
          <a:gradFill>
            <a:gsLst>
              <a:gs pos="15000">
                <a:schemeClr val="accent1"/>
              </a:gs>
              <a:gs pos="100000">
                <a:schemeClr val="bg1"/>
              </a:gs>
              <a:gs pos="52000">
                <a:schemeClr val="accent1">
                  <a:alpha val="67000"/>
                </a:schemeClr>
              </a:gs>
            </a:gsLst>
            <a:lin ang="16200000" scaled="1"/>
          </a:gradFill>
          <a:ln>
            <a:noFill/>
          </a:ln>
          <a:effectLst>
            <a:outerShdw blurRad="139700" dir="18900000" sy="23000" kx="-1200000" algn="bl" rotWithShape="0">
              <a:schemeClr val="bg2">
                <a:alpha val="39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270" lIns="91172" tIns="45586" rIns="91172" bIns="45586" rtlCol="0" anchor="ctr"/>
          <a:lstStyle/>
          <a:p>
            <a:pPr defTabSz="912618"/>
            <a:endParaRPr lang="en-US" sz="1800" b="1" dirty="0">
              <a:solidFill>
                <a:prstClr val="white"/>
              </a:solidFill>
              <a:latin typeface="Arial"/>
            </a:endParaRPr>
          </a:p>
        </p:txBody>
      </p:sp>
      <p:sp>
        <p:nvSpPr>
          <p:cNvPr id="10" name="Content Placeholder 17"/>
          <p:cNvSpPr>
            <a:spLocks/>
          </p:cNvSpPr>
          <p:nvPr/>
        </p:nvSpPr>
        <p:spPr bwMode="auto">
          <a:xfrm>
            <a:off x="2386803" y="1457308"/>
            <a:ext cx="1554480"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ea typeface="ヒラギノ角ゴ Pro W3"/>
              <a:cs typeface="ヒラギノ角ゴ Pro W3"/>
            </a:endParaRPr>
          </a:p>
        </p:txBody>
      </p:sp>
      <p:sp>
        <p:nvSpPr>
          <p:cNvPr id="11" name="Content Placeholder 17"/>
          <p:cNvSpPr>
            <a:spLocks/>
          </p:cNvSpPr>
          <p:nvPr/>
        </p:nvSpPr>
        <p:spPr bwMode="auto">
          <a:xfrm>
            <a:off x="4031535" y="1457308"/>
            <a:ext cx="1554480"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sp>
        <p:nvSpPr>
          <p:cNvPr id="12" name="Content Placeholder 17"/>
          <p:cNvSpPr>
            <a:spLocks/>
          </p:cNvSpPr>
          <p:nvPr/>
        </p:nvSpPr>
        <p:spPr bwMode="auto">
          <a:xfrm>
            <a:off x="5676267" y="1457308"/>
            <a:ext cx="1554480"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sp>
        <p:nvSpPr>
          <p:cNvPr id="13" name="Content Placeholder 17"/>
          <p:cNvSpPr>
            <a:spLocks/>
          </p:cNvSpPr>
          <p:nvPr/>
        </p:nvSpPr>
        <p:spPr bwMode="auto">
          <a:xfrm>
            <a:off x="7321000" y="1457308"/>
            <a:ext cx="1554480"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graphicFrame>
        <p:nvGraphicFramePr>
          <p:cNvPr id="30" name="Chart 29"/>
          <p:cNvGraphicFramePr/>
          <p:nvPr>
            <p:extLst>
              <p:ext uri="{D42A27DB-BD31-4B8C-83A1-F6EECF244321}">
                <p14:modId xmlns:p14="http://schemas.microsoft.com/office/powerpoint/2010/main" val="13927341"/>
              </p:ext>
            </p:extLst>
          </p:nvPr>
        </p:nvGraphicFramePr>
        <p:xfrm>
          <a:off x="2305446" y="3678756"/>
          <a:ext cx="1737360" cy="2496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Chart 30"/>
          <p:cNvGraphicFramePr/>
          <p:nvPr>
            <p:extLst>
              <p:ext uri="{D42A27DB-BD31-4B8C-83A1-F6EECF244321}">
                <p14:modId xmlns:p14="http://schemas.microsoft.com/office/powerpoint/2010/main" val="4202869715"/>
              </p:ext>
            </p:extLst>
          </p:nvPr>
        </p:nvGraphicFramePr>
        <p:xfrm>
          <a:off x="3953273" y="3678756"/>
          <a:ext cx="1737360" cy="2496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p:nvPr>
            <p:extLst>
              <p:ext uri="{D42A27DB-BD31-4B8C-83A1-F6EECF244321}">
                <p14:modId xmlns:p14="http://schemas.microsoft.com/office/powerpoint/2010/main" val="1644197169"/>
              </p:ext>
            </p:extLst>
          </p:nvPr>
        </p:nvGraphicFramePr>
        <p:xfrm>
          <a:off x="5601100" y="3678756"/>
          <a:ext cx="1737360" cy="24964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p:nvPr>
            <p:extLst>
              <p:ext uri="{D42A27DB-BD31-4B8C-83A1-F6EECF244321}">
                <p14:modId xmlns:p14="http://schemas.microsoft.com/office/powerpoint/2010/main" val="2910477267"/>
              </p:ext>
            </p:extLst>
          </p:nvPr>
        </p:nvGraphicFramePr>
        <p:xfrm>
          <a:off x="7248927" y="3678756"/>
          <a:ext cx="1737360" cy="2496413"/>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rot="180000">
            <a:off x="5718090" y="4434643"/>
            <a:ext cx="735378" cy="492172"/>
          </a:xfrm>
          <a:prstGeom prst="rect">
            <a:avLst/>
          </a:prstGeom>
          <a:noFill/>
          <a:effectLst/>
        </p:spPr>
        <p:txBody>
          <a:bodyPr wrap="square" lIns="91172" tIns="45586" rIns="91172" bIns="45586" rtlCol="0">
            <a:spAutoFit/>
          </a:bodyPr>
          <a:lstStyle/>
          <a:p>
            <a:pPr algn="ctr" defTabSz="912618"/>
            <a:r>
              <a:rPr lang="en-US" sz="2600" b="1" dirty="0">
                <a:solidFill>
                  <a:srgbClr val="000000"/>
                </a:solidFill>
              </a:rPr>
              <a:t>8X</a:t>
            </a:r>
          </a:p>
        </p:txBody>
      </p:sp>
      <p:sp>
        <p:nvSpPr>
          <p:cNvPr id="43" name="TextBox 42"/>
          <p:cNvSpPr txBox="1"/>
          <p:nvPr/>
        </p:nvSpPr>
        <p:spPr>
          <a:xfrm>
            <a:off x="5853431" y="3905087"/>
            <a:ext cx="703498"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200 ms</a:t>
            </a:r>
          </a:p>
        </p:txBody>
      </p:sp>
      <p:sp>
        <p:nvSpPr>
          <p:cNvPr id="2" name="Title 1"/>
          <p:cNvSpPr>
            <a:spLocks noGrp="1"/>
          </p:cNvSpPr>
          <p:nvPr>
            <p:ph type="title"/>
          </p:nvPr>
        </p:nvSpPr>
        <p:spPr>
          <a:xfrm>
            <a:off x="804347" y="356335"/>
            <a:ext cx="8229586" cy="541860"/>
          </a:xfrm>
        </p:spPr>
        <p:txBody>
          <a:bodyPr/>
          <a:lstStyle/>
          <a:p>
            <a:r>
              <a:rPr lang="en-US" sz="2400" dirty="0" err="1" smtClean="0"/>
              <a:t>Performanta</a:t>
            </a:r>
            <a:r>
              <a:rPr lang="en-US" sz="2400" dirty="0" smtClean="0"/>
              <a:t> Engineered Systems</a:t>
            </a:r>
            <a:endParaRPr lang="en-US" sz="2400" dirty="0"/>
          </a:p>
        </p:txBody>
      </p:sp>
      <p:sp>
        <p:nvSpPr>
          <p:cNvPr id="5" name="Content Placeholder 17"/>
          <p:cNvSpPr>
            <a:spLocks/>
          </p:cNvSpPr>
          <p:nvPr/>
        </p:nvSpPr>
        <p:spPr bwMode="auto">
          <a:xfrm>
            <a:off x="742071" y="1457308"/>
            <a:ext cx="1554480"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sp>
        <p:nvSpPr>
          <p:cNvPr id="14" name="Text Placeholder 41"/>
          <p:cNvSpPr>
            <a:spLocks noGrp="1"/>
          </p:cNvSpPr>
          <p:nvPr>
            <p:ph type="body" sz="quarter" idx="13"/>
          </p:nvPr>
        </p:nvSpPr>
        <p:spPr>
          <a:xfrm>
            <a:off x="804347" y="864288"/>
            <a:ext cx="8229600" cy="406400"/>
          </a:xfrm>
        </p:spPr>
        <p:txBody>
          <a:bodyPr/>
          <a:lstStyle/>
          <a:p>
            <a:r>
              <a:rPr lang="en-US" sz="1800" dirty="0" err="1" smtClean="0"/>
              <a:t>Aplicatii</a:t>
            </a:r>
            <a:r>
              <a:rPr lang="en-US" sz="1800" dirty="0" smtClean="0"/>
              <a:t> business: TIMP de RASPUNS</a:t>
            </a:r>
            <a:endParaRPr lang="en-US" sz="1800" dirty="0"/>
          </a:p>
        </p:txBody>
      </p:sp>
      <p:sp>
        <p:nvSpPr>
          <p:cNvPr id="15" name="Rectangle 14"/>
          <p:cNvSpPr/>
          <p:nvPr/>
        </p:nvSpPr>
        <p:spPr>
          <a:xfrm>
            <a:off x="7321000" y="894577"/>
            <a:ext cx="226384" cy="226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2618"/>
            <a:endParaRPr lang="en-US" sz="1100" dirty="0" err="1">
              <a:solidFill>
                <a:srgbClr val="000000"/>
              </a:solidFill>
              <a:latin typeface="Arial"/>
              <a:cs typeface="Arial" pitchFamily="34" charset="0"/>
            </a:endParaRPr>
          </a:p>
        </p:txBody>
      </p:sp>
      <p:sp>
        <p:nvSpPr>
          <p:cNvPr id="16" name="TextBox 15"/>
          <p:cNvSpPr txBox="1"/>
          <p:nvPr/>
        </p:nvSpPr>
        <p:spPr>
          <a:xfrm>
            <a:off x="7604897" y="894577"/>
            <a:ext cx="1358306" cy="226384"/>
          </a:xfrm>
          <a:prstGeom prst="rect">
            <a:avLst/>
          </a:prstGeom>
          <a:noFill/>
          <a:ln>
            <a:noFill/>
          </a:ln>
        </p:spPr>
        <p:txBody>
          <a:bodyPr wrap="none" lIns="0" tIns="0" rIns="0" bIns="0" rtlCol="0">
            <a:noAutofit/>
          </a:bodyPr>
          <a:lstStyle/>
          <a:p>
            <a:pPr defTabSz="912618"/>
            <a:r>
              <a:rPr lang="en-US" sz="1100" dirty="0">
                <a:solidFill>
                  <a:srgbClr val="000000"/>
                </a:solidFill>
                <a:latin typeface="Arial"/>
              </a:rPr>
              <a:t>Standard hardware</a:t>
            </a:r>
          </a:p>
        </p:txBody>
      </p:sp>
      <p:sp>
        <p:nvSpPr>
          <p:cNvPr id="17" name="Rectangle 16"/>
          <p:cNvSpPr/>
          <p:nvPr/>
        </p:nvSpPr>
        <p:spPr>
          <a:xfrm>
            <a:off x="7321000" y="554029"/>
            <a:ext cx="226384" cy="2263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2618"/>
            <a:endParaRPr lang="en-US" sz="1100" dirty="0" err="1">
              <a:solidFill>
                <a:srgbClr val="000000"/>
              </a:solidFill>
              <a:latin typeface="Arial"/>
              <a:cs typeface="Arial" pitchFamily="34" charset="0"/>
            </a:endParaRPr>
          </a:p>
        </p:txBody>
      </p:sp>
      <p:sp>
        <p:nvSpPr>
          <p:cNvPr id="18" name="TextBox 17"/>
          <p:cNvSpPr txBox="1"/>
          <p:nvPr/>
        </p:nvSpPr>
        <p:spPr>
          <a:xfrm>
            <a:off x="7604897" y="554029"/>
            <a:ext cx="1358306" cy="226384"/>
          </a:xfrm>
          <a:prstGeom prst="rect">
            <a:avLst/>
          </a:prstGeom>
          <a:noFill/>
          <a:ln>
            <a:noFill/>
          </a:ln>
        </p:spPr>
        <p:txBody>
          <a:bodyPr wrap="none" lIns="0" tIns="0" rIns="0" bIns="0" rtlCol="0">
            <a:noAutofit/>
          </a:bodyPr>
          <a:lstStyle/>
          <a:p>
            <a:pPr defTabSz="912618"/>
            <a:r>
              <a:rPr lang="en-US" sz="1100" dirty="0" smtClean="0">
                <a:solidFill>
                  <a:srgbClr val="000000"/>
                </a:solidFill>
                <a:latin typeface="Arial"/>
              </a:rPr>
              <a:t>Engineered Systems</a:t>
            </a:r>
            <a:endParaRPr lang="en-US" sz="1100" dirty="0">
              <a:solidFill>
                <a:srgbClr val="000000"/>
              </a:solidFill>
              <a:latin typeface="Arial"/>
            </a:endParaRPr>
          </a:p>
        </p:txBody>
      </p:sp>
      <p:graphicFrame>
        <p:nvGraphicFramePr>
          <p:cNvPr id="19" name="Chart 18"/>
          <p:cNvGraphicFramePr/>
          <p:nvPr>
            <p:extLst>
              <p:ext uri="{D42A27DB-BD31-4B8C-83A1-F6EECF244321}">
                <p14:modId xmlns:p14="http://schemas.microsoft.com/office/powerpoint/2010/main" val="4105367258"/>
              </p:ext>
            </p:extLst>
          </p:nvPr>
        </p:nvGraphicFramePr>
        <p:xfrm>
          <a:off x="657619" y="3678756"/>
          <a:ext cx="1737360" cy="2496413"/>
        </p:xfrm>
        <a:graphic>
          <a:graphicData uri="http://schemas.openxmlformats.org/drawingml/2006/chart">
            <c:chart xmlns:c="http://schemas.openxmlformats.org/drawingml/2006/chart" xmlns:r="http://schemas.openxmlformats.org/officeDocument/2006/relationships" r:id="rId6"/>
          </a:graphicData>
        </a:graphic>
      </p:graphicFrame>
      <p:sp>
        <p:nvSpPr>
          <p:cNvPr id="20" name="Content Placeholder 17"/>
          <p:cNvSpPr>
            <a:spLocks/>
          </p:cNvSpPr>
          <p:nvPr/>
        </p:nvSpPr>
        <p:spPr bwMode="auto">
          <a:xfrm>
            <a:off x="787791" y="1551092"/>
            <a:ext cx="1463040" cy="1463040"/>
          </a:xfrm>
          <a:prstGeom prst="rect">
            <a:avLst/>
          </a:prstGeom>
          <a:noFill/>
          <a:ln w="9525">
            <a:noFill/>
            <a:miter lim="800000"/>
            <a:headEnd/>
            <a:tailEnd/>
          </a:ln>
          <a:effectLst/>
        </p:spPr>
        <p:txBody>
          <a:bodyPr lIns="0" tIns="0" rIns="0" bIns="0" anchor="t" anchorCtr="0"/>
          <a:lstStyle/>
          <a:p>
            <a:pPr marL="212113" indent="-212113"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E-Business Suite</a:t>
            </a:r>
          </a:p>
          <a:p>
            <a:pPr algn="ctr" defTabSz="912618" eaLnBrk="0" hangingPunct="0">
              <a:spcBef>
                <a:spcPts val="0"/>
              </a:spcBef>
              <a:spcAft>
                <a:spcPts val="0"/>
              </a:spcAft>
              <a:buClr>
                <a:srgbClr val="FF0000"/>
              </a:buClr>
              <a:defRPr/>
            </a:pPr>
            <a:r>
              <a:rPr lang="en-US" sz="1100" b="1" dirty="0">
                <a:solidFill>
                  <a:srgbClr val="000000"/>
                </a:solidFill>
                <a:ea typeface="ＭＳ Ｐゴシック" pitchFamily="127" charset="-128"/>
                <a:cs typeface="ＭＳ Ｐゴシック" pitchFamily="127" charset="-128"/>
              </a:rPr>
              <a:t>Order to Cash</a:t>
            </a:r>
            <a:br>
              <a:rPr lang="en-US" sz="1100" b="1" dirty="0">
                <a:solidFill>
                  <a:srgbClr val="000000"/>
                </a:solidFill>
                <a:ea typeface="ＭＳ Ｐゴシック" pitchFamily="127" charset="-128"/>
                <a:cs typeface="ＭＳ Ｐゴシック" pitchFamily="127" charset="-128"/>
              </a:rPr>
            </a:br>
            <a:endParaRPr lang="en-US" sz="1100" b="1" dirty="0">
              <a:solidFill>
                <a:srgbClr val="FF0000"/>
              </a:solidFill>
              <a:ea typeface="ＭＳ Ｐゴシック" pitchFamily="127" charset="-128"/>
              <a:cs typeface="ＭＳ Ｐゴシック" pitchFamily="127" charset="-128"/>
            </a:endParaRPr>
          </a:p>
        </p:txBody>
      </p:sp>
      <p:sp>
        <p:nvSpPr>
          <p:cNvPr id="21" name="Content Placeholder 17"/>
          <p:cNvSpPr>
            <a:spLocks/>
          </p:cNvSpPr>
          <p:nvPr/>
        </p:nvSpPr>
        <p:spPr bwMode="auto">
          <a:xfrm>
            <a:off x="2432523" y="1551092"/>
            <a:ext cx="1463040"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E-Business Suite</a:t>
            </a:r>
            <a:endParaRPr lang="en-US" sz="1600" b="1" dirty="0">
              <a:solidFill>
                <a:srgbClr val="FF0000"/>
              </a:solidFill>
              <a:ea typeface="ＭＳ Ｐゴシック" pitchFamily="127" charset="-128"/>
              <a:cs typeface="ＭＳ Ｐゴシック" pitchFamily="127" charset="-128"/>
            </a:endParaRPr>
          </a:p>
          <a:p>
            <a:pPr algn="ctr" defTabSz="912618" eaLnBrk="0" hangingPunct="0">
              <a:spcBef>
                <a:spcPts val="0"/>
              </a:spcBef>
              <a:spcAft>
                <a:spcPts val="0"/>
              </a:spcAft>
              <a:buClr>
                <a:srgbClr val="FF0000"/>
              </a:buClr>
              <a:defRPr/>
            </a:pPr>
            <a:r>
              <a:rPr lang="en-US" sz="1100" b="1" dirty="0">
                <a:solidFill>
                  <a:srgbClr val="000000"/>
                </a:solidFill>
                <a:ea typeface="ＭＳ Ｐゴシック" pitchFamily="127" charset="-128"/>
                <a:cs typeface="ＭＳ Ｐゴシック" pitchFamily="127" charset="-128"/>
              </a:rPr>
              <a:t>Self Service and HR </a:t>
            </a:r>
            <a:br>
              <a:rPr lang="en-US" sz="1100" b="1" dirty="0">
                <a:solidFill>
                  <a:srgbClr val="000000"/>
                </a:solidFill>
                <a:ea typeface="ＭＳ Ｐゴシック" pitchFamily="127" charset="-128"/>
                <a:cs typeface="ＭＳ Ｐゴシック" pitchFamily="127" charset="-128"/>
              </a:rPr>
            </a:br>
            <a:r>
              <a:rPr lang="en-US" sz="1100" b="1" dirty="0">
                <a:solidFill>
                  <a:srgbClr val="000000"/>
                </a:solidFill>
                <a:ea typeface="ＭＳ Ｐゴシック" pitchFamily="127" charset="-128"/>
                <a:cs typeface="ＭＳ Ｐゴシック" pitchFamily="127" charset="-128"/>
              </a:rPr>
              <a:t>and Procurement</a:t>
            </a:r>
            <a:endParaRPr lang="en-US" sz="1100" b="1" dirty="0">
              <a:solidFill>
                <a:srgbClr val="FF0000"/>
              </a:solidFill>
              <a:ea typeface="ＭＳ Ｐゴシック" pitchFamily="127" charset="-128"/>
              <a:cs typeface="ＭＳ Ｐゴシック" pitchFamily="127" charset="-128"/>
            </a:endParaRPr>
          </a:p>
        </p:txBody>
      </p:sp>
      <p:sp>
        <p:nvSpPr>
          <p:cNvPr id="22" name="Content Placeholder 17"/>
          <p:cNvSpPr>
            <a:spLocks/>
          </p:cNvSpPr>
          <p:nvPr/>
        </p:nvSpPr>
        <p:spPr bwMode="auto">
          <a:xfrm>
            <a:off x="4077255" y="1551092"/>
            <a:ext cx="1463040"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PeopleSoft</a:t>
            </a:r>
            <a:r>
              <a:rPr lang="en-US" sz="1100" b="1" dirty="0">
                <a:solidFill>
                  <a:srgbClr val="000000"/>
                </a:solidFill>
                <a:cs typeface="ＭＳ Ｐゴシック" pitchFamily="127" charset="-128"/>
              </a:rPr>
              <a:t> </a:t>
            </a:r>
          </a:p>
          <a:p>
            <a:pPr algn="ctr" defTabSz="912618" eaLnBrk="0" hangingPunct="0">
              <a:spcBef>
                <a:spcPts val="0"/>
              </a:spcBef>
              <a:spcAft>
                <a:spcPts val="0"/>
              </a:spcAft>
              <a:buClr>
                <a:srgbClr val="FF0000"/>
              </a:buClr>
              <a:defRPr/>
            </a:pPr>
            <a:r>
              <a:rPr lang="en-US" sz="1100" b="1" dirty="0">
                <a:solidFill>
                  <a:srgbClr val="000000"/>
                </a:solidFill>
                <a:ea typeface="ＭＳ Ｐゴシック" pitchFamily="127" charset="-128"/>
                <a:cs typeface="ＭＳ Ｐゴシック" pitchFamily="127" charset="-128"/>
              </a:rPr>
              <a:t>Self Service HRMS, FIN</a:t>
            </a:r>
            <a:br>
              <a:rPr lang="en-US" sz="1100" b="1" dirty="0">
                <a:solidFill>
                  <a:srgbClr val="000000"/>
                </a:solidFill>
                <a:ea typeface="ＭＳ Ｐゴシック" pitchFamily="127" charset="-128"/>
                <a:cs typeface="ＭＳ Ｐゴシック" pitchFamily="127" charset="-128"/>
              </a:rPr>
            </a:br>
            <a:endParaRPr lang="en-US" sz="1100" dirty="0">
              <a:solidFill>
                <a:srgbClr val="000000"/>
              </a:solidFill>
              <a:ea typeface="ＭＳ Ｐゴシック" pitchFamily="127" charset="-128"/>
              <a:cs typeface="ＭＳ Ｐゴシック" pitchFamily="127" charset="-128"/>
            </a:endParaRPr>
          </a:p>
        </p:txBody>
      </p:sp>
      <p:sp>
        <p:nvSpPr>
          <p:cNvPr id="23" name="Content Placeholder 17"/>
          <p:cNvSpPr>
            <a:spLocks/>
          </p:cNvSpPr>
          <p:nvPr/>
        </p:nvSpPr>
        <p:spPr bwMode="auto">
          <a:xfrm>
            <a:off x="5721987" y="1551092"/>
            <a:ext cx="1463040"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Siebel UCM</a:t>
            </a:r>
            <a:br>
              <a:rPr lang="en-US" sz="1600" b="1" dirty="0">
                <a:solidFill>
                  <a:srgbClr val="000000"/>
                </a:solidFill>
                <a:cs typeface="ＭＳ Ｐゴシック" pitchFamily="127" charset="-128"/>
              </a:rPr>
            </a:br>
            <a:r>
              <a:rPr lang="en-US" sz="1100" b="1" dirty="0">
                <a:solidFill>
                  <a:srgbClr val="000000"/>
                </a:solidFill>
                <a:ea typeface="ＭＳ Ｐゴシック" pitchFamily="127" charset="-128"/>
                <a:cs typeface="ＭＳ Ｐゴシック" pitchFamily="127" charset="-128"/>
              </a:rPr>
              <a:t>Customer Hub</a:t>
            </a:r>
            <a:br>
              <a:rPr lang="en-US" sz="1100" b="1" dirty="0">
                <a:solidFill>
                  <a:srgbClr val="000000"/>
                </a:solidFill>
                <a:ea typeface="ＭＳ Ｐゴシック" pitchFamily="127" charset="-128"/>
                <a:cs typeface="ＭＳ Ｐゴシック" pitchFamily="127" charset="-128"/>
              </a:rPr>
            </a:br>
            <a:endParaRPr lang="en-US" sz="1100" dirty="0">
              <a:solidFill>
                <a:srgbClr val="000000"/>
              </a:solidFill>
              <a:ea typeface="ＭＳ Ｐゴシック" pitchFamily="127" charset="-128"/>
              <a:cs typeface="ＭＳ Ｐゴシック" pitchFamily="127" charset="-128"/>
            </a:endParaRPr>
          </a:p>
        </p:txBody>
      </p:sp>
      <p:sp>
        <p:nvSpPr>
          <p:cNvPr id="24" name="Content Placeholder 17"/>
          <p:cNvSpPr>
            <a:spLocks/>
          </p:cNvSpPr>
          <p:nvPr/>
        </p:nvSpPr>
        <p:spPr bwMode="auto">
          <a:xfrm>
            <a:off x="2278148" y="2774896"/>
            <a:ext cx="1645920" cy="338554"/>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8x better </a:t>
            </a:r>
            <a:r>
              <a:rPr lang="en-US" sz="10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2x better</a:t>
            </a:r>
            <a:r>
              <a:rPr lang="en-US" sz="1000" b="1" dirty="0">
                <a:solidFill>
                  <a:srgbClr val="FF0000"/>
                </a:solidFill>
                <a:ea typeface="ＭＳ Ｐゴシック" pitchFamily="127" charset="-128"/>
                <a:cs typeface="ＭＳ Ｐゴシック" pitchFamily="127" charset="-128"/>
              </a:rPr>
              <a:t> </a:t>
            </a:r>
            <a:r>
              <a:rPr lang="en-US" sz="1000" dirty="0">
                <a:solidFill>
                  <a:srgbClr val="000000"/>
                </a:solidFill>
                <a:ea typeface="ＭＳ Ｐゴシック" pitchFamily="127" charset="-128"/>
                <a:cs typeface="ＭＳ Ｐゴシック" pitchFamily="127" charset="-128"/>
              </a:rPr>
              <a:t>Scalability</a:t>
            </a:r>
          </a:p>
        </p:txBody>
      </p:sp>
      <p:sp>
        <p:nvSpPr>
          <p:cNvPr id="25" name="Content Placeholder 17"/>
          <p:cNvSpPr>
            <a:spLocks/>
          </p:cNvSpPr>
          <p:nvPr/>
        </p:nvSpPr>
        <p:spPr bwMode="auto">
          <a:xfrm>
            <a:off x="3922880" y="2774896"/>
            <a:ext cx="1645920" cy="338554"/>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3x better </a:t>
            </a:r>
            <a:r>
              <a:rPr lang="en-US" sz="10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5x better </a:t>
            </a:r>
            <a:r>
              <a:rPr lang="en-US" sz="1000" dirty="0">
                <a:solidFill>
                  <a:srgbClr val="000000"/>
                </a:solidFill>
                <a:ea typeface="ＭＳ Ｐゴシック" pitchFamily="127" charset="-128"/>
                <a:cs typeface="ＭＳ Ｐゴシック" pitchFamily="127" charset="-128"/>
              </a:rPr>
              <a:t>Scalability</a:t>
            </a:r>
          </a:p>
        </p:txBody>
      </p:sp>
      <p:sp>
        <p:nvSpPr>
          <p:cNvPr id="26" name="Content Placeholder 17"/>
          <p:cNvSpPr>
            <a:spLocks/>
          </p:cNvSpPr>
          <p:nvPr/>
        </p:nvSpPr>
        <p:spPr bwMode="auto">
          <a:xfrm>
            <a:off x="5567612" y="2774896"/>
            <a:ext cx="1645920" cy="338554"/>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8x better</a:t>
            </a:r>
            <a:r>
              <a:rPr lang="en-US" sz="1000" b="1" dirty="0">
                <a:solidFill>
                  <a:srgbClr val="FF0000"/>
                </a:solidFill>
                <a:ea typeface="ＭＳ Ｐゴシック" pitchFamily="127" charset="-128"/>
                <a:cs typeface="ＭＳ Ｐゴシック" pitchFamily="127" charset="-128"/>
              </a:rPr>
              <a:t> </a:t>
            </a:r>
            <a:r>
              <a:rPr lang="en-US" sz="10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4x better</a:t>
            </a:r>
            <a:r>
              <a:rPr lang="en-US" sz="1000" b="1" dirty="0">
                <a:solidFill>
                  <a:srgbClr val="FF0000"/>
                </a:solidFill>
                <a:ea typeface="ＭＳ Ｐゴシック" pitchFamily="127" charset="-128"/>
                <a:cs typeface="ＭＳ Ｐゴシック" pitchFamily="127" charset="-128"/>
              </a:rPr>
              <a:t> </a:t>
            </a:r>
            <a:r>
              <a:rPr lang="en-US" sz="1000" dirty="0">
                <a:solidFill>
                  <a:srgbClr val="000000"/>
                </a:solidFill>
                <a:ea typeface="ＭＳ Ｐゴシック" pitchFamily="127" charset="-128"/>
                <a:cs typeface="ＭＳ Ｐゴシック" pitchFamily="127" charset="-128"/>
              </a:rPr>
              <a:t>Scalability</a:t>
            </a:r>
          </a:p>
        </p:txBody>
      </p:sp>
      <p:sp>
        <p:nvSpPr>
          <p:cNvPr id="27" name="Content Placeholder 17"/>
          <p:cNvSpPr>
            <a:spLocks/>
          </p:cNvSpPr>
          <p:nvPr/>
        </p:nvSpPr>
        <p:spPr bwMode="auto">
          <a:xfrm>
            <a:off x="657166" y="2774896"/>
            <a:ext cx="1645920" cy="338554"/>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3x better</a:t>
            </a:r>
            <a:r>
              <a:rPr lang="en-US" sz="1100" dirty="0">
                <a:solidFill>
                  <a:srgbClr val="000000"/>
                </a:solidFill>
                <a:ea typeface="ＭＳ Ｐゴシック" pitchFamily="127" charset="-128"/>
                <a:cs typeface="ＭＳ Ｐゴシック" pitchFamily="127" charset="-128"/>
              </a:rPr>
              <a:t> </a:t>
            </a:r>
            <a:r>
              <a:rPr lang="en-US" sz="1000" dirty="0">
                <a:solidFill>
                  <a:srgbClr val="000000"/>
                </a:solidFill>
                <a:ea typeface="ＭＳ Ｐゴシック" pitchFamily="127" charset="-128"/>
                <a:cs typeface="ＭＳ Ｐゴシック" pitchFamily="127" charset="-128"/>
              </a:rPr>
              <a:t>Response Time</a:t>
            </a:r>
            <a:endParaRPr lang="en-US" sz="1100" dirty="0">
              <a:solidFill>
                <a:srgbClr val="000000"/>
              </a:solidFill>
              <a:ea typeface="ＭＳ Ｐゴシック" pitchFamily="127" charset="-128"/>
              <a:cs typeface="ＭＳ Ｐゴシック" pitchFamily="127" charset="-128"/>
            </a:endParaRPr>
          </a:p>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2x better </a:t>
            </a:r>
            <a:r>
              <a:rPr lang="en-US" sz="1000" dirty="0">
                <a:solidFill>
                  <a:srgbClr val="000000"/>
                </a:solidFill>
                <a:ea typeface="ＭＳ Ｐゴシック" pitchFamily="127" charset="-128"/>
                <a:cs typeface="ＭＳ Ｐゴシック" pitchFamily="127" charset="-128"/>
              </a:rPr>
              <a:t>Scalability</a:t>
            </a:r>
            <a:endParaRPr lang="en-US" sz="1100" dirty="0">
              <a:solidFill>
                <a:srgbClr val="000000"/>
              </a:solidFill>
              <a:ea typeface="ＭＳ Ｐゴシック" pitchFamily="127" charset="-128"/>
              <a:cs typeface="ＭＳ Ｐゴシック" pitchFamily="127" charset="-128"/>
            </a:endParaRPr>
          </a:p>
        </p:txBody>
      </p:sp>
      <p:sp>
        <p:nvSpPr>
          <p:cNvPr id="28" name="Content Placeholder 17"/>
          <p:cNvSpPr>
            <a:spLocks/>
          </p:cNvSpPr>
          <p:nvPr/>
        </p:nvSpPr>
        <p:spPr bwMode="auto">
          <a:xfrm>
            <a:off x="7366720" y="1551092"/>
            <a:ext cx="1463040" cy="1463040"/>
          </a:xfrm>
          <a:prstGeom prst="rect">
            <a:avLst/>
          </a:prstGeom>
          <a:noFill/>
          <a:ln w="9525">
            <a:noFill/>
            <a:miter lim="800000"/>
            <a:headEnd/>
            <a:tailEnd/>
          </a:ln>
          <a:effectLst/>
        </p:spPr>
        <p:txBody>
          <a:bodyPr lIns="0" tIns="0" rIns="0" bIns="0" anchor="t" anchorCtr="0"/>
          <a:lstStyle/>
          <a:p>
            <a:pPr marL="212113" indent="-212113"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JD Edwards</a:t>
            </a:r>
          </a:p>
          <a:p>
            <a:pPr marL="212113" indent="-212113" algn="ctr" defTabSz="912618" eaLnBrk="0" hangingPunct="0">
              <a:spcBef>
                <a:spcPts val="0"/>
              </a:spcBef>
              <a:spcAft>
                <a:spcPts val="0"/>
              </a:spcAft>
              <a:buClr>
                <a:srgbClr val="FF0000"/>
              </a:buClr>
              <a:defRPr/>
            </a:pPr>
            <a:r>
              <a:rPr lang="en-US" sz="1100" b="1" dirty="0">
                <a:solidFill>
                  <a:srgbClr val="000000"/>
                </a:solidFill>
                <a:cs typeface="ＭＳ Ｐゴシック" pitchFamily="127" charset="-128"/>
              </a:rPr>
              <a:t>Order Management</a:t>
            </a:r>
          </a:p>
        </p:txBody>
      </p:sp>
      <p:sp>
        <p:nvSpPr>
          <p:cNvPr id="29" name="Content Placeholder 17"/>
          <p:cNvSpPr>
            <a:spLocks/>
          </p:cNvSpPr>
          <p:nvPr/>
        </p:nvSpPr>
        <p:spPr bwMode="auto">
          <a:xfrm>
            <a:off x="7212345" y="2770206"/>
            <a:ext cx="1645920" cy="338554"/>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3x better</a:t>
            </a:r>
            <a:r>
              <a:rPr lang="en-US" sz="1000" b="1" dirty="0">
                <a:solidFill>
                  <a:srgbClr val="FF0000"/>
                </a:solidFill>
                <a:ea typeface="ＭＳ Ｐゴシック" pitchFamily="127" charset="-128"/>
                <a:cs typeface="ＭＳ Ｐゴシック" pitchFamily="127" charset="-128"/>
              </a:rPr>
              <a:t> </a:t>
            </a:r>
            <a:r>
              <a:rPr lang="en-US" sz="10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100" b="1" dirty="0">
                <a:solidFill>
                  <a:srgbClr val="FF0000"/>
                </a:solidFill>
                <a:ea typeface="ＭＳ Ｐゴシック" pitchFamily="127" charset="-128"/>
                <a:cs typeface="ＭＳ Ｐゴシック" pitchFamily="127" charset="-128"/>
              </a:rPr>
              <a:t>2x better </a:t>
            </a:r>
            <a:r>
              <a:rPr lang="en-US" sz="1000" dirty="0">
                <a:solidFill>
                  <a:srgbClr val="000000"/>
                </a:solidFill>
                <a:ea typeface="ＭＳ Ｐゴシック" pitchFamily="127" charset="-128"/>
                <a:cs typeface="ＭＳ Ｐゴシック" pitchFamily="127" charset="-128"/>
              </a:rPr>
              <a:t>Scalability</a:t>
            </a:r>
          </a:p>
        </p:txBody>
      </p:sp>
      <p:sp>
        <p:nvSpPr>
          <p:cNvPr id="34" name="TextBox 33"/>
          <p:cNvSpPr txBox="1"/>
          <p:nvPr/>
        </p:nvSpPr>
        <p:spPr>
          <a:xfrm>
            <a:off x="7526498" y="3557055"/>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0.51 s</a:t>
            </a:r>
          </a:p>
        </p:txBody>
      </p:sp>
      <p:sp>
        <p:nvSpPr>
          <p:cNvPr id="35" name="TextBox 34"/>
          <p:cNvSpPr txBox="1"/>
          <p:nvPr/>
        </p:nvSpPr>
        <p:spPr>
          <a:xfrm>
            <a:off x="8147121" y="4668003"/>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0.17 s</a:t>
            </a:r>
          </a:p>
        </p:txBody>
      </p:sp>
      <p:sp>
        <p:nvSpPr>
          <p:cNvPr id="36" name="TextBox 26"/>
          <p:cNvSpPr txBox="1"/>
          <p:nvPr/>
        </p:nvSpPr>
        <p:spPr>
          <a:xfrm rot="180000">
            <a:off x="7355594" y="4071775"/>
            <a:ext cx="735378" cy="492172"/>
          </a:xfrm>
          <a:prstGeom prst="rect">
            <a:avLst/>
          </a:prstGeom>
          <a:noFill/>
          <a:effectLst/>
        </p:spPr>
        <p:txBody>
          <a:bodyPr wrap="square" lIns="91172" tIns="45586" rIns="91172" bIns="4558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618"/>
            <a:r>
              <a:rPr lang="en-US" sz="2600" b="1" dirty="0">
                <a:solidFill>
                  <a:srgbClr val="000000"/>
                </a:solidFill>
                <a:latin typeface="Arial"/>
              </a:rPr>
              <a:t>3X</a:t>
            </a:r>
          </a:p>
        </p:txBody>
      </p:sp>
      <p:sp>
        <p:nvSpPr>
          <p:cNvPr id="37" name="TextBox 36"/>
          <p:cNvSpPr txBox="1"/>
          <p:nvPr/>
        </p:nvSpPr>
        <p:spPr>
          <a:xfrm rot="180000">
            <a:off x="2427172" y="4444527"/>
            <a:ext cx="735378" cy="492172"/>
          </a:xfrm>
          <a:prstGeom prst="rect">
            <a:avLst/>
          </a:prstGeom>
          <a:noFill/>
          <a:effectLst/>
        </p:spPr>
        <p:txBody>
          <a:bodyPr wrap="square" lIns="91172" tIns="45586" rIns="91172" bIns="45586" rtlCol="0">
            <a:spAutoFit/>
          </a:bodyPr>
          <a:lstStyle/>
          <a:p>
            <a:pPr algn="ctr" defTabSz="912618"/>
            <a:r>
              <a:rPr lang="en-US" sz="2600" b="1" dirty="0">
                <a:solidFill>
                  <a:srgbClr val="000000"/>
                </a:solidFill>
              </a:rPr>
              <a:t>8X</a:t>
            </a:r>
          </a:p>
        </p:txBody>
      </p:sp>
      <p:sp>
        <p:nvSpPr>
          <p:cNvPr id="38" name="TextBox 37"/>
          <p:cNvSpPr txBox="1"/>
          <p:nvPr/>
        </p:nvSpPr>
        <p:spPr>
          <a:xfrm>
            <a:off x="2548464" y="3862735"/>
            <a:ext cx="687019"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11.94 s</a:t>
            </a:r>
          </a:p>
        </p:txBody>
      </p:sp>
      <p:sp>
        <p:nvSpPr>
          <p:cNvPr id="39" name="TextBox 38"/>
          <p:cNvSpPr txBox="1"/>
          <p:nvPr/>
        </p:nvSpPr>
        <p:spPr>
          <a:xfrm>
            <a:off x="3233877" y="5044619"/>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1.42 s</a:t>
            </a:r>
          </a:p>
        </p:txBody>
      </p:sp>
      <p:sp>
        <p:nvSpPr>
          <p:cNvPr id="40" name="TextBox 39"/>
          <p:cNvSpPr txBox="1"/>
          <p:nvPr/>
        </p:nvSpPr>
        <p:spPr>
          <a:xfrm>
            <a:off x="4246550" y="3559071"/>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1.18 s</a:t>
            </a:r>
          </a:p>
        </p:txBody>
      </p:sp>
      <p:sp>
        <p:nvSpPr>
          <p:cNvPr id="41" name="TextBox 40"/>
          <p:cNvSpPr txBox="1"/>
          <p:nvPr/>
        </p:nvSpPr>
        <p:spPr>
          <a:xfrm>
            <a:off x="4926115" y="4674527"/>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0.39 s</a:t>
            </a:r>
          </a:p>
        </p:txBody>
      </p:sp>
      <p:sp>
        <p:nvSpPr>
          <p:cNvPr id="44" name="TextBox 43"/>
          <p:cNvSpPr txBox="1"/>
          <p:nvPr/>
        </p:nvSpPr>
        <p:spPr>
          <a:xfrm>
            <a:off x="6502983" y="5036003"/>
            <a:ext cx="618539"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25 ms</a:t>
            </a:r>
          </a:p>
        </p:txBody>
      </p:sp>
      <p:sp>
        <p:nvSpPr>
          <p:cNvPr id="45" name="TextBox 26"/>
          <p:cNvSpPr txBox="1"/>
          <p:nvPr/>
        </p:nvSpPr>
        <p:spPr>
          <a:xfrm rot="180000">
            <a:off x="767997" y="4074139"/>
            <a:ext cx="735378" cy="492172"/>
          </a:xfrm>
          <a:prstGeom prst="rect">
            <a:avLst/>
          </a:prstGeom>
          <a:noFill/>
          <a:effectLst/>
        </p:spPr>
        <p:txBody>
          <a:bodyPr wrap="square" lIns="91172" tIns="45586" rIns="91172" bIns="4558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618"/>
            <a:r>
              <a:rPr lang="en-US" sz="2600" b="1" dirty="0">
                <a:solidFill>
                  <a:srgbClr val="000000"/>
                </a:solidFill>
                <a:latin typeface="Arial"/>
              </a:rPr>
              <a:t>3X</a:t>
            </a:r>
          </a:p>
        </p:txBody>
      </p:sp>
      <p:sp>
        <p:nvSpPr>
          <p:cNvPr id="46" name="TextBox 45"/>
          <p:cNvSpPr txBox="1"/>
          <p:nvPr/>
        </p:nvSpPr>
        <p:spPr>
          <a:xfrm>
            <a:off x="942721" y="3529862"/>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2.23 s</a:t>
            </a:r>
          </a:p>
        </p:txBody>
      </p:sp>
      <p:sp>
        <p:nvSpPr>
          <p:cNvPr id="47" name="TextBox 46"/>
          <p:cNvSpPr txBox="1"/>
          <p:nvPr/>
        </p:nvSpPr>
        <p:spPr>
          <a:xfrm>
            <a:off x="1557153" y="4730819"/>
            <a:ext cx="61052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0.74 s</a:t>
            </a:r>
          </a:p>
        </p:txBody>
      </p:sp>
      <p:sp>
        <p:nvSpPr>
          <p:cNvPr id="48" name="TextBox 26"/>
          <p:cNvSpPr txBox="1"/>
          <p:nvPr/>
        </p:nvSpPr>
        <p:spPr>
          <a:xfrm rot="180000">
            <a:off x="4086348" y="4124885"/>
            <a:ext cx="694944" cy="492172"/>
          </a:xfrm>
          <a:prstGeom prst="rect">
            <a:avLst/>
          </a:prstGeom>
          <a:noFill/>
          <a:effectLst/>
        </p:spPr>
        <p:txBody>
          <a:bodyPr wrap="square" lIns="91172" tIns="45586" rIns="91172" bIns="4558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618"/>
            <a:r>
              <a:rPr lang="en-US" sz="2600" b="1" dirty="0">
                <a:solidFill>
                  <a:srgbClr val="000000"/>
                </a:solidFill>
                <a:latin typeface="Arial"/>
              </a:rPr>
              <a:t>3X</a:t>
            </a:r>
          </a:p>
        </p:txBody>
      </p:sp>
      <p:sp>
        <p:nvSpPr>
          <p:cNvPr id="53" name="Rectangle 52"/>
          <p:cNvSpPr/>
          <p:nvPr/>
        </p:nvSpPr>
        <p:spPr>
          <a:xfrm rot="16200000">
            <a:off x="-1752099" y="3211483"/>
            <a:ext cx="4206111" cy="369332"/>
          </a:xfrm>
          <a:prstGeom prst="rect">
            <a:avLst/>
          </a:prstGeom>
          <a:effectLst/>
        </p:spPr>
        <p:txBody>
          <a:bodyPr wrap="square" lIns="91172" tIns="45586" rIns="91172" bIns="45586">
            <a:spAutoFit/>
          </a:bodyPr>
          <a:lstStyle/>
          <a:p>
            <a:pPr defTabSz="912618"/>
            <a:r>
              <a:rPr lang="en-US" sz="1800" b="1" dirty="0" err="1" smtClean="0">
                <a:solidFill>
                  <a:prstClr val="white"/>
                </a:solidFill>
              </a:rPr>
              <a:t>Timp</a:t>
            </a:r>
            <a:r>
              <a:rPr lang="en-US" sz="1800" b="1" dirty="0" smtClean="0">
                <a:solidFill>
                  <a:prstClr val="white"/>
                </a:solidFill>
              </a:rPr>
              <a:t> de </a:t>
            </a:r>
            <a:r>
              <a:rPr lang="en-US" sz="1800" b="1" dirty="0" err="1" smtClean="0">
                <a:solidFill>
                  <a:prstClr val="white"/>
                </a:solidFill>
              </a:rPr>
              <a:t>raspuns</a:t>
            </a:r>
            <a:endParaRPr lang="en-US" sz="1800" b="1" dirty="0">
              <a:solidFill>
                <a:prstClr val="white"/>
              </a:solidFill>
            </a:endParaRPr>
          </a:p>
        </p:txBody>
      </p:sp>
      <p:sp>
        <p:nvSpPr>
          <p:cNvPr id="49" name="Rectangle 48"/>
          <p:cNvSpPr/>
          <p:nvPr/>
        </p:nvSpPr>
        <p:spPr>
          <a:xfrm>
            <a:off x="1" y="6475559"/>
            <a:ext cx="9144000" cy="38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60" tIns="45630" rIns="91260" bIns="45630" rtlCol="0" anchor="ctr"/>
          <a:lstStyle/>
          <a:p>
            <a:pPr algn="ctr" defTabSz="912618"/>
            <a:endParaRPr lang="en-US">
              <a:solidFill>
                <a:prstClr val="white"/>
              </a:solidFill>
              <a:latin typeface="Arial"/>
            </a:endParaRPr>
          </a:p>
        </p:txBody>
      </p:sp>
    </p:spTree>
    <p:extLst>
      <p:ext uri="{BB962C8B-B14F-4D97-AF65-F5344CB8AC3E}">
        <p14:creationId xmlns:p14="http://schemas.microsoft.com/office/powerpoint/2010/main" val="82986394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17"/>
          <p:cNvSpPr>
            <a:spLocks/>
          </p:cNvSpPr>
          <p:nvPr/>
        </p:nvSpPr>
        <p:spPr bwMode="auto">
          <a:xfrm>
            <a:off x="742133" y="1457308"/>
            <a:ext cx="2549769"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sp>
        <p:nvSpPr>
          <p:cNvPr id="56" name="Content Placeholder 17"/>
          <p:cNvSpPr>
            <a:spLocks/>
          </p:cNvSpPr>
          <p:nvPr/>
        </p:nvSpPr>
        <p:spPr bwMode="auto">
          <a:xfrm>
            <a:off x="3446136" y="1457308"/>
            <a:ext cx="2549769"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sp>
        <p:nvSpPr>
          <p:cNvPr id="57" name="Content Placeholder 17"/>
          <p:cNvSpPr>
            <a:spLocks/>
          </p:cNvSpPr>
          <p:nvPr/>
        </p:nvSpPr>
        <p:spPr bwMode="auto">
          <a:xfrm>
            <a:off x="6150154" y="1457308"/>
            <a:ext cx="2549769" cy="4511040"/>
          </a:xfrm>
          <a:prstGeom prst="rect">
            <a:avLst/>
          </a:prstGeom>
          <a:gradFill flip="none" rotWithShape="1">
            <a:gsLst>
              <a:gs pos="0">
                <a:schemeClr val="bg1">
                  <a:lumMod val="75000"/>
                </a:schemeClr>
              </a:gs>
              <a:gs pos="100000">
                <a:schemeClr val="bg1">
                  <a:lumMod val="95000"/>
                </a:schemeClr>
              </a:gs>
            </a:gsLst>
            <a:lin ang="16200000" scaled="1"/>
            <a:tileRect/>
          </a:gradFill>
          <a:ln>
            <a:noFill/>
          </a:ln>
          <a:effectLst>
            <a:outerShdw blurRad="50800" dist="38100" dir="2700000" algn="tl" rotWithShape="0">
              <a:prstClr val="black">
                <a:alpha val="40000"/>
              </a:prstClr>
            </a:outerShdw>
          </a:effectLst>
        </p:spPr>
        <p:txBody>
          <a:bodyPr lIns="91172" tIns="45586" rIns="0" bIns="45586" anchor="b"/>
          <a:lstStyle/>
          <a:p>
            <a:pPr marL="212113" indent="-212113" defTabSz="912618" eaLnBrk="0" fontAlgn="auto" hangingPunct="0">
              <a:spcBef>
                <a:spcPts val="0"/>
              </a:spcBef>
              <a:spcAft>
                <a:spcPts val="0"/>
              </a:spcAft>
              <a:buClr>
                <a:srgbClr val="FF0000"/>
              </a:buClr>
              <a:defRPr/>
            </a:pPr>
            <a:endParaRPr lang="en-US" kern="0" dirty="0">
              <a:solidFill>
                <a:srgbClr val="FFFFFF"/>
              </a:solidFill>
              <a:latin typeface="Arial"/>
              <a:ea typeface="ヒラギノ角ゴ Pro W3"/>
              <a:cs typeface="ヒラギノ角ゴ Pro W3"/>
            </a:endParaRPr>
          </a:p>
        </p:txBody>
      </p:sp>
      <p:graphicFrame>
        <p:nvGraphicFramePr>
          <p:cNvPr id="17" name="Chart 16"/>
          <p:cNvGraphicFramePr/>
          <p:nvPr>
            <p:extLst>
              <p:ext uri="{D42A27DB-BD31-4B8C-83A1-F6EECF244321}">
                <p14:modId xmlns:p14="http://schemas.microsoft.com/office/powerpoint/2010/main" val="2293854761"/>
              </p:ext>
            </p:extLst>
          </p:nvPr>
        </p:nvGraphicFramePr>
        <p:xfrm>
          <a:off x="6373416" y="3207715"/>
          <a:ext cx="2103120" cy="2926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2989104506"/>
              </p:ext>
            </p:extLst>
          </p:nvPr>
        </p:nvGraphicFramePr>
        <p:xfrm>
          <a:off x="3669405" y="3204768"/>
          <a:ext cx="2103120" cy="2926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641461973"/>
              </p:ext>
            </p:extLst>
          </p:nvPr>
        </p:nvGraphicFramePr>
        <p:xfrm>
          <a:off x="965394" y="3204768"/>
          <a:ext cx="2103120" cy="2926080"/>
        </p:xfrm>
        <a:graphic>
          <a:graphicData uri="http://schemas.openxmlformats.org/drawingml/2006/chart">
            <c:chart xmlns:c="http://schemas.openxmlformats.org/drawingml/2006/chart" xmlns:r="http://schemas.openxmlformats.org/officeDocument/2006/relationships" r:id="rId5"/>
          </a:graphicData>
        </a:graphic>
      </p:graphicFrame>
      <p:sp>
        <p:nvSpPr>
          <p:cNvPr id="31" name="Rectangle 2"/>
          <p:cNvSpPr>
            <a:spLocks noGrp="1" noChangeArrowheads="1"/>
          </p:cNvSpPr>
          <p:nvPr>
            <p:ph type="title"/>
          </p:nvPr>
        </p:nvSpPr>
        <p:spPr>
          <a:xfrm>
            <a:off x="804347" y="356335"/>
            <a:ext cx="8229586" cy="541860"/>
          </a:xfrm>
        </p:spPr>
        <p:txBody>
          <a:bodyPr/>
          <a:lstStyle/>
          <a:p>
            <a:r>
              <a:rPr lang="en-US" sz="2400" dirty="0" smtClean="0"/>
              <a:t>Engineered Systems Performance</a:t>
            </a:r>
          </a:p>
        </p:txBody>
      </p:sp>
      <p:sp>
        <p:nvSpPr>
          <p:cNvPr id="29" name="Text Placeholder 28"/>
          <p:cNvSpPr>
            <a:spLocks noGrp="1"/>
          </p:cNvSpPr>
          <p:nvPr>
            <p:ph type="body" sz="quarter" idx="13"/>
          </p:nvPr>
        </p:nvSpPr>
        <p:spPr/>
        <p:txBody>
          <a:bodyPr/>
          <a:lstStyle/>
          <a:p>
            <a:r>
              <a:rPr lang="en-US" sz="1800" dirty="0" err="1" smtClean="0"/>
              <a:t>Aplicatii</a:t>
            </a:r>
            <a:r>
              <a:rPr lang="en-US" sz="1800" dirty="0" smtClean="0"/>
              <a:t> business: SCALABILITATE</a:t>
            </a:r>
            <a:endParaRPr lang="en-US" sz="1800" dirty="0"/>
          </a:p>
        </p:txBody>
      </p:sp>
      <p:sp>
        <p:nvSpPr>
          <p:cNvPr id="58" name="Content Placeholder 17"/>
          <p:cNvSpPr>
            <a:spLocks/>
          </p:cNvSpPr>
          <p:nvPr/>
        </p:nvSpPr>
        <p:spPr bwMode="auto">
          <a:xfrm>
            <a:off x="1102554" y="1551092"/>
            <a:ext cx="1828800"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Utilities</a:t>
            </a:r>
          </a:p>
          <a:p>
            <a:pPr algn="ctr" defTabSz="912618" eaLnBrk="0" hangingPunct="0">
              <a:spcBef>
                <a:spcPts val="0"/>
              </a:spcBef>
              <a:spcAft>
                <a:spcPts val="0"/>
              </a:spcAft>
              <a:buClr>
                <a:srgbClr val="FF0000"/>
              </a:buClr>
              <a:defRPr/>
            </a:pPr>
            <a:r>
              <a:rPr lang="en-US" sz="1100" b="1" dirty="0">
                <a:solidFill>
                  <a:srgbClr val="000000"/>
                </a:solidFill>
                <a:ea typeface="ＭＳ Ｐゴシック" pitchFamily="127" charset="-128"/>
                <a:cs typeface="ＭＳ Ｐゴシック" pitchFamily="127" charset="-128"/>
              </a:rPr>
              <a:t>Meter Data Management</a:t>
            </a:r>
            <a:br>
              <a:rPr lang="en-US" sz="1100" b="1" dirty="0">
                <a:solidFill>
                  <a:srgbClr val="000000"/>
                </a:solidFill>
                <a:ea typeface="ＭＳ Ｐゴシック" pitchFamily="127" charset="-128"/>
                <a:cs typeface="ＭＳ Ｐゴシック" pitchFamily="127" charset="-128"/>
              </a:rPr>
            </a:br>
            <a:endParaRPr lang="en-US" sz="1100" dirty="0">
              <a:solidFill>
                <a:srgbClr val="000000"/>
              </a:solidFill>
              <a:ea typeface="ＭＳ Ｐゴシック" pitchFamily="127" charset="-128"/>
              <a:cs typeface="ＭＳ Ｐゴシック" pitchFamily="127" charset="-128"/>
            </a:endParaRPr>
          </a:p>
        </p:txBody>
      </p:sp>
      <p:sp>
        <p:nvSpPr>
          <p:cNvPr id="65" name="Content Placeholder 17"/>
          <p:cNvSpPr>
            <a:spLocks/>
          </p:cNvSpPr>
          <p:nvPr/>
        </p:nvSpPr>
        <p:spPr bwMode="auto">
          <a:xfrm>
            <a:off x="3806565" y="1551092"/>
            <a:ext cx="1828800"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Communications</a:t>
            </a:r>
          </a:p>
          <a:p>
            <a:pPr algn="ctr" defTabSz="912618" eaLnBrk="0" hangingPunct="0">
              <a:spcBef>
                <a:spcPts val="0"/>
              </a:spcBef>
              <a:spcAft>
                <a:spcPts val="0"/>
              </a:spcAft>
              <a:buClr>
                <a:srgbClr val="FF0000"/>
              </a:buClr>
              <a:defRPr/>
            </a:pPr>
            <a:r>
              <a:rPr lang="en-US" sz="1100" b="1" dirty="0">
                <a:solidFill>
                  <a:srgbClr val="000000"/>
                </a:solidFill>
                <a:cs typeface="ＭＳ Ｐゴシック" pitchFamily="127" charset="-128"/>
              </a:rPr>
              <a:t>Billing Revenue Management</a:t>
            </a:r>
            <a:endParaRPr lang="en-US" sz="1100" b="1" dirty="0">
              <a:solidFill>
                <a:srgbClr val="FF0000"/>
              </a:solidFill>
              <a:ea typeface="ＭＳ Ｐゴシック" pitchFamily="127" charset="-128"/>
              <a:cs typeface="ＭＳ Ｐゴシック" pitchFamily="127" charset="-128"/>
            </a:endParaRPr>
          </a:p>
        </p:txBody>
      </p:sp>
      <p:sp>
        <p:nvSpPr>
          <p:cNvPr id="71" name="Content Placeholder 17"/>
          <p:cNvSpPr>
            <a:spLocks/>
          </p:cNvSpPr>
          <p:nvPr/>
        </p:nvSpPr>
        <p:spPr bwMode="auto">
          <a:xfrm>
            <a:off x="6241529" y="1551092"/>
            <a:ext cx="2366894" cy="1463040"/>
          </a:xfrm>
          <a:prstGeom prst="rect">
            <a:avLst/>
          </a:prstGeom>
          <a:noFill/>
          <a:ln w="9525">
            <a:noFill/>
            <a:miter lim="800000"/>
            <a:headEnd/>
            <a:tailEnd/>
          </a:ln>
          <a:effectLst/>
        </p:spPr>
        <p:txBody>
          <a:bodyPr lIns="0" tIns="0" rIns="0" bIns="0" anchor="t" anchorCtr="0"/>
          <a:lstStyle/>
          <a:p>
            <a:pPr algn="ctr" defTabSz="912618" eaLnBrk="0" hangingPunct="0">
              <a:spcBef>
                <a:spcPts val="0"/>
              </a:spcBef>
              <a:spcAft>
                <a:spcPts val="0"/>
              </a:spcAft>
              <a:buClr>
                <a:srgbClr val="FF0000"/>
              </a:buClr>
              <a:defRPr/>
            </a:pPr>
            <a:r>
              <a:rPr lang="en-US" sz="1600" b="1" dirty="0">
                <a:solidFill>
                  <a:srgbClr val="000000"/>
                </a:solidFill>
                <a:cs typeface="ＭＳ Ｐゴシック" pitchFamily="127" charset="-128"/>
              </a:rPr>
              <a:t>ATG Web Commerce</a:t>
            </a:r>
          </a:p>
          <a:p>
            <a:pPr algn="ctr" defTabSz="912618" eaLnBrk="0" hangingPunct="0">
              <a:spcBef>
                <a:spcPts val="0"/>
              </a:spcBef>
              <a:spcAft>
                <a:spcPts val="0"/>
              </a:spcAft>
              <a:buClr>
                <a:srgbClr val="FF0000"/>
              </a:buClr>
              <a:defRPr/>
            </a:pPr>
            <a:r>
              <a:rPr lang="en-US" sz="1100" b="1" dirty="0">
                <a:solidFill>
                  <a:srgbClr val="000000"/>
                </a:solidFill>
                <a:cs typeface="ＭＳ Ｐゴシック" pitchFamily="127" charset="-128"/>
              </a:rPr>
              <a:t>Commerce Reference </a:t>
            </a:r>
            <a:br>
              <a:rPr lang="en-US" sz="1100" b="1" dirty="0">
                <a:solidFill>
                  <a:srgbClr val="000000"/>
                </a:solidFill>
                <a:cs typeface="ＭＳ Ｐゴシック" pitchFamily="127" charset="-128"/>
              </a:rPr>
            </a:br>
            <a:r>
              <a:rPr lang="en-US" sz="1100" b="1" dirty="0">
                <a:solidFill>
                  <a:srgbClr val="000000"/>
                </a:solidFill>
                <a:cs typeface="ＭＳ Ｐゴシック" pitchFamily="127" charset="-128"/>
              </a:rPr>
              <a:t>Store</a:t>
            </a:r>
          </a:p>
        </p:txBody>
      </p:sp>
      <p:sp>
        <p:nvSpPr>
          <p:cNvPr id="45" name="Content Placeholder 17"/>
          <p:cNvSpPr>
            <a:spLocks/>
          </p:cNvSpPr>
          <p:nvPr/>
        </p:nvSpPr>
        <p:spPr bwMode="auto">
          <a:xfrm>
            <a:off x="1102554" y="2564341"/>
            <a:ext cx="1828800" cy="369332"/>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2x better </a:t>
            </a:r>
            <a:r>
              <a:rPr lang="en-US" sz="11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7x better</a:t>
            </a:r>
            <a:r>
              <a:rPr lang="en-US" sz="1100" b="1" dirty="0">
                <a:solidFill>
                  <a:srgbClr val="FF0000"/>
                </a:solidFill>
                <a:ea typeface="ＭＳ Ｐゴシック" pitchFamily="127" charset="-128"/>
                <a:cs typeface="ＭＳ Ｐゴシック" pitchFamily="127" charset="-128"/>
              </a:rPr>
              <a:t> </a:t>
            </a:r>
            <a:r>
              <a:rPr lang="en-US" sz="1100" dirty="0">
                <a:solidFill>
                  <a:srgbClr val="000000"/>
                </a:solidFill>
                <a:ea typeface="ＭＳ Ｐゴシック" pitchFamily="127" charset="-128"/>
                <a:cs typeface="ＭＳ Ｐゴシック" pitchFamily="127" charset="-128"/>
              </a:rPr>
              <a:t>Scalability</a:t>
            </a:r>
          </a:p>
        </p:txBody>
      </p:sp>
      <p:sp>
        <p:nvSpPr>
          <p:cNvPr id="46" name="Content Placeholder 17"/>
          <p:cNvSpPr>
            <a:spLocks/>
          </p:cNvSpPr>
          <p:nvPr/>
        </p:nvSpPr>
        <p:spPr bwMode="auto">
          <a:xfrm>
            <a:off x="3806565" y="2564341"/>
            <a:ext cx="1828800" cy="369332"/>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2x better </a:t>
            </a:r>
            <a:r>
              <a:rPr lang="en-US" sz="11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2x better </a:t>
            </a:r>
            <a:r>
              <a:rPr lang="en-US" sz="1100" dirty="0">
                <a:solidFill>
                  <a:srgbClr val="000000"/>
                </a:solidFill>
                <a:ea typeface="ＭＳ Ｐゴシック" pitchFamily="127" charset="-128"/>
                <a:cs typeface="ＭＳ Ｐゴシック" pitchFamily="127" charset="-128"/>
              </a:rPr>
              <a:t>Scalability</a:t>
            </a:r>
          </a:p>
        </p:txBody>
      </p:sp>
      <p:sp>
        <p:nvSpPr>
          <p:cNvPr id="48" name="Content Placeholder 17"/>
          <p:cNvSpPr>
            <a:spLocks/>
          </p:cNvSpPr>
          <p:nvPr/>
        </p:nvSpPr>
        <p:spPr bwMode="auto">
          <a:xfrm>
            <a:off x="6401553" y="2564341"/>
            <a:ext cx="2046846" cy="369332"/>
          </a:xfrm>
          <a:prstGeom prst="rect">
            <a:avLst/>
          </a:prstGeom>
          <a:noFill/>
          <a:ln w="9525">
            <a:noFill/>
            <a:miter lim="800000"/>
            <a:headEnd/>
            <a:tailEnd/>
          </a:ln>
          <a:effectLst/>
        </p:spPr>
        <p:txBody>
          <a:bodyPr lIns="0" tIns="0" rIns="0" bIns="0" anchor="t" anchorCtr="0">
            <a:spAutoFit/>
          </a:bodyPr>
          <a:lstStyle/>
          <a:p>
            <a:pPr marL="341905" indent="-226373" defTabSz="912618" eaLnBrk="0" hangingPunct="0">
              <a:spcBef>
                <a:spcPts val="60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3x better</a:t>
            </a:r>
            <a:r>
              <a:rPr lang="en-US" sz="1100" b="1" dirty="0">
                <a:solidFill>
                  <a:srgbClr val="FF0000"/>
                </a:solidFill>
                <a:ea typeface="ＭＳ Ｐゴシック" pitchFamily="127" charset="-128"/>
                <a:cs typeface="ＭＳ Ｐゴシック" pitchFamily="127" charset="-128"/>
              </a:rPr>
              <a:t> </a:t>
            </a:r>
            <a:r>
              <a:rPr lang="en-US" sz="1100" dirty="0">
                <a:solidFill>
                  <a:srgbClr val="000000"/>
                </a:solidFill>
                <a:ea typeface="ＭＳ Ｐゴシック" pitchFamily="127" charset="-128"/>
                <a:cs typeface="ＭＳ Ｐゴシック" pitchFamily="127" charset="-128"/>
              </a:rPr>
              <a:t>Response Time</a:t>
            </a:r>
          </a:p>
          <a:p>
            <a:pPr marL="341905" indent="-226373" defTabSz="912618" eaLnBrk="0" hangingPunct="0">
              <a:spcBef>
                <a:spcPts val="0"/>
              </a:spcBef>
              <a:spcAft>
                <a:spcPts val="0"/>
              </a:spcAft>
              <a:buClr>
                <a:srgbClr val="FF0000"/>
              </a:buClr>
              <a:defRPr/>
            </a:pPr>
            <a:r>
              <a:rPr lang="en-US" sz="1200" b="1" dirty="0">
                <a:solidFill>
                  <a:srgbClr val="FF0000"/>
                </a:solidFill>
                <a:ea typeface="ＭＳ Ｐゴシック" pitchFamily="127" charset="-128"/>
                <a:cs typeface="ＭＳ Ｐゴシック" pitchFamily="127" charset="-128"/>
              </a:rPr>
              <a:t>3x better</a:t>
            </a:r>
            <a:r>
              <a:rPr lang="en-US" sz="1100" b="1" dirty="0">
                <a:solidFill>
                  <a:srgbClr val="FF0000"/>
                </a:solidFill>
                <a:ea typeface="ＭＳ Ｐゴシック" pitchFamily="127" charset="-128"/>
                <a:cs typeface="ＭＳ Ｐゴシック" pitchFamily="127" charset="-128"/>
              </a:rPr>
              <a:t> </a:t>
            </a:r>
            <a:r>
              <a:rPr lang="en-US" sz="1100" dirty="0">
                <a:solidFill>
                  <a:srgbClr val="000000"/>
                </a:solidFill>
                <a:ea typeface="ＭＳ Ｐゴシック" pitchFamily="127" charset="-128"/>
                <a:cs typeface="ＭＳ Ｐゴシック" pitchFamily="127" charset="-128"/>
              </a:rPr>
              <a:t>Scalability</a:t>
            </a:r>
          </a:p>
        </p:txBody>
      </p:sp>
      <p:sp>
        <p:nvSpPr>
          <p:cNvPr id="36" name="TextBox 35"/>
          <p:cNvSpPr txBox="1"/>
          <p:nvPr/>
        </p:nvSpPr>
        <p:spPr>
          <a:xfrm>
            <a:off x="2132863" y="3553319"/>
            <a:ext cx="682658" cy="461394"/>
          </a:xfrm>
          <a:prstGeom prst="rect">
            <a:avLst/>
          </a:prstGeom>
          <a:noFill/>
        </p:spPr>
        <p:txBody>
          <a:bodyPr wrap="none" lIns="91172" tIns="45586" rIns="91172" bIns="45586" rtlCol="0">
            <a:spAutoFit/>
          </a:bodyPr>
          <a:lstStyle/>
          <a:p>
            <a:pPr algn="ctr" defTabSz="912618"/>
            <a:r>
              <a:rPr lang="en-US" sz="1200" b="1" dirty="0">
                <a:solidFill>
                  <a:srgbClr val="000000"/>
                </a:solidFill>
              </a:rPr>
              <a:t>20 </a:t>
            </a:r>
            <a:br>
              <a:rPr lang="en-US" sz="1200" b="1" dirty="0">
                <a:solidFill>
                  <a:srgbClr val="000000"/>
                </a:solidFill>
              </a:rPr>
            </a:br>
            <a:r>
              <a:rPr lang="en-US" sz="1200" b="1" dirty="0">
                <a:solidFill>
                  <a:srgbClr val="000000"/>
                </a:solidFill>
              </a:rPr>
              <a:t>million</a:t>
            </a:r>
          </a:p>
        </p:txBody>
      </p:sp>
      <p:sp>
        <p:nvSpPr>
          <p:cNvPr id="38" name="TextBox 37"/>
          <p:cNvSpPr txBox="1"/>
          <p:nvPr/>
        </p:nvSpPr>
        <p:spPr>
          <a:xfrm>
            <a:off x="4890082" y="3232199"/>
            <a:ext cx="523961"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4000</a:t>
            </a:r>
          </a:p>
        </p:txBody>
      </p:sp>
      <p:sp>
        <p:nvSpPr>
          <p:cNvPr id="40" name="TextBox 39"/>
          <p:cNvSpPr txBox="1"/>
          <p:nvPr/>
        </p:nvSpPr>
        <p:spPr>
          <a:xfrm>
            <a:off x="7692136" y="3379594"/>
            <a:ext cx="354043"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10</a:t>
            </a:r>
          </a:p>
        </p:txBody>
      </p:sp>
      <p:sp>
        <p:nvSpPr>
          <p:cNvPr id="64" name="Rectangle 63"/>
          <p:cNvSpPr/>
          <p:nvPr/>
        </p:nvSpPr>
        <p:spPr>
          <a:xfrm rot="180000">
            <a:off x="2041858" y="4327467"/>
            <a:ext cx="592890" cy="492172"/>
          </a:xfrm>
          <a:prstGeom prst="rect">
            <a:avLst/>
          </a:prstGeom>
        </p:spPr>
        <p:txBody>
          <a:bodyPr wrap="none" lIns="91172" tIns="45586" rIns="91172" bIns="45586">
            <a:spAutoFit/>
          </a:bodyPr>
          <a:lstStyle/>
          <a:p>
            <a:pPr algn="ctr" defTabSz="912618"/>
            <a:r>
              <a:rPr lang="en-US" sz="2600" b="1" dirty="0">
                <a:solidFill>
                  <a:srgbClr val="FFFFFF"/>
                </a:solidFill>
              </a:rPr>
              <a:t>7X</a:t>
            </a:r>
          </a:p>
        </p:txBody>
      </p:sp>
      <p:sp>
        <p:nvSpPr>
          <p:cNvPr id="66" name="Rectangle 65"/>
          <p:cNvSpPr/>
          <p:nvPr/>
        </p:nvSpPr>
        <p:spPr>
          <a:xfrm rot="180000">
            <a:off x="4758913" y="3804951"/>
            <a:ext cx="592890" cy="492172"/>
          </a:xfrm>
          <a:prstGeom prst="rect">
            <a:avLst/>
          </a:prstGeom>
        </p:spPr>
        <p:txBody>
          <a:bodyPr wrap="none" lIns="91172" tIns="45586" rIns="91172" bIns="45586">
            <a:spAutoFit/>
          </a:bodyPr>
          <a:lstStyle/>
          <a:p>
            <a:pPr algn="ctr" defTabSz="912618"/>
            <a:r>
              <a:rPr lang="en-US" sz="2600" b="1" dirty="0">
                <a:solidFill>
                  <a:srgbClr val="FFFFFF"/>
                </a:solidFill>
              </a:rPr>
              <a:t>2X</a:t>
            </a:r>
          </a:p>
        </p:txBody>
      </p:sp>
      <p:sp>
        <p:nvSpPr>
          <p:cNvPr id="67" name="Rectangle 66"/>
          <p:cNvSpPr/>
          <p:nvPr/>
        </p:nvSpPr>
        <p:spPr>
          <a:xfrm rot="180000">
            <a:off x="7449884" y="3926857"/>
            <a:ext cx="592890" cy="492172"/>
          </a:xfrm>
          <a:prstGeom prst="rect">
            <a:avLst/>
          </a:prstGeom>
        </p:spPr>
        <p:txBody>
          <a:bodyPr wrap="none" lIns="91172" tIns="45586" rIns="91172" bIns="45586">
            <a:spAutoFit/>
          </a:bodyPr>
          <a:lstStyle/>
          <a:p>
            <a:pPr algn="ctr" defTabSz="912618"/>
            <a:r>
              <a:rPr lang="en-US" sz="2600" b="1" dirty="0">
                <a:solidFill>
                  <a:srgbClr val="FFFFFF"/>
                </a:solidFill>
              </a:rPr>
              <a:t>3X</a:t>
            </a:r>
          </a:p>
        </p:txBody>
      </p:sp>
      <p:sp>
        <p:nvSpPr>
          <p:cNvPr id="37" name="TextBox 36"/>
          <p:cNvSpPr txBox="1"/>
          <p:nvPr/>
        </p:nvSpPr>
        <p:spPr>
          <a:xfrm>
            <a:off x="4093248" y="4173114"/>
            <a:ext cx="523961"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2027</a:t>
            </a:r>
          </a:p>
        </p:txBody>
      </p:sp>
      <p:sp>
        <p:nvSpPr>
          <p:cNvPr id="35" name="TextBox 34"/>
          <p:cNvSpPr txBox="1"/>
          <p:nvPr/>
        </p:nvSpPr>
        <p:spPr>
          <a:xfrm>
            <a:off x="1309869" y="4749207"/>
            <a:ext cx="682658" cy="461394"/>
          </a:xfrm>
          <a:prstGeom prst="rect">
            <a:avLst/>
          </a:prstGeom>
          <a:noFill/>
        </p:spPr>
        <p:txBody>
          <a:bodyPr wrap="none" lIns="91172" tIns="45586" rIns="91172" bIns="45586" rtlCol="0">
            <a:spAutoFit/>
          </a:bodyPr>
          <a:lstStyle/>
          <a:p>
            <a:pPr algn="ctr" defTabSz="912618"/>
            <a:r>
              <a:rPr lang="en-US" sz="1200" b="1" dirty="0">
                <a:solidFill>
                  <a:srgbClr val="000000"/>
                </a:solidFill>
              </a:rPr>
              <a:t>2.75 </a:t>
            </a:r>
            <a:br>
              <a:rPr lang="en-US" sz="1200" b="1" dirty="0">
                <a:solidFill>
                  <a:srgbClr val="000000"/>
                </a:solidFill>
              </a:rPr>
            </a:br>
            <a:r>
              <a:rPr lang="en-US" sz="1200" b="1" dirty="0">
                <a:solidFill>
                  <a:srgbClr val="000000"/>
                </a:solidFill>
              </a:rPr>
              <a:t>million</a:t>
            </a:r>
          </a:p>
        </p:txBody>
      </p:sp>
      <p:sp>
        <p:nvSpPr>
          <p:cNvPr id="39" name="TextBox 38"/>
          <p:cNvSpPr txBox="1"/>
          <p:nvPr/>
        </p:nvSpPr>
        <p:spPr>
          <a:xfrm>
            <a:off x="6886680" y="4505811"/>
            <a:ext cx="397324" cy="276728"/>
          </a:xfrm>
          <a:prstGeom prst="rect">
            <a:avLst/>
          </a:prstGeom>
          <a:noFill/>
        </p:spPr>
        <p:txBody>
          <a:bodyPr wrap="none" lIns="91172" tIns="45586" rIns="91172" bIns="45586" rtlCol="0">
            <a:spAutoFit/>
          </a:bodyPr>
          <a:lstStyle/>
          <a:p>
            <a:pPr algn="ctr" defTabSz="912618"/>
            <a:r>
              <a:rPr lang="en-US" sz="1200" b="1" dirty="0">
                <a:solidFill>
                  <a:srgbClr val="000000"/>
                </a:solidFill>
              </a:rPr>
              <a:t>3.1</a:t>
            </a:r>
          </a:p>
        </p:txBody>
      </p:sp>
      <p:sp>
        <p:nvSpPr>
          <p:cNvPr id="41" name="Down Arrow 40"/>
          <p:cNvSpPr/>
          <p:nvPr/>
        </p:nvSpPr>
        <p:spPr>
          <a:xfrm rot="10800000">
            <a:off x="55484" y="1427096"/>
            <a:ext cx="630621" cy="4596672"/>
          </a:xfrm>
          <a:prstGeom prst="downArrow">
            <a:avLst/>
          </a:prstGeom>
          <a:gradFill>
            <a:gsLst>
              <a:gs pos="15000">
                <a:schemeClr val="accent1"/>
              </a:gs>
              <a:gs pos="100000">
                <a:schemeClr val="bg1"/>
              </a:gs>
              <a:gs pos="52000">
                <a:schemeClr val="accent1">
                  <a:alpha val="67000"/>
                </a:schemeClr>
              </a:gs>
            </a:gsLst>
            <a:lin ang="16200000" scaled="1"/>
          </a:gradFill>
          <a:ln>
            <a:noFill/>
          </a:ln>
          <a:effectLst>
            <a:outerShdw blurRad="139700" dir="18900000" sy="23000" kx="-1200000" algn="bl" rotWithShape="0">
              <a:schemeClr val="bg2">
                <a:alpha val="39000"/>
              </a:schemeClr>
            </a:out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vert270" lIns="91172" tIns="45586" rIns="91172" bIns="45586" rtlCol="0" anchor="ctr"/>
          <a:lstStyle/>
          <a:p>
            <a:pPr defTabSz="912618"/>
            <a:endParaRPr lang="en-US" sz="1800" b="1" dirty="0">
              <a:solidFill>
                <a:prstClr val="white"/>
              </a:solidFill>
              <a:latin typeface="Arial"/>
            </a:endParaRPr>
          </a:p>
        </p:txBody>
      </p:sp>
      <p:sp>
        <p:nvSpPr>
          <p:cNvPr id="42" name="Rectangle 41"/>
          <p:cNvSpPr/>
          <p:nvPr/>
        </p:nvSpPr>
        <p:spPr>
          <a:xfrm rot="16200000">
            <a:off x="-1271836" y="3063703"/>
            <a:ext cx="3245532" cy="369332"/>
          </a:xfrm>
          <a:prstGeom prst="rect">
            <a:avLst/>
          </a:prstGeom>
          <a:effectLst/>
        </p:spPr>
        <p:txBody>
          <a:bodyPr wrap="square" lIns="91172" tIns="45586" rIns="91172" bIns="45586">
            <a:spAutoFit/>
          </a:bodyPr>
          <a:lstStyle/>
          <a:p>
            <a:pPr algn="r" defTabSz="912618"/>
            <a:r>
              <a:rPr lang="en-US" sz="1800" b="1" dirty="0" err="1" smtClean="0">
                <a:solidFill>
                  <a:prstClr val="white"/>
                </a:solidFill>
              </a:rPr>
              <a:t>Scalabilitate</a:t>
            </a:r>
            <a:endParaRPr lang="en-US" sz="1800" b="1" dirty="0">
              <a:solidFill>
                <a:prstClr val="white"/>
              </a:solidFill>
            </a:endParaRPr>
          </a:p>
        </p:txBody>
      </p:sp>
      <p:sp>
        <p:nvSpPr>
          <p:cNvPr id="43" name="Rectangle 42"/>
          <p:cNvSpPr/>
          <p:nvPr/>
        </p:nvSpPr>
        <p:spPr>
          <a:xfrm>
            <a:off x="7321000" y="894577"/>
            <a:ext cx="226384" cy="226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2618"/>
            <a:endParaRPr lang="en-US" sz="1100" dirty="0" err="1">
              <a:solidFill>
                <a:srgbClr val="000000"/>
              </a:solidFill>
              <a:latin typeface="Arial"/>
              <a:cs typeface="Arial" pitchFamily="34" charset="0"/>
            </a:endParaRPr>
          </a:p>
        </p:txBody>
      </p:sp>
      <p:sp>
        <p:nvSpPr>
          <p:cNvPr id="44" name="TextBox 43"/>
          <p:cNvSpPr txBox="1"/>
          <p:nvPr/>
        </p:nvSpPr>
        <p:spPr>
          <a:xfrm>
            <a:off x="7604897" y="894577"/>
            <a:ext cx="1358306" cy="226384"/>
          </a:xfrm>
          <a:prstGeom prst="rect">
            <a:avLst/>
          </a:prstGeom>
          <a:noFill/>
          <a:ln>
            <a:noFill/>
          </a:ln>
        </p:spPr>
        <p:txBody>
          <a:bodyPr wrap="none" lIns="0" tIns="0" rIns="0" bIns="0" rtlCol="0">
            <a:noAutofit/>
          </a:bodyPr>
          <a:lstStyle/>
          <a:p>
            <a:pPr defTabSz="912618"/>
            <a:r>
              <a:rPr lang="en-US" sz="1100" dirty="0">
                <a:solidFill>
                  <a:srgbClr val="000000"/>
                </a:solidFill>
                <a:latin typeface="Arial"/>
              </a:rPr>
              <a:t>Standard hardware</a:t>
            </a:r>
          </a:p>
        </p:txBody>
      </p:sp>
      <p:sp>
        <p:nvSpPr>
          <p:cNvPr id="47" name="Rectangle 46"/>
          <p:cNvSpPr/>
          <p:nvPr/>
        </p:nvSpPr>
        <p:spPr>
          <a:xfrm>
            <a:off x="7321000" y="554029"/>
            <a:ext cx="226384" cy="2263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2618"/>
            <a:endParaRPr lang="en-US" sz="1100" dirty="0" err="1">
              <a:solidFill>
                <a:srgbClr val="000000"/>
              </a:solidFill>
              <a:latin typeface="Arial"/>
              <a:cs typeface="Arial" pitchFamily="34" charset="0"/>
            </a:endParaRPr>
          </a:p>
        </p:txBody>
      </p:sp>
      <p:sp>
        <p:nvSpPr>
          <p:cNvPr id="49" name="TextBox 48"/>
          <p:cNvSpPr txBox="1"/>
          <p:nvPr/>
        </p:nvSpPr>
        <p:spPr>
          <a:xfrm>
            <a:off x="7604897" y="554029"/>
            <a:ext cx="1358306" cy="226384"/>
          </a:xfrm>
          <a:prstGeom prst="rect">
            <a:avLst/>
          </a:prstGeom>
          <a:noFill/>
          <a:ln>
            <a:noFill/>
          </a:ln>
        </p:spPr>
        <p:txBody>
          <a:bodyPr wrap="none" lIns="0" tIns="0" rIns="0" bIns="0" rtlCol="0">
            <a:noAutofit/>
          </a:bodyPr>
          <a:lstStyle/>
          <a:p>
            <a:pPr defTabSz="912618"/>
            <a:r>
              <a:rPr lang="en-US" sz="1100" dirty="0" smtClean="0">
                <a:solidFill>
                  <a:srgbClr val="000000"/>
                </a:solidFill>
                <a:latin typeface="Arial"/>
              </a:rPr>
              <a:t>Engineered Systems</a:t>
            </a:r>
            <a:endParaRPr lang="en-US" sz="1100" dirty="0">
              <a:solidFill>
                <a:srgbClr val="000000"/>
              </a:solidFill>
              <a:latin typeface="Arial"/>
            </a:endParaRPr>
          </a:p>
        </p:txBody>
      </p:sp>
      <p:sp>
        <p:nvSpPr>
          <p:cNvPr id="32" name="Rectangle 31"/>
          <p:cNvSpPr/>
          <p:nvPr/>
        </p:nvSpPr>
        <p:spPr>
          <a:xfrm>
            <a:off x="1" y="6475559"/>
            <a:ext cx="9144000" cy="382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60" tIns="45630" rIns="91260" bIns="45630" rtlCol="0" anchor="ctr"/>
          <a:lstStyle/>
          <a:p>
            <a:pPr algn="ctr" defTabSz="912618"/>
            <a:endParaRPr lang="en-US">
              <a:solidFill>
                <a:prstClr val="white"/>
              </a:solidFill>
              <a:latin typeface="Arial"/>
            </a:endParaRPr>
          </a:p>
        </p:txBody>
      </p:sp>
    </p:spTree>
    <p:extLst>
      <p:ext uri="{BB962C8B-B14F-4D97-AF65-F5344CB8AC3E}">
        <p14:creationId xmlns:p14="http://schemas.microsoft.com/office/powerpoint/2010/main" val="50462973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11"/>
          <p:cNvSpPr txBox="1">
            <a:spLocks noChangeArrowheads="1"/>
          </p:cNvSpPr>
          <p:nvPr/>
        </p:nvSpPr>
        <p:spPr bwMode="auto">
          <a:xfrm>
            <a:off x="796925" y="188913"/>
            <a:ext cx="7900988" cy="800058"/>
          </a:xfrm>
          <a:prstGeom prst="rect">
            <a:avLst/>
          </a:prstGeom>
          <a:noFill/>
          <a:ln w="9525">
            <a:noFill/>
            <a:miter lim="800000"/>
            <a:headEnd/>
            <a:tailEnd/>
          </a:ln>
        </p:spPr>
        <p:txBody>
          <a:bodyPr lIns="91280" tIns="45640" rIns="91280" bIns="45640">
            <a:spAutoFit/>
          </a:bodyPr>
          <a:lstStyle/>
          <a:p>
            <a:pPr defTabSz="912491"/>
            <a:r>
              <a:rPr lang="en-US" sz="2800" b="1" dirty="0">
                <a:solidFill>
                  <a:srgbClr val="000000"/>
                </a:solidFill>
              </a:rPr>
              <a:t>Oracle Engineered Systems</a:t>
            </a:r>
            <a:endParaRPr lang="en-US" sz="2800" dirty="0">
              <a:solidFill>
                <a:srgbClr val="000000"/>
              </a:solidFill>
            </a:endParaRPr>
          </a:p>
          <a:p>
            <a:pPr defTabSz="912491"/>
            <a:r>
              <a:rPr lang="en-US" b="1" dirty="0" err="1" smtClean="0">
                <a:solidFill>
                  <a:srgbClr val="FF0000"/>
                </a:solidFill>
              </a:rPr>
              <a:t>Familia</a:t>
            </a:r>
            <a:r>
              <a:rPr lang="en-US" b="1" dirty="0" smtClean="0">
                <a:solidFill>
                  <a:srgbClr val="FF0000"/>
                </a:solidFill>
              </a:rPr>
              <a:t> de </a:t>
            </a:r>
            <a:r>
              <a:rPr lang="en-US" b="1" dirty="0" err="1" smtClean="0">
                <a:solidFill>
                  <a:srgbClr val="FF0000"/>
                </a:solidFill>
              </a:rPr>
              <a:t>produse</a:t>
            </a:r>
            <a:endParaRPr lang="en-US" b="1" dirty="0">
              <a:solidFill>
                <a:srgbClr val="000000"/>
              </a:solidFill>
            </a:endParaRPr>
          </a:p>
        </p:txBody>
      </p:sp>
      <p:grpSp>
        <p:nvGrpSpPr>
          <p:cNvPr id="31" name="Group 30"/>
          <p:cNvGrpSpPr/>
          <p:nvPr/>
        </p:nvGrpSpPr>
        <p:grpSpPr>
          <a:xfrm>
            <a:off x="107504" y="1317635"/>
            <a:ext cx="1487488" cy="2846467"/>
            <a:chOff x="107504" y="1317635"/>
            <a:chExt cx="1487488" cy="2846467"/>
          </a:xfrm>
        </p:grpSpPr>
        <p:sp>
          <p:nvSpPr>
            <p:cNvPr id="78855" name="TextBox 16"/>
            <p:cNvSpPr txBox="1">
              <a:spLocks noChangeArrowheads="1"/>
            </p:cNvSpPr>
            <p:nvPr/>
          </p:nvSpPr>
          <p:spPr bwMode="auto">
            <a:xfrm>
              <a:off x="107504" y="3517900"/>
              <a:ext cx="1487488" cy="646202"/>
            </a:xfrm>
            <a:prstGeom prst="rect">
              <a:avLst/>
            </a:prstGeom>
            <a:noFill/>
            <a:ln w="9525">
              <a:noFill/>
              <a:miter lim="800000"/>
              <a:headEnd/>
              <a:tailEnd/>
            </a:ln>
          </p:spPr>
          <p:txBody>
            <a:bodyPr lIns="91312" tIns="45656" rIns="91312" bIns="45656">
              <a:spAutoFit/>
            </a:bodyPr>
            <a:lstStyle/>
            <a:p>
              <a:pPr algn="ctr" defTabSz="912491">
                <a:defRPr/>
              </a:pPr>
              <a:r>
                <a:rPr lang="en-US" sz="1200" b="1" dirty="0">
                  <a:solidFill>
                    <a:schemeClr val="tx1">
                      <a:lumMod val="50000"/>
                      <a:lumOff val="50000"/>
                    </a:schemeClr>
                  </a:solidFill>
                </a:rPr>
                <a:t>Exadata</a:t>
              </a:r>
            </a:p>
            <a:p>
              <a:pPr algn="ctr" defTabSz="912491">
                <a:defRPr/>
              </a:pPr>
              <a:r>
                <a:rPr lang="en-US" sz="1200" b="1" dirty="0">
                  <a:solidFill>
                    <a:schemeClr val="tx1">
                      <a:lumMod val="50000"/>
                      <a:lumOff val="50000"/>
                    </a:schemeClr>
                  </a:solidFill>
                </a:rPr>
                <a:t>Database</a:t>
              </a:r>
            </a:p>
            <a:p>
              <a:pPr algn="ctr" defTabSz="912491">
                <a:defRPr/>
              </a:pPr>
              <a:r>
                <a:rPr lang="en-US" sz="1200" b="1" dirty="0">
                  <a:solidFill>
                    <a:schemeClr val="tx1">
                      <a:lumMod val="50000"/>
                      <a:lumOff val="50000"/>
                    </a:schemeClr>
                  </a:solidFill>
                </a:rPr>
                <a:t>Machine</a:t>
              </a:r>
              <a:endParaRPr lang="en-US" sz="1400" b="1" dirty="0">
                <a:solidFill>
                  <a:schemeClr val="tx1">
                    <a:lumMod val="50000"/>
                    <a:lumOff val="50000"/>
                  </a:schemeClr>
                </a:solidFill>
              </a:endParaRPr>
            </a:p>
          </p:txBody>
        </p:sp>
        <p:pic>
          <p:nvPicPr>
            <p:cNvPr id="19" name="Picture 4" descr="Exadata_1up_0114_dark_rt2.JPG"/>
            <p:cNvPicPr>
              <a:picLocks noChangeAspect="1"/>
            </p:cNvPicPr>
            <p:nvPr/>
          </p:nvPicPr>
          <p:blipFill>
            <a:blip r:embed="rId3" cstate="print"/>
            <a:stretch>
              <a:fillRect/>
            </a:stretch>
          </p:blipFill>
          <p:spPr bwMode="auto">
            <a:xfrm>
              <a:off x="436117" y="1317635"/>
              <a:ext cx="887412" cy="2190751"/>
            </a:xfrm>
            <a:prstGeom prst="rect">
              <a:avLst/>
            </a:prstGeom>
            <a:ln>
              <a:noFill/>
            </a:ln>
            <a:effectLst>
              <a:outerShdw blurRad="292100" dist="139700" dir="2700000" algn="tl" rotWithShape="0">
                <a:srgbClr val="333333">
                  <a:alpha val="65000"/>
                </a:srgbClr>
              </a:outerShdw>
            </a:effectLst>
          </p:spPr>
        </p:pic>
      </p:grpSp>
      <p:grpSp>
        <p:nvGrpSpPr>
          <p:cNvPr id="30" name="Group 29"/>
          <p:cNvGrpSpPr/>
          <p:nvPr/>
        </p:nvGrpSpPr>
        <p:grpSpPr>
          <a:xfrm>
            <a:off x="1763689" y="1340768"/>
            <a:ext cx="1489075" cy="2669748"/>
            <a:chOff x="1638310" y="1296988"/>
            <a:chExt cx="1489075" cy="2669748"/>
          </a:xfrm>
        </p:grpSpPr>
        <p:sp>
          <p:nvSpPr>
            <p:cNvPr id="78856" name="TextBox 17"/>
            <p:cNvSpPr txBox="1">
              <a:spLocks noChangeArrowheads="1"/>
            </p:cNvSpPr>
            <p:nvPr/>
          </p:nvSpPr>
          <p:spPr bwMode="auto">
            <a:xfrm>
              <a:off x="1638310" y="3505200"/>
              <a:ext cx="1489075" cy="461536"/>
            </a:xfrm>
            <a:prstGeom prst="rect">
              <a:avLst/>
            </a:prstGeom>
            <a:noFill/>
            <a:ln w="9525">
              <a:noFill/>
              <a:miter lim="800000"/>
              <a:headEnd/>
              <a:tailEnd/>
            </a:ln>
          </p:spPr>
          <p:txBody>
            <a:bodyPr lIns="91312" tIns="45656" rIns="91312" bIns="45656">
              <a:spAutoFit/>
            </a:bodyPr>
            <a:lstStyle/>
            <a:p>
              <a:pPr algn="ctr" defTabSz="912491">
                <a:defRPr/>
              </a:pPr>
              <a:r>
                <a:rPr lang="en-US" sz="1200" b="1" dirty="0">
                  <a:solidFill>
                    <a:schemeClr val="tx1">
                      <a:lumMod val="50000"/>
                      <a:lumOff val="50000"/>
                    </a:schemeClr>
                  </a:solidFill>
                </a:rPr>
                <a:t>Exalogic</a:t>
              </a:r>
            </a:p>
            <a:p>
              <a:pPr algn="ctr" defTabSz="912491">
                <a:defRPr/>
              </a:pPr>
              <a:r>
                <a:rPr lang="en-US" sz="1200" b="1" dirty="0">
                  <a:solidFill>
                    <a:schemeClr val="tx1">
                      <a:lumMod val="50000"/>
                      <a:lumOff val="50000"/>
                    </a:schemeClr>
                  </a:solidFill>
                </a:rPr>
                <a:t>Elastic Cloud</a:t>
              </a:r>
            </a:p>
          </p:txBody>
        </p:sp>
        <p:pic>
          <p:nvPicPr>
            <p:cNvPr id="20" name="Picture 4" descr="Exalogic_1up_0074.png"/>
            <p:cNvPicPr>
              <a:picLocks/>
            </p:cNvPicPr>
            <p:nvPr/>
          </p:nvPicPr>
          <p:blipFill>
            <a:blip r:embed="rId4" cstate="print"/>
            <a:stretch>
              <a:fillRect/>
            </a:stretch>
          </p:blipFill>
          <p:spPr bwMode="auto">
            <a:xfrm>
              <a:off x="1973271" y="1296988"/>
              <a:ext cx="885825" cy="2193925"/>
            </a:xfrm>
            <a:prstGeom prst="rect">
              <a:avLst/>
            </a:prstGeom>
            <a:ln>
              <a:noFill/>
            </a:ln>
            <a:effectLst>
              <a:outerShdw blurRad="292100" dist="139700" dir="2700000" algn="tl" rotWithShape="0">
                <a:srgbClr val="333333">
                  <a:alpha val="65000"/>
                </a:srgbClr>
              </a:outerShdw>
            </a:effectLst>
          </p:spPr>
        </p:pic>
      </p:grpSp>
      <p:grpSp>
        <p:nvGrpSpPr>
          <p:cNvPr id="33" name="Group 32"/>
          <p:cNvGrpSpPr/>
          <p:nvPr/>
        </p:nvGrpSpPr>
        <p:grpSpPr>
          <a:xfrm>
            <a:off x="3707904" y="4221088"/>
            <a:ext cx="2571750" cy="1482804"/>
            <a:chOff x="4067175" y="2663835"/>
            <a:chExt cx="2571750" cy="1482804"/>
          </a:xfrm>
        </p:grpSpPr>
        <p:sp>
          <p:nvSpPr>
            <p:cNvPr id="78854" name="TextBox 15"/>
            <p:cNvSpPr txBox="1">
              <a:spLocks noChangeArrowheads="1"/>
            </p:cNvSpPr>
            <p:nvPr/>
          </p:nvSpPr>
          <p:spPr bwMode="auto">
            <a:xfrm>
              <a:off x="4067175" y="3500437"/>
              <a:ext cx="2571750" cy="646202"/>
            </a:xfrm>
            <a:prstGeom prst="rect">
              <a:avLst/>
            </a:prstGeom>
            <a:noFill/>
            <a:ln w="9525">
              <a:noFill/>
              <a:miter lim="800000"/>
              <a:headEnd/>
              <a:tailEnd/>
            </a:ln>
          </p:spPr>
          <p:txBody>
            <a:bodyPr lIns="91312" tIns="45656" rIns="91312" bIns="45656">
              <a:spAutoFit/>
            </a:bodyPr>
            <a:lstStyle/>
            <a:p>
              <a:pPr algn="ctr" defTabSz="912491">
                <a:spcAft>
                  <a:spcPts val="0"/>
                </a:spcAft>
                <a:defRPr/>
              </a:pPr>
              <a:r>
                <a:rPr lang="en-US" sz="1200" b="1" dirty="0">
                  <a:solidFill>
                    <a:schemeClr val="tx1">
                      <a:lumMod val="50000"/>
                      <a:lumOff val="50000"/>
                    </a:schemeClr>
                  </a:solidFill>
                </a:rPr>
                <a:t>Exalytics</a:t>
              </a:r>
            </a:p>
            <a:p>
              <a:pPr algn="ctr" defTabSz="912491">
                <a:spcAft>
                  <a:spcPts val="0"/>
                </a:spcAft>
                <a:defRPr/>
              </a:pPr>
              <a:r>
                <a:rPr lang="en-US" sz="1200" b="1" dirty="0">
                  <a:solidFill>
                    <a:schemeClr val="tx1">
                      <a:lumMod val="50000"/>
                      <a:lumOff val="50000"/>
                    </a:schemeClr>
                  </a:solidFill>
                </a:rPr>
                <a:t>In-Memory</a:t>
              </a:r>
            </a:p>
            <a:p>
              <a:pPr algn="ctr" defTabSz="912491">
                <a:spcAft>
                  <a:spcPts val="0"/>
                </a:spcAft>
                <a:defRPr/>
              </a:pPr>
              <a:r>
                <a:rPr lang="en-US" sz="1200" b="1" dirty="0" smtClean="0">
                  <a:solidFill>
                    <a:schemeClr val="tx1">
                      <a:lumMod val="50000"/>
                      <a:lumOff val="50000"/>
                    </a:schemeClr>
                  </a:solidFill>
                </a:rPr>
                <a:t>Machine X3-4/T5-8</a:t>
              </a:r>
              <a:endParaRPr lang="en-US" sz="1200" b="1" dirty="0">
                <a:solidFill>
                  <a:schemeClr val="tx1">
                    <a:lumMod val="50000"/>
                    <a:lumOff val="50000"/>
                  </a:schemeClr>
                </a:solidFill>
              </a:endParaRPr>
            </a:p>
          </p:txBody>
        </p:sp>
        <p:pic>
          <p:nvPicPr>
            <p:cNvPr id="22" name="Picture 119" descr="6119_exalytics_right_cmyk_110929-02.png"/>
            <p:cNvPicPr>
              <a:picLocks noChangeAspect="1"/>
            </p:cNvPicPr>
            <p:nvPr/>
          </p:nvPicPr>
          <p:blipFill>
            <a:blip r:embed="rId5" cstate="print"/>
            <a:stretch>
              <a:fillRect/>
            </a:stretch>
          </p:blipFill>
          <p:spPr bwMode="auto">
            <a:xfrm>
              <a:off x="4229104" y="2663835"/>
              <a:ext cx="2176463" cy="869951"/>
            </a:xfrm>
            <a:prstGeom prst="rect">
              <a:avLst/>
            </a:prstGeom>
            <a:ln>
              <a:noFill/>
            </a:ln>
            <a:effectLst>
              <a:outerShdw blurRad="292100" dist="139700" dir="2700000" algn="tl" rotWithShape="0">
                <a:srgbClr val="333333">
                  <a:alpha val="65000"/>
                </a:srgbClr>
              </a:outerShdw>
            </a:effectLst>
          </p:spPr>
        </p:pic>
      </p:grpSp>
      <p:grpSp>
        <p:nvGrpSpPr>
          <p:cNvPr id="32" name="Group 31"/>
          <p:cNvGrpSpPr/>
          <p:nvPr/>
        </p:nvGrpSpPr>
        <p:grpSpPr>
          <a:xfrm>
            <a:off x="1259633" y="4077072"/>
            <a:ext cx="2085975" cy="1589171"/>
            <a:chOff x="2603516" y="2552703"/>
            <a:chExt cx="2085975" cy="1589171"/>
          </a:xfrm>
        </p:grpSpPr>
        <p:sp>
          <p:nvSpPr>
            <p:cNvPr id="78857" name="TextBox 19"/>
            <p:cNvSpPr txBox="1">
              <a:spLocks noChangeArrowheads="1"/>
            </p:cNvSpPr>
            <p:nvPr/>
          </p:nvSpPr>
          <p:spPr bwMode="auto">
            <a:xfrm>
              <a:off x="3032138" y="3495672"/>
              <a:ext cx="1489075" cy="646202"/>
            </a:xfrm>
            <a:prstGeom prst="rect">
              <a:avLst/>
            </a:prstGeom>
            <a:noFill/>
            <a:ln w="9525">
              <a:noFill/>
              <a:miter lim="800000"/>
              <a:headEnd/>
              <a:tailEnd/>
            </a:ln>
          </p:spPr>
          <p:txBody>
            <a:bodyPr lIns="91312" tIns="45656" rIns="91312" bIns="45656">
              <a:spAutoFit/>
            </a:bodyPr>
            <a:lstStyle/>
            <a:p>
              <a:pPr algn="ctr" defTabSz="912491">
                <a:defRPr/>
              </a:pPr>
              <a:r>
                <a:rPr lang="en-US" sz="1200" b="1" dirty="0">
                  <a:solidFill>
                    <a:schemeClr val="tx1">
                      <a:lumMod val="50000"/>
                      <a:lumOff val="50000"/>
                    </a:schemeClr>
                  </a:solidFill>
                </a:rPr>
                <a:t>Oracle</a:t>
              </a:r>
              <a:br>
                <a:rPr lang="en-US" sz="1200" b="1" dirty="0">
                  <a:solidFill>
                    <a:schemeClr val="tx1">
                      <a:lumMod val="50000"/>
                      <a:lumOff val="50000"/>
                    </a:schemeClr>
                  </a:solidFill>
                </a:rPr>
              </a:br>
              <a:r>
                <a:rPr lang="en-US" sz="1200" b="1" dirty="0">
                  <a:solidFill>
                    <a:schemeClr val="tx1">
                      <a:lumMod val="50000"/>
                      <a:lumOff val="50000"/>
                    </a:schemeClr>
                  </a:solidFill>
                </a:rPr>
                <a:t>Database Appliance</a:t>
              </a:r>
            </a:p>
          </p:txBody>
        </p:sp>
        <p:pic>
          <p:nvPicPr>
            <p:cNvPr id="23" name="Picture 13" descr="6119_databaseappliance_right_cmyk_110929-02.png"/>
            <p:cNvPicPr>
              <a:picLocks noChangeAspect="1"/>
            </p:cNvPicPr>
            <p:nvPr/>
          </p:nvPicPr>
          <p:blipFill>
            <a:blip r:embed="rId6" cstate="print"/>
            <a:stretch>
              <a:fillRect/>
            </a:stretch>
          </p:blipFill>
          <p:spPr bwMode="auto">
            <a:xfrm>
              <a:off x="2603516" y="2552703"/>
              <a:ext cx="2085975" cy="1042988"/>
            </a:xfrm>
            <a:prstGeom prst="rect">
              <a:avLst/>
            </a:prstGeom>
            <a:ln>
              <a:noFill/>
            </a:ln>
            <a:effectLst>
              <a:outerShdw blurRad="292100" dist="139700" dir="2700000" algn="tl" rotWithShape="0">
                <a:srgbClr val="333333">
                  <a:alpha val="65000"/>
                </a:srgbClr>
              </a:outerShdw>
            </a:effectLst>
          </p:spPr>
        </p:pic>
      </p:grpSp>
      <p:grpSp>
        <p:nvGrpSpPr>
          <p:cNvPr id="35" name="Group 34"/>
          <p:cNvGrpSpPr/>
          <p:nvPr/>
        </p:nvGrpSpPr>
        <p:grpSpPr>
          <a:xfrm>
            <a:off x="7380313" y="1268760"/>
            <a:ext cx="1489075" cy="2852818"/>
            <a:chOff x="7370776" y="1314459"/>
            <a:chExt cx="1489075" cy="2852818"/>
          </a:xfrm>
        </p:grpSpPr>
        <p:sp>
          <p:nvSpPr>
            <p:cNvPr id="78858" name="TextBox 20"/>
            <p:cNvSpPr txBox="1">
              <a:spLocks noChangeArrowheads="1"/>
            </p:cNvSpPr>
            <p:nvPr/>
          </p:nvSpPr>
          <p:spPr bwMode="auto">
            <a:xfrm>
              <a:off x="7370776" y="3521075"/>
              <a:ext cx="1489075" cy="646202"/>
            </a:xfrm>
            <a:prstGeom prst="rect">
              <a:avLst/>
            </a:prstGeom>
            <a:noFill/>
            <a:ln w="9525">
              <a:noFill/>
              <a:miter lim="800000"/>
              <a:headEnd/>
              <a:tailEnd/>
            </a:ln>
          </p:spPr>
          <p:txBody>
            <a:bodyPr lIns="91312" tIns="45656" rIns="91312" bIns="45656">
              <a:spAutoFit/>
            </a:bodyPr>
            <a:lstStyle/>
            <a:p>
              <a:pPr algn="ctr" defTabSz="912491">
                <a:defRPr/>
              </a:pPr>
              <a:r>
                <a:rPr lang="en-US" sz="1200" b="1" dirty="0">
                  <a:solidFill>
                    <a:schemeClr val="tx1">
                      <a:lumMod val="50000"/>
                      <a:lumOff val="50000"/>
                    </a:schemeClr>
                  </a:solidFill>
                </a:rPr>
                <a:t>SPARC</a:t>
              </a:r>
            </a:p>
            <a:p>
              <a:pPr algn="ctr" defTabSz="912491">
                <a:defRPr/>
              </a:pPr>
              <a:r>
                <a:rPr lang="en-US" sz="1200" b="1" dirty="0" err="1">
                  <a:solidFill>
                    <a:schemeClr val="tx1">
                      <a:lumMod val="50000"/>
                      <a:lumOff val="50000"/>
                    </a:schemeClr>
                  </a:solidFill>
                </a:rPr>
                <a:t>SuperCluster</a:t>
              </a:r>
              <a:r>
                <a:rPr lang="en-US" sz="1200" b="1" dirty="0">
                  <a:solidFill>
                    <a:schemeClr val="tx1">
                      <a:lumMod val="50000"/>
                      <a:lumOff val="50000"/>
                    </a:schemeClr>
                  </a:solidFill>
                </a:rPr>
                <a:t> </a:t>
              </a:r>
              <a:endParaRPr lang="en-US" sz="1200" b="1" dirty="0" smtClean="0">
                <a:solidFill>
                  <a:schemeClr val="tx1">
                    <a:lumMod val="50000"/>
                    <a:lumOff val="50000"/>
                  </a:schemeClr>
                </a:solidFill>
              </a:endParaRPr>
            </a:p>
            <a:p>
              <a:pPr algn="ctr" defTabSz="912491">
                <a:defRPr/>
              </a:pPr>
              <a:r>
                <a:rPr lang="en-US" sz="1200" b="1" dirty="0" smtClean="0">
                  <a:solidFill>
                    <a:schemeClr val="tx1">
                      <a:lumMod val="50000"/>
                      <a:lumOff val="50000"/>
                    </a:schemeClr>
                  </a:solidFill>
                </a:rPr>
                <a:t>T4-4/T5-8</a:t>
              </a:r>
              <a:endParaRPr lang="en-US" sz="1200" b="1" dirty="0">
                <a:solidFill>
                  <a:schemeClr val="tx1">
                    <a:lumMod val="50000"/>
                    <a:lumOff val="50000"/>
                  </a:schemeClr>
                </a:solidFill>
              </a:endParaRPr>
            </a:p>
          </p:txBody>
        </p:sp>
        <p:pic>
          <p:nvPicPr>
            <p:cNvPr id="24" name="Picture 14"/>
            <p:cNvPicPr>
              <a:picLocks noChangeAspect="1"/>
            </p:cNvPicPr>
            <p:nvPr/>
          </p:nvPicPr>
          <p:blipFill>
            <a:blip r:embed="rId7" cstate="print"/>
            <a:stretch>
              <a:fillRect/>
            </a:stretch>
          </p:blipFill>
          <p:spPr bwMode="auto">
            <a:xfrm>
              <a:off x="7600950" y="1314459"/>
              <a:ext cx="939800" cy="2181225"/>
            </a:xfrm>
            <a:prstGeom prst="rect">
              <a:avLst/>
            </a:prstGeom>
            <a:ln>
              <a:noFill/>
            </a:ln>
            <a:effectLst>
              <a:outerShdw blurRad="292100" dist="139700" dir="2700000" algn="tl" rotWithShape="0">
                <a:srgbClr val="333333">
                  <a:alpha val="65000"/>
                </a:srgbClr>
              </a:outerShdw>
            </a:effectLst>
          </p:spPr>
        </p:pic>
      </p:grpSp>
      <p:grpSp>
        <p:nvGrpSpPr>
          <p:cNvPr id="34" name="Group 33"/>
          <p:cNvGrpSpPr/>
          <p:nvPr/>
        </p:nvGrpSpPr>
        <p:grpSpPr>
          <a:xfrm>
            <a:off x="3851920" y="1124744"/>
            <a:ext cx="1487488" cy="2844374"/>
            <a:chOff x="6111875" y="1143001"/>
            <a:chExt cx="1487488" cy="2844374"/>
          </a:xfrm>
        </p:grpSpPr>
        <p:sp>
          <p:nvSpPr>
            <p:cNvPr id="78859" name="TextBox 21"/>
            <p:cNvSpPr txBox="1">
              <a:spLocks noChangeArrowheads="1"/>
            </p:cNvSpPr>
            <p:nvPr/>
          </p:nvSpPr>
          <p:spPr bwMode="auto">
            <a:xfrm>
              <a:off x="6111875" y="3525839"/>
              <a:ext cx="1487488" cy="461536"/>
            </a:xfrm>
            <a:prstGeom prst="rect">
              <a:avLst/>
            </a:prstGeom>
            <a:noFill/>
            <a:ln w="9525">
              <a:noFill/>
              <a:miter lim="800000"/>
              <a:headEnd/>
              <a:tailEnd/>
            </a:ln>
          </p:spPr>
          <p:txBody>
            <a:bodyPr lIns="91312" tIns="45656" rIns="91312" bIns="45656">
              <a:spAutoFit/>
            </a:bodyPr>
            <a:lstStyle/>
            <a:p>
              <a:pPr algn="ctr" defTabSz="912491">
                <a:defRPr/>
              </a:pPr>
              <a:r>
                <a:rPr lang="en-US" sz="1200" b="1" dirty="0">
                  <a:solidFill>
                    <a:schemeClr val="tx1">
                      <a:lumMod val="50000"/>
                      <a:lumOff val="50000"/>
                    </a:schemeClr>
                  </a:solidFill>
                </a:rPr>
                <a:t>Big Data Appliance</a:t>
              </a:r>
            </a:p>
          </p:txBody>
        </p:sp>
        <p:pic>
          <p:nvPicPr>
            <p:cNvPr id="24596" name="Picture 6" descr="http://www.oracle.com/ocom/groups/public/@ocom/documents/digitalasset/505694.png"/>
            <p:cNvPicPr>
              <a:picLocks noChangeAspect="1" noChangeArrowheads="1"/>
            </p:cNvPicPr>
            <p:nvPr/>
          </p:nvPicPr>
          <p:blipFill>
            <a:blip r:embed="rId8" cstate="print"/>
            <a:srcRect/>
            <a:stretch>
              <a:fillRect/>
            </a:stretch>
          </p:blipFill>
          <p:spPr bwMode="auto">
            <a:xfrm>
              <a:off x="6307154" y="1143001"/>
              <a:ext cx="1290637" cy="2581275"/>
            </a:xfrm>
            <a:prstGeom prst="rect">
              <a:avLst/>
            </a:prstGeom>
            <a:noFill/>
            <a:ln w="9525">
              <a:noFill/>
              <a:miter lim="800000"/>
              <a:headEnd/>
              <a:tailEnd/>
            </a:ln>
          </p:spPr>
        </p:pic>
      </p:grpSp>
      <p:sp>
        <p:nvSpPr>
          <p:cNvPr id="25" name="Footer Placeholder 8"/>
          <p:cNvSpPr txBox="1">
            <a:spLocks/>
          </p:cNvSpPr>
          <p:nvPr/>
        </p:nvSpPr>
        <p:spPr bwMode="auto">
          <a:xfrm>
            <a:off x="-61910" y="6524637"/>
            <a:ext cx="9205913" cy="333375"/>
          </a:xfrm>
          <a:prstGeom prst="rect">
            <a:avLst/>
          </a:prstGeom>
          <a:noFill/>
          <a:ln w="9525">
            <a:noFill/>
            <a:miter lim="800000"/>
            <a:headEnd/>
            <a:tailEnd/>
          </a:ln>
        </p:spPr>
        <p:txBody>
          <a:bodyPr lIns="91408" tIns="45704" rIns="91408" bIns="45704"/>
          <a:lstStyle/>
          <a:p>
            <a:pPr algn="ctr" defTabSz="914078">
              <a:defRPr/>
            </a:pPr>
            <a:endParaRPr lang="en-US" sz="900" b="1" dirty="0">
              <a:solidFill>
                <a:srgbClr val="777777"/>
              </a:solidFill>
              <a:ea typeface="ＭＳ Ｐゴシック" pitchFamily="34" charset="-128"/>
              <a:cs typeface="+mn-cs"/>
            </a:endParaRPr>
          </a:p>
        </p:txBody>
      </p:sp>
      <p:grpSp>
        <p:nvGrpSpPr>
          <p:cNvPr id="36" name="Group 35"/>
          <p:cNvGrpSpPr/>
          <p:nvPr/>
        </p:nvGrpSpPr>
        <p:grpSpPr>
          <a:xfrm>
            <a:off x="5148064" y="836712"/>
            <a:ext cx="2767432" cy="3416300"/>
            <a:chOff x="8696029" y="1516782"/>
            <a:chExt cx="2767432" cy="3416300"/>
          </a:xfrm>
        </p:grpSpPr>
        <p:grpSp>
          <p:nvGrpSpPr>
            <p:cNvPr id="21" name="Group 20"/>
            <p:cNvGrpSpPr/>
            <p:nvPr/>
          </p:nvGrpSpPr>
          <p:grpSpPr>
            <a:xfrm>
              <a:off x="9396536" y="1916832"/>
              <a:ext cx="1104900" cy="2324100"/>
              <a:chOff x="8591550" y="1600200"/>
              <a:chExt cx="1104900" cy="2324100"/>
            </a:xfrm>
          </p:grpSpPr>
          <p:sp>
            <p:nvSpPr>
              <p:cNvPr id="26" name="Rectangle 25"/>
              <p:cNvSpPr/>
              <p:nvPr/>
            </p:nvSpPr>
            <p:spPr>
              <a:xfrm>
                <a:off x="8591550" y="1600200"/>
                <a:ext cx="11049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ovca_x3-2_MAX_ta4d.png"/>
              <p:cNvPicPr>
                <a:picLocks noChangeAspect="1"/>
              </p:cNvPicPr>
              <p:nvPr/>
            </p:nvPicPr>
            <p:blipFill>
              <a:blip r:embed="rId9" cstate="print"/>
              <a:stretch>
                <a:fillRect/>
              </a:stretch>
            </p:blipFill>
            <p:spPr>
              <a:xfrm>
                <a:off x="8729472" y="1765300"/>
                <a:ext cx="829056" cy="1920875"/>
              </a:xfrm>
              <a:prstGeom prst="rect">
                <a:avLst/>
              </a:prstGeom>
            </p:spPr>
          </p:pic>
        </p:grpSp>
        <p:sp>
          <p:nvSpPr>
            <p:cNvPr id="28" name="TextBox 27"/>
            <p:cNvSpPr txBox="1"/>
            <p:nvPr/>
          </p:nvSpPr>
          <p:spPr>
            <a:xfrm>
              <a:off x="8696029" y="4299548"/>
              <a:ext cx="2373732" cy="633534"/>
            </a:xfrm>
            <a:prstGeom prst="rect">
              <a:avLst/>
            </a:prstGeom>
            <a:noFill/>
            <a:ln>
              <a:noFill/>
            </a:ln>
          </p:spPr>
          <p:txBody>
            <a:bodyPr wrap="none" lIns="0" tIns="0" rIns="0" bIns="0" rtlCol="0">
              <a:noAutofit/>
            </a:bodyPr>
            <a:lstStyle/>
            <a:p>
              <a:pPr algn="ctr" defTabSz="912491">
                <a:defRPr/>
              </a:pPr>
              <a:r>
                <a:rPr lang="en-US" sz="1200" b="1" dirty="0" smtClean="0">
                  <a:solidFill>
                    <a:schemeClr val="tx1">
                      <a:lumMod val="50000"/>
                      <a:lumOff val="50000"/>
                    </a:schemeClr>
                  </a:solidFill>
                </a:rPr>
                <a:t>Oracle Virtual </a:t>
              </a:r>
            </a:p>
            <a:p>
              <a:pPr algn="ctr" defTabSz="912491">
                <a:defRPr/>
              </a:pPr>
              <a:r>
                <a:rPr lang="en-US" sz="1200" b="1" dirty="0" smtClean="0">
                  <a:solidFill>
                    <a:schemeClr val="tx1">
                      <a:lumMod val="50000"/>
                      <a:lumOff val="50000"/>
                    </a:schemeClr>
                  </a:solidFill>
                </a:rPr>
                <a:t>Compute Appliance</a:t>
              </a:r>
            </a:p>
          </p:txBody>
        </p:sp>
        <p:sp>
          <p:nvSpPr>
            <p:cNvPr id="29" name="Explosion 1 28"/>
            <p:cNvSpPr/>
            <p:nvPr/>
          </p:nvSpPr>
          <p:spPr>
            <a:xfrm>
              <a:off x="10028361" y="1516782"/>
              <a:ext cx="1435100" cy="8382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a:t>
              </a:r>
              <a:endParaRPr lang="en-US" dirty="0"/>
            </a:p>
          </p:txBody>
        </p:sp>
      </p:grpSp>
      <p:sp>
        <p:nvSpPr>
          <p:cNvPr id="37" name="Rounded Rectangular Callout 36"/>
          <p:cNvSpPr/>
          <p:nvPr/>
        </p:nvSpPr>
        <p:spPr>
          <a:xfrm>
            <a:off x="6804248" y="4293096"/>
            <a:ext cx="1368152" cy="10801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r>
              <a:rPr lang="en-US" dirty="0" smtClean="0"/>
              <a:t>And more…</a:t>
            </a:r>
            <a:endParaRPr lang="en-US" dirty="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ChangeArrowheads="1"/>
          </p:cNvSpPr>
          <p:nvPr/>
        </p:nvSpPr>
        <p:spPr bwMode="auto">
          <a:xfrm>
            <a:off x="838200" y="1524000"/>
            <a:ext cx="7315200" cy="3416288"/>
          </a:xfrm>
          <a:prstGeom prst="rect">
            <a:avLst/>
          </a:prstGeom>
          <a:noFill/>
          <a:ln w="9525">
            <a:noFill/>
            <a:miter lim="800000"/>
            <a:headEnd/>
            <a:tailEnd/>
          </a:ln>
          <a:effectLst/>
        </p:spPr>
        <p:txBody>
          <a:bodyPr lIns="91408" tIns="45704" rIns="91408" bIns="45704">
            <a:spAutoFit/>
          </a:bodyPr>
          <a:lstStyle/>
          <a:p>
            <a:pPr algn="l" eaLnBrk="0" hangingPunct="0">
              <a:lnSpc>
                <a:spcPct val="100000"/>
              </a:lnSpc>
              <a:spcBef>
                <a:spcPct val="0"/>
              </a:spcBef>
              <a:buClrTx/>
            </a:pPr>
            <a:r>
              <a:rPr lang="en-US" sz="2400" dirty="0">
                <a:cs typeface="Times New Roman" pitchFamily="18"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a:t>
            </a:r>
            <a:br>
              <a:rPr lang="en-US" sz="2400" dirty="0">
                <a:cs typeface="Times New Roman" pitchFamily="18" charset="0"/>
              </a:rPr>
            </a:br>
            <a:r>
              <a:rPr lang="en-US" sz="2400" dirty="0">
                <a:cs typeface="Times New Roman" pitchFamily="18" charset="0"/>
              </a:rPr>
              <a:t>The development, release, and timing of any features or functionality described for Oracle’s products remains at the sole discretion of Oracle.</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0" name="Rectangle 9"/>
          <p:cNvSpPr/>
          <p:nvPr/>
        </p:nvSpPr>
        <p:spPr bwMode="auto">
          <a:xfrm>
            <a:off x="523875" y="1525591"/>
            <a:ext cx="2890838"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1" name="Rounded Rectangle 10"/>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2"/>
            <a:ext cx="7612062" cy="886397"/>
          </a:xfrm>
        </p:spPr>
        <p:txBody>
          <a:bodyPr>
            <a:spAutoFit/>
          </a:bodyPr>
          <a:lstStyle/>
          <a:p>
            <a:pPr defTabSz="456395" eaLnBrk="1" hangingPunct="1">
              <a:lnSpc>
                <a:spcPct val="90000"/>
              </a:lnSpc>
              <a:defRPr/>
            </a:pPr>
            <a:r>
              <a:rPr lang="en-US" kern="1200" dirty="0" smtClean="0">
                <a:solidFill>
                  <a:srgbClr val="000000"/>
                </a:solidFill>
                <a:latin typeface="+mn-lt"/>
                <a:ea typeface="+mn-ea"/>
                <a:cs typeface="Arial" charset="0"/>
              </a:rPr>
              <a:t>Oracle Exadata Database Machine</a:t>
            </a:r>
            <a:br>
              <a:rPr lang="en-US" kern="1200" dirty="0" smtClean="0">
                <a:solidFill>
                  <a:srgbClr val="000000"/>
                </a:solidFill>
                <a:latin typeface="+mn-lt"/>
                <a:ea typeface="+mn-ea"/>
                <a:cs typeface="Arial" charset="0"/>
              </a:rPr>
            </a:br>
            <a:endParaRPr lang="en-US" kern="1200" dirty="0" smtClean="0">
              <a:solidFill>
                <a:srgbClr val="000000"/>
              </a:solidFill>
              <a:latin typeface="+mn-lt"/>
              <a:ea typeface="+mn-ea"/>
              <a:cs typeface="Arial" charset="0"/>
            </a:endParaRPr>
          </a:p>
        </p:txBody>
      </p:sp>
      <p:sp>
        <p:nvSpPr>
          <p:cNvPr id="27" name="Content Placeholder 26"/>
          <p:cNvSpPr txBox="1">
            <a:spLocks/>
          </p:cNvSpPr>
          <p:nvPr/>
        </p:nvSpPr>
        <p:spPr>
          <a:xfrm>
            <a:off x="3694113" y="1733551"/>
            <a:ext cx="4076700" cy="1700213"/>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b="1" kern="0" dirty="0">
                <a:solidFill>
                  <a:srgbClr val="FD0000"/>
                </a:solidFill>
                <a:ea typeface="ＭＳ Ｐゴシック" pitchFamily="-106" charset="-128"/>
              </a:rPr>
              <a:t>10x</a:t>
            </a:r>
            <a:r>
              <a:rPr lang="en-US" sz="1400" kern="0" dirty="0">
                <a:solidFill>
                  <a:srgbClr val="000000"/>
                </a:solidFill>
                <a:ea typeface="ＭＳ Ｐゴシック" pitchFamily="-106" charset="-128"/>
              </a:rPr>
              <a:t> </a:t>
            </a:r>
            <a:r>
              <a:rPr lang="en-US" sz="1400" kern="0" dirty="0" err="1" smtClean="0">
                <a:solidFill>
                  <a:srgbClr val="000000"/>
                </a:solidFill>
                <a:ea typeface="ＭＳ Ｐゴシック" pitchFamily="-106" charset="-128"/>
              </a:rPr>
              <a:t>baza</a:t>
            </a:r>
            <a:r>
              <a:rPr lang="en-US" sz="1400" kern="0" dirty="0" smtClean="0">
                <a:solidFill>
                  <a:srgbClr val="000000"/>
                </a:solidFill>
                <a:ea typeface="ＭＳ Ｐゴシック" pitchFamily="-106" charset="-128"/>
              </a:rPr>
              <a:t> de date </a:t>
            </a:r>
            <a:r>
              <a:rPr lang="en-US" sz="1400" kern="0" dirty="0" err="1" smtClean="0">
                <a:solidFill>
                  <a:srgbClr val="000000"/>
                </a:solidFill>
                <a:ea typeface="ＭＳ Ｐゴシック" pitchFamily="-106" charset="-128"/>
              </a:rPr>
              <a:t>mai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rapida</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b="1" kern="0" dirty="0">
                <a:solidFill>
                  <a:srgbClr val="FD0000"/>
                </a:solidFill>
                <a:ea typeface="ＭＳ Ｐゴシック" pitchFamily="-106" charset="-128"/>
              </a:rPr>
              <a:t>10x</a:t>
            </a:r>
            <a:r>
              <a:rPr lang="en-US" sz="1400" kern="0" dirty="0">
                <a:solidFill>
                  <a:srgbClr val="000000"/>
                </a:solidFill>
                <a:ea typeface="ＭＳ Ｐゴシック" pitchFamily="-106" charset="-128"/>
              </a:rPr>
              <a:t> </a:t>
            </a:r>
            <a:r>
              <a:rPr lang="en-US" sz="1400" kern="0" dirty="0" smtClean="0">
                <a:solidFill>
                  <a:srgbClr val="000000"/>
                </a:solidFill>
                <a:ea typeface="ＭＳ Ｐゴシック" pitchFamily="-106" charset="-128"/>
              </a:rPr>
              <a:t>storage </a:t>
            </a:r>
            <a:r>
              <a:rPr lang="en-US" sz="1400" kern="0" dirty="0" err="1" smtClean="0">
                <a:solidFill>
                  <a:srgbClr val="000000"/>
                </a:solidFill>
                <a:ea typeface="ＭＳ Ｐゴシック" pitchFamily="-106" charset="-128"/>
              </a:rPr>
              <a:t>mai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eficient</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Completa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gata</a:t>
            </a:r>
            <a:r>
              <a:rPr lang="en-US" sz="1400" kern="0" dirty="0" smtClean="0">
                <a:solidFill>
                  <a:srgbClr val="000000"/>
                </a:solidFill>
                <a:ea typeface="ＭＳ Ｐゴシック" pitchFamily="-106" charset="-128"/>
              </a:rPr>
              <a:t> de </a:t>
            </a:r>
            <a:r>
              <a:rPr lang="en-US" sz="1400" kern="0" dirty="0" err="1" smtClean="0">
                <a:solidFill>
                  <a:srgbClr val="000000"/>
                </a:solidFill>
                <a:ea typeface="ＭＳ Ｐゴシック" pitchFamily="-106" charset="-128"/>
              </a:rPr>
              <a:t>utilizare</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Administrare</a:t>
            </a:r>
            <a:r>
              <a:rPr lang="en-US" sz="1400" kern="0" dirty="0" smtClean="0">
                <a:solidFill>
                  <a:srgbClr val="000000"/>
                </a:solidFill>
                <a:ea typeface="ＭＳ Ｐゴシック" pitchFamily="-106" charset="-128"/>
              </a:rPr>
              <a:t> a </a:t>
            </a:r>
            <a:r>
              <a:rPr lang="en-US" sz="1400" kern="0" dirty="0" err="1" smtClean="0">
                <a:solidFill>
                  <a:srgbClr val="000000"/>
                </a:solidFill>
                <a:ea typeface="ＭＳ Ｐゴシック" pitchFamily="-106" charset="-128"/>
              </a:rPr>
              <a:t>resurselor</a:t>
            </a:r>
            <a:r>
              <a:rPr lang="en-US" sz="1400" kern="0" dirty="0" smtClean="0">
                <a:solidFill>
                  <a:srgbClr val="000000"/>
                </a:solidFill>
                <a:ea typeface="ＭＳ Ｐゴシック" pitchFamily="-106" charset="-128"/>
              </a:rPr>
              <a:t> de tip end-to-end</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Inalt</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disponibila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securizata</a:t>
            </a:r>
            <a:endParaRPr lang="en-US" sz="7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14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sz="7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kern="0" dirty="0">
              <a:solidFill>
                <a:srgbClr val="000000"/>
              </a:solidFill>
              <a:ea typeface="ＭＳ Ｐゴシック" pitchFamily="-106" charset="-128"/>
            </a:endParaRPr>
          </a:p>
        </p:txBody>
      </p:sp>
      <p:sp>
        <p:nvSpPr>
          <p:cNvPr id="25609" name="Rectangle 29"/>
          <p:cNvSpPr>
            <a:spLocks noChangeArrowheads="1"/>
          </p:cNvSpPr>
          <p:nvPr/>
        </p:nvSpPr>
        <p:spPr bwMode="auto">
          <a:xfrm>
            <a:off x="457203" y="863601"/>
            <a:ext cx="8162925" cy="800058"/>
          </a:xfrm>
          <a:prstGeom prst="rect">
            <a:avLst/>
          </a:prstGeom>
          <a:noFill/>
          <a:ln w="9525">
            <a:noFill/>
            <a:miter lim="800000"/>
            <a:headEnd/>
            <a:tailEnd/>
          </a:ln>
        </p:spPr>
        <p:txBody>
          <a:bodyPr lIns="91280" tIns="45640" rIns="91280" bIns="45640">
            <a:spAutoFit/>
          </a:bodyPr>
          <a:lstStyle/>
          <a:p>
            <a:r>
              <a:rPr lang="en-US" sz="1400" b="1" dirty="0">
                <a:solidFill>
                  <a:srgbClr val="FFFFFF"/>
                </a:solidFill>
              </a:rPr>
              <a:t>Oracle Exadata </a:t>
            </a:r>
            <a:r>
              <a:rPr lang="en-US" sz="1400" dirty="0" err="1" smtClean="0">
                <a:solidFill>
                  <a:srgbClr val="FFFFFF"/>
                </a:solidFill>
              </a:rPr>
              <a:t>este</a:t>
            </a:r>
            <a:r>
              <a:rPr lang="en-US" sz="1400" dirty="0" smtClean="0">
                <a:solidFill>
                  <a:srgbClr val="FFFFFF"/>
                </a:solidFill>
              </a:rPr>
              <a:t> </a:t>
            </a:r>
            <a:r>
              <a:rPr lang="en-US" sz="1400" dirty="0" err="1" smtClean="0">
                <a:solidFill>
                  <a:srgbClr val="FFFFFF"/>
                </a:solidFill>
              </a:rPr>
              <a:t>masina</a:t>
            </a:r>
            <a:r>
              <a:rPr lang="en-US" sz="1400" dirty="0" smtClean="0">
                <a:solidFill>
                  <a:srgbClr val="FFFFFF"/>
                </a:solidFill>
              </a:rPr>
              <a:t> de </a:t>
            </a:r>
            <a:r>
              <a:rPr lang="en-US" sz="1400" dirty="0" err="1" smtClean="0">
                <a:solidFill>
                  <a:srgbClr val="FFFFFF"/>
                </a:solidFill>
              </a:rPr>
              <a:t>baze</a:t>
            </a:r>
            <a:r>
              <a:rPr lang="en-US" sz="1400" dirty="0" smtClean="0">
                <a:solidFill>
                  <a:srgbClr val="FFFFFF"/>
                </a:solidFill>
              </a:rPr>
              <a:t> de date care </a:t>
            </a:r>
            <a:r>
              <a:rPr lang="en-US" sz="1400" dirty="0" err="1" smtClean="0">
                <a:solidFill>
                  <a:srgbClr val="FFFFFF"/>
                </a:solidFill>
              </a:rPr>
              <a:t>furnizeaza</a:t>
            </a:r>
            <a:r>
              <a:rPr lang="en-US" sz="1400" dirty="0" smtClean="0">
                <a:solidFill>
                  <a:srgbClr val="FFFFFF"/>
                </a:solidFill>
              </a:rPr>
              <a:t> </a:t>
            </a:r>
            <a:r>
              <a:rPr lang="en-US" sz="1400" dirty="0" err="1" smtClean="0">
                <a:solidFill>
                  <a:srgbClr val="FFFFFF"/>
                </a:solidFill>
              </a:rPr>
              <a:t>performanata</a:t>
            </a:r>
            <a:r>
              <a:rPr lang="en-US" sz="1400" dirty="0" smtClean="0">
                <a:solidFill>
                  <a:srgbClr val="FFFFFF"/>
                </a:solidFill>
              </a:rPr>
              <a:t> </a:t>
            </a:r>
            <a:r>
              <a:rPr lang="en-US" sz="1400" dirty="0" err="1" smtClean="0">
                <a:solidFill>
                  <a:srgbClr val="FFFFFF"/>
                </a:solidFill>
              </a:rPr>
              <a:t>extrema</a:t>
            </a:r>
            <a:r>
              <a:rPr lang="en-US" sz="1400" dirty="0" smtClean="0">
                <a:solidFill>
                  <a:srgbClr val="FFFFFF"/>
                </a:solidFill>
              </a:rPr>
              <a:t> </a:t>
            </a:r>
            <a:r>
              <a:rPr lang="en-US" sz="1400" dirty="0" err="1" smtClean="0">
                <a:solidFill>
                  <a:srgbClr val="FFFFFF"/>
                </a:solidFill>
              </a:rPr>
              <a:t>atit</a:t>
            </a:r>
            <a:r>
              <a:rPr lang="en-US" sz="1400" dirty="0" smtClean="0">
                <a:solidFill>
                  <a:srgbClr val="FFFFFF"/>
                </a:solidFill>
              </a:rPr>
              <a:t> </a:t>
            </a:r>
            <a:r>
              <a:rPr lang="en-US" sz="1400" dirty="0" err="1" smtClean="0">
                <a:solidFill>
                  <a:srgbClr val="FFFFFF"/>
                </a:solidFill>
              </a:rPr>
              <a:t>pentru</a:t>
            </a:r>
            <a:r>
              <a:rPr lang="en-US" sz="1400" dirty="0" smtClean="0">
                <a:solidFill>
                  <a:srgbClr val="FFFFFF"/>
                </a:solidFill>
              </a:rPr>
              <a:t> </a:t>
            </a:r>
            <a:r>
              <a:rPr lang="en-US" sz="1400" dirty="0" err="1" smtClean="0">
                <a:solidFill>
                  <a:srgbClr val="FFFFFF"/>
                </a:solidFill>
              </a:rPr>
              <a:t>aplicatiile</a:t>
            </a:r>
            <a:r>
              <a:rPr lang="en-US" sz="1400" dirty="0" smtClean="0">
                <a:solidFill>
                  <a:srgbClr val="FFFFFF"/>
                </a:solidFill>
              </a:rPr>
              <a:t> de tip OLTP cit </a:t>
            </a:r>
            <a:r>
              <a:rPr lang="en-US" sz="1400" dirty="0" err="1" smtClean="0">
                <a:solidFill>
                  <a:srgbClr val="FFFFFF"/>
                </a:solidFill>
              </a:rPr>
              <a:t>si</a:t>
            </a:r>
            <a:r>
              <a:rPr lang="en-US" sz="1400" dirty="0" smtClean="0">
                <a:solidFill>
                  <a:srgbClr val="FFFFFF"/>
                </a:solidFill>
              </a:rPr>
              <a:t> </a:t>
            </a:r>
            <a:r>
              <a:rPr lang="en-US" sz="1400" dirty="0" err="1" smtClean="0">
                <a:solidFill>
                  <a:srgbClr val="FFFFFF"/>
                </a:solidFill>
              </a:rPr>
              <a:t>pentru</a:t>
            </a:r>
            <a:r>
              <a:rPr lang="en-US" sz="1400" dirty="0" smtClean="0">
                <a:solidFill>
                  <a:srgbClr val="FFFFFF"/>
                </a:solidFill>
              </a:rPr>
              <a:t> </a:t>
            </a:r>
            <a:r>
              <a:rPr lang="en-US" sz="1400" dirty="0" err="1" smtClean="0">
                <a:solidFill>
                  <a:srgbClr val="FFFFFF"/>
                </a:solidFill>
              </a:rPr>
              <a:t>cele</a:t>
            </a:r>
            <a:r>
              <a:rPr lang="en-US" sz="1400" dirty="0" smtClean="0">
                <a:solidFill>
                  <a:srgbClr val="FFFFFF"/>
                </a:solidFill>
              </a:rPr>
              <a:t> de tip Data Warehousing</a:t>
            </a:r>
            <a:endParaRPr lang="en-US" sz="1400" dirty="0">
              <a:solidFill>
                <a:srgbClr val="FFFFFF"/>
              </a:solidFill>
            </a:endParaRPr>
          </a:p>
          <a:p>
            <a:endParaRPr lang="en-US" dirty="0">
              <a:solidFill>
                <a:srgbClr val="FFFFFF"/>
              </a:solidFill>
            </a:endParaRPr>
          </a:p>
        </p:txBody>
      </p:sp>
      <p:pic>
        <p:nvPicPr>
          <p:cNvPr id="25610" name="Picture 2"/>
          <p:cNvPicPr>
            <a:picLocks noChangeAspect="1" noChangeArrowheads="1"/>
          </p:cNvPicPr>
          <p:nvPr/>
        </p:nvPicPr>
        <p:blipFill>
          <a:blip r:embed="rId3" cstate="print"/>
          <a:srcRect/>
          <a:stretch>
            <a:fillRect/>
          </a:stretch>
        </p:blipFill>
        <p:spPr bwMode="auto">
          <a:xfrm>
            <a:off x="3729038" y="4260854"/>
            <a:ext cx="3924300" cy="1230313"/>
          </a:xfrm>
          <a:prstGeom prst="rect">
            <a:avLst/>
          </a:prstGeom>
          <a:noFill/>
          <a:ln w="9525">
            <a:noFill/>
            <a:miter lim="800000"/>
            <a:headEnd/>
            <a:tailEnd/>
          </a:ln>
        </p:spPr>
      </p:pic>
      <p:sp>
        <p:nvSpPr>
          <p:cNvPr id="15" name="Rounded Rectangle 14"/>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5614" name="Rectangle 29"/>
          <p:cNvSpPr>
            <a:spLocks noChangeArrowheads="1"/>
          </p:cNvSpPr>
          <p:nvPr/>
        </p:nvSpPr>
        <p:spPr bwMode="auto">
          <a:xfrm>
            <a:off x="749304" y="5589590"/>
            <a:ext cx="7908925" cy="369170"/>
          </a:xfrm>
          <a:prstGeom prst="rect">
            <a:avLst/>
          </a:prstGeom>
          <a:noFill/>
          <a:ln w="9525">
            <a:noFill/>
            <a:miter lim="800000"/>
            <a:headEnd/>
            <a:tailEnd/>
          </a:ln>
        </p:spPr>
        <p:txBody>
          <a:bodyPr lIns="91280" tIns="45640" rIns="91280" bIns="45640">
            <a:spAutoFit/>
          </a:bodyPr>
          <a:lstStyle/>
          <a:p>
            <a:pPr algn="ct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 </a:t>
            </a:r>
            <a:r>
              <a:rPr lang="en-US" u="sng" dirty="0">
                <a:solidFill>
                  <a:srgbClr val="FFFFFF"/>
                </a:solidFill>
              </a:rPr>
              <a:t>www.oracle.com/exadata</a:t>
            </a:r>
            <a:r>
              <a:rPr lang="en-US" b="1" dirty="0">
                <a:solidFill>
                  <a:srgbClr val="FFFFFF"/>
                </a:solidFill>
              </a:rPr>
              <a:t> </a:t>
            </a:r>
            <a:endParaRPr lang="en-US" dirty="0">
              <a:solidFill>
                <a:srgbClr val="FFFFFF"/>
              </a:solidFill>
            </a:endParaRPr>
          </a:p>
        </p:txBody>
      </p:sp>
      <p:pic>
        <p:nvPicPr>
          <p:cNvPr id="25615" name="Picture 4" descr="Exadata_1up_0114_dark_rt2.JPG"/>
          <p:cNvPicPr>
            <a:picLocks noChangeAspect="1"/>
          </p:cNvPicPr>
          <p:nvPr/>
        </p:nvPicPr>
        <p:blipFill>
          <a:blip r:embed="rId4" cstate="print"/>
          <a:srcRect/>
          <a:stretch>
            <a:fillRect/>
          </a:stretch>
        </p:blipFill>
        <p:spPr bwMode="auto">
          <a:xfrm>
            <a:off x="1133475" y="1747838"/>
            <a:ext cx="1670050" cy="34528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6" name="Rectangle 15"/>
          <p:cNvSpPr/>
          <p:nvPr/>
        </p:nvSpPr>
        <p:spPr bwMode="auto">
          <a:xfrm>
            <a:off x="523875" y="1525591"/>
            <a:ext cx="2890838"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7" name="Rounded Rectangle 16"/>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18" name="Rounded Rectangle 17"/>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1"/>
            <a:ext cx="7612062" cy="443198"/>
          </a:xfrm>
        </p:spPr>
        <p:txBody>
          <a:bodyPr>
            <a:spAutoFit/>
          </a:bodyPr>
          <a:lstStyle/>
          <a:p>
            <a:pPr defTabSz="456395" eaLnBrk="1" hangingPunct="1">
              <a:lnSpc>
                <a:spcPct val="90000"/>
              </a:lnSpc>
              <a:defRPr/>
            </a:pPr>
            <a:r>
              <a:rPr lang="en-US" kern="1200" dirty="0" smtClean="0">
                <a:solidFill>
                  <a:srgbClr val="000000"/>
                </a:solidFill>
                <a:latin typeface="+mn-lt"/>
                <a:ea typeface="+mn-ea"/>
                <a:cs typeface="Arial" charset="0"/>
              </a:rPr>
              <a:t>Oracle Exalogic Elastic Cloud</a:t>
            </a:r>
          </a:p>
        </p:txBody>
      </p:sp>
      <p:sp>
        <p:nvSpPr>
          <p:cNvPr id="27" name="Content Placeholder 26"/>
          <p:cNvSpPr txBox="1">
            <a:spLocks/>
          </p:cNvSpPr>
          <p:nvPr/>
        </p:nvSpPr>
        <p:spPr>
          <a:xfrm>
            <a:off x="3694113" y="1733553"/>
            <a:ext cx="4764087" cy="3387725"/>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Cel</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putin</a:t>
            </a:r>
            <a:r>
              <a:rPr lang="en-US" sz="1400" kern="0" dirty="0" smtClean="0">
                <a:solidFill>
                  <a:srgbClr val="000000"/>
                </a:solidFill>
                <a:ea typeface="ＭＳ Ｐゴシック" pitchFamily="-106" charset="-128"/>
              </a:rPr>
              <a:t> </a:t>
            </a:r>
            <a:r>
              <a:rPr lang="en-US" sz="1400" b="1" kern="0" dirty="0" smtClean="0">
                <a:solidFill>
                  <a:srgbClr val="FD0000"/>
                </a:solidFill>
                <a:ea typeface="ＭＳ Ｐゴシック" pitchFamily="-106" charset="-128"/>
              </a:rPr>
              <a:t>2x</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mai</a:t>
            </a:r>
            <a:r>
              <a:rPr lang="en-US" sz="1400" kern="0" dirty="0" smtClean="0">
                <a:solidFill>
                  <a:srgbClr val="000000"/>
                </a:solidFill>
                <a:ea typeface="ＭＳ Ｐゴシック" pitchFamily="-106" charset="-128"/>
              </a:rPr>
              <a:t> rapid ca </a:t>
            </a:r>
            <a:r>
              <a:rPr lang="en-US" sz="1400" kern="0" dirty="0" err="1" smtClean="0">
                <a:solidFill>
                  <a:srgbClr val="000000"/>
                </a:solidFill>
                <a:ea typeface="ＭＳ Ｐゴシック" pitchFamily="-106" charset="-128"/>
              </a:rPr>
              <a:t>timp</a:t>
            </a:r>
            <a:r>
              <a:rPr lang="en-US" sz="1400" kern="0" dirty="0" smtClean="0">
                <a:solidFill>
                  <a:srgbClr val="000000"/>
                </a:solidFill>
                <a:ea typeface="ＭＳ Ｐゴシック" pitchFamily="-106" charset="-128"/>
              </a:rPr>
              <a:t> de </a:t>
            </a:r>
            <a:r>
              <a:rPr lang="en-US" sz="1400" kern="0" dirty="0" err="1" smtClean="0">
                <a:solidFill>
                  <a:srgbClr val="000000"/>
                </a:solidFill>
                <a:ea typeface="ＭＳ Ｐゴシック" pitchFamily="-106" charset="-128"/>
              </a:rPr>
              <a:t>raspuns</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throughput</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Cel</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putin</a:t>
            </a:r>
            <a:r>
              <a:rPr lang="en-US" sz="1400" kern="0" dirty="0" smtClean="0">
                <a:solidFill>
                  <a:srgbClr val="000000"/>
                </a:solidFill>
                <a:ea typeface="ＭＳ Ｐゴシック" pitchFamily="-106" charset="-128"/>
              </a:rPr>
              <a:t> </a:t>
            </a:r>
            <a:r>
              <a:rPr lang="en-US" sz="1400" b="1" kern="0" dirty="0" smtClean="0">
                <a:solidFill>
                  <a:srgbClr val="FD0000"/>
                </a:solidFill>
                <a:ea typeface="ＭＳ Ｐゴシック" pitchFamily="-106" charset="-128"/>
              </a:rPr>
              <a:t>50</a:t>
            </a:r>
            <a:r>
              <a:rPr lang="en-US" sz="1400" b="1" kern="0" dirty="0">
                <a:solidFill>
                  <a:srgbClr val="FD0000"/>
                </a:solidFill>
                <a:ea typeface="ＭＳ Ｐゴシック" pitchFamily="-106" charset="-128"/>
              </a:rPr>
              <a:t>% </a:t>
            </a:r>
            <a:r>
              <a:rPr lang="en-US" sz="1400" kern="0" dirty="0" smtClean="0">
                <a:solidFill>
                  <a:srgbClr val="000000"/>
                </a:solidFill>
                <a:ea typeface="ＭＳ Ｐゴシック" pitchFamily="-106" charset="-128"/>
              </a:rPr>
              <a:t>TCO </a:t>
            </a:r>
            <a:r>
              <a:rPr lang="en-US" sz="1400" kern="0" dirty="0" err="1" smtClean="0">
                <a:solidFill>
                  <a:srgbClr val="000000"/>
                </a:solidFill>
                <a:ea typeface="ＭＳ Ｐゴシック" pitchFamily="-106" charset="-128"/>
              </a:rPr>
              <a:t>mai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scazut</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err="1" smtClean="0"/>
              <a:t>Exabus</a:t>
            </a:r>
            <a:r>
              <a:rPr lang="en-US" sz="1400" dirty="0" smtClean="0"/>
              <a:t> ca backplane de </a:t>
            </a:r>
            <a:r>
              <a:rPr lang="en-US" sz="1400" dirty="0" err="1" smtClean="0"/>
              <a:t>comunicatii</a:t>
            </a:r>
            <a:r>
              <a:rPr lang="en-US" sz="1400" dirty="0" smtClean="0"/>
              <a:t> de </a:t>
            </a:r>
            <a:r>
              <a:rPr lang="en-US" sz="1400" dirty="0" err="1" smtClean="0"/>
              <a:t>inalta</a:t>
            </a:r>
            <a:r>
              <a:rPr lang="en-US" sz="1400" dirty="0" smtClean="0"/>
              <a:t> </a:t>
            </a:r>
            <a:r>
              <a:rPr lang="en-US" sz="1400" dirty="0" err="1" smtClean="0"/>
              <a:t>performanta</a:t>
            </a:r>
            <a:endParaRPr lang="en-US" sz="1400" dirty="0"/>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Cea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mai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buna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performanta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pentru</a:t>
            </a:r>
            <a:r>
              <a:rPr lang="en-US" sz="1400" kern="0" dirty="0" smtClean="0">
                <a:solidFill>
                  <a:srgbClr val="000000"/>
                </a:solidFill>
                <a:ea typeface="ＭＳ Ｐゴシック" pitchFamily="-106" charset="-128"/>
              </a:rPr>
              <a:t> Java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a:solidFill>
                  <a:srgbClr val="000000"/>
                </a:solidFill>
                <a:ea typeface="ＭＳ Ｐゴシック" pitchFamily="-106" charset="-128"/>
              </a:rPr>
              <a:t>Oracle Business Applications</a:t>
            </a: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Ruleaza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fara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modificari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aplicatiile</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existente</a:t>
            </a:r>
            <a:r>
              <a:rPr lang="en-US" sz="1400" kern="0" dirty="0" smtClean="0">
                <a:solidFill>
                  <a:srgbClr val="000000"/>
                </a:solidFill>
                <a:ea typeface="ＭＳ Ｐゴシック" pitchFamily="-106" charset="-128"/>
              </a:rPr>
              <a:t> Oracle </a:t>
            </a:r>
            <a:r>
              <a:rPr lang="en-US" sz="1400" kern="0" dirty="0">
                <a:solidFill>
                  <a:srgbClr val="000000"/>
                </a:solidFill>
                <a:ea typeface="ＭＳ Ｐゴシック" pitchFamily="-106" charset="-128"/>
              </a:rPr>
              <a:t>Linux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a:solidFill>
                  <a:srgbClr val="000000"/>
                </a:solidFill>
                <a:ea typeface="ＭＳ Ｐゴシック" pitchFamily="-106" charset="-128"/>
              </a:rPr>
              <a:t>Oracle </a:t>
            </a:r>
            <a:r>
              <a:rPr lang="en-US" sz="1400" kern="0" dirty="0" smtClean="0">
                <a:solidFill>
                  <a:srgbClr val="000000"/>
                </a:solidFill>
                <a:ea typeface="ＭＳ Ｐゴシック" pitchFamily="-106" charset="-128"/>
              </a:rPr>
              <a:t>Solaris</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err="1" smtClean="0"/>
              <a:t>Integrare</a:t>
            </a:r>
            <a:r>
              <a:rPr lang="en-US" sz="1400" dirty="0" smtClean="0"/>
              <a:t> </a:t>
            </a:r>
            <a:r>
              <a:rPr lang="en-US" sz="1400" dirty="0" err="1" smtClean="0"/>
              <a:t>exclusiva</a:t>
            </a:r>
            <a:r>
              <a:rPr lang="en-US" sz="1400" dirty="0" smtClean="0"/>
              <a:t> cu </a:t>
            </a:r>
            <a:r>
              <a:rPr lang="en-US" sz="1400" dirty="0"/>
              <a:t>Oracle Exadata Database Machine</a:t>
            </a:r>
            <a:endParaRPr lang="en-US"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4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4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sz="20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20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2000" kern="0" dirty="0">
              <a:solidFill>
                <a:srgbClr val="000000"/>
              </a:solidFill>
              <a:ea typeface="ＭＳ Ｐゴシック" pitchFamily="-106" charset="-128"/>
            </a:endParaRPr>
          </a:p>
        </p:txBody>
      </p:sp>
      <p:sp>
        <p:nvSpPr>
          <p:cNvPr id="26636" name="Rectangle 29"/>
          <p:cNvSpPr>
            <a:spLocks noChangeArrowheads="1"/>
          </p:cNvSpPr>
          <p:nvPr/>
        </p:nvSpPr>
        <p:spPr bwMode="auto">
          <a:xfrm>
            <a:off x="438150" y="863603"/>
            <a:ext cx="8434388" cy="523059"/>
          </a:xfrm>
          <a:prstGeom prst="rect">
            <a:avLst/>
          </a:prstGeom>
          <a:noFill/>
          <a:ln w="9525">
            <a:noFill/>
            <a:miter lim="800000"/>
            <a:headEnd/>
            <a:tailEnd/>
          </a:ln>
        </p:spPr>
        <p:txBody>
          <a:bodyPr lIns="91280" tIns="45640" rIns="91280" bIns="45640">
            <a:spAutoFit/>
          </a:bodyPr>
          <a:lstStyle/>
          <a:p>
            <a:r>
              <a:rPr lang="en-US" sz="1400" b="1" dirty="0">
                <a:solidFill>
                  <a:schemeClr val="bg1"/>
                </a:solidFill>
              </a:rPr>
              <a:t>Oracle </a:t>
            </a:r>
            <a:r>
              <a:rPr lang="en-US" sz="1400" b="1" dirty="0" err="1">
                <a:solidFill>
                  <a:schemeClr val="bg1"/>
                </a:solidFill>
              </a:rPr>
              <a:t>Exalogic</a:t>
            </a:r>
            <a:r>
              <a:rPr lang="en-US" sz="1400" b="1" dirty="0">
                <a:solidFill>
                  <a:schemeClr val="bg1"/>
                </a:solidFill>
              </a:rPr>
              <a:t> Elastic Cloud </a:t>
            </a:r>
            <a:r>
              <a:rPr lang="en-US" sz="1400" dirty="0" err="1" smtClean="0">
                <a:solidFill>
                  <a:schemeClr val="bg1"/>
                </a:solidFill>
              </a:rPr>
              <a:t>furnizeaza</a:t>
            </a:r>
            <a:r>
              <a:rPr lang="en-US" sz="1400" dirty="0" smtClean="0">
                <a:solidFill>
                  <a:schemeClr val="bg1"/>
                </a:solidFill>
              </a:rPr>
              <a:t> </a:t>
            </a:r>
            <a:r>
              <a:rPr lang="en-US" sz="1400" dirty="0" err="1" smtClean="0">
                <a:solidFill>
                  <a:schemeClr val="bg1"/>
                </a:solidFill>
              </a:rPr>
              <a:t>performanta</a:t>
            </a:r>
            <a:r>
              <a:rPr lang="en-US" sz="1400" dirty="0" smtClean="0">
                <a:solidFill>
                  <a:schemeClr val="bg1"/>
                </a:solidFill>
              </a:rPr>
              <a:t> </a:t>
            </a:r>
            <a:r>
              <a:rPr lang="en-US" sz="1400" dirty="0" err="1" smtClean="0">
                <a:solidFill>
                  <a:schemeClr val="bg1"/>
                </a:solidFill>
              </a:rPr>
              <a:t>extrema</a:t>
            </a:r>
            <a:r>
              <a:rPr lang="en-US" sz="1400" dirty="0" smtClean="0">
                <a:solidFill>
                  <a:schemeClr val="bg1"/>
                </a:solidFill>
              </a:rPr>
              <a:t> </a:t>
            </a:r>
            <a:r>
              <a:rPr lang="en-US" sz="1400" dirty="0" err="1" smtClean="0">
                <a:solidFill>
                  <a:schemeClr val="bg1"/>
                </a:solidFill>
              </a:rPr>
              <a:t>pentru</a:t>
            </a:r>
            <a:r>
              <a:rPr lang="en-US" sz="1400" dirty="0" smtClean="0">
                <a:solidFill>
                  <a:schemeClr val="bg1"/>
                </a:solidFill>
              </a:rPr>
              <a:t> </a:t>
            </a:r>
            <a:r>
              <a:rPr lang="en-US" sz="1400" dirty="0" err="1" smtClean="0">
                <a:solidFill>
                  <a:schemeClr val="bg1"/>
                </a:solidFill>
              </a:rPr>
              <a:t>aplicatiile</a:t>
            </a:r>
            <a:r>
              <a:rPr lang="en-US" sz="1400" dirty="0" smtClean="0">
                <a:solidFill>
                  <a:schemeClr val="bg1"/>
                </a:solidFill>
              </a:rPr>
              <a:t> Java, </a:t>
            </a:r>
            <a:r>
              <a:rPr lang="en-US" sz="1400" dirty="0">
                <a:solidFill>
                  <a:schemeClr val="bg1"/>
                </a:solidFill>
              </a:rPr>
              <a:t>Oracle Applications</a:t>
            </a:r>
            <a:r>
              <a:rPr lang="en-US" sz="1400" dirty="0" smtClean="0">
                <a:solidFill>
                  <a:schemeClr val="bg1"/>
                </a:solidFill>
              </a:rPr>
              <a:t>, </a:t>
            </a:r>
            <a:r>
              <a:rPr lang="en-US" sz="1400" dirty="0" err="1" smtClean="0">
                <a:solidFill>
                  <a:schemeClr val="bg1"/>
                </a:solidFill>
              </a:rPr>
              <a:t>precum</a:t>
            </a:r>
            <a:r>
              <a:rPr lang="en-US" sz="1400" dirty="0" smtClean="0">
                <a:solidFill>
                  <a:schemeClr val="bg1"/>
                </a:solidFill>
              </a:rPr>
              <a:t> </a:t>
            </a:r>
            <a:r>
              <a:rPr lang="en-US" sz="1400" dirty="0" err="1" smtClean="0">
                <a:solidFill>
                  <a:schemeClr val="bg1"/>
                </a:solidFill>
              </a:rPr>
              <a:t>si</a:t>
            </a:r>
            <a:r>
              <a:rPr lang="en-US" sz="1400" dirty="0" smtClean="0">
                <a:solidFill>
                  <a:schemeClr val="bg1"/>
                </a:solidFill>
              </a:rPr>
              <a:t> </a:t>
            </a:r>
            <a:r>
              <a:rPr lang="en-US" sz="1400" dirty="0" err="1" smtClean="0">
                <a:solidFill>
                  <a:schemeClr val="bg1"/>
                </a:solidFill>
              </a:rPr>
              <a:t>pentru</a:t>
            </a:r>
            <a:r>
              <a:rPr lang="en-US" sz="1400" dirty="0" smtClean="0">
                <a:solidFill>
                  <a:schemeClr val="bg1"/>
                </a:solidFill>
              </a:rPr>
              <a:t> </a:t>
            </a:r>
            <a:r>
              <a:rPr lang="en-US" sz="1400" dirty="0" err="1" smtClean="0">
                <a:solidFill>
                  <a:schemeClr val="bg1"/>
                </a:solidFill>
              </a:rPr>
              <a:t>orice</a:t>
            </a:r>
            <a:r>
              <a:rPr lang="en-US" sz="1400" dirty="0" smtClean="0">
                <a:solidFill>
                  <a:schemeClr val="bg1"/>
                </a:solidFill>
              </a:rPr>
              <a:t> </a:t>
            </a:r>
            <a:r>
              <a:rPr lang="en-US" sz="1400" dirty="0" err="1" smtClean="0">
                <a:solidFill>
                  <a:schemeClr val="bg1"/>
                </a:solidFill>
              </a:rPr>
              <a:t>alte</a:t>
            </a:r>
            <a:r>
              <a:rPr lang="en-US" sz="1400" dirty="0" smtClean="0">
                <a:solidFill>
                  <a:schemeClr val="bg1"/>
                </a:solidFill>
              </a:rPr>
              <a:t> </a:t>
            </a:r>
            <a:r>
              <a:rPr lang="en-US" sz="1400" dirty="0" err="1" smtClean="0">
                <a:solidFill>
                  <a:schemeClr val="bg1"/>
                </a:solidFill>
              </a:rPr>
              <a:t>aplicatii</a:t>
            </a:r>
            <a:r>
              <a:rPr lang="en-US" sz="1400" dirty="0" smtClean="0">
                <a:solidFill>
                  <a:schemeClr val="bg1"/>
                </a:solidFill>
              </a:rPr>
              <a:t> tip </a:t>
            </a:r>
            <a:r>
              <a:rPr lang="en-US" sz="1400" dirty="0" err="1" smtClean="0">
                <a:solidFill>
                  <a:schemeClr val="bg1"/>
                </a:solidFill>
              </a:rPr>
              <a:t>entrprise</a:t>
            </a:r>
            <a:endParaRPr lang="en-US" sz="1400" dirty="0">
              <a:solidFill>
                <a:schemeClr val="bg1"/>
              </a:solidFill>
            </a:endParaRPr>
          </a:p>
        </p:txBody>
      </p:sp>
      <p:sp>
        <p:nvSpPr>
          <p:cNvPr id="26637" name="Rectangle 29"/>
          <p:cNvSpPr>
            <a:spLocks noChangeArrowheads="1"/>
          </p:cNvSpPr>
          <p:nvPr/>
        </p:nvSpPr>
        <p:spPr bwMode="auto">
          <a:xfrm>
            <a:off x="749304" y="5589590"/>
            <a:ext cx="7908925" cy="369170"/>
          </a:xfrm>
          <a:prstGeom prst="rect">
            <a:avLst/>
          </a:prstGeom>
          <a:noFill/>
          <a:ln w="9525">
            <a:noFill/>
            <a:miter lim="800000"/>
            <a:headEnd/>
            <a:tailEnd/>
          </a:ln>
        </p:spPr>
        <p:txBody>
          <a:bodyPr lIns="91280" tIns="45640" rIns="91280" bIns="45640">
            <a:spAutoFit/>
          </a:bodyPr>
          <a:lstStyle/>
          <a:p>
            <a:pPr algn="ct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 </a:t>
            </a:r>
            <a:r>
              <a:rPr lang="en-US" u="sng" dirty="0">
                <a:solidFill>
                  <a:srgbClr val="FFFFFF"/>
                </a:solidFill>
              </a:rPr>
              <a:t>www.oracle.com/exalogic</a:t>
            </a:r>
            <a:r>
              <a:rPr lang="en-US" b="1" dirty="0">
                <a:solidFill>
                  <a:srgbClr val="FFFFFF"/>
                </a:solidFill>
              </a:rPr>
              <a:t> </a:t>
            </a:r>
            <a:endParaRPr lang="en-US" dirty="0">
              <a:solidFill>
                <a:srgbClr val="FFFFFF"/>
              </a:solidFill>
            </a:endParaRPr>
          </a:p>
        </p:txBody>
      </p:sp>
      <p:pic>
        <p:nvPicPr>
          <p:cNvPr id="26638" name="Picture 4" descr="Exalogic_1up_0074.png"/>
          <p:cNvPicPr>
            <a:picLocks/>
          </p:cNvPicPr>
          <p:nvPr/>
        </p:nvPicPr>
        <p:blipFill>
          <a:blip r:embed="rId3" cstate="print"/>
          <a:srcRect/>
          <a:stretch>
            <a:fillRect/>
          </a:stretch>
        </p:blipFill>
        <p:spPr bwMode="auto">
          <a:xfrm>
            <a:off x="1152527" y="1717677"/>
            <a:ext cx="1636713" cy="3529013"/>
          </a:xfrm>
          <a:prstGeom prst="rect">
            <a:avLst/>
          </a:prstGeom>
          <a:noFill/>
          <a:ln w="9525">
            <a:noFill/>
            <a:miter lim="800000"/>
            <a:headEnd/>
            <a:tailEnd/>
          </a:ln>
        </p:spPr>
      </p:pic>
      <p:sp>
        <p:nvSpPr>
          <p:cNvPr id="19" name="Footer Placeholder 8"/>
          <p:cNvSpPr txBox="1">
            <a:spLocks/>
          </p:cNvSpPr>
          <p:nvPr/>
        </p:nvSpPr>
        <p:spPr bwMode="auto">
          <a:xfrm>
            <a:off x="-61910" y="6524628"/>
            <a:ext cx="9205913" cy="333375"/>
          </a:xfrm>
          <a:prstGeom prst="rect">
            <a:avLst/>
          </a:prstGeom>
          <a:noFill/>
          <a:ln w="9525">
            <a:noFill/>
            <a:miter lim="800000"/>
            <a:headEnd/>
            <a:tailEnd/>
          </a:ln>
        </p:spPr>
        <p:txBody>
          <a:bodyPr lIns="91408" tIns="45704" rIns="91408" bIns="45704"/>
          <a:lstStyle/>
          <a:p>
            <a:pPr algn="ctr" defTabSz="914078">
              <a:defRPr/>
            </a:pPr>
            <a:endParaRPr lang="en-US" sz="900" b="1" dirty="0">
              <a:solidFill>
                <a:srgbClr val="777777"/>
              </a:solidFill>
              <a:ea typeface="ＭＳ Ｐゴシック" pitchFamily="34" charset="-128"/>
              <a:cs typeface="+mn-cs"/>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3"/>
            <a:ext cx="5381625" cy="427037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6" name="Rectangle 15"/>
          <p:cNvSpPr/>
          <p:nvPr/>
        </p:nvSpPr>
        <p:spPr bwMode="auto">
          <a:xfrm>
            <a:off x="523875" y="1525588"/>
            <a:ext cx="3133725" cy="4254500"/>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7" name="Rounded Rectangle 16"/>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18" name="Rounded Rectangle 17"/>
          <p:cNvSpPr/>
          <p:nvPr/>
        </p:nvSpPr>
        <p:spPr bwMode="auto">
          <a:xfrm>
            <a:off x="390526" y="5779879"/>
            <a:ext cx="8405300" cy="392210"/>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0"/>
            <a:ext cx="7612062" cy="443198"/>
          </a:xfrm>
        </p:spPr>
        <p:txBody>
          <a:bodyPr>
            <a:spAutoFit/>
          </a:bodyPr>
          <a:lstStyle/>
          <a:p>
            <a:pPr defTabSz="456395" eaLnBrk="1" hangingPunct="1">
              <a:lnSpc>
                <a:spcPct val="90000"/>
              </a:lnSpc>
              <a:defRPr/>
            </a:pPr>
            <a:r>
              <a:rPr lang="en-US" kern="1200" dirty="0" smtClean="0">
                <a:solidFill>
                  <a:srgbClr val="000000"/>
                </a:solidFill>
                <a:latin typeface="+mn-lt"/>
                <a:ea typeface="+mn-ea"/>
                <a:cs typeface="Arial" charset="0"/>
              </a:rPr>
              <a:t>Oracle Database Appliance</a:t>
            </a:r>
          </a:p>
        </p:txBody>
      </p:sp>
      <p:sp>
        <p:nvSpPr>
          <p:cNvPr id="27" name="Content Placeholder 26"/>
          <p:cNvSpPr txBox="1">
            <a:spLocks/>
          </p:cNvSpPr>
          <p:nvPr/>
        </p:nvSpPr>
        <p:spPr>
          <a:xfrm>
            <a:off x="3832227" y="1628777"/>
            <a:ext cx="4792663" cy="4151313"/>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29784" lvl="1" indent="-118853" defTabSz="456395">
              <a:spcBef>
                <a:spcPts val="400"/>
              </a:spcBef>
              <a:buClr>
                <a:srgbClr val="000000"/>
              </a:buClr>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err="1" smtClean="0">
                <a:solidFill>
                  <a:srgbClr val="000000"/>
                </a:solidFill>
              </a:rPr>
              <a:t>Simplitate</a:t>
            </a:r>
            <a:r>
              <a:rPr lang="en-US" sz="1600" dirty="0" smtClean="0">
                <a:solidFill>
                  <a:srgbClr val="000000"/>
                </a:solidFill>
              </a:rPr>
              <a:t> </a:t>
            </a:r>
            <a:r>
              <a:rPr lang="en-US" sz="1600" dirty="0" err="1" smtClean="0">
                <a:solidFill>
                  <a:srgbClr val="000000"/>
                </a:solidFill>
              </a:rPr>
              <a:t>extrema</a:t>
            </a:r>
            <a:r>
              <a:rPr lang="en-US" sz="1600" dirty="0" smtClean="0">
                <a:solidFill>
                  <a:srgbClr val="000000"/>
                </a:solidFill>
              </a:rPr>
              <a:t> – </a:t>
            </a:r>
            <a:r>
              <a:rPr lang="en-US" sz="1600" dirty="0" err="1" smtClean="0">
                <a:solidFill>
                  <a:srgbClr val="000000"/>
                </a:solidFill>
              </a:rPr>
              <a:t>implementare</a:t>
            </a:r>
            <a:r>
              <a:rPr lang="en-US" sz="1600" dirty="0" smtClean="0">
                <a:solidFill>
                  <a:srgbClr val="000000"/>
                </a:solidFill>
              </a:rPr>
              <a:t> </a:t>
            </a:r>
            <a:r>
              <a:rPr lang="en-US" sz="1600" dirty="0" err="1" smtClean="0">
                <a:solidFill>
                  <a:srgbClr val="000000"/>
                </a:solidFill>
              </a:rPr>
              <a:t>si</a:t>
            </a:r>
            <a:r>
              <a:rPr lang="en-US" sz="1600" dirty="0" smtClean="0">
                <a:solidFill>
                  <a:srgbClr val="000000"/>
                </a:solidFill>
              </a:rPr>
              <a:t> patching</a:t>
            </a:r>
            <a:endParaRPr lang="en-US" sz="1600" dirty="0">
              <a:solidFill>
                <a:srgbClr val="000000"/>
              </a:solidFill>
            </a:endParaRPr>
          </a:p>
          <a:p>
            <a:pPr marL="229784" lvl="1" indent="-118853" defTabSz="456395">
              <a:spcBef>
                <a:spcPts val="400"/>
              </a:spcBef>
              <a:buClr>
                <a:srgbClr val="000000"/>
              </a:buClr>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err="1" smtClean="0">
                <a:solidFill>
                  <a:srgbClr val="000000"/>
                </a:solidFill>
              </a:rPr>
              <a:t>Licentiere</a:t>
            </a:r>
            <a:r>
              <a:rPr lang="en-US" sz="1600" dirty="0" smtClean="0">
                <a:solidFill>
                  <a:srgbClr val="000000"/>
                </a:solidFill>
              </a:rPr>
              <a:t> tip Pay-As-You-Grow </a:t>
            </a:r>
            <a:r>
              <a:rPr lang="en-US" sz="1600" dirty="0">
                <a:solidFill>
                  <a:srgbClr val="000000"/>
                </a:solidFill>
              </a:rPr>
              <a:t>Licensing </a:t>
            </a:r>
            <a:r>
              <a:rPr lang="en-US" sz="1600" dirty="0" smtClean="0">
                <a:solidFill>
                  <a:srgbClr val="000000"/>
                </a:solidFill>
              </a:rPr>
              <a:t>– </a:t>
            </a:r>
            <a:r>
              <a:rPr lang="en-US" sz="1600" dirty="0" err="1" smtClean="0">
                <a:solidFill>
                  <a:srgbClr val="000000"/>
                </a:solidFill>
              </a:rPr>
              <a:t>cea</a:t>
            </a:r>
            <a:r>
              <a:rPr lang="en-US" sz="1600" dirty="0" smtClean="0">
                <a:solidFill>
                  <a:srgbClr val="000000"/>
                </a:solidFill>
              </a:rPr>
              <a:t> </a:t>
            </a:r>
            <a:r>
              <a:rPr lang="en-US" sz="1600" dirty="0" err="1" smtClean="0">
                <a:solidFill>
                  <a:srgbClr val="000000"/>
                </a:solidFill>
              </a:rPr>
              <a:t>mai</a:t>
            </a:r>
            <a:r>
              <a:rPr lang="en-US" sz="1600" dirty="0" smtClean="0">
                <a:solidFill>
                  <a:srgbClr val="000000"/>
                </a:solidFill>
              </a:rPr>
              <a:t> </a:t>
            </a:r>
            <a:r>
              <a:rPr lang="en-US" sz="1600" dirty="0" err="1" smtClean="0">
                <a:solidFill>
                  <a:srgbClr val="000000"/>
                </a:solidFill>
              </a:rPr>
              <a:t>eficienta</a:t>
            </a:r>
            <a:r>
              <a:rPr lang="en-US" sz="1600" dirty="0" smtClean="0">
                <a:solidFill>
                  <a:srgbClr val="000000"/>
                </a:solidFill>
              </a:rPr>
              <a:t> </a:t>
            </a:r>
            <a:r>
              <a:rPr lang="en-US" sz="1600" dirty="0" err="1" smtClean="0">
                <a:solidFill>
                  <a:srgbClr val="000000"/>
                </a:solidFill>
              </a:rPr>
              <a:t>varianta</a:t>
            </a:r>
            <a:r>
              <a:rPr lang="en-US" sz="1600" dirty="0" smtClean="0">
                <a:solidFill>
                  <a:srgbClr val="000000"/>
                </a:solidFill>
              </a:rPr>
              <a:t> din </a:t>
            </a:r>
            <a:r>
              <a:rPr lang="en-US" sz="1600" dirty="0" err="1" smtClean="0">
                <a:solidFill>
                  <a:srgbClr val="000000"/>
                </a:solidFill>
              </a:rPr>
              <a:t>punct</a:t>
            </a:r>
            <a:r>
              <a:rPr lang="en-US" sz="1600" dirty="0" smtClean="0">
                <a:solidFill>
                  <a:srgbClr val="000000"/>
                </a:solidFill>
              </a:rPr>
              <a:t> de </a:t>
            </a:r>
            <a:r>
              <a:rPr lang="en-US" sz="1600" dirty="0" err="1" smtClean="0">
                <a:solidFill>
                  <a:srgbClr val="000000"/>
                </a:solidFill>
              </a:rPr>
              <a:t>vedere</a:t>
            </a:r>
            <a:r>
              <a:rPr lang="en-US" sz="1600" dirty="0" smtClean="0">
                <a:solidFill>
                  <a:srgbClr val="000000"/>
                </a:solidFill>
              </a:rPr>
              <a:t> </a:t>
            </a:r>
            <a:r>
              <a:rPr lang="en-US" sz="1600" dirty="0" err="1" smtClean="0">
                <a:solidFill>
                  <a:srgbClr val="000000"/>
                </a:solidFill>
              </a:rPr>
              <a:t>costuri</a:t>
            </a:r>
            <a:r>
              <a:rPr lang="en-US" sz="1600" dirty="0" smtClean="0">
                <a:solidFill>
                  <a:srgbClr val="000000"/>
                </a:solidFill>
              </a:rPr>
              <a:t> </a:t>
            </a:r>
            <a:r>
              <a:rPr lang="en-US" sz="1600" dirty="0" err="1" smtClean="0">
                <a:solidFill>
                  <a:srgbClr val="000000"/>
                </a:solidFill>
              </a:rPr>
              <a:t>pentru</a:t>
            </a:r>
            <a:r>
              <a:rPr lang="en-US" sz="1600" dirty="0" smtClean="0">
                <a:solidFill>
                  <a:srgbClr val="000000"/>
                </a:solidFill>
              </a:rPr>
              <a:t> </a:t>
            </a:r>
            <a:r>
              <a:rPr lang="en-US" sz="1600" dirty="0">
                <a:solidFill>
                  <a:srgbClr val="000000"/>
                </a:solidFill>
              </a:rPr>
              <a:t>Oracle Database Enterprise </a:t>
            </a:r>
            <a:r>
              <a:rPr lang="en-US" sz="1600" dirty="0" smtClean="0">
                <a:solidFill>
                  <a:srgbClr val="000000"/>
                </a:solidFill>
              </a:rPr>
              <a:t>Edition, </a:t>
            </a:r>
            <a:r>
              <a:rPr lang="en-US" sz="1600" dirty="0" err="1" smtClean="0">
                <a:solidFill>
                  <a:srgbClr val="000000"/>
                </a:solidFill>
              </a:rPr>
              <a:t>aliniata</a:t>
            </a:r>
            <a:r>
              <a:rPr lang="en-US" sz="1600" dirty="0" smtClean="0">
                <a:solidFill>
                  <a:srgbClr val="000000"/>
                </a:solidFill>
              </a:rPr>
              <a:t> cu </a:t>
            </a:r>
            <a:r>
              <a:rPr lang="en-US" sz="1600" dirty="0" err="1" smtClean="0">
                <a:solidFill>
                  <a:srgbClr val="000000"/>
                </a:solidFill>
              </a:rPr>
              <a:t>ciclurile</a:t>
            </a:r>
            <a:r>
              <a:rPr lang="en-US" sz="1600" dirty="0" smtClean="0">
                <a:solidFill>
                  <a:srgbClr val="000000"/>
                </a:solidFill>
              </a:rPr>
              <a:t> </a:t>
            </a:r>
            <a:r>
              <a:rPr lang="en-US" sz="1600" dirty="0" err="1" smtClean="0">
                <a:solidFill>
                  <a:srgbClr val="000000"/>
                </a:solidFill>
              </a:rPr>
              <a:t>bugetare</a:t>
            </a:r>
            <a:endParaRPr lang="en-US" sz="1600" dirty="0">
              <a:solidFill>
                <a:srgbClr val="000000"/>
              </a:solidFill>
            </a:endParaRPr>
          </a:p>
          <a:p>
            <a:pPr marL="239553" lvl="0"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29784" lvl="1" indent="-118853" defTabSz="456395">
              <a:spcBef>
                <a:spcPts val="400"/>
              </a:spcBef>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err="1" smtClean="0">
                <a:solidFill>
                  <a:srgbClr val="000000"/>
                </a:solidFill>
              </a:rPr>
              <a:t>Sistem</a:t>
            </a:r>
            <a:r>
              <a:rPr lang="en-US" sz="1600" dirty="0" smtClean="0">
                <a:solidFill>
                  <a:srgbClr val="000000"/>
                </a:solidFill>
              </a:rPr>
              <a:t> </a:t>
            </a:r>
            <a:r>
              <a:rPr lang="en-US" sz="1600" dirty="0" err="1" smtClean="0">
                <a:solidFill>
                  <a:srgbClr val="000000"/>
                </a:solidFill>
              </a:rPr>
              <a:t>complet</a:t>
            </a:r>
            <a:r>
              <a:rPr lang="en-US" sz="1600" dirty="0" smtClean="0">
                <a:solidFill>
                  <a:srgbClr val="000000"/>
                </a:solidFill>
              </a:rPr>
              <a:t>, </a:t>
            </a:r>
            <a:r>
              <a:rPr lang="en-US" sz="1600" dirty="0" err="1" smtClean="0">
                <a:solidFill>
                  <a:srgbClr val="000000"/>
                </a:solidFill>
              </a:rPr>
              <a:t>integrat</a:t>
            </a:r>
            <a:r>
              <a:rPr lang="en-US" sz="1600" dirty="0" smtClean="0">
                <a:solidFill>
                  <a:srgbClr val="000000"/>
                </a:solidFill>
              </a:rPr>
              <a:t> </a:t>
            </a:r>
            <a:r>
              <a:rPr lang="en-US" sz="1600" dirty="0" err="1" smtClean="0">
                <a:solidFill>
                  <a:srgbClr val="000000"/>
                </a:solidFill>
              </a:rPr>
              <a:t>pentru</a:t>
            </a:r>
            <a:r>
              <a:rPr lang="en-US" sz="1600" dirty="0" smtClean="0">
                <a:solidFill>
                  <a:srgbClr val="000000"/>
                </a:solidFill>
              </a:rPr>
              <a:t> Single Instance (Enterprise Edition), RAC One Node </a:t>
            </a:r>
            <a:r>
              <a:rPr lang="en-US" sz="1600" dirty="0" err="1" smtClean="0">
                <a:solidFill>
                  <a:srgbClr val="000000"/>
                </a:solidFill>
              </a:rPr>
              <a:t>si</a:t>
            </a:r>
            <a:r>
              <a:rPr lang="en-US" sz="1600" dirty="0" smtClean="0">
                <a:solidFill>
                  <a:srgbClr val="000000"/>
                </a:solidFill>
              </a:rPr>
              <a:t> RAC</a:t>
            </a:r>
          </a:p>
          <a:p>
            <a:pPr marL="229784" lvl="1" indent="-118853" defTabSz="456395">
              <a:spcBef>
                <a:spcPts val="400"/>
              </a:spcBef>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smtClean="0">
                <a:solidFill>
                  <a:srgbClr val="000000"/>
                </a:solidFill>
              </a:rPr>
              <a:t>Hardware </a:t>
            </a:r>
            <a:r>
              <a:rPr lang="en-US" sz="1600" dirty="0" err="1" smtClean="0">
                <a:solidFill>
                  <a:srgbClr val="000000"/>
                </a:solidFill>
              </a:rPr>
              <a:t>si</a:t>
            </a:r>
            <a:r>
              <a:rPr lang="en-US" sz="1600" dirty="0" smtClean="0">
                <a:solidFill>
                  <a:srgbClr val="000000"/>
                </a:solidFill>
              </a:rPr>
              <a:t> software </a:t>
            </a:r>
            <a:r>
              <a:rPr lang="en-US" sz="1600" dirty="0" err="1" smtClean="0">
                <a:solidFill>
                  <a:srgbClr val="000000"/>
                </a:solidFill>
              </a:rPr>
              <a:t>complet</a:t>
            </a:r>
            <a:r>
              <a:rPr lang="en-US" sz="1600" dirty="0" smtClean="0">
                <a:solidFill>
                  <a:srgbClr val="000000"/>
                </a:solidFill>
              </a:rPr>
              <a:t>, plug-and-go</a:t>
            </a:r>
            <a:endParaRPr lang="en-US" sz="1600" dirty="0">
              <a:solidFill>
                <a:srgbClr val="000000"/>
              </a:solidFill>
            </a:endParaRPr>
          </a:p>
          <a:p>
            <a:pPr marL="229784" lvl="1" indent="-118853" defTabSz="456395">
              <a:spcBef>
                <a:spcPts val="400"/>
              </a:spcBef>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err="1" smtClean="0">
                <a:solidFill>
                  <a:srgbClr val="000000"/>
                </a:solidFill>
              </a:rPr>
              <a:t>Baza</a:t>
            </a:r>
            <a:r>
              <a:rPr lang="en-US" sz="1600" dirty="0" smtClean="0">
                <a:solidFill>
                  <a:srgbClr val="000000"/>
                </a:solidFill>
              </a:rPr>
              <a:t> de date </a:t>
            </a:r>
            <a:r>
              <a:rPr lang="en-US" sz="1600" dirty="0" err="1" smtClean="0">
                <a:solidFill>
                  <a:srgbClr val="000000"/>
                </a:solidFill>
              </a:rPr>
              <a:t>inalt</a:t>
            </a:r>
            <a:r>
              <a:rPr lang="en-US" sz="1600" dirty="0" smtClean="0">
                <a:solidFill>
                  <a:srgbClr val="000000"/>
                </a:solidFill>
              </a:rPr>
              <a:t> </a:t>
            </a:r>
            <a:r>
              <a:rPr lang="en-US" sz="1600" dirty="0" err="1" smtClean="0">
                <a:solidFill>
                  <a:srgbClr val="000000"/>
                </a:solidFill>
              </a:rPr>
              <a:t>disponibila</a:t>
            </a:r>
            <a:r>
              <a:rPr lang="en-US" sz="1600" dirty="0" smtClean="0">
                <a:solidFill>
                  <a:srgbClr val="000000"/>
                </a:solidFill>
              </a:rPr>
              <a:t> in cluster </a:t>
            </a:r>
            <a:r>
              <a:rPr lang="en-US" sz="1600" dirty="0" err="1" smtClean="0">
                <a:solidFill>
                  <a:srgbClr val="000000"/>
                </a:solidFill>
              </a:rPr>
              <a:t>configurata</a:t>
            </a:r>
            <a:r>
              <a:rPr lang="en-US" sz="1600" dirty="0" smtClean="0">
                <a:solidFill>
                  <a:srgbClr val="000000"/>
                </a:solidFill>
              </a:rPr>
              <a:t> in </a:t>
            </a:r>
            <a:r>
              <a:rPr lang="en-US" sz="1600" dirty="0" err="1" smtClean="0">
                <a:solidFill>
                  <a:srgbClr val="000000"/>
                </a:solidFill>
              </a:rPr>
              <a:t>citeva</a:t>
            </a:r>
            <a:r>
              <a:rPr lang="en-US" sz="1600" dirty="0" smtClean="0">
                <a:solidFill>
                  <a:srgbClr val="000000"/>
                </a:solidFill>
              </a:rPr>
              <a:t> minute</a:t>
            </a:r>
            <a:endParaRPr lang="en-US" sz="1600" dirty="0">
              <a:solidFill>
                <a:srgbClr val="000000"/>
              </a:solidFill>
            </a:endParaRPr>
          </a:p>
          <a:p>
            <a:pPr marL="229784" lvl="1" indent="-118853" defTabSz="456395">
              <a:spcBef>
                <a:spcPts val="400"/>
              </a:spcBef>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r>
              <a:rPr lang="en-US" sz="1600" dirty="0" err="1" smtClean="0">
                <a:solidFill>
                  <a:srgbClr val="000000"/>
                </a:solidFill>
              </a:rPr>
              <a:t>Functionalitati</a:t>
            </a:r>
            <a:r>
              <a:rPr lang="en-US" sz="1600" dirty="0" smtClean="0">
                <a:solidFill>
                  <a:srgbClr val="000000"/>
                </a:solidFill>
              </a:rPr>
              <a:t> </a:t>
            </a:r>
            <a:r>
              <a:rPr lang="en-US" sz="1600" dirty="0" err="1" smtClean="0">
                <a:solidFill>
                  <a:srgbClr val="000000"/>
                </a:solidFill>
              </a:rPr>
              <a:t>avansate</a:t>
            </a:r>
            <a:r>
              <a:rPr lang="en-US" sz="1600" dirty="0" smtClean="0">
                <a:solidFill>
                  <a:srgbClr val="000000"/>
                </a:solidFill>
              </a:rPr>
              <a:t> de </a:t>
            </a:r>
            <a:r>
              <a:rPr lang="en-US" sz="1600" dirty="0" err="1" smtClean="0">
                <a:solidFill>
                  <a:srgbClr val="000000"/>
                </a:solidFill>
              </a:rPr>
              <a:t>administrare</a:t>
            </a:r>
            <a:r>
              <a:rPr lang="en-US" sz="1600" dirty="0" smtClean="0">
                <a:solidFill>
                  <a:srgbClr val="000000"/>
                </a:solidFill>
              </a:rPr>
              <a:t> </a:t>
            </a:r>
            <a:r>
              <a:rPr lang="en-US" sz="1600" dirty="0" err="1" smtClean="0">
                <a:solidFill>
                  <a:srgbClr val="000000"/>
                </a:solidFill>
              </a:rPr>
              <a:t>si</a:t>
            </a:r>
            <a:r>
              <a:rPr lang="en-US" sz="1600" dirty="0" smtClean="0">
                <a:solidFill>
                  <a:srgbClr val="000000"/>
                </a:solidFill>
              </a:rPr>
              <a:t> </a:t>
            </a:r>
            <a:r>
              <a:rPr lang="en-US" sz="1600" dirty="0" err="1" smtClean="0">
                <a:solidFill>
                  <a:srgbClr val="000000"/>
                </a:solidFill>
              </a:rPr>
              <a:t>suport</a:t>
            </a:r>
            <a:r>
              <a:rPr lang="en-US" sz="1600" dirty="0" smtClean="0">
                <a:solidFill>
                  <a:srgbClr val="000000"/>
                </a:solidFill>
              </a:rPr>
              <a:t> de la </a:t>
            </a:r>
            <a:r>
              <a:rPr lang="en-US" sz="1600" dirty="0" err="1" smtClean="0">
                <a:solidFill>
                  <a:srgbClr val="000000"/>
                </a:solidFill>
              </a:rPr>
              <a:t>unic</a:t>
            </a:r>
            <a:r>
              <a:rPr lang="en-US" sz="1600" dirty="0" smtClean="0">
                <a:solidFill>
                  <a:srgbClr val="000000"/>
                </a:solidFill>
              </a:rPr>
              <a:t> </a:t>
            </a:r>
            <a:r>
              <a:rPr lang="en-US" sz="1600" dirty="0" err="1" smtClean="0">
                <a:solidFill>
                  <a:srgbClr val="000000"/>
                </a:solidFill>
              </a:rPr>
              <a:t>furnizor</a:t>
            </a:r>
            <a:endParaRPr lang="en-US" sz="1600" dirty="0">
              <a:solidFill>
                <a:srgbClr val="000000"/>
              </a:solidFill>
            </a:endParaRPr>
          </a:p>
          <a:p>
            <a:pPr marL="229784" lvl="1" indent="-118853" defTabSz="456395">
              <a:spcBef>
                <a:spcPts val="400"/>
              </a:spcBef>
              <a:buFont typeface="Arial" pitchFamily="34" charset="0"/>
              <a:buChar char="•"/>
              <a:tabLst>
                <a:tab pos="0" algn="l"/>
                <a:tab pos="912790" algn="l"/>
                <a:tab pos="1825580" algn="l"/>
                <a:tab pos="2738372" algn="l"/>
                <a:tab pos="3651164" algn="l"/>
                <a:tab pos="4563953" algn="l"/>
                <a:tab pos="5476745" algn="l"/>
                <a:tab pos="6389536" algn="l"/>
                <a:tab pos="7302327" algn="l"/>
                <a:tab pos="8215118" algn="l"/>
                <a:tab pos="9127908" algn="l"/>
                <a:tab pos="10040700" algn="l"/>
              </a:tabLst>
              <a:defRPr/>
            </a:pPr>
            <a:endParaRPr lang="en-US" sz="1600" dirty="0">
              <a:solidFill>
                <a:srgbClr val="000000"/>
              </a:solidFill>
            </a:endParaRPr>
          </a:p>
          <a:p>
            <a:pPr marL="225027" indent="-225027" defTabSz="456395">
              <a:spcBef>
                <a:spcPct val="25000"/>
              </a:spcBef>
              <a:defRPr/>
            </a:pPr>
            <a:endParaRPr lang="en-US" sz="1600" dirty="0">
              <a:solidFill>
                <a:srgbClr val="000000"/>
              </a:solidFill>
            </a:endParaRPr>
          </a:p>
          <a:p>
            <a:pPr marL="239553" indent="-239553" defTabSz="1021418" eaLnBrk="0" fontAlgn="auto" hangingPunct="0">
              <a:spcBef>
                <a:spcPts val="800"/>
              </a:spcBef>
              <a:spcAft>
                <a:spcPts val="0"/>
              </a:spcAft>
              <a:buClr>
                <a:srgbClr val="FD0000"/>
              </a:buClr>
              <a:defRPr/>
            </a:pPr>
            <a:endParaRPr lang="en-US" sz="22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2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16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kern="0" dirty="0">
              <a:solidFill>
                <a:srgbClr val="000000"/>
              </a:solidFill>
              <a:ea typeface="ＭＳ Ｐゴシック" pitchFamily="-106" charset="-128"/>
            </a:endParaRPr>
          </a:p>
        </p:txBody>
      </p:sp>
      <p:sp>
        <p:nvSpPr>
          <p:cNvPr id="86030" name="Rectangle 29"/>
          <p:cNvSpPr>
            <a:spLocks noChangeArrowheads="1"/>
          </p:cNvSpPr>
          <p:nvPr/>
        </p:nvSpPr>
        <p:spPr bwMode="auto">
          <a:xfrm>
            <a:off x="457202" y="863602"/>
            <a:ext cx="8367713" cy="898161"/>
          </a:xfrm>
          <a:prstGeom prst="rect">
            <a:avLst/>
          </a:prstGeom>
          <a:noFill/>
          <a:ln w="9525">
            <a:noFill/>
            <a:miter lim="800000"/>
            <a:headEnd/>
            <a:tailEnd/>
          </a:ln>
        </p:spPr>
        <p:txBody>
          <a:bodyPr lIns="91280" tIns="45640" rIns="91280" bIns="45640">
            <a:spAutoFit/>
          </a:bodyPr>
          <a:lstStyle/>
          <a:p>
            <a:pPr>
              <a:lnSpc>
                <a:spcPct val="97000"/>
              </a:lnSpc>
              <a:buSzPct val="100000"/>
              <a:tabLst>
                <a:tab pos="0" algn="l"/>
                <a:tab pos="912491" algn="l"/>
                <a:tab pos="1824982" algn="l"/>
                <a:tab pos="2737474" algn="l"/>
                <a:tab pos="3649964" algn="l"/>
                <a:tab pos="4562455" algn="l"/>
                <a:tab pos="5476533" algn="l"/>
                <a:tab pos="6389024" algn="l"/>
                <a:tab pos="7301516" algn="l"/>
                <a:tab pos="8214006" algn="l"/>
                <a:tab pos="9126498" algn="l"/>
                <a:tab pos="10040575" algn="l"/>
              </a:tabLst>
            </a:pPr>
            <a:r>
              <a:rPr lang="en-US" b="1" dirty="0">
                <a:solidFill>
                  <a:srgbClr val="FFFFFF"/>
                </a:solidFill>
              </a:rPr>
              <a:t>Oracle Database Appliance </a:t>
            </a:r>
            <a:r>
              <a:rPr lang="en-US" dirty="0" err="1" smtClean="0">
                <a:solidFill>
                  <a:srgbClr val="FFFFFF"/>
                </a:solidFill>
              </a:rPr>
              <a:t>este</a:t>
            </a:r>
            <a:r>
              <a:rPr lang="en-US" dirty="0" smtClean="0">
                <a:solidFill>
                  <a:srgbClr val="FFFFFF"/>
                </a:solidFill>
              </a:rPr>
              <a:t> un </a:t>
            </a:r>
            <a:r>
              <a:rPr lang="en-US" dirty="0" err="1" smtClean="0">
                <a:solidFill>
                  <a:srgbClr val="FFFFFF"/>
                </a:solidFill>
              </a:rPr>
              <a:t>pachet</a:t>
            </a:r>
            <a:r>
              <a:rPr lang="en-US" dirty="0" smtClean="0">
                <a:solidFill>
                  <a:srgbClr val="FFFFFF"/>
                </a:solidFill>
              </a:rPr>
              <a:t> de software</a:t>
            </a:r>
            <a:r>
              <a:rPr lang="en-US" dirty="0">
                <a:solidFill>
                  <a:srgbClr val="FFFFFF"/>
                </a:solidFill>
              </a:rPr>
              <a:t>, </a:t>
            </a:r>
            <a:r>
              <a:rPr lang="en-US" dirty="0" err="1" smtClean="0">
                <a:solidFill>
                  <a:srgbClr val="FFFFFF"/>
                </a:solidFill>
              </a:rPr>
              <a:t>servere</a:t>
            </a:r>
            <a:r>
              <a:rPr lang="en-US" dirty="0" smtClean="0">
                <a:solidFill>
                  <a:srgbClr val="FFFFFF"/>
                </a:solidFill>
              </a:rPr>
              <a:t>, </a:t>
            </a:r>
            <a:r>
              <a:rPr lang="en-US" dirty="0">
                <a:solidFill>
                  <a:srgbClr val="FFFFFF"/>
                </a:solidFill>
              </a:rPr>
              <a:t>storage and </a:t>
            </a:r>
            <a:r>
              <a:rPr lang="en-US" dirty="0" err="1" smtClean="0">
                <a:solidFill>
                  <a:srgbClr val="FFFFFF"/>
                </a:solidFill>
              </a:rPr>
              <a:t>retelistica</a:t>
            </a:r>
            <a:r>
              <a:rPr lang="en-US" dirty="0" smtClean="0">
                <a:solidFill>
                  <a:srgbClr val="FFFFFF"/>
                </a:solidFill>
              </a:rPr>
              <a:t> </a:t>
            </a:r>
            <a:r>
              <a:rPr lang="en-US" dirty="0" err="1" smtClean="0">
                <a:solidFill>
                  <a:srgbClr val="FFFFFF"/>
                </a:solidFill>
              </a:rPr>
              <a:t>ce</a:t>
            </a:r>
            <a:r>
              <a:rPr lang="en-US" dirty="0" smtClean="0">
                <a:solidFill>
                  <a:srgbClr val="FFFFFF"/>
                </a:solidFill>
              </a:rPr>
              <a:t> </a:t>
            </a:r>
            <a:r>
              <a:rPr lang="en-US" dirty="0" err="1" smtClean="0">
                <a:solidFill>
                  <a:srgbClr val="FFFFFF"/>
                </a:solidFill>
              </a:rPr>
              <a:t>ofera</a:t>
            </a:r>
            <a:r>
              <a:rPr lang="en-US" dirty="0" smtClean="0">
                <a:solidFill>
                  <a:srgbClr val="FFFFFF"/>
                </a:solidFill>
              </a:rPr>
              <a:t> o </a:t>
            </a:r>
            <a:r>
              <a:rPr lang="en-US" dirty="0" err="1" smtClean="0">
                <a:solidFill>
                  <a:srgbClr val="FFFFFF"/>
                </a:solidFill>
              </a:rPr>
              <a:t>solutie</a:t>
            </a:r>
            <a:r>
              <a:rPr lang="en-US" dirty="0" smtClean="0">
                <a:solidFill>
                  <a:srgbClr val="FFFFFF"/>
                </a:solidFill>
              </a:rPr>
              <a:t> </a:t>
            </a:r>
            <a:r>
              <a:rPr lang="en-US" dirty="0">
                <a:solidFill>
                  <a:srgbClr val="FFFFFF"/>
                </a:solidFill>
              </a:rPr>
              <a:t>simple, </a:t>
            </a:r>
            <a:r>
              <a:rPr lang="en-US" dirty="0" smtClean="0">
                <a:solidFill>
                  <a:srgbClr val="FFFFFF"/>
                </a:solidFill>
              </a:rPr>
              <a:t>de </a:t>
            </a:r>
            <a:r>
              <a:rPr lang="en-US" dirty="0" err="1" smtClean="0">
                <a:solidFill>
                  <a:srgbClr val="FFFFFF"/>
                </a:solidFill>
              </a:rPr>
              <a:t>incredere</a:t>
            </a:r>
            <a:r>
              <a:rPr lang="en-US" dirty="0" smtClean="0">
                <a:solidFill>
                  <a:srgbClr val="FFFFFF"/>
                </a:solidFill>
              </a:rPr>
              <a:t> </a:t>
            </a:r>
            <a:r>
              <a:rPr lang="en-US" dirty="0" err="1" smtClean="0">
                <a:solidFill>
                  <a:srgbClr val="FFFFFF"/>
                </a:solidFill>
              </a:rPr>
              <a:t>si</a:t>
            </a:r>
            <a:r>
              <a:rPr lang="en-US" dirty="0" smtClean="0">
                <a:solidFill>
                  <a:srgbClr val="FFFFFF"/>
                </a:solidFill>
              </a:rPr>
              <a:t> </a:t>
            </a:r>
            <a:r>
              <a:rPr lang="en-US" dirty="0" err="1" smtClean="0">
                <a:solidFill>
                  <a:srgbClr val="FFFFFF"/>
                </a:solidFill>
              </a:rPr>
              <a:t>ieftina</a:t>
            </a:r>
            <a:endParaRPr lang="en-US" dirty="0"/>
          </a:p>
          <a:p>
            <a:pPr>
              <a:lnSpc>
                <a:spcPct val="97000"/>
              </a:lnSpc>
              <a:buSzPct val="100000"/>
              <a:tabLst>
                <a:tab pos="0" algn="l"/>
                <a:tab pos="912491" algn="l"/>
                <a:tab pos="1824982" algn="l"/>
                <a:tab pos="2737474" algn="l"/>
                <a:tab pos="3649964" algn="l"/>
                <a:tab pos="4562455" algn="l"/>
                <a:tab pos="5476533" algn="l"/>
                <a:tab pos="6389024" algn="l"/>
                <a:tab pos="7301516" algn="l"/>
                <a:tab pos="8214006" algn="l"/>
                <a:tab pos="9126498" algn="l"/>
                <a:tab pos="10040575" algn="l"/>
              </a:tabLst>
            </a:pPr>
            <a:endParaRPr lang="en-US" dirty="0">
              <a:solidFill>
                <a:srgbClr val="FFFFFF"/>
              </a:solidFill>
            </a:endParaRPr>
          </a:p>
        </p:txBody>
      </p:sp>
      <p:sp>
        <p:nvSpPr>
          <p:cNvPr id="86031" name="Rectangle 29"/>
          <p:cNvSpPr>
            <a:spLocks noChangeArrowheads="1"/>
          </p:cNvSpPr>
          <p:nvPr/>
        </p:nvSpPr>
        <p:spPr bwMode="auto">
          <a:xfrm>
            <a:off x="276225" y="5802314"/>
            <a:ext cx="8610600" cy="369170"/>
          </a:xfrm>
          <a:prstGeom prst="rect">
            <a:avLst/>
          </a:prstGeom>
          <a:noFill/>
          <a:ln w="9525">
            <a:noFill/>
            <a:miter lim="800000"/>
            <a:headEnd/>
            <a:tailEnd/>
          </a:ln>
        </p:spPr>
        <p:txBody>
          <a:bodyPr lIns="91280" tIns="45640" rIns="91280" bIns="45640">
            <a:spAutoFit/>
          </a:bodyPr>
          <a:lstStyle/>
          <a:p>
            <a:pPr algn="ct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 </a:t>
            </a:r>
            <a:r>
              <a:rPr lang="en-US" u="sng" dirty="0">
                <a:solidFill>
                  <a:srgbClr val="FFFFFF"/>
                </a:solidFill>
              </a:rPr>
              <a:t>http://</a:t>
            </a:r>
            <a:r>
              <a:rPr lang="en-US" u="sng" dirty="0" smtClean="0">
                <a:solidFill>
                  <a:srgbClr val="FFFFFF"/>
                </a:solidFill>
              </a:rPr>
              <a:t>www.oracle.com/oda</a:t>
            </a:r>
            <a:endParaRPr lang="en-US" u="sng" dirty="0">
              <a:solidFill>
                <a:srgbClr val="FFFFFF"/>
              </a:solidFill>
            </a:endParaRPr>
          </a:p>
        </p:txBody>
      </p:sp>
      <p:pic>
        <p:nvPicPr>
          <p:cNvPr id="86032" name="Picture 13" descr="6119_databaseappliance_right_cmyk_110929-02.png"/>
          <p:cNvPicPr>
            <a:picLocks noChangeAspect="1"/>
          </p:cNvPicPr>
          <p:nvPr/>
        </p:nvPicPr>
        <p:blipFill>
          <a:blip r:embed="rId3" cstate="print"/>
          <a:srcRect/>
          <a:stretch>
            <a:fillRect/>
          </a:stretch>
        </p:blipFill>
        <p:spPr bwMode="auto">
          <a:xfrm>
            <a:off x="14290" y="2254252"/>
            <a:ext cx="3817937" cy="19081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6" name="Rectangle 15"/>
          <p:cNvSpPr/>
          <p:nvPr/>
        </p:nvSpPr>
        <p:spPr bwMode="auto">
          <a:xfrm>
            <a:off x="523875" y="1525591"/>
            <a:ext cx="3748088"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7" name="Rounded Rectangle 16"/>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18" name="Rounded Rectangle 17"/>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1"/>
            <a:ext cx="7612062" cy="443198"/>
          </a:xfrm>
        </p:spPr>
        <p:txBody>
          <a:bodyPr>
            <a:spAutoFit/>
          </a:bodyPr>
          <a:lstStyle/>
          <a:p>
            <a:pPr defTabSz="456395" eaLnBrk="1" hangingPunct="1">
              <a:lnSpc>
                <a:spcPct val="90000"/>
              </a:lnSpc>
              <a:defRPr/>
            </a:pPr>
            <a:r>
              <a:rPr lang="en-US" kern="1200" dirty="0" smtClean="0">
                <a:solidFill>
                  <a:srgbClr val="000000"/>
                </a:solidFill>
                <a:latin typeface="+mn-lt"/>
                <a:ea typeface="+mn-ea"/>
                <a:cs typeface="Arial" charset="0"/>
              </a:rPr>
              <a:t>Oracle Exalytics</a:t>
            </a:r>
          </a:p>
        </p:txBody>
      </p:sp>
      <p:sp>
        <p:nvSpPr>
          <p:cNvPr id="27" name="Content Placeholder 26"/>
          <p:cNvSpPr txBox="1">
            <a:spLocks/>
          </p:cNvSpPr>
          <p:nvPr/>
        </p:nvSpPr>
        <p:spPr>
          <a:xfrm>
            <a:off x="4508500" y="1628775"/>
            <a:ext cx="4192588" cy="3387725"/>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25027" indent="-225027" defTabSz="456395">
              <a:spcBef>
                <a:spcPct val="25000"/>
              </a:spcBef>
              <a:buFont typeface="Arial" pitchFamily="34" charset="0"/>
              <a:buChar char="•"/>
              <a:defRPr/>
            </a:pPr>
            <a:r>
              <a:rPr lang="en-US" sz="1400" dirty="0" err="1" smtClean="0">
                <a:solidFill>
                  <a:srgbClr val="000000"/>
                </a:solidFill>
              </a:rPr>
              <a:t>Analize</a:t>
            </a:r>
            <a:r>
              <a:rPr lang="en-US" sz="1400" dirty="0" smtClean="0">
                <a:solidFill>
                  <a:srgbClr val="000000"/>
                </a:solidFill>
              </a:rPr>
              <a:t> </a:t>
            </a:r>
            <a:r>
              <a:rPr lang="en-US" sz="1400" dirty="0" err="1" smtClean="0">
                <a:solidFill>
                  <a:srgbClr val="000000"/>
                </a:solidFill>
              </a:rPr>
              <a:t>vizuale</a:t>
            </a:r>
            <a:r>
              <a:rPr lang="en-US" sz="1400" dirty="0" smtClean="0">
                <a:solidFill>
                  <a:srgbClr val="000000"/>
                </a:solidFill>
              </a:rPr>
              <a:t> interactive </a:t>
            </a:r>
            <a:r>
              <a:rPr lang="en-US" sz="1400" dirty="0" err="1" smtClean="0">
                <a:solidFill>
                  <a:srgbClr val="000000"/>
                </a:solidFill>
              </a:rPr>
              <a:t>instantanee</a:t>
            </a:r>
            <a:endParaRPr lang="en-US" sz="1400" dirty="0">
              <a:solidFill>
                <a:srgbClr val="000000"/>
              </a:solidFill>
            </a:endParaRPr>
          </a:p>
          <a:p>
            <a:pPr marL="225027" indent="-225027" defTabSz="456395">
              <a:spcBef>
                <a:spcPct val="25000"/>
              </a:spcBef>
              <a:buFont typeface="Arial" pitchFamily="34" charset="0"/>
              <a:buChar char="•"/>
              <a:defRPr/>
            </a:pPr>
            <a:r>
              <a:rPr lang="en-US" sz="1400" dirty="0" err="1" smtClean="0">
                <a:solidFill>
                  <a:srgbClr val="000000"/>
                </a:solidFill>
              </a:rPr>
              <a:t>Scaleaza</a:t>
            </a:r>
            <a:r>
              <a:rPr lang="en-US" sz="1400" dirty="0" smtClean="0">
                <a:solidFill>
                  <a:srgbClr val="000000"/>
                </a:solidFill>
              </a:rPr>
              <a:t> la </a:t>
            </a:r>
            <a:r>
              <a:rPr lang="en-US" sz="1400" dirty="0" err="1" smtClean="0">
                <a:solidFill>
                  <a:srgbClr val="000000"/>
                </a:solidFill>
              </a:rPr>
              <a:t>mii</a:t>
            </a:r>
            <a:r>
              <a:rPr lang="en-US" sz="1400" dirty="0" smtClean="0">
                <a:solidFill>
                  <a:srgbClr val="000000"/>
                </a:solidFill>
              </a:rPr>
              <a:t> de </a:t>
            </a:r>
            <a:r>
              <a:rPr lang="en-US" sz="1400" dirty="0" err="1" smtClean="0">
                <a:solidFill>
                  <a:srgbClr val="000000"/>
                </a:solidFill>
              </a:rPr>
              <a:t>analisti</a:t>
            </a:r>
            <a:endParaRPr lang="en-US" sz="1400" dirty="0">
              <a:solidFill>
                <a:srgbClr val="000000"/>
              </a:solidFill>
            </a:endParaRPr>
          </a:p>
          <a:p>
            <a:pPr marL="239553" lvl="0"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25027" indent="-225027" defTabSz="456395">
              <a:spcBef>
                <a:spcPct val="25000"/>
              </a:spcBef>
              <a:buFont typeface="Arial" pitchFamily="34" charset="0"/>
              <a:buChar char="•"/>
              <a:defRPr/>
            </a:pPr>
            <a:r>
              <a:rPr lang="en-US" sz="1400" dirty="0" err="1" smtClean="0">
                <a:solidFill>
                  <a:srgbClr val="000000"/>
                </a:solidFill>
              </a:rPr>
              <a:t>Analize</a:t>
            </a:r>
            <a:r>
              <a:rPr lang="en-US" sz="1400" dirty="0" smtClean="0">
                <a:solidFill>
                  <a:srgbClr val="000000"/>
                </a:solidFill>
              </a:rPr>
              <a:t> </a:t>
            </a:r>
            <a:r>
              <a:rPr lang="en-US" sz="1400" dirty="0" err="1" smtClean="0">
                <a:solidFill>
                  <a:srgbClr val="000000"/>
                </a:solidFill>
              </a:rPr>
              <a:t>inmem</a:t>
            </a:r>
            <a:r>
              <a:rPr lang="en-US" sz="1400" dirty="0" smtClean="0">
                <a:solidFill>
                  <a:srgbClr val="000000"/>
                </a:solidFill>
              </a:rPr>
              <a:t> </a:t>
            </a:r>
            <a:r>
              <a:rPr lang="en-US" sz="1400" dirty="0" err="1" smtClean="0">
                <a:solidFill>
                  <a:srgbClr val="000000"/>
                </a:solidFill>
              </a:rPr>
              <a:t>orie</a:t>
            </a:r>
            <a:endParaRPr lang="en-US" sz="1400" dirty="0" smtClean="0">
              <a:solidFill>
                <a:srgbClr val="000000"/>
              </a:solidFill>
            </a:endParaRPr>
          </a:p>
          <a:p>
            <a:pPr marL="225027" indent="-225027" defTabSz="456395">
              <a:spcBef>
                <a:spcPct val="25000"/>
              </a:spcBef>
              <a:buFont typeface="Arial" pitchFamily="34" charset="0"/>
              <a:buChar char="•"/>
              <a:defRPr/>
            </a:pPr>
            <a:r>
              <a:rPr lang="en-US" sz="1400" dirty="0" err="1" smtClean="0">
                <a:solidFill>
                  <a:srgbClr val="000000"/>
                </a:solidFill>
              </a:rPr>
              <a:t>Ruleaza</a:t>
            </a:r>
            <a:r>
              <a:rPr lang="en-US" sz="1400" dirty="0" smtClean="0">
                <a:solidFill>
                  <a:srgbClr val="000000"/>
                </a:solidFill>
              </a:rPr>
              <a:t> </a:t>
            </a:r>
            <a:r>
              <a:rPr lang="en-US" sz="1400" dirty="0" err="1" smtClean="0">
                <a:solidFill>
                  <a:srgbClr val="000000"/>
                </a:solidFill>
              </a:rPr>
              <a:t>aplicatii</a:t>
            </a:r>
            <a:r>
              <a:rPr lang="en-US" sz="1400" dirty="0" smtClean="0">
                <a:solidFill>
                  <a:srgbClr val="000000"/>
                </a:solidFill>
              </a:rPr>
              <a:t> </a:t>
            </a:r>
            <a:r>
              <a:rPr lang="en-US" sz="1400" dirty="0">
                <a:solidFill>
                  <a:srgbClr val="000000"/>
                </a:solidFill>
              </a:rPr>
              <a:t>BI </a:t>
            </a:r>
            <a:r>
              <a:rPr lang="en-US" sz="1400" dirty="0" err="1" smtClean="0">
                <a:solidFill>
                  <a:srgbClr val="000000"/>
                </a:solidFill>
              </a:rPr>
              <a:t>si</a:t>
            </a:r>
            <a:r>
              <a:rPr lang="en-US" sz="1400" dirty="0" smtClean="0">
                <a:solidFill>
                  <a:srgbClr val="000000"/>
                </a:solidFill>
              </a:rPr>
              <a:t> </a:t>
            </a:r>
            <a:r>
              <a:rPr lang="en-US" sz="1400" dirty="0">
                <a:solidFill>
                  <a:srgbClr val="000000"/>
                </a:solidFill>
              </a:rPr>
              <a:t>EPM </a:t>
            </a:r>
          </a:p>
          <a:p>
            <a:pPr marL="225027" indent="-225027" defTabSz="456395">
              <a:spcBef>
                <a:spcPct val="25000"/>
              </a:spcBef>
              <a:buFont typeface="Arial" pitchFamily="34" charset="0"/>
              <a:buChar char="•"/>
              <a:defRPr/>
            </a:pPr>
            <a:r>
              <a:rPr lang="en-US" sz="1400" dirty="0" smtClean="0">
                <a:solidFill>
                  <a:srgbClr val="000000"/>
                </a:solidFill>
              </a:rPr>
              <a:t>Se </a:t>
            </a:r>
            <a:r>
              <a:rPr lang="en-US" sz="1400" dirty="0" err="1" smtClean="0">
                <a:solidFill>
                  <a:srgbClr val="000000"/>
                </a:solidFill>
              </a:rPr>
              <a:t>integreaza</a:t>
            </a:r>
            <a:r>
              <a:rPr lang="en-US" sz="1400" dirty="0" smtClean="0">
                <a:solidFill>
                  <a:srgbClr val="000000"/>
                </a:solidFill>
              </a:rPr>
              <a:t> cu </a:t>
            </a:r>
            <a:r>
              <a:rPr lang="en-US" sz="1400" dirty="0" err="1" smtClean="0">
                <a:solidFill>
                  <a:srgbClr val="000000"/>
                </a:solidFill>
              </a:rPr>
              <a:t>infrastructura</a:t>
            </a:r>
            <a:r>
              <a:rPr lang="en-US" sz="1400" dirty="0" smtClean="0">
                <a:solidFill>
                  <a:srgbClr val="000000"/>
                </a:solidFill>
              </a:rPr>
              <a:t> </a:t>
            </a:r>
            <a:r>
              <a:rPr lang="en-US" sz="1400" dirty="0" err="1" smtClean="0">
                <a:solidFill>
                  <a:srgbClr val="000000"/>
                </a:solidFill>
              </a:rPr>
              <a:t>si</a:t>
            </a:r>
            <a:r>
              <a:rPr lang="en-US" sz="1400" dirty="0" smtClean="0">
                <a:solidFill>
                  <a:srgbClr val="000000"/>
                </a:solidFill>
              </a:rPr>
              <a:t> </a:t>
            </a:r>
            <a:r>
              <a:rPr lang="en-US" sz="1400" dirty="0" err="1" smtClean="0">
                <a:solidFill>
                  <a:srgbClr val="000000"/>
                </a:solidFill>
              </a:rPr>
              <a:t>sursele</a:t>
            </a:r>
            <a:r>
              <a:rPr lang="en-US" sz="1400" dirty="0" smtClean="0">
                <a:solidFill>
                  <a:srgbClr val="000000"/>
                </a:solidFill>
              </a:rPr>
              <a:t> de date </a:t>
            </a:r>
            <a:r>
              <a:rPr lang="en-US" sz="1400" dirty="0" err="1" smtClean="0">
                <a:solidFill>
                  <a:srgbClr val="000000"/>
                </a:solidFill>
              </a:rPr>
              <a:t>existente</a:t>
            </a:r>
            <a:endParaRPr lang="en-US" sz="1400" dirty="0">
              <a:solidFill>
                <a:srgbClr val="000000"/>
              </a:solidFill>
            </a:endParaRPr>
          </a:p>
          <a:p>
            <a:pPr marL="225027" indent="-225027" defTabSz="456395">
              <a:spcBef>
                <a:spcPct val="25000"/>
              </a:spcBef>
              <a:buFont typeface="Arial" pitchFamily="34" charset="0"/>
              <a:buChar char="•"/>
              <a:defRPr/>
            </a:pPr>
            <a:r>
              <a:rPr lang="en-US" sz="1400" dirty="0" err="1" smtClean="0">
                <a:solidFill>
                  <a:srgbClr val="000000"/>
                </a:solidFill>
              </a:rPr>
              <a:t>Optimizata</a:t>
            </a:r>
            <a:r>
              <a:rPr lang="en-US" sz="1400" dirty="0" smtClean="0">
                <a:solidFill>
                  <a:srgbClr val="000000"/>
                </a:solidFill>
              </a:rPr>
              <a:t> </a:t>
            </a:r>
            <a:r>
              <a:rPr lang="en-US" sz="1400" dirty="0" err="1" smtClean="0">
                <a:solidFill>
                  <a:srgbClr val="000000"/>
                </a:solidFill>
              </a:rPr>
              <a:t>pentru</a:t>
            </a:r>
            <a:r>
              <a:rPr lang="en-US" sz="1400" dirty="0" smtClean="0">
                <a:solidFill>
                  <a:srgbClr val="000000"/>
                </a:solidFill>
              </a:rPr>
              <a:t> </a:t>
            </a:r>
            <a:r>
              <a:rPr lang="en-US" sz="1400" dirty="0">
                <a:solidFill>
                  <a:srgbClr val="000000"/>
                </a:solidFill>
              </a:rPr>
              <a:t>Exadata – InfiniBand</a:t>
            </a:r>
          </a:p>
          <a:p>
            <a:pPr marL="225027" indent="-225027" defTabSz="456395">
              <a:spcBef>
                <a:spcPct val="25000"/>
              </a:spcBef>
              <a:buFont typeface="Arial" pitchFamily="34" charset="0"/>
              <a:buChar char="•"/>
              <a:defRPr/>
            </a:pPr>
            <a:r>
              <a:rPr lang="en-US" sz="1400" dirty="0" smtClean="0">
                <a:solidFill>
                  <a:srgbClr val="000000"/>
                </a:solidFill>
              </a:rPr>
              <a:t>BI </a:t>
            </a:r>
            <a:r>
              <a:rPr lang="en-US" sz="1400" dirty="0">
                <a:solidFill>
                  <a:srgbClr val="000000"/>
                </a:solidFill>
              </a:rPr>
              <a:t>Foundation </a:t>
            </a:r>
            <a:r>
              <a:rPr lang="en-US" sz="1400" dirty="0" smtClean="0">
                <a:solidFill>
                  <a:srgbClr val="000000"/>
                </a:solidFill>
              </a:rPr>
              <a:t>Suite </a:t>
            </a:r>
            <a:r>
              <a:rPr lang="en-US" sz="1400" dirty="0" err="1" smtClean="0">
                <a:solidFill>
                  <a:srgbClr val="000000"/>
                </a:solidFill>
              </a:rPr>
              <a:t>optimizat</a:t>
            </a:r>
            <a:r>
              <a:rPr lang="en-US" sz="1400" dirty="0" smtClean="0">
                <a:solidFill>
                  <a:srgbClr val="000000"/>
                </a:solidFill>
              </a:rPr>
              <a:t> </a:t>
            </a:r>
            <a:r>
              <a:rPr lang="en-US" sz="1400" dirty="0">
                <a:solidFill>
                  <a:srgbClr val="000000"/>
                </a:solidFill>
              </a:rPr>
              <a:t>– OBIEE </a:t>
            </a:r>
            <a:r>
              <a:rPr lang="en-US" sz="1400" dirty="0" err="1" smtClean="0">
                <a:solidFill>
                  <a:srgbClr val="000000"/>
                </a:solidFill>
              </a:rPr>
              <a:t>si</a:t>
            </a:r>
            <a:r>
              <a:rPr lang="en-US" sz="1400" dirty="0" smtClean="0">
                <a:solidFill>
                  <a:srgbClr val="000000"/>
                </a:solidFill>
              </a:rPr>
              <a:t> </a:t>
            </a:r>
            <a:r>
              <a:rPr lang="en-US" sz="1400" dirty="0" err="1" smtClean="0">
                <a:solidFill>
                  <a:srgbClr val="000000"/>
                </a:solidFill>
              </a:rPr>
              <a:t>Essbase</a:t>
            </a:r>
            <a:endParaRPr lang="en-US" sz="1400" dirty="0">
              <a:solidFill>
                <a:srgbClr val="000000"/>
              </a:solidFill>
            </a:endParaRPr>
          </a:p>
          <a:p>
            <a:pPr marL="225027" indent="-225027" defTabSz="456395">
              <a:spcBef>
                <a:spcPct val="25000"/>
              </a:spcBef>
              <a:defRPr/>
            </a:pPr>
            <a:endParaRPr lang="en-US" sz="1400" dirty="0">
              <a:solidFill>
                <a:srgbClr val="000000"/>
              </a:solidFill>
            </a:endParaRPr>
          </a:p>
          <a:p>
            <a:pPr marL="239553" indent="-239553" defTabSz="1021418" eaLnBrk="0" fontAlgn="auto" hangingPunct="0">
              <a:spcBef>
                <a:spcPts val="800"/>
              </a:spcBef>
              <a:spcAft>
                <a:spcPts val="0"/>
              </a:spcAft>
              <a:buClr>
                <a:srgbClr val="FD0000"/>
              </a:buClr>
              <a:defRPr/>
            </a:pP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16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kern="0" dirty="0">
              <a:solidFill>
                <a:srgbClr val="000000"/>
              </a:solidFill>
              <a:ea typeface="ＭＳ Ｐゴシック" pitchFamily="-106" charset="-128"/>
            </a:endParaRPr>
          </a:p>
        </p:txBody>
      </p:sp>
      <p:sp>
        <p:nvSpPr>
          <p:cNvPr id="29708" name="Rectangle 29"/>
          <p:cNvSpPr>
            <a:spLocks noChangeArrowheads="1"/>
          </p:cNvSpPr>
          <p:nvPr/>
        </p:nvSpPr>
        <p:spPr bwMode="auto">
          <a:xfrm>
            <a:off x="457202" y="863600"/>
            <a:ext cx="8367713" cy="523059"/>
          </a:xfrm>
          <a:prstGeom prst="rect">
            <a:avLst/>
          </a:prstGeom>
          <a:noFill/>
          <a:ln w="9525">
            <a:noFill/>
            <a:miter lim="800000"/>
            <a:headEnd/>
            <a:tailEnd/>
          </a:ln>
        </p:spPr>
        <p:txBody>
          <a:bodyPr lIns="91280" tIns="45640" rIns="91280" bIns="45640">
            <a:spAutoFit/>
          </a:bodyPr>
          <a:lstStyle/>
          <a:p>
            <a:r>
              <a:rPr lang="en-US" sz="1400" b="1" dirty="0">
                <a:solidFill>
                  <a:srgbClr val="FFFFFF"/>
                </a:solidFill>
              </a:rPr>
              <a:t>Oracle </a:t>
            </a:r>
            <a:r>
              <a:rPr lang="en-US" sz="1400" b="1" dirty="0" err="1">
                <a:solidFill>
                  <a:srgbClr val="FFFFFF"/>
                </a:solidFill>
              </a:rPr>
              <a:t>Exalytics</a:t>
            </a:r>
            <a:r>
              <a:rPr lang="en-US" sz="1400" b="1" dirty="0">
                <a:solidFill>
                  <a:srgbClr val="FFFFFF"/>
                </a:solidFill>
              </a:rPr>
              <a:t> </a:t>
            </a:r>
            <a:r>
              <a:rPr lang="en-US" sz="1400" dirty="0" err="1" smtClean="0">
                <a:solidFill>
                  <a:srgbClr val="FFFFFF"/>
                </a:solidFill>
              </a:rPr>
              <a:t>este</a:t>
            </a:r>
            <a:r>
              <a:rPr lang="en-US" sz="1400" dirty="0" smtClean="0">
                <a:solidFill>
                  <a:srgbClr val="FFFFFF"/>
                </a:solidFill>
              </a:rPr>
              <a:t> prima </a:t>
            </a:r>
            <a:r>
              <a:rPr lang="en-US" sz="1400" dirty="0" err="1" smtClean="0">
                <a:solidFill>
                  <a:srgbClr val="FFFFFF"/>
                </a:solidFill>
              </a:rPr>
              <a:t>masina</a:t>
            </a:r>
            <a:r>
              <a:rPr lang="en-US" sz="1400" dirty="0" smtClean="0">
                <a:solidFill>
                  <a:srgbClr val="FFFFFF"/>
                </a:solidFill>
              </a:rPr>
              <a:t> de Business Intelligence in </a:t>
            </a:r>
            <a:r>
              <a:rPr lang="en-US" sz="1400" dirty="0" err="1" smtClean="0">
                <a:solidFill>
                  <a:srgbClr val="FFFFFF"/>
                </a:solidFill>
              </a:rPr>
              <a:t>memorie</a:t>
            </a:r>
            <a:r>
              <a:rPr lang="en-US" sz="1400" dirty="0" smtClean="0">
                <a:solidFill>
                  <a:srgbClr val="FFFFFF"/>
                </a:solidFill>
              </a:rPr>
              <a:t> care </a:t>
            </a:r>
            <a:r>
              <a:rPr lang="en-US" sz="1400" dirty="0" err="1" smtClean="0">
                <a:solidFill>
                  <a:srgbClr val="FFFFFF"/>
                </a:solidFill>
              </a:rPr>
              <a:t>furnizeaza</a:t>
            </a:r>
            <a:r>
              <a:rPr lang="en-US" sz="1400" dirty="0" smtClean="0">
                <a:solidFill>
                  <a:srgbClr val="FFFFFF"/>
                </a:solidFill>
              </a:rPr>
              <a:t> </a:t>
            </a:r>
            <a:r>
              <a:rPr lang="en-US" sz="1400" dirty="0" err="1" smtClean="0">
                <a:solidFill>
                  <a:srgbClr val="FFFFFF"/>
                </a:solidFill>
              </a:rPr>
              <a:t>cea</a:t>
            </a:r>
            <a:r>
              <a:rPr lang="en-US" sz="1400" dirty="0" smtClean="0">
                <a:solidFill>
                  <a:srgbClr val="FFFFFF"/>
                </a:solidFill>
              </a:rPr>
              <a:t> </a:t>
            </a:r>
            <a:r>
              <a:rPr lang="en-US" sz="1400" dirty="0" err="1" smtClean="0">
                <a:solidFill>
                  <a:srgbClr val="FFFFFF"/>
                </a:solidFill>
              </a:rPr>
              <a:t>mai</a:t>
            </a:r>
            <a:r>
              <a:rPr lang="en-US" sz="1400" dirty="0" smtClean="0">
                <a:solidFill>
                  <a:srgbClr val="FFFFFF"/>
                </a:solidFill>
              </a:rPr>
              <a:t> </a:t>
            </a:r>
            <a:r>
              <a:rPr lang="en-US" sz="1400" dirty="0" err="1" smtClean="0">
                <a:solidFill>
                  <a:srgbClr val="FFFFFF"/>
                </a:solidFill>
              </a:rPr>
              <a:t>rapida</a:t>
            </a:r>
            <a:r>
              <a:rPr lang="en-US" sz="1400" dirty="0" smtClean="0">
                <a:solidFill>
                  <a:srgbClr val="FFFFFF"/>
                </a:solidFill>
              </a:rPr>
              <a:t> </a:t>
            </a:r>
            <a:r>
              <a:rPr lang="en-US" sz="1400" dirty="0" err="1" smtClean="0">
                <a:solidFill>
                  <a:srgbClr val="FFFFFF"/>
                </a:solidFill>
              </a:rPr>
              <a:t>performanta</a:t>
            </a:r>
            <a:r>
              <a:rPr lang="en-US" sz="1400" dirty="0" smtClean="0">
                <a:solidFill>
                  <a:srgbClr val="FFFFFF"/>
                </a:solidFill>
              </a:rPr>
              <a:t> </a:t>
            </a:r>
            <a:r>
              <a:rPr lang="en-US" sz="1400" dirty="0" err="1" smtClean="0">
                <a:solidFill>
                  <a:srgbClr val="FFFFFF"/>
                </a:solidFill>
              </a:rPr>
              <a:t>pentru</a:t>
            </a:r>
            <a:r>
              <a:rPr lang="en-US" sz="1400" dirty="0" smtClean="0">
                <a:solidFill>
                  <a:srgbClr val="FFFFFF"/>
                </a:solidFill>
              </a:rPr>
              <a:t> </a:t>
            </a:r>
            <a:r>
              <a:rPr lang="en-US" sz="1400" dirty="0" err="1" smtClean="0">
                <a:solidFill>
                  <a:srgbClr val="FFFFFF"/>
                </a:solidFill>
              </a:rPr>
              <a:t>aplicatiile</a:t>
            </a:r>
            <a:r>
              <a:rPr lang="en-US" sz="1400" dirty="0" smtClean="0">
                <a:solidFill>
                  <a:srgbClr val="FFFFFF"/>
                </a:solidFill>
              </a:rPr>
              <a:t> de </a:t>
            </a:r>
            <a:r>
              <a:rPr lang="en-US" sz="1400" dirty="0" err="1" smtClean="0">
                <a:solidFill>
                  <a:srgbClr val="FFFFFF"/>
                </a:solidFill>
              </a:rPr>
              <a:t>planificare</a:t>
            </a:r>
            <a:r>
              <a:rPr lang="en-US" sz="1400" dirty="0" smtClean="0">
                <a:solidFill>
                  <a:srgbClr val="FFFFFF"/>
                </a:solidFill>
              </a:rPr>
              <a:t> </a:t>
            </a:r>
            <a:r>
              <a:rPr lang="en-US" sz="1400" dirty="0" err="1" smtClean="0">
                <a:solidFill>
                  <a:srgbClr val="FFFFFF"/>
                </a:solidFill>
              </a:rPr>
              <a:t>si</a:t>
            </a:r>
            <a:r>
              <a:rPr lang="en-US" sz="1400" dirty="0" smtClean="0">
                <a:solidFill>
                  <a:srgbClr val="FFFFFF"/>
                </a:solidFill>
              </a:rPr>
              <a:t> BI</a:t>
            </a:r>
            <a:endParaRPr lang="en-US" sz="1400" dirty="0">
              <a:solidFill>
                <a:srgbClr val="FFFFFF"/>
              </a:solidFill>
            </a:endParaRPr>
          </a:p>
        </p:txBody>
      </p:sp>
      <p:sp>
        <p:nvSpPr>
          <p:cNvPr id="31761" name="Rectangle 29"/>
          <p:cNvSpPr>
            <a:spLocks noChangeArrowheads="1"/>
          </p:cNvSpPr>
          <p:nvPr/>
        </p:nvSpPr>
        <p:spPr bwMode="auto">
          <a:xfrm>
            <a:off x="749304" y="5570541"/>
            <a:ext cx="7908925" cy="369170"/>
          </a:xfrm>
          <a:prstGeom prst="rect">
            <a:avLst/>
          </a:prstGeom>
          <a:noFill/>
          <a:ln w="9525">
            <a:noFill/>
            <a:miter lim="800000"/>
            <a:headEnd/>
            <a:tailEnd/>
          </a:ln>
        </p:spPr>
        <p:txBody>
          <a:bodyPr lIns="91280" tIns="45640" rIns="91280" bIns="45640">
            <a:spAutoFit/>
          </a:bodyPr>
          <a:lstStyle/>
          <a:p>
            <a:pPr algn="ctr" defTabSz="456395">
              <a:defRPr/>
            </a:pP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a:t>
            </a:r>
            <a:r>
              <a:rPr lang="en-US" dirty="0" smtClean="0">
                <a:solidFill>
                  <a:srgbClr val="FFFFFF"/>
                </a:solidFill>
              </a:rPr>
              <a:t> </a:t>
            </a:r>
            <a:r>
              <a:rPr lang="en-US" u="sng" kern="0" dirty="0">
                <a:solidFill>
                  <a:srgbClr val="FFFFFF"/>
                </a:solidFill>
                <a:cs typeface="Arial" charset="0"/>
              </a:rPr>
              <a:t>http://www.oracle.com/exalytics</a:t>
            </a:r>
            <a:endParaRPr lang="en-US" u="sng" dirty="0">
              <a:solidFill>
                <a:srgbClr val="FFFFFF"/>
              </a:solidFill>
            </a:endParaRPr>
          </a:p>
        </p:txBody>
      </p:sp>
      <p:pic>
        <p:nvPicPr>
          <p:cNvPr id="29710" name="Picture 119" descr="6119_exalytics_right_cmyk_110929-02.png"/>
          <p:cNvPicPr>
            <a:picLocks noChangeAspect="1"/>
          </p:cNvPicPr>
          <p:nvPr/>
        </p:nvPicPr>
        <p:blipFill>
          <a:blip r:embed="rId3" cstate="print"/>
          <a:srcRect/>
          <a:stretch>
            <a:fillRect/>
          </a:stretch>
        </p:blipFill>
        <p:spPr bwMode="auto">
          <a:xfrm>
            <a:off x="30166" y="2751141"/>
            <a:ext cx="4478337" cy="227806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4" name="Rectangle 13"/>
          <p:cNvSpPr/>
          <p:nvPr/>
        </p:nvSpPr>
        <p:spPr bwMode="auto">
          <a:xfrm>
            <a:off x="523876" y="1525591"/>
            <a:ext cx="3478213"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7" name="Rounded Rectangle 16"/>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18" name="Rounded Rectangle 17"/>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49"/>
            <a:ext cx="7612062" cy="443198"/>
          </a:xfrm>
        </p:spPr>
        <p:txBody>
          <a:bodyPr>
            <a:spAutoFit/>
          </a:bodyPr>
          <a:lstStyle/>
          <a:p>
            <a:pPr defTabSz="456395" eaLnBrk="1" hangingPunct="1">
              <a:lnSpc>
                <a:spcPct val="90000"/>
              </a:lnSpc>
              <a:defRPr/>
            </a:pPr>
            <a:r>
              <a:rPr lang="en-US" kern="1200" dirty="0" smtClean="0">
                <a:solidFill>
                  <a:srgbClr val="000000"/>
                </a:solidFill>
                <a:latin typeface="+mn-lt"/>
                <a:ea typeface="+mn-ea"/>
                <a:cs typeface="Arial" charset="0"/>
              </a:rPr>
              <a:t>Oracle Big Data Appliance</a:t>
            </a:r>
            <a:endParaRPr lang="en-US" sz="2800" kern="1200" dirty="0" smtClean="0">
              <a:solidFill>
                <a:srgbClr val="000000"/>
              </a:solidFill>
              <a:latin typeface="+mn-lt"/>
              <a:ea typeface="+mn-ea"/>
              <a:cs typeface="Arial" charset="0"/>
            </a:endParaRPr>
          </a:p>
        </p:txBody>
      </p:sp>
      <p:sp>
        <p:nvSpPr>
          <p:cNvPr id="27" name="Content Placeholder 26"/>
          <p:cNvSpPr txBox="1">
            <a:spLocks/>
          </p:cNvSpPr>
          <p:nvPr/>
        </p:nvSpPr>
        <p:spPr>
          <a:xfrm>
            <a:off x="4240215" y="1555753"/>
            <a:ext cx="4414837" cy="4233863"/>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25027" indent="-225027" defTabSz="456395">
              <a:spcBef>
                <a:spcPct val="25000"/>
              </a:spcBef>
              <a:buFont typeface="Arial" pitchFamily="34" charset="0"/>
              <a:buChar char="•"/>
              <a:defRPr/>
            </a:pPr>
            <a:r>
              <a:rPr lang="en-US" sz="1400" dirty="0" err="1" smtClean="0"/>
              <a:t>Valorifica</a:t>
            </a:r>
            <a:r>
              <a:rPr lang="en-US" sz="1400" dirty="0" smtClean="0"/>
              <a:t> Big Data </a:t>
            </a:r>
            <a:r>
              <a:rPr lang="en-US" sz="1400" dirty="0" err="1" smtClean="0"/>
              <a:t>pentru</a:t>
            </a:r>
            <a:r>
              <a:rPr lang="en-US" sz="1400" dirty="0" smtClean="0"/>
              <a:t> </a:t>
            </a:r>
            <a:r>
              <a:rPr lang="en-US" sz="1400" dirty="0" err="1" smtClean="0"/>
              <a:t>deciziile</a:t>
            </a:r>
            <a:r>
              <a:rPr lang="en-US" sz="1400" dirty="0" smtClean="0"/>
              <a:t> </a:t>
            </a:r>
            <a:r>
              <a:rPr lang="en-US" sz="1400" dirty="0" err="1" smtClean="0"/>
              <a:t>strategice</a:t>
            </a:r>
            <a:endParaRPr lang="en-US" sz="1400" dirty="0"/>
          </a:p>
          <a:p>
            <a:pPr marL="225027" indent="-225027" defTabSz="456395">
              <a:spcBef>
                <a:spcPct val="25000"/>
              </a:spcBef>
              <a:buFont typeface="Arial" pitchFamily="34" charset="0"/>
              <a:buChar char="•"/>
              <a:defRPr/>
            </a:pPr>
            <a:r>
              <a:rPr lang="en-US" sz="1400" dirty="0" err="1" smtClean="0"/>
              <a:t>Administrarea</a:t>
            </a:r>
            <a:r>
              <a:rPr lang="en-US" sz="1400" dirty="0" smtClean="0"/>
              <a:t> </a:t>
            </a:r>
            <a:r>
              <a:rPr lang="en-US" sz="1400" dirty="0" err="1" smtClean="0"/>
              <a:t>mai</a:t>
            </a:r>
            <a:r>
              <a:rPr lang="en-US" sz="1400" dirty="0" smtClean="0"/>
              <a:t> </a:t>
            </a:r>
            <a:r>
              <a:rPr lang="en-US" sz="1400" dirty="0" err="1" smtClean="0"/>
              <a:t>eficienta</a:t>
            </a:r>
            <a:r>
              <a:rPr lang="en-US" sz="1400" dirty="0" smtClean="0"/>
              <a:t> a </a:t>
            </a:r>
            <a:r>
              <a:rPr lang="en-US" sz="1400" dirty="0" err="1" smtClean="0"/>
              <a:t>mediului</a:t>
            </a:r>
            <a:r>
              <a:rPr lang="en-US" sz="1400" dirty="0" smtClean="0"/>
              <a:t> Big Data</a:t>
            </a:r>
            <a:endParaRPr lang="en-US" sz="1400" dirty="0">
              <a:solidFill>
                <a:srgbClr val="000000"/>
              </a:solidFill>
            </a:endParaRPr>
          </a:p>
          <a:p>
            <a:pPr marL="225027" indent="-225027" defTabSz="456395">
              <a:spcBef>
                <a:spcPct val="25000"/>
              </a:spcBef>
              <a:buFont typeface="Arial" pitchFamily="34" charset="0"/>
              <a:buChar char="•"/>
              <a:defRPr/>
            </a:pPr>
            <a:r>
              <a:rPr lang="en-US" sz="1400" dirty="0" err="1" smtClean="0">
                <a:solidFill>
                  <a:srgbClr val="000000"/>
                </a:solidFill>
              </a:rPr>
              <a:t>Valorifica</a:t>
            </a:r>
            <a:r>
              <a:rPr lang="en-US" sz="1400" dirty="0" smtClean="0">
                <a:solidFill>
                  <a:srgbClr val="000000"/>
                </a:solidFill>
              </a:rPr>
              <a:t> </a:t>
            </a:r>
            <a:r>
              <a:rPr lang="en-US" sz="1400" dirty="0" err="1" smtClean="0">
                <a:solidFill>
                  <a:srgbClr val="000000"/>
                </a:solidFill>
              </a:rPr>
              <a:t>instrumentele</a:t>
            </a:r>
            <a:r>
              <a:rPr lang="en-US" sz="1400" dirty="0" smtClean="0">
                <a:solidFill>
                  <a:srgbClr val="000000"/>
                </a:solidFill>
              </a:rPr>
              <a:t> de tip SQL </a:t>
            </a:r>
            <a:r>
              <a:rPr lang="en-US" sz="1400" dirty="0" err="1" smtClean="0">
                <a:solidFill>
                  <a:srgbClr val="000000"/>
                </a:solidFill>
              </a:rPr>
              <a:t>si</a:t>
            </a:r>
            <a:r>
              <a:rPr lang="en-US" sz="1400" dirty="0" smtClean="0">
                <a:solidFill>
                  <a:srgbClr val="000000"/>
                </a:solidFill>
              </a:rPr>
              <a:t> </a:t>
            </a:r>
            <a:r>
              <a:rPr lang="en-US" sz="1400" dirty="0" err="1" smtClean="0">
                <a:solidFill>
                  <a:srgbClr val="000000"/>
                </a:solidFill>
              </a:rPr>
              <a:t>platformele</a:t>
            </a:r>
            <a:r>
              <a:rPr lang="en-US" sz="1400" dirty="0" smtClean="0">
                <a:solidFill>
                  <a:srgbClr val="000000"/>
                </a:solidFill>
              </a:rPr>
              <a:t> DW </a:t>
            </a:r>
            <a:r>
              <a:rPr lang="en-US" sz="1400" dirty="0" err="1" smtClean="0">
                <a:solidFill>
                  <a:srgbClr val="000000"/>
                </a:solidFill>
              </a:rPr>
              <a:t>pentru</a:t>
            </a:r>
            <a:r>
              <a:rPr lang="en-US" sz="1400" dirty="0" smtClean="0">
                <a:solidFill>
                  <a:srgbClr val="000000"/>
                </a:solidFill>
              </a:rPr>
              <a:t> o </a:t>
            </a:r>
            <a:r>
              <a:rPr lang="en-US" sz="1400" dirty="0" err="1" smtClean="0">
                <a:solidFill>
                  <a:srgbClr val="000000"/>
                </a:solidFill>
              </a:rPr>
              <a:t>analiza</a:t>
            </a:r>
            <a:r>
              <a:rPr lang="en-US" sz="1400" dirty="0" smtClean="0">
                <a:solidFill>
                  <a:srgbClr val="000000"/>
                </a:solidFill>
              </a:rPr>
              <a:t> </a:t>
            </a:r>
            <a:r>
              <a:rPr lang="en-US" sz="1400" dirty="0" err="1" smtClean="0">
                <a:solidFill>
                  <a:srgbClr val="000000"/>
                </a:solidFill>
              </a:rPr>
              <a:t>completa</a:t>
            </a:r>
            <a:r>
              <a:rPr lang="en-US" sz="1400" dirty="0" smtClean="0">
                <a:solidFill>
                  <a:srgbClr val="000000"/>
                </a:solidFill>
              </a:rPr>
              <a:t> a </a:t>
            </a:r>
            <a:r>
              <a:rPr lang="en-US" sz="1400" dirty="0" err="1" smtClean="0">
                <a:solidFill>
                  <a:srgbClr val="000000"/>
                </a:solidFill>
              </a:rPr>
              <a:t>datelor</a:t>
            </a:r>
            <a:r>
              <a:rPr lang="en-US" sz="1400" dirty="0" smtClean="0">
                <a:solidFill>
                  <a:srgbClr val="000000"/>
                </a:solidFill>
              </a:rPr>
              <a:t> </a:t>
            </a:r>
            <a:r>
              <a:rPr lang="en-US" sz="1400" dirty="0" err="1" smtClean="0">
                <a:solidFill>
                  <a:srgbClr val="000000"/>
                </a:solidFill>
              </a:rPr>
              <a:t>disponibilia</a:t>
            </a:r>
            <a:r>
              <a:rPr lang="en-US" sz="1400" dirty="0" smtClean="0">
                <a:solidFill>
                  <a:srgbClr val="000000"/>
                </a:solidFill>
              </a:rPr>
              <a:t> </a:t>
            </a:r>
            <a:r>
              <a:rPr lang="en-US" sz="1400" dirty="0" err="1" smtClean="0">
                <a:solidFill>
                  <a:srgbClr val="000000"/>
                </a:solidFill>
              </a:rPr>
              <a:t>tuturor</a:t>
            </a:r>
            <a:r>
              <a:rPr lang="en-US" sz="1400" dirty="0" smtClean="0">
                <a:solidFill>
                  <a:srgbClr val="000000"/>
                </a:solidFill>
              </a:rPr>
              <a:t> </a:t>
            </a:r>
            <a:r>
              <a:rPr lang="en-US" sz="1400" dirty="0" err="1" smtClean="0">
                <a:solidFill>
                  <a:srgbClr val="000000"/>
                </a:solidFill>
              </a:rPr>
              <a:t>analistilor</a:t>
            </a:r>
            <a:endParaRPr lang="en-US" sz="1400" dirty="0">
              <a:solidFill>
                <a:srgbClr val="000000"/>
              </a:solidFill>
            </a:endParaRPr>
          </a:p>
          <a:p>
            <a:pPr marL="239553" lvl="0"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39553" indent="-239553" defTabSz="1021418" eaLnBrk="0" fontAlgn="auto" hangingPunct="0">
              <a:spcBef>
                <a:spcPts val="0"/>
              </a:spcBef>
              <a:spcAft>
                <a:spcPts val="0"/>
              </a:spcAft>
              <a:buFont typeface="Arial" pitchFamily="34" charset="0"/>
              <a:buChar char="•"/>
              <a:defRPr/>
            </a:pPr>
            <a:r>
              <a:rPr lang="en-US" sz="1400" dirty="0" smtClean="0">
                <a:solidFill>
                  <a:srgbClr val="000000"/>
                </a:solidFill>
              </a:rPr>
              <a:t>Engineered </a:t>
            </a:r>
            <a:r>
              <a:rPr lang="en-US" sz="1400" dirty="0">
                <a:solidFill>
                  <a:srgbClr val="000000"/>
                </a:solidFill>
              </a:rPr>
              <a:t>System </a:t>
            </a:r>
            <a:r>
              <a:rPr lang="en-US" sz="1400" dirty="0" err="1" smtClean="0">
                <a:solidFill>
                  <a:srgbClr val="000000"/>
                </a:solidFill>
              </a:rPr>
              <a:t>pentru</a:t>
            </a:r>
            <a:r>
              <a:rPr lang="en-US" sz="1400" dirty="0" smtClean="0">
                <a:solidFill>
                  <a:srgbClr val="000000"/>
                </a:solidFill>
              </a:rPr>
              <a:t> </a:t>
            </a:r>
            <a:r>
              <a:rPr lang="en-US" sz="1400" dirty="0" err="1" smtClean="0">
                <a:solidFill>
                  <a:srgbClr val="000000"/>
                </a:solidFill>
              </a:rPr>
              <a:t>achizitia</a:t>
            </a:r>
            <a:r>
              <a:rPr lang="en-US" sz="1400" dirty="0" smtClean="0">
                <a:solidFill>
                  <a:srgbClr val="000000"/>
                </a:solidFill>
              </a:rPr>
              <a:t>, </a:t>
            </a:r>
            <a:r>
              <a:rPr lang="en-US" sz="1400" dirty="0" err="1" smtClean="0">
                <a:solidFill>
                  <a:srgbClr val="000000"/>
                </a:solidFill>
              </a:rPr>
              <a:t>organizarea</a:t>
            </a:r>
            <a:r>
              <a:rPr lang="en-US" sz="1400" dirty="0" smtClean="0">
                <a:solidFill>
                  <a:srgbClr val="000000"/>
                </a:solidFill>
              </a:rPr>
              <a:t> </a:t>
            </a:r>
            <a:r>
              <a:rPr lang="en-US" sz="1400" dirty="0" err="1" smtClean="0">
                <a:solidFill>
                  <a:srgbClr val="000000"/>
                </a:solidFill>
              </a:rPr>
              <a:t>si</a:t>
            </a:r>
            <a:r>
              <a:rPr lang="en-US" sz="1400" dirty="0" smtClean="0">
                <a:solidFill>
                  <a:srgbClr val="000000"/>
                </a:solidFill>
              </a:rPr>
              <a:t> </a:t>
            </a:r>
            <a:r>
              <a:rPr lang="en-US" sz="1400" dirty="0" err="1" smtClean="0">
                <a:solidFill>
                  <a:srgbClr val="000000"/>
                </a:solidFill>
              </a:rPr>
              <a:t>analiza</a:t>
            </a:r>
            <a:r>
              <a:rPr lang="en-US" sz="1400" dirty="0" smtClean="0">
                <a:solidFill>
                  <a:srgbClr val="000000"/>
                </a:solidFill>
              </a:rPr>
              <a:t> </a:t>
            </a:r>
            <a:r>
              <a:rPr lang="en-US" sz="1400" dirty="0">
                <a:solidFill>
                  <a:srgbClr val="000000"/>
                </a:solidFill>
              </a:rPr>
              <a:t>“Big Data”</a:t>
            </a:r>
          </a:p>
          <a:p>
            <a:pPr marL="239553" indent="-239553" defTabSz="1021418" eaLnBrk="0" fontAlgn="auto" hangingPunct="0">
              <a:spcBef>
                <a:spcPts val="0"/>
              </a:spcBef>
              <a:spcAft>
                <a:spcPts val="0"/>
              </a:spcAft>
              <a:buFont typeface="Arial" pitchFamily="34" charset="0"/>
              <a:buChar char="•"/>
              <a:defRPr/>
            </a:pPr>
            <a:r>
              <a:rPr lang="en-US" sz="1400" dirty="0" smtClean="0">
                <a:solidFill>
                  <a:srgbClr val="000000"/>
                </a:solidFill>
              </a:rPr>
              <a:t>Super-rapid– </a:t>
            </a:r>
            <a:r>
              <a:rPr lang="en-US" sz="1400" dirty="0" err="1" smtClean="0">
                <a:solidFill>
                  <a:srgbClr val="000000"/>
                </a:solidFill>
              </a:rPr>
              <a:t>Procesare</a:t>
            </a:r>
            <a:r>
              <a:rPr lang="en-US" sz="1400" dirty="0" smtClean="0">
                <a:solidFill>
                  <a:srgbClr val="000000"/>
                </a:solidFill>
              </a:rPr>
              <a:t> </a:t>
            </a:r>
            <a:r>
              <a:rPr lang="en-US" sz="1400" dirty="0" err="1" smtClean="0">
                <a:solidFill>
                  <a:srgbClr val="000000"/>
                </a:solidFill>
              </a:rPr>
              <a:t>paralela</a:t>
            </a:r>
            <a:r>
              <a:rPr lang="en-US" sz="1400" dirty="0" smtClean="0">
                <a:solidFill>
                  <a:srgbClr val="000000"/>
                </a:solidFill>
              </a:rPr>
              <a:t> </a:t>
            </a:r>
            <a:r>
              <a:rPr lang="en-US" sz="1400" dirty="0" err="1" smtClean="0">
                <a:solidFill>
                  <a:srgbClr val="000000"/>
                </a:solidFill>
              </a:rPr>
              <a:t>masiva</a:t>
            </a:r>
            <a:r>
              <a:rPr lang="en-US" sz="1400" dirty="0" smtClean="0">
                <a:solidFill>
                  <a:srgbClr val="000000"/>
                </a:solidFill>
              </a:rPr>
              <a:t> </a:t>
            </a:r>
            <a:r>
              <a:rPr lang="en-US" sz="1400" dirty="0" err="1" smtClean="0">
                <a:solidFill>
                  <a:srgbClr val="000000"/>
                </a:solidFill>
              </a:rPr>
              <a:t>si</a:t>
            </a:r>
            <a:r>
              <a:rPr lang="en-US" sz="1400" dirty="0" smtClean="0">
                <a:solidFill>
                  <a:srgbClr val="000000"/>
                </a:solidFill>
              </a:rPr>
              <a:t> </a:t>
            </a:r>
            <a:r>
              <a:rPr lang="en-US" sz="1400" dirty="0" err="1" smtClean="0">
                <a:solidFill>
                  <a:srgbClr val="000000"/>
                </a:solidFill>
              </a:rPr>
              <a:t>incarcare</a:t>
            </a:r>
            <a:r>
              <a:rPr lang="en-US" sz="1400" dirty="0" smtClean="0">
                <a:solidFill>
                  <a:srgbClr val="000000"/>
                </a:solidFill>
              </a:rPr>
              <a:t> in </a:t>
            </a:r>
            <a:r>
              <a:rPr lang="en-US" sz="1400" dirty="0" err="1" smtClean="0">
                <a:solidFill>
                  <a:srgbClr val="000000"/>
                </a:solidFill>
              </a:rPr>
              <a:t>baza</a:t>
            </a:r>
            <a:r>
              <a:rPr lang="en-US" sz="1400" dirty="0" smtClean="0">
                <a:solidFill>
                  <a:srgbClr val="000000"/>
                </a:solidFill>
              </a:rPr>
              <a:t> de date Oracle</a:t>
            </a:r>
            <a:endParaRPr lang="en-US" sz="1400" dirty="0">
              <a:solidFill>
                <a:srgbClr val="000000"/>
              </a:solidFill>
            </a:endParaRPr>
          </a:p>
          <a:p>
            <a:pPr marL="239553" indent="-239553" defTabSz="1021418" eaLnBrk="0" fontAlgn="auto" hangingPunct="0">
              <a:spcBef>
                <a:spcPts val="0"/>
              </a:spcBef>
              <a:spcAft>
                <a:spcPts val="0"/>
              </a:spcAft>
              <a:buFont typeface="Arial" pitchFamily="34" charset="0"/>
              <a:buChar char="•"/>
              <a:defRPr/>
            </a:pPr>
            <a:r>
              <a:rPr lang="en-US" sz="1400" dirty="0" err="1" smtClean="0">
                <a:solidFill>
                  <a:srgbClr val="000000"/>
                </a:solidFill>
              </a:rPr>
              <a:t>Interconectare</a:t>
            </a:r>
            <a:r>
              <a:rPr lang="en-US" sz="1400" dirty="0" smtClean="0">
                <a:solidFill>
                  <a:srgbClr val="000000"/>
                </a:solidFill>
              </a:rPr>
              <a:t> InfiniBand de </a:t>
            </a:r>
            <a:r>
              <a:rPr lang="en-US" sz="1400" dirty="0" err="1" smtClean="0">
                <a:solidFill>
                  <a:srgbClr val="000000"/>
                </a:solidFill>
              </a:rPr>
              <a:t>viteza</a:t>
            </a:r>
            <a:r>
              <a:rPr lang="en-US" sz="1400" dirty="0" smtClean="0">
                <a:solidFill>
                  <a:srgbClr val="000000"/>
                </a:solidFill>
              </a:rPr>
              <a:t> mare </a:t>
            </a:r>
            <a:r>
              <a:rPr lang="en-US" sz="1400" dirty="0" err="1" smtClean="0">
                <a:solidFill>
                  <a:srgbClr val="000000"/>
                </a:solidFill>
              </a:rPr>
              <a:t>pentru</a:t>
            </a:r>
            <a:r>
              <a:rPr lang="en-US" sz="1400" dirty="0" smtClean="0">
                <a:solidFill>
                  <a:srgbClr val="000000"/>
                </a:solidFill>
              </a:rPr>
              <a:t> </a:t>
            </a:r>
            <a:r>
              <a:rPr lang="en-US" sz="1400" dirty="0" err="1" smtClean="0">
                <a:solidFill>
                  <a:srgbClr val="000000"/>
                </a:solidFill>
              </a:rPr>
              <a:t>transferul</a:t>
            </a:r>
            <a:r>
              <a:rPr lang="en-US" sz="1400" dirty="0" smtClean="0">
                <a:solidFill>
                  <a:srgbClr val="000000"/>
                </a:solidFill>
              </a:rPr>
              <a:t> </a:t>
            </a:r>
            <a:r>
              <a:rPr lang="en-US" sz="1400" dirty="0" err="1" smtClean="0">
                <a:solidFill>
                  <a:srgbClr val="000000"/>
                </a:solidFill>
              </a:rPr>
              <a:t>infromatiilor</a:t>
            </a:r>
            <a:r>
              <a:rPr lang="en-US" sz="1400" dirty="0" smtClean="0">
                <a:solidFill>
                  <a:srgbClr val="000000"/>
                </a:solidFill>
              </a:rPr>
              <a:t> </a:t>
            </a:r>
            <a:r>
              <a:rPr lang="en-US" sz="1400" dirty="0" err="1" smtClean="0">
                <a:solidFill>
                  <a:srgbClr val="000000"/>
                </a:solidFill>
              </a:rPr>
              <a:t>catre</a:t>
            </a:r>
            <a:r>
              <a:rPr lang="en-US" sz="1400" dirty="0" smtClean="0">
                <a:solidFill>
                  <a:srgbClr val="000000"/>
                </a:solidFill>
              </a:rPr>
              <a:t> Exadata</a:t>
            </a:r>
            <a:endParaRPr lang="en-US" sz="1400" dirty="0">
              <a:solidFill>
                <a:srgbClr val="000000"/>
              </a:solidFill>
            </a:endParaRPr>
          </a:p>
          <a:p>
            <a:pPr marL="239553" indent="-239553" defTabSz="1021418" eaLnBrk="0" fontAlgn="auto" hangingPunct="0">
              <a:spcBef>
                <a:spcPts val="800"/>
              </a:spcBef>
              <a:spcAft>
                <a:spcPts val="0"/>
              </a:spcAft>
              <a:buClr>
                <a:srgbClr val="FD0000"/>
              </a:buClr>
              <a:defRPr/>
            </a:pPr>
            <a:endParaRPr lang="en-US"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sz="20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2000"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2000" kern="0" dirty="0">
              <a:solidFill>
                <a:srgbClr val="000000"/>
              </a:solidFill>
              <a:ea typeface="ＭＳ Ｐゴシック" pitchFamily="-106" charset="-128"/>
            </a:endParaRPr>
          </a:p>
        </p:txBody>
      </p:sp>
      <p:sp>
        <p:nvSpPr>
          <p:cNvPr id="30732" name="Rectangle 29"/>
          <p:cNvSpPr>
            <a:spLocks noChangeArrowheads="1"/>
          </p:cNvSpPr>
          <p:nvPr/>
        </p:nvSpPr>
        <p:spPr bwMode="auto">
          <a:xfrm>
            <a:off x="466726" y="863600"/>
            <a:ext cx="8162925" cy="792363"/>
          </a:xfrm>
          <a:prstGeom prst="rect">
            <a:avLst/>
          </a:prstGeom>
          <a:noFill/>
          <a:ln w="9525">
            <a:noFill/>
            <a:miter lim="800000"/>
            <a:headEnd/>
            <a:tailEnd/>
          </a:ln>
        </p:spPr>
        <p:txBody>
          <a:bodyPr lIns="91280" tIns="45640" rIns="91280" bIns="45640">
            <a:spAutoFit/>
          </a:bodyPr>
          <a:lstStyle/>
          <a:p>
            <a:pPr>
              <a:spcBef>
                <a:spcPct val="25000"/>
              </a:spcBef>
            </a:pPr>
            <a:r>
              <a:rPr lang="en-US" sz="1400" b="1" dirty="0">
                <a:solidFill>
                  <a:srgbClr val="FFFFFF"/>
                </a:solidFill>
              </a:rPr>
              <a:t>Oracle Big Data Appliance </a:t>
            </a:r>
            <a:r>
              <a:rPr lang="en-US" sz="1400" dirty="0" err="1" smtClean="0">
                <a:solidFill>
                  <a:srgbClr val="FFFFFF"/>
                </a:solidFill>
              </a:rPr>
              <a:t>este</a:t>
            </a:r>
            <a:r>
              <a:rPr lang="en-US" sz="1400" dirty="0" smtClean="0">
                <a:solidFill>
                  <a:srgbClr val="FFFFFF"/>
                </a:solidFill>
              </a:rPr>
              <a:t> un </a:t>
            </a:r>
            <a:r>
              <a:rPr lang="en-US" sz="1400" dirty="0">
                <a:solidFill>
                  <a:srgbClr val="FFFFFF"/>
                </a:solidFill>
              </a:rPr>
              <a:t>Engineered System </a:t>
            </a:r>
            <a:r>
              <a:rPr lang="en-US" sz="1400" dirty="0" err="1" smtClean="0">
                <a:solidFill>
                  <a:srgbClr val="FFFFFF"/>
                </a:solidFill>
              </a:rPr>
              <a:t>optimizat</a:t>
            </a:r>
            <a:r>
              <a:rPr lang="en-US" sz="1400" dirty="0" smtClean="0">
                <a:solidFill>
                  <a:srgbClr val="FFFFFF"/>
                </a:solidFill>
              </a:rPr>
              <a:t> </a:t>
            </a:r>
            <a:r>
              <a:rPr lang="en-US" sz="1400" dirty="0" err="1" smtClean="0">
                <a:solidFill>
                  <a:srgbClr val="FFFFFF"/>
                </a:solidFill>
              </a:rPr>
              <a:t>pentru</a:t>
            </a:r>
            <a:r>
              <a:rPr lang="en-US" sz="1400" dirty="0" smtClean="0">
                <a:solidFill>
                  <a:srgbClr val="FFFFFF"/>
                </a:solidFill>
              </a:rPr>
              <a:t> </a:t>
            </a:r>
            <a:r>
              <a:rPr lang="en-US" sz="1400" dirty="0" err="1" smtClean="0">
                <a:solidFill>
                  <a:srgbClr val="FFFFFF"/>
                </a:solidFill>
              </a:rPr>
              <a:t>achizitia</a:t>
            </a:r>
            <a:r>
              <a:rPr lang="en-US" sz="1400" dirty="0" smtClean="0">
                <a:solidFill>
                  <a:srgbClr val="FFFFFF"/>
                </a:solidFill>
              </a:rPr>
              <a:t>, </a:t>
            </a:r>
            <a:r>
              <a:rPr lang="en-US" sz="1400" dirty="0" err="1" smtClean="0">
                <a:solidFill>
                  <a:srgbClr val="FFFFFF"/>
                </a:solidFill>
              </a:rPr>
              <a:t>organizarea</a:t>
            </a:r>
            <a:r>
              <a:rPr lang="en-US" sz="1400" dirty="0" smtClean="0">
                <a:solidFill>
                  <a:srgbClr val="FFFFFF"/>
                </a:solidFill>
              </a:rPr>
              <a:t> </a:t>
            </a:r>
            <a:r>
              <a:rPr lang="en-US" sz="1400" dirty="0" err="1" smtClean="0">
                <a:solidFill>
                  <a:srgbClr val="FFFFFF"/>
                </a:solidFill>
              </a:rPr>
              <a:t>si</a:t>
            </a:r>
            <a:r>
              <a:rPr lang="en-US" sz="1400" dirty="0" smtClean="0">
                <a:solidFill>
                  <a:srgbClr val="FFFFFF"/>
                </a:solidFill>
              </a:rPr>
              <a:t> </a:t>
            </a:r>
            <a:r>
              <a:rPr lang="en-US" sz="1400" dirty="0" err="1" smtClean="0">
                <a:solidFill>
                  <a:srgbClr val="FFFFFF"/>
                </a:solidFill>
              </a:rPr>
              <a:t>incarcarea</a:t>
            </a:r>
            <a:r>
              <a:rPr lang="en-US" sz="1400" dirty="0" smtClean="0">
                <a:solidFill>
                  <a:srgbClr val="FFFFFF"/>
                </a:solidFill>
              </a:rPr>
              <a:t> </a:t>
            </a:r>
            <a:r>
              <a:rPr lang="en-US" sz="1400" dirty="0" err="1" smtClean="0">
                <a:solidFill>
                  <a:srgbClr val="FFFFFF"/>
                </a:solidFill>
              </a:rPr>
              <a:t>datelor</a:t>
            </a:r>
            <a:r>
              <a:rPr lang="en-US" sz="1400" dirty="0" smtClean="0">
                <a:solidFill>
                  <a:srgbClr val="FFFFFF"/>
                </a:solidFill>
              </a:rPr>
              <a:t> in </a:t>
            </a:r>
            <a:r>
              <a:rPr lang="en-US" sz="1400" dirty="0" err="1" smtClean="0">
                <a:solidFill>
                  <a:srgbClr val="FFFFFF"/>
                </a:solidFill>
              </a:rPr>
              <a:t>baza</a:t>
            </a:r>
            <a:r>
              <a:rPr lang="en-US" sz="1400" dirty="0" smtClean="0">
                <a:solidFill>
                  <a:srgbClr val="FFFFFF"/>
                </a:solidFill>
              </a:rPr>
              <a:t> de date Oracle</a:t>
            </a:r>
            <a:endParaRPr lang="en-US" sz="1400" dirty="0">
              <a:solidFill>
                <a:srgbClr val="FFFFFF"/>
              </a:solidFill>
            </a:endParaRPr>
          </a:p>
          <a:p>
            <a:pPr>
              <a:spcBef>
                <a:spcPct val="25000"/>
              </a:spcBef>
            </a:pPr>
            <a:endParaRPr lang="en-US" sz="1400" dirty="0">
              <a:solidFill>
                <a:srgbClr val="FFFFFF"/>
              </a:solidFill>
            </a:endParaRPr>
          </a:p>
        </p:txBody>
      </p:sp>
      <p:sp>
        <p:nvSpPr>
          <p:cNvPr id="16" name="Rectangle 29"/>
          <p:cNvSpPr>
            <a:spLocks noChangeArrowheads="1"/>
          </p:cNvSpPr>
          <p:nvPr/>
        </p:nvSpPr>
        <p:spPr bwMode="auto">
          <a:xfrm>
            <a:off x="395536" y="5589240"/>
            <a:ext cx="8424936" cy="369170"/>
          </a:xfrm>
          <a:prstGeom prst="rect">
            <a:avLst/>
          </a:prstGeom>
          <a:noFill/>
          <a:ln w="9525">
            <a:noFill/>
            <a:miter lim="800000"/>
            <a:headEnd/>
            <a:tailEnd/>
          </a:ln>
        </p:spPr>
        <p:txBody>
          <a:bodyPr wrap="square" lIns="91280" tIns="45640" rIns="91280" bIns="45640">
            <a:spAutoFit/>
          </a:bodyPr>
          <a:lstStyle/>
          <a:p>
            <a:pPr algn="ctr" defTabSz="912790" fontAlgn="auto">
              <a:spcBef>
                <a:spcPts val="0"/>
              </a:spcBef>
              <a:spcAft>
                <a:spcPts val="0"/>
              </a:spcAft>
              <a:buClr>
                <a:srgbClr val="FD0000"/>
              </a:buClr>
              <a:defRPr/>
            </a:pP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kern="0" dirty="0" smtClean="0">
                <a:solidFill>
                  <a:srgbClr val="FFFFFF"/>
                </a:solidFill>
                <a:cs typeface="Arial" charset="0"/>
              </a:rPr>
              <a:t>: </a:t>
            </a:r>
            <a:r>
              <a:rPr lang="en-US" u="sng" kern="0" dirty="0">
                <a:solidFill>
                  <a:srgbClr val="FFFFFF"/>
                </a:solidFill>
                <a:cs typeface="Arial" charset="0"/>
              </a:rPr>
              <a:t>http://</a:t>
            </a:r>
            <a:r>
              <a:rPr lang="en-US" u="sng" kern="0" dirty="0" smtClean="0">
                <a:solidFill>
                  <a:srgbClr val="FFFFFF"/>
                </a:solidFill>
                <a:cs typeface="Arial" charset="0"/>
              </a:rPr>
              <a:t>www.oracle.com/bigdata</a:t>
            </a:r>
            <a:endParaRPr lang="en-US" u="sng" kern="0" dirty="0">
              <a:solidFill>
                <a:srgbClr val="FFFFFF"/>
              </a:solidFill>
              <a:cs typeface="Arial" charset="0"/>
            </a:endParaRPr>
          </a:p>
        </p:txBody>
      </p:sp>
      <p:sp>
        <p:nvSpPr>
          <p:cNvPr id="12" name="Rectangle 11"/>
          <p:cNvSpPr/>
          <p:nvPr/>
        </p:nvSpPr>
        <p:spPr bwMode="auto">
          <a:xfrm>
            <a:off x="1285879" y="4314828"/>
            <a:ext cx="2466975" cy="369813"/>
          </a:xfrm>
          <a:prstGeom prst="rect">
            <a:avLst/>
          </a:prstGeom>
          <a:solidFill>
            <a:schemeClr val="bg1">
              <a:lumMod val="65000"/>
            </a:schemeClr>
          </a:solidFill>
          <a:ln w="9525" cap="flat" cmpd="sng" algn="ctr">
            <a:noFill/>
            <a:prstDash val="solid"/>
            <a:round/>
            <a:headEnd type="none" w="med" len="med"/>
            <a:tailEnd type="none" w="med" len="med"/>
          </a:ln>
          <a:effectLst/>
        </p:spPr>
        <p:txBody>
          <a:bodyPr lIns="91915" tIns="45958" rIns="91915" bIns="45958">
            <a:spAutoFit/>
          </a:bodyPr>
          <a:lstStyle/>
          <a:p>
            <a:pPr marL="118853" indent="-118853" algn="ctr" defTabSz="912790">
              <a:lnSpc>
                <a:spcPct val="90000"/>
              </a:lnSpc>
              <a:spcBef>
                <a:spcPct val="50000"/>
              </a:spcBef>
              <a:buClr>
                <a:srgbClr val="FD0000"/>
              </a:buClr>
              <a:defRPr/>
            </a:pPr>
            <a:endParaRPr lang="en-US" sz="2000" b="1" dirty="0">
              <a:solidFill>
                <a:srgbClr val="000000"/>
              </a:solidFill>
            </a:endParaRPr>
          </a:p>
        </p:txBody>
      </p:sp>
      <p:sp>
        <p:nvSpPr>
          <p:cNvPr id="19" name="Right Arrow 18"/>
          <p:cNvSpPr/>
          <p:nvPr/>
        </p:nvSpPr>
        <p:spPr bwMode="auto">
          <a:xfrm>
            <a:off x="1285877" y="4143376"/>
            <a:ext cx="2716213" cy="734618"/>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lIns="91915" tIns="45958" rIns="91915" bIns="45958">
            <a:spAutoFit/>
          </a:bodyPr>
          <a:lstStyle/>
          <a:p>
            <a:pPr marL="118853" indent="-118853" algn="ctr" defTabSz="912790">
              <a:lnSpc>
                <a:spcPct val="90000"/>
              </a:lnSpc>
              <a:spcBef>
                <a:spcPct val="50000"/>
              </a:spcBef>
              <a:buClr>
                <a:srgbClr val="FD0000"/>
              </a:buClr>
              <a:defRPr/>
            </a:pPr>
            <a:endParaRPr lang="en-US" sz="2000" b="1" dirty="0">
              <a:solidFill>
                <a:srgbClr val="000000"/>
              </a:solidFill>
            </a:endParaRPr>
          </a:p>
        </p:txBody>
      </p:sp>
      <p:pic>
        <p:nvPicPr>
          <p:cNvPr id="30736" name="Picture 2"/>
          <p:cNvPicPr>
            <a:picLocks noChangeAspect="1" noChangeArrowheads="1"/>
          </p:cNvPicPr>
          <p:nvPr/>
        </p:nvPicPr>
        <p:blipFill>
          <a:blip r:embed="rId3" cstate="print"/>
          <a:srcRect/>
          <a:stretch>
            <a:fillRect/>
          </a:stretch>
        </p:blipFill>
        <p:spPr bwMode="auto">
          <a:xfrm>
            <a:off x="523876" y="1997078"/>
            <a:ext cx="3478213" cy="33750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0" name="Rectangle 9"/>
          <p:cNvSpPr/>
          <p:nvPr/>
        </p:nvSpPr>
        <p:spPr bwMode="auto">
          <a:xfrm>
            <a:off x="523875" y="1525591"/>
            <a:ext cx="2890838"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1" name="Rounded Rectangle 10"/>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2"/>
            <a:ext cx="7612062" cy="886397"/>
          </a:xfrm>
        </p:spPr>
        <p:txBody>
          <a:bodyPr>
            <a:spAutoFit/>
          </a:bodyPr>
          <a:lstStyle/>
          <a:p>
            <a:pPr defTabSz="456395" eaLnBrk="1" hangingPunct="1">
              <a:lnSpc>
                <a:spcPct val="90000"/>
              </a:lnSpc>
              <a:defRPr/>
            </a:pPr>
            <a:r>
              <a:rPr lang="en-US" dirty="0" smtClean="0"/>
              <a:t>Oracle Virtual Compute Appliance</a:t>
            </a:r>
            <a:r>
              <a:rPr lang="en-US" kern="1200" dirty="0" smtClean="0">
                <a:solidFill>
                  <a:srgbClr val="000000"/>
                </a:solidFill>
                <a:ea typeface="+mn-ea"/>
                <a:cs typeface="Arial" charset="0"/>
              </a:rPr>
              <a:t/>
            </a:r>
            <a:br>
              <a:rPr lang="en-US" kern="1200" dirty="0" smtClean="0">
                <a:solidFill>
                  <a:srgbClr val="000000"/>
                </a:solidFill>
                <a:ea typeface="+mn-ea"/>
                <a:cs typeface="Arial" charset="0"/>
              </a:rPr>
            </a:br>
            <a:endParaRPr lang="en-US" kern="1200" dirty="0" smtClean="0">
              <a:solidFill>
                <a:srgbClr val="000000"/>
              </a:solidFill>
              <a:ea typeface="+mn-ea"/>
              <a:cs typeface="Arial" charset="0"/>
            </a:endParaRPr>
          </a:p>
        </p:txBody>
      </p:sp>
      <p:sp>
        <p:nvSpPr>
          <p:cNvPr id="27" name="Content Placeholder 26"/>
          <p:cNvSpPr txBox="1">
            <a:spLocks/>
          </p:cNvSpPr>
          <p:nvPr/>
        </p:nvSpPr>
        <p:spPr>
          <a:xfrm>
            <a:off x="3563888" y="1628801"/>
            <a:ext cx="5040560" cy="3600400"/>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Accelereaza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instalarea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aplicatiilor</a:t>
            </a:r>
            <a:r>
              <a:rPr lang="en-US" sz="1400" kern="0" dirty="0" smtClean="0">
                <a:solidFill>
                  <a:srgbClr val="000000"/>
                </a:solidFill>
                <a:ea typeface="ＭＳ Ｐゴシック" pitchFamily="-106" charset="-128"/>
              </a:rPr>
              <a:t> cu template-</a:t>
            </a:r>
            <a:r>
              <a:rPr lang="en-US" sz="1400" kern="0" dirty="0" err="1" smtClean="0">
                <a:solidFill>
                  <a:srgbClr val="000000"/>
                </a:solidFill>
                <a:ea typeface="ＭＳ Ｐゴシック" pitchFamily="-106" charset="-128"/>
              </a:rPr>
              <a:t>uri</a:t>
            </a:r>
            <a:r>
              <a:rPr lang="en-US" sz="1400" kern="0" dirty="0" smtClean="0">
                <a:solidFill>
                  <a:srgbClr val="000000"/>
                </a:solidFill>
                <a:ea typeface="ＭＳ Ｐゴシック" pitchFamily="-106" charset="-128"/>
              </a:rPr>
              <a:t> Oracle</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err="1" smtClean="0">
                <a:ea typeface="ＭＳ Ｐゴシック" pitchFamily="34" charset="-128"/>
              </a:rPr>
              <a:t>Expansiune</a:t>
            </a:r>
            <a:r>
              <a:rPr lang="en-US" sz="1400" dirty="0" smtClean="0">
                <a:ea typeface="ＭＳ Ｐゴシック" pitchFamily="34" charset="-128"/>
              </a:rPr>
              <a:t>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integrare</a:t>
            </a:r>
            <a:r>
              <a:rPr lang="en-US" sz="1400" dirty="0" smtClean="0">
                <a:ea typeface="ＭＳ Ｐゴシック" pitchFamily="34" charset="-128"/>
              </a:rPr>
              <a:t> </a:t>
            </a:r>
            <a:r>
              <a:rPr lang="en-US" sz="1400" dirty="0" err="1" smtClean="0">
                <a:ea typeface="ＭＳ Ｐゴシック" pitchFamily="34" charset="-128"/>
              </a:rPr>
              <a:t>facila</a:t>
            </a:r>
            <a:r>
              <a:rPr lang="en-US" sz="1400" dirty="0" smtClean="0">
                <a:ea typeface="ＭＳ Ｐゴシック" pitchFamily="34" charset="-128"/>
              </a:rPr>
              <a:t>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liniara</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Completa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gata</a:t>
            </a:r>
            <a:r>
              <a:rPr lang="en-US" sz="1400" kern="0" dirty="0" smtClean="0">
                <a:solidFill>
                  <a:srgbClr val="000000"/>
                </a:solidFill>
                <a:ea typeface="ＭＳ Ｐゴシック" pitchFamily="-106" charset="-128"/>
              </a:rPr>
              <a:t> de </a:t>
            </a:r>
            <a:r>
              <a:rPr lang="en-US" sz="1400" kern="0" dirty="0" err="1" smtClean="0">
                <a:solidFill>
                  <a:srgbClr val="000000"/>
                </a:solidFill>
                <a:ea typeface="ＭＳ Ｐゴシック" pitchFamily="-106" charset="-128"/>
              </a:rPr>
              <a:t>utilizare</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Administrare</a:t>
            </a:r>
            <a:r>
              <a:rPr lang="en-US" sz="1400" kern="0" dirty="0" smtClean="0">
                <a:solidFill>
                  <a:srgbClr val="000000"/>
                </a:solidFill>
                <a:ea typeface="ＭＳ Ｐゴシック" pitchFamily="-106" charset="-128"/>
              </a:rPr>
              <a:t> a </a:t>
            </a:r>
            <a:r>
              <a:rPr lang="en-US" sz="1400" kern="0" dirty="0" err="1" smtClean="0">
                <a:solidFill>
                  <a:srgbClr val="000000"/>
                </a:solidFill>
                <a:ea typeface="ＭＳ Ｐゴシック" pitchFamily="-106" charset="-128"/>
              </a:rPr>
              <a:t>resureslor</a:t>
            </a:r>
            <a:r>
              <a:rPr lang="en-US" sz="1400" kern="0" dirty="0" smtClean="0">
                <a:solidFill>
                  <a:srgbClr val="000000"/>
                </a:solidFill>
                <a:ea typeface="ＭＳ Ｐゴシック" pitchFamily="-106" charset="-128"/>
              </a:rPr>
              <a:t> tip end-to-end</a:t>
            </a:r>
            <a:endParaRPr lang="en-US" sz="1400" kern="0" dirty="0">
              <a:solidFill>
                <a:srgbClr val="00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kern="0" dirty="0" err="1" smtClean="0">
                <a:solidFill>
                  <a:srgbClr val="000000"/>
                </a:solidFill>
                <a:ea typeface="ＭＳ Ｐゴシック" pitchFamily="-106" charset="-128"/>
              </a:rPr>
              <a:t>Inalt</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disponibila</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si</a:t>
            </a:r>
            <a:r>
              <a:rPr lang="en-US" sz="1400" kern="0" dirty="0" smtClean="0">
                <a:solidFill>
                  <a:srgbClr val="000000"/>
                </a:solidFill>
                <a:ea typeface="ＭＳ Ｐゴシック" pitchFamily="-106" charset="-128"/>
              </a:rPr>
              <a:t> </a:t>
            </a:r>
            <a:r>
              <a:rPr lang="en-US" sz="1400" kern="0" dirty="0" err="1" smtClean="0">
                <a:solidFill>
                  <a:srgbClr val="000000"/>
                </a:solidFill>
                <a:ea typeface="ＭＳ Ｐゴシック" pitchFamily="-106" charset="-128"/>
              </a:rPr>
              <a:t>securizata</a:t>
            </a:r>
            <a:endParaRPr lang="en-US" sz="700" kern="0" dirty="0">
              <a:solidFill>
                <a:srgbClr val="000000"/>
              </a:solidFill>
              <a:ea typeface="ＭＳ Ｐゴシック" pitchFamily="-106" charset="-128"/>
            </a:endParaRPr>
          </a:p>
          <a:p>
            <a:pPr marL="239553" lvl="0"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err="1" smtClean="0">
                <a:ea typeface="ＭＳ Ｐゴシック" pitchFamily="34" charset="-128"/>
              </a:rPr>
              <a:t>Doar</a:t>
            </a:r>
            <a:r>
              <a:rPr lang="en-US" sz="1400" dirty="0" smtClean="0">
                <a:ea typeface="ＭＳ Ｐゴシック" pitchFamily="34" charset="-128"/>
              </a:rPr>
              <a:t> Oracle </a:t>
            </a:r>
            <a:r>
              <a:rPr lang="en-US" sz="1400" dirty="0" err="1" smtClean="0">
                <a:ea typeface="ＭＳ Ｐゴシック" pitchFamily="34" charset="-128"/>
              </a:rPr>
              <a:t>poate</a:t>
            </a:r>
            <a:r>
              <a:rPr lang="en-US" sz="1400" dirty="0" smtClean="0">
                <a:ea typeface="ＭＳ Ｐゴシック" pitchFamily="34" charset="-128"/>
              </a:rPr>
              <a:t> </a:t>
            </a:r>
            <a:r>
              <a:rPr lang="en-US" sz="1400" dirty="0" err="1" smtClean="0">
                <a:ea typeface="ＭＳ Ｐゴシック" pitchFamily="34" charset="-128"/>
              </a:rPr>
              <a:t>accelera</a:t>
            </a:r>
            <a:r>
              <a:rPr lang="en-US" sz="1400" dirty="0" smtClean="0">
                <a:ea typeface="ＭＳ Ｐゴシック" pitchFamily="34" charset="-128"/>
              </a:rPr>
              <a:t> </a:t>
            </a:r>
            <a:r>
              <a:rPr lang="en-US" sz="1400" dirty="0" err="1" smtClean="0">
                <a:ea typeface="ＭＳ Ｐゴシック" pitchFamily="34" charset="-128"/>
              </a:rPr>
              <a:t>atit</a:t>
            </a:r>
            <a:r>
              <a:rPr lang="en-US" sz="1400" dirty="0" smtClean="0">
                <a:ea typeface="ＭＳ Ｐゴシック" pitchFamily="34" charset="-128"/>
              </a:rPr>
              <a:t> </a:t>
            </a:r>
            <a:r>
              <a:rPr lang="en-US" sz="1400" dirty="0" err="1" smtClean="0">
                <a:ea typeface="ＭＳ Ｐゴシック" pitchFamily="34" charset="-128"/>
              </a:rPr>
              <a:t>instalarea</a:t>
            </a:r>
            <a:r>
              <a:rPr lang="en-US" sz="1400" dirty="0" smtClean="0">
                <a:ea typeface="ＭＳ Ｐゴシック" pitchFamily="34" charset="-128"/>
              </a:rPr>
              <a:t> </a:t>
            </a:r>
            <a:r>
              <a:rPr lang="en-US" sz="1400" dirty="0" err="1" smtClean="0">
                <a:ea typeface="ＭＳ Ｐゴシック" pitchFamily="34" charset="-128"/>
              </a:rPr>
              <a:t>infrastructurii</a:t>
            </a:r>
            <a:r>
              <a:rPr lang="en-US" sz="1400" dirty="0" smtClean="0">
                <a:ea typeface="ＭＳ Ｐゴシック" pitchFamily="34" charset="-128"/>
              </a:rPr>
              <a:t>, cit </a:t>
            </a:r>
            <a:r>
              <a:rPr lang="en-US" sz="1400" dirty="0" err="1" smtClean="0">
                <a:ea typeface="ＭＳ Ｐゴシック" pitchFamily="34" charset="-128"/>
              </a:rPr>
              <a:t>si</a:t>
            </a:r>
            <a:r>
              <a:rPr lang="en-US" sz="1400" dirty="0" smtClean="0">
                <a:ea typeface="ＭＳ Ｐゴシック" pitchFamily="34" charset="-128"/>
              </a:rPr>
              <a:t> a </a:t>
            </a:r>
            <a:r>
              <a:rPr lang="en-US" sz="1400" dirty="0" err="1" smtClean="0">
                <a:ea typeface="ＭＳ Ｐゴシック" pitchFamily="34" charset="-128"/>
              </a:rPr>
              <a:t>aplciatiilor</a:t>
            </a:r>
            <a:endParaRPr lang="en-US" sz="1400" dirty="0" smtClean="0">
              <a:ea typeface="ＭＳ Ｐゴシック" pitchFamily="34" charset="-128"/>
            </a:endParaRP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smtClean="0">
                <a:ea typeface="ＭＳ Ｐゴシック" pitchFamily="34" charset="-128"/>
              </a:rPr>
              <a:t>De la </a:t>
            </a:r>
            <a:r>
              <a:rPr lang="en-US" sz="1400" dirty="0" err="1" smtClean="0">
                <a:ea typeface="ＭＳ Ｐゴシック" pitchFamily="34" charset="-128"/>
              </a:rPr>
              <a:t>bagat</a:t>
            </a:r>
            <a:r>
              <a:rPr lang="en-US" sz="1400" dirty="0" smtClean="0">
                <a:ea typeface="ＭＳ Ｐゴシック" pitchFamily="34" charset="-128"/>
              </a:rPr>
              <a:t> in </a:t>
            </a:r>
            <a:r>
              <a:rPr lang="en-US" sz="1400" dirty="0" err="1" smtClean="0">
                <a:ea typeface="ＭＳ Ｐゴシック" pitchFamily="34" charset="-128"/>
              </a:rPr>
              <a:t>priza</a:t>
            </a:r>
            <a:r>
              <a:rPr lang="en-US" sz="1400" dirty="0" smtClean="0">
                <a:ea typeface="ＭＳ Ｐゴシック" pitchFamily="34" charset="-128"/>
              </a:rPr>
              <a:t> la </a:t>
            </a:r>
            <a:r>
              <a:rPr lang="en-US" sz="1400" dirty="0" err="1" smtClean="0">
                <a:ea typeface="ＭＳ Ｐゴシック" pitchFamily="34" charset="-128"/>
              </a:rPr>
              <a:t>aplicatii</a:t>
            </a:r>
            <a:r>
              <a:rPr lang="en-US" sz="1400" dirty="0" smtClean="0">
                <a:ea typeface="ＭＳ Ｐゴシック" pitchFamily="34" charset="-128"/>
              </a:rPr>
              <a:t> </a:t>
            </a:r>
            <a:r>
              <a:rPr lang="en-US" sz="1400" dirty="0" err="1" smtClean="0">
                <a:ea typeface="ＭＳ Ｐゴシック" pitchFamily="34" charset="-128"/>
              </a:rPr>
              <a:t>complet</a:t>
            </a:r>
            <a:r>
              <a:rPr lang="en-US" sz="1400" dirty="0" smtClean="0">
                <a:ea typeface="ＭＳ Ｐゴシック" pitchFamily="34" charset="-128"/>
              </a:rPr>
              <a:t> </a:t>
            </a:r>
            <a:r>
              <a:rPr lang="en-US" sz="1400" dirty="0" err="1" smtClean="0">
                <a:ea typeface="ＭＳ Ｐゴシック" pitchFamily="34" charset="-128"/>
              </a:rPr>
              <a:t>configurate</a:t>
            </a:r>
            <a:r>
              <a:rPr lang="en-US" sz="1400" dirty="0" smtClean="0">
                <a:ea typeface="ＭＳ Ｐゴシック" pitchFamily="34" charset="-128"/>
              </a:rPr>
              <a:t> in 2-3 ore</a:t>
            </a:r>
          </a:p>
          <a:p>
            <a:pPr marL="239553" indent="-239553" defTabSz="1021418" eaLnBrk="0" fontAlgn="auto" hangingPunct="0">
              <a:spcBef>
                <a:spcPts val="800"/>
              </a:spcBef>
              <a:spcAft>
                <a:spcPts val="0"/>
              </a:spcAft>
              <a:buClr>
                <a:srgbClr val="000000"/>
              </a:buClr>
              <a:buFont typeface="Arial" pitchFamily="34" charset="0"/>
              <a:buChar char="•"/>
              <a:defRPr/>
            </a:pPr>
            <a:r>
              <a:rPr lang="en-US" sz="1400" dirty="0" err="1" smtClean="0">
                <a:ea typeface="ＭＳ Ｐゴシック" pitchFamily="34" charset="-128"/>
              </a:rPr>
              <a:t>Alte</a:t>
            </a:r>
            <a:r>
              <a:rPr lang="en-US" sz="1400" dirty="0" smtClean="0">
                <a:ea typeface="ＭＳ Ｐゴシック" pitchFamily="34" charset="-128"/>
              </a:rPr>
              <a:t> </a:t>
            </a:r>
            <a:r>
              <a:rPr lang="en-US" sz="1400" dirty="0" err="1" smtClean="0">
                <a:ea typeface="ＭＳ Ｐゴシック" pitchFamily="34" charset="-128"/>
              </a:rPr>
              <a:t>infrastructuri</a:t>
            </a:r>
            <a:r>
              <a:rPr lang="en-US" sz="1400" dirty="0" smtClean="0">
                <a:ea typeface="ＭＳ Ｐゴシック" pitchFamily="34" charset="-128"/>
              </a:rPr>
              <a:t> </a:t>
            </a:r>
            <a:r>
              <a:rPr lang="en-US" sz="1400" dirty="0" err="1" smtClean="0">
                <a:ea typeface="ＭＳ Ｐゴシック" pitchFamily="34" charset="-128"/>
              </a:rPr>
              <a:t>convergente</a:t>
            </a:r>
            <a:r>
              <a:rPr lang="en-US" sz="1400" dirty="0" smtClean="0">
                <a:ea typeface="ＭＳ Ｐゴシック" pitchFamily="34" charset="-128"/>
              </a:rPr>
              <a:t> – </a:t>
            </a:r>
            <a:r>
              <a:rPr lang="en-US" sz="1400" dirty="0" err="1" smtClean="0">
                <a:ea typeface="ＭＳ Ｐゴシック" pitchFamily="34" charset="-128"/>
              </a:rPr>
              <a:t>zile</a:t>
            </a:r>
            <a:r>
              <a:rPr lang="en-US" sz="1400" dirty="0" smtClean="0">
                <a:ea typeface="ＭＳ Ｐゴシック" pitchFamily="34" charset="-128"/>
              </a:rPr>
              <a:t> </a:t>
            </a:r>
            <a:r>
              <a:rPr lang="en-US" sz="1400" dirty="0" err="1" smtClean="0">
                <a:ea typeface="ＭＳ Ｐゴシック" pitchFamily="34" charset="-128"/>
              </a:rPr>
              <a:t>sau</a:t>
            </a:r>
            <a:r>
              <a:rPr lang="en-US" sz="1400" dirty="0" smtClean="0">
                <a:ea typeface="ＭＳ Ｐゴシック" pitchFamily="34" charset="-128"/>
              </a:rPr>
              <a:t> </a:t>
            </a:r>
            <a:r>
              <a:rPr lang="en-US" sz="1400" dirty="0" err="1" smtClean="0">
                <a:ea typeface="ＭＳ Ｐゴシック" pitchFamily="34" charset="-128"/>
              </a:rPr>
              <a:t>saptamini</a:t>
            </a:r>
            <a:endParaRPr lang="en-US" sz="1400" dirty="0" smtClean="0">
              <a:ea typeface="ＭＳ Ｐゴシック" pitchFamily="34" charset="-128"/>
            </a:endParaRPr>
          </a:p>
          <a:p>
            <a:pPr marL="239553" indent="-239553" defTabSz="1021418" eaLnBrk="0" fontAlgn="auto" hangingPunct="0">
              <a:spcBef>
                <a:spcPts val="800"/>
              </a:spcBef>
              <a:spcAft>
                <a:spcPts val="0"/>
              </a:spcAft>
              <a:buClr>
                <a:srgbClr val="FD0000"/>
              </a:buClr>
              <a:defRPr/>
            </a:pPr>
            <a:endParaRPr lang="en-US" sz="2000" b="1" kern="0" dirty="0" smtClean="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14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sz="7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b="1" kern="0" dirty="0">
              <a:solidFill>
                <a:srgbClr val="000000"/>
              </a:solidFill>
              <a:ea typeface="ＭＳ Ｐゴシック" pitchFamily="-106" charset="-128"/>
            </a:endParaRPr>
          </a:p>
        </p:txBody>
      </p:sp>
      <p:sp>
        <p:nvSpPr>
          <p:cNvPr id="25609" name="Rectangle 29"/>
          <p:cNvSpPr>
            <a:spLocks noChangeArrowheads="1"/>
          </p:cNvSpPr>
          <p:nvPr/>
        </p:nvSpPr>
        <p:spPr bwMode="auto">
          <a:xfrm>
            <a:off x="457203" y="863602"/>
            <a:ext cx="8162925" cy="1015501"/>
          </a:xfrm>
          <a:prstGeom prst="rect">
            <a:avLst/>
          </a:prstGeom>
          <a:noFill/>
          <a:ln w="9525">
            <a:noFill/>
            <a:miter lim="800000"/>
            <a:headEnd/>
            <a:tailEnd/>
          </a:ln>
        </p:spPr>
        <p:txBody>
          <a:bodyPr lIns="91280" tIns="45640" rIns="91280" bIns="45640">
            <a:spAutoFit/>
          </a:bodyPr>
          <a:lstStyle/>
          <a:p>
            <a:r>
              <a:rPr lang="en-US" sz="1400" b="1" dirty="0">
                <a:solidFill>
                  <a:srgbClr val="FFFFFF"/>
                </a:solidFill>
              </a:rPr>
              <a:t>Oracle </a:t>
            </a:r>
            <a:r>
              <a:rPr lang="en-US" sz="1400" b="1" dirty="0" smtClean="0">
                <a:solidFill>
                  <a:srgbClr val="FFFFFF"/>
                </a:solidFill>
              </a:rPr>
              <a:t>Virtual Compute Appliance </a:t>
            </a:r>
            <a:r>
              <a:rPr lang="en-US" sz="1400" dirty="0" err="1" smtClean="0">
                <a:solidFill>
                  <a:srgbClr val="FFFFFF"/>
                </a:solidFill>
              </a:rPr>
              <a:t>este</a:t>
            </a:r>
            <a:r>
              <a:rPr lang="en-US" sz="1400" dirty="0" smtClean="0">
                <a:solidFill>
                  <a:srgbClr val="FFFFFF"/>
                </a:solidFill>
              </a:rPr>
              <a:t> un </a:t>
            </a:r>
            <a:r>
              <a:rPr lang="en-US" sz="1400" dirty="0" err="1" smtClean="0">
                <a:solidFill>
                  <a:srgbClr val="FFFFFF"/>
                </a:solidFill>
              </a:rPr>
              <a:t>sistem</a:t>
            </a:r>
            <a:r>
              <a:rPr lang="en-US" sz="1400" dirty="0" smtClean="0">
                <a:solidFill>
                  <a:srgbClr val="FFFFFF"/>
                </a:solidFill>
              </a:rPr>
              <a:t> pre-</a:t>
            </a:r>
            <a:r>
              <a:rPr lang="en-US" sz="1400" dirty="0" err="1" smtClean="0">
                <a:solidFill>
                  <a:srgbClr val="FFFFFF"/>
                </a:solidFill>
              </a:rPr>
              <a:t>construit</a:t>
            </a:r>
            <a:r>
              <a:rPr lang="en-US" sz="1400" dirty="0" smtClean="0">
                <a:solidFill>
                  <a:srgbClr val="FFFFFF"/>
                </a:solidFill>
              </a:rPr>
              <a:t>, </a:t>
            </a:r>
            <a:r>
              <a:rPr lang="en-US" sz="1400" dirty="0" err="1" smtClean="0">
                <a:solidFill>
                  <a:srgbClr val="FFFFFF"/>
                </a:solidFill>
              </a:rPr>
              <a:t>gata</a:t>
            </a:r>
            <a:r>
              <a:rPr lang="en-US" sz="1400" dirty="0" smtClean="0">
                <a:solidFill>
                  <a:srgbClr val="FFFFFF"/>
                </a:solidFill>
              </a:rPr>
              <a:t> de a </a:t>
            </a:r>
            <a:r>
              <a:rPr lang="en-US" sz="1400" dirty="0" err="1" smtClean="0">
                <a:solidFill>
                  <a:srgbClr val="FFFFFF"/>
                </a:solidFill>
              </a:rPr>
              <a:t>fi</a:t>
            </a:r>
            <a:r>
              <a:rPr lang="en-US" sz="1400" dirty="0" smtClean="0">
                <a:solidFill>
                  <a:srgbClr val="FFFFFF"/>
                </a:solidFill>
              </a:rPr>
              <a:t> </a:t>
            </a:r>
            <a:r>
              <a:rPr lang="en-US" sz="1400" dirty="0" err="1" smtClean="0">
                <a:solidFill>
                  <a:srgbClr val="FFFFFF"/>
                </a:solidFill>
              </a:rPr>
              <a:t>utilizat</a:t>
            </a:r>
            <a:r>
              <a:rPr lang="en-US" sz="1400" dirty="0" smtClean="0">
                <a:solidFill>
                  <a:srgbClr val="FFFFFF"/>
                </a:solidFill>
              </a:rPr>
              <a:t> cu o </a:t>
            </a:r>
            <a:r>
              <a:rPr lang="en-US" sz="1400" dirty="0" err="1" smtClean="0">
                <a:solidFill>
                  <a:srgbClr val="FFFFFF"/>
                </a:solidFill>
              </a:rPr>
              <a:t>configurare</a:t>
            </a:r>
            <a:r>
              <a:rPr lang="en-US" sz="1400" dirty="0" smtClean="0">
                <a:solidFill>
                  <a:srgbClr val="FFFFFF"/>
                </a:solidFill>
              </a:rPr>
              <a:t> </a:t>
            </a:r>
            <a:r>
              <a:rPr lang="en-US" sz="1400" dirty="0" err="1" smtClean="0">
                <a:solidFill>
                  <a:srgbClr val="FFFFFF"/>
                </a:solidFill>
              </a:rPr>
              <a:t>minimala</a:t>
            </a:r>
            <a:r>
              <a:rPr lang="en-US" sz="1400" dirty="0" smtClean="0">
                <a:solidFill>
                  <a:srgbClr val="FFFFFF"/>
                </a:solidFill>
              </a:rPr>
              <a:t>, care </a:t>
            </a:r>
            <a:r>
              <a:rPr lang="en-US" sz="1400" dirty="0" err="1" smtClean="0">
                <a:solidFill>
                  <a:srgbClr val="FFFFFF"/>
                </a:solidFill>
              </a:rPr>
              <a:t>inlatura</a:t>
            </a:r>
            <a:r>
              <a:rPr lang="en-US" sz="1400" dirty="0" smtClean="0">
                <a:solidFill>
                  <a:srgbClr val="FFFFFF"/>
                </a:solidFill>
              </a:rPr>
              <a:t> </a:t>
            </a:r>
            <a:r>
              <a:rPr lang="en-US" sz="1400" dirty="0" err="1" smtClean="0">
                <a:solidFill>
                  <a:srgbClr val="FFFFFF"/>
                </a:solidFill>
              </a:rPr>
              <a:t>riscurile</a:t>
            </a:r>
            <a:r>
              <a:rPr lang="en-US" sz="1400" dirty="0" smtClean="0">
                <a:solidFill>
                  <a:srgbClr val="FFFFFF"/>
                </a:solidFill>
              </a:rPr>
              <a:t> de </a:t>
            </a:r>
            <a:r>
              <a:rPr lang="en-US" sz="1400" dirty="0" err="1" smtClean="0">
                <a:solidFill>
                  <a:srgbClr val="FFFFFF"/>
                </a:solidFill>
              </a:rPr>
              <a:t>integrare</a:t>
            </a:r>
            <a:r>
              <a:rPr lang="en-US" sz="1400" dirty="0" smtClean="0">
                <a:solidFill>
                  <a:srgbClr val="FFFFFF"/>
                </a:solidFill>
              </a:rPr>
              <a:t> la </a:t>
            </a:r>
            <a:r>
              <a:rPr lang="en-US" sz="1400" dirty="0" err="1" smtClean="0">
                <a:solidFill>
                  <a:srgbClr val="FFFFFF"/>
                </a:solidFill>
              </a:rPr>
              <a:t>instalarea</a:t>
            </a:r>
            <a:r>
              <a:rPr lang="en-US" sz="1400" dirty="0" smtClean="0">
                <a:solidFill>
                  <a:srgbClr val="FFFFFF"/>
                </a:solidFill>
              </a:rPr>
              <a:t> </a:t>
            </a:r>
            <a:r>
              <a:rPr lang="en-US" sz="1400" dirty="0" err="1" smtClean="0">
                <a:solidFill>
                  <a:srgbClr val="FFFFFF"/>
                </a:solidFill>
              </a:rPr>
              <a:t>infrastructurii</a:t>
            </a:r>
            <a:endParaRPr lang="en-US" sz="1400" dirty="0" smtClean="0">
              <a:solidFill>
                <a:srgbClr val="FFFFFF"/>
              </a:solidFill>
            </a:endParaRPr>
          </a:p>
          <a:p>
            <a:endParaRPr lang="en-US" sz="1400" dirty="0" smtClean="0">
              <a:solidFill>
                <a:srgbClr val="FFFFFF"/>
              </a:solidFill>
            </a:endParaRPr>
          </a:p>
          <a:p>
            <a:endParaRPr lang="en-US" dirty="0">
              <a:solidFill>
                <a:srgbClr val="FFFFFF"/>
              </a:solidFill>
            </a:endParaRPr>
          </a:p>
        </p:txBody>
      </p:sp>
      <p:sp>
        <p:nvSpPr>
          <p:cNvPr id="15" name="Rounded Rectangle 14"/>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5614" name="Rectangle 29"/>
          <p:cNvSpPr>
            <a:spLocks noChangeArrowheads="1"/>
          </p:cNvSpPr>
          <p:nvPr/>
        </p:nvSpPr>
        <p:spPr bwMode="auto">
          <a:xfrm>
            <a:off x="749304" y="5589590"/>
            <a:ext cx="7908925" cy="369170"/>
          </a:xfrm>
          <a:prstGeom prst="rect">
            <a:avLst/>
          </a:prstGeom>
          <a:noFill/>
          <a:ln w="9525">
            <a:noFill/>
            <a:miter lim="800000"/>
            <a:headEnd/>
            <a:tailEnd/>
          </a:ln>
        </p:spPr>
        <p:txBody>
          <a:bodyPr lIns="91280" tIns="45640" rIns="91280" bIns="45640">
            <a:spAutoFit/>
          </a:bodyPr>
          <a:lstStyle/>
          <a:p>
            <a:pPr algn="ct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 </a:t>
            </a:r>
            <a:r>
              <a:rPr lang="en-US" u="sng" dirty="0" smtClean="0">
                <a:solidFill>
                  <a:srgbClr val="FFFFFF"/>
                </a:solidFill>
              </a:rPr>
              <a:t>www.oracle.com/ovca</a:t>
            </a:r>
            <a:endParaRPr lang="en-US" dirty="0">
              <a:solidFill>
                <a:srgbClr val="FFFFFF"/>
              </a:solidFill>
            </a:endParaRPr>
          </a:p>
        </p:txBody>
      </p:sp>
      <p:pic>
        <p:nvPicPr>
          <p:cNvPr id="14" name="Picture 13" descr="ovca_x3-2_MAX_ta4d.png"/>
          <p:cNvPicPr>
            <a:picLocks noChangeAspect="1"/>
          </p:cNvPicPr>
          <p:nvPr/>
        </p:nvPicPr>
        <p:blipFill>
          <a:blip r:embed="rId3" cstate="print"/>
          <a:stretch>
            <a:fillRect/>
          </a:stretch>
        </p:blipFill>
        <p:spPr>
          <a:xfrm>
            <a:off x="1187624" y="1916832"/>
            <a:ext cx="1440969" cy="3338638"/>
          </a:xfrm>
          <a:prstGeom prst="rect">
            <a:avLst/>
          </a:prstGeom>
          <a:effectLst>
            <a:outerShdw blurRad="76200" dir="18900000" sy="23000" kx="-1200000" algn="bl" rotWithShape="0">
              <a:prstClr val="black">
                <a:alpha val="20000"/>
              </a:prstClr>
            </a:outerShdw>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3414715" y="1509716"/>
            <a:ext cx="5272087" cy="4162425"/>
          </a:xfrm>
          <a:prstGeom prst="rect">
            <a:avLst/>
          </a:prstGeom>
          <a:solidFill>
            <a:schemeClr val="bg1">
              <a:lumMod val="95000"/>
            </a:schemeClr>
          </a:soli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0" name="Rectangle 9"/>
          <p:cNvSpPr/>
          <p:nvPr/>
        </p:nvSpPr>
        <p:spPr bwMode="auto">
          <a:xfrm>
            <a:off x="523875" y="1525591"/>
            <a:ext cx="2890838" cy="4146551"/>
          </a:xfrm>
          <a:prstGeom prst="rect">
            <a:avLst/>
          </a:prstGeom>
          <a:gradFill flip="none" rotWithShape="1">
            <a:gsLst>
              <a:gs pos="0">
                <a:schemeClr val="bg2">
                  <a:lumMod val="75000"/>
                </a:schemeClr>
              </a:gs>
              <a:gs pos="100000">
                <a:schemeClr val="accent4">
                  <a:shade val="94000"/>
                  <a:satMod val="135000"/>
                </a:schemeClr>
              </a:gs>
            </a:gsLst>
            <a:lin ang="7380000" scaled="0"/>
            <a:tileRect/>
          </a:gradFill>
          <a:ln>
            <a:solidFill>
              <a:schemeClr val="accent4">
                <a:shade val="95000"/>
                <a:satMod val="105000"/>
              </a:schemeClr>
            </a:solidFill>
            <a:headEnd type="none" w="med" len="med"/>
            <a:tailEnd type="none" w="med" len="med"/>
          </a:ln>
          <a:effectLst>
            <a:outerShdw blurRad="53975" dist="50800" dir="2820000" rotWithShape="0">
              <a:srgbClr val="000000">
                <a:alpha val="33000"/>
              </a:srgbClr>
            </a:outerShdw>
          </a:effectLst>
        </p:spPr>
        <p:style>
          <a:lnRef idx="1">
            <a:schemeClr val="accent4"/>
          </a:lnRef>
          <a:fillRef idx="3">
            <a:schemeClr val="accent4"/>
          </a:fillRef>
          <a:effectRef idx="2">
            <a:schemeClr val="accent4"/>
          </a:effectRef>
          <a:fontRef idx="minor">
            <a:schemeClr val="lt1"/>
          </a:fontRef>
        </p:style>
        <p:txBody>
          <a:bodyPr wrap="none" lIns="0" tIns="0" rIns="0" bIns="0" anchor="ctr"/>
          <a:lstStyle/>
          <a:p>
            <a:pPr marL="118853" indent="-118853" algn="ctr" defTabSz="456395">
              <a:lnSpc>
                <a:spcPct val="90000"/>
              </a:lnSpc>
              <a:spcBef>
                <a:spcPct val="50000"/>
              </a:spcBef>
              <a:buClr>
                <a:srgbClr val="FD0000"/>
              </a:buClr>
              <a:defRPr/>
            </a:pPr>
            <a:endParaRPr lang="en-US" sz="2800" b="1" dirty="0">
              <a:solidFill>
                <a:srgbClr val="FFFFFF"/>
              </a:solidFill>
              <a:ea typeface="MS PGothic" pitchFamily="34" charset="-128"/>
              <a:cs typeface="MS PGothic" pitchFamily="34" charset="-128"/>
            </a:endParaRPr>
          </a:p>
        </p:txBody>
      </p:sp>
      <p:sp>
        <p:nvSpPr>
          <p:cNvPr id="11" name="Rounded Rectangle 10"/>
          <p:cNvSpPr/>
          <p:nvPr/>
        </p:nvSpPr>
        <p:spPr bwMode="auto">
          <a:xfrm>
            <a:off x="390526" y="839955"/>
            <a:ext cx="8433875" cy="738725"/>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8674" name="Rectangle 1026"/>
          <p:cNvSpPr>
            <a:spLocks noGrp="1" noChangeArrowheads="1"/>
          </p:cNvSpPr>
          <p:nvPr>
            <p:ph type="title"/>
          </p:nvPr>
        </p:nvSpPr>
        <p:spPr>
          <a:xfrm>
            <a:off x="801688" y="311152"/>
            <a:ext cx="7612062" cy="886397"/>
          </a:xfrm>
        </p:spPr>
        <p:txBody>
          <a:bodyPr>
            <a:spAutoFit/>
          </a:bodyPr>
          <a:lstStyle/>
          <a:p>
            <a:pPr defTabSz="456395" eaLnBrk="1" hangingPunct="1">
              <a:lnSpc>
                <a:spcPct val="90000"/>
              </a:lnSpc>
              <a:defRPr/>
            </a:pPr>
            <a:r>
              <a:rPr lang="en-US" dirty="0" smtClean="0"/>
              <a:t>SPARC </a:t>
            </a:r>
            <a:r>
              <a:rPr lang="en-US" dirty="0" err="1" smtClean="0"/>
              <a:t>SuperCluster</a:t>
            </a:r>
            <a:r>
              <a:rPr lang="en-US" kern="1200" dirty="0" smtClean="0">
                <a:solidFill>
                  <a:srgbClr val="000000"/>
                </a:solidFill>
                <a:ea typeface="+mn-ea"/>
                <a:cs typeface="Arial" charset="0"/>
              </a:rPr>
              <a:t/>
            </a:r>
            <a:br>
              <a:rPr lang="en-US" kern="1200" dirty="0" smtClean="0">
                <a:solidFill>
                  <a:srgbClr val="000000"/>
                </a:solidFill>
                <a:ea typeface="+mn-ea"/>
                <a:cs typeface="Arial" charset="0"/>
              </a:rPr>
            </a:br>
            <a:endParaRPr lang="en-US" kern="1200" dirty="0" smtClean="0">
              <a:solidFill>
                <a:srgbClr val="000000"/>
              </a:solidFill>
              <a:ea typeface="+mn-ea"/>
              <a:cs typeface="Arial" charset="0"/>
            </a:endParaRPr>
          </a:p>
        </p:txBody>
      </p:sp>
      <p:sp>
        <p:nvSpPr>
          <p:cNvPr id="27" name="Content Placeholder 26"/>
          <p:cNvSpPr txBox="1">
            <a:spLocks/>
          </p:cNvSpPr>
          <p:nvPr/>
        </p:nvSpPr>
        <p:spPr>
          <a:xfrm>
            <a:off x="3491880" y="1628801"/>
            <a:ext cx="5112568" cy="3600400"/>
          </a:xfrm>
          <a:prstGeom prst="rect">
            <a:avLst/>
          </a:prstGeom>
        </p:spPr>
        <p:txBody>
          <a:bodyPr lIns="38326" tIns="19165" rIns="38326" bIns="19165"/>
          <a:lstStyle/>
          <a:p>
            <a:pPr marL="239553"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Beneficii</a:t>
            </a:r>
            <a:endParaRPr lang="en-US" sz="2000" b="1" kern="0" dirty="0">
              <a:solidFill>
                <a:srgbClr val="FF0000"/>
              </a:solidFill>
              <a:ea typeface="ＭＳ Ｐゴシック" pitchFamily="-106" charset="-128"/>
            </a:endParaRP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Ruleaza</a:t>
            </a:r>
            <a:r>
              <a:rPr lang="en-US" sz="1400" dirty="0" smtClean="0">
                <a:ea typeface="ＭＳ Ｐゴシック" pitchFamily="34" charset="-128"/>
              </a:rPr>
              <a:t> </a:t>
            </a:r>
            <a:r>
              <a:rPr lang="en-US" sz="1400" dirty="0" err="1" smtClean="0">
                <a:ea typeface="ＭＳ Ｐゴシック" pitchFamily="34" charset="-128"/>
              </a:rPr>
              <a:t>toate</a:t>
            </a:r>
            <a:r>
              <a:rPr lang="en-US" sz="1400" dirty="0" smtClean="0">
                <a:ea typeface="ＭＳ Ｐゴシック" pitchFamily="34" charset="-128"/>
              </a:rPr>
              <a:t> </a:t>
            </a:r>
            <a:r>
              <a:rPr lang="en-US" sz="1400" dirty="0" err="1" smtClean="0">
                <a:ea typeface="ＭＳ Ｐゴシック" pitchFamily="34" charset="-128"/>
              </a:rPr>
              <a:t>mediile</a:t>
            </a:r>
            <a:r>
              <a:rPr lang="en-US" sz="1400" dirty="0" smtClean="0">
                <a:ea typeface="ＭＳ Ｐゴシック" pitchFamily="34" charset="-128"/>
              </a:rPr>
              <a:t> SPARC Solaris </a:t>
            </a:r>
            <a:r>
              <a:rPr lang="en-US" sz="1400" dirty="0" err="1" smtClean="0">
                <a:ea typeface="ＭＳ Ｐゴシック" pitchFamily="34" charset="-128"/>
              </a:rPr>
              <a:t>existente</a:t>
            </a:r>
            <a:endParaRPr lang="en-US" sz="1400" dirty="0" smtClean="0">
              <a:ea typeface="ＭＳ Ｐゴシック" pitchFamily="34" charset="-128"/>
            </a:endParaRP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Consolidare</a:t>
            </a:r>
            <a:r>
              <a:rPr lang="en-US" sz="1400" dirty="0" smtClean="0">
                <a:ea typeface="ＭＳ Ｐゴシック" pitchFamily="34" charset="-128"/>
              </a:rPr>
              <a:t> a  </a:t>
            </a:r>
            <a:r>
              <a:rPr lang="en-US" sz="1400" dirty="0" err="1" smtClean="0">
                <a:ea typeface="ＭＳ Ｐゴシック" pitchFamily="34" charset="-128"/>
              </a:rPr>
              <a:t>nivelului</a:t>
            </a:r>
            <a:r>
              <a:rPr lang="en-US" sz="1400" dirty="0" smtClean="0">
                <a:ea typeface="ＭＳ Ｐゴシック" pitchFamily="34" charset="-128"/>
              </a:rPr>
              <a:t> </a:t>
            </a:r>
            <a:r>
              <a:rPr lang="en-US" sz="1400" dirty="0" err="1" smtClean="0">
                <a:ea typeface="ＭＳ Ｐゴシック" pitchFamily="34" charset="-128"/>
              </a:rPr>
              <a:t>aplicativ</a:t>
            </a:r>
            <a:r>
              <a:rPr lang="en-US" sz="1400" dirty="0" smtClean="0">
                <a:ea typeface="ＭＳ Ｐゴシック" pitchFamily="34" charset="-128"/>
              </a:rPr>
              <a:t> </a:t>
            </a:r>
            <a:r>
              <a:rPr lang="en-US" sz="1400" dirty="0" err="1" smtClean="0">
                <a:ea typeface="ＭＳ Ｐゴシック" pitchFamily="34" charset="-128"/>
              </a:rPr>
              <a:t>si</a:t>
            </a:r>
            <a:r>
              <a:rPr lang="en-US" sz="1400" dirty="0" smtClean="0">
                <a:ea typeface="ＭＳ Ｐゴシック" pitchFamily="34" charset="-128"/>
              </a:rPr>
              <a:t> a </a:t>
            </a:r>
            <a:r>
              <a:rPr lang="en-US" sz="1400" dirty="0" err="1" smtClean="0">
                <a:ea typeface="ＭＳ Ｐゴシック" pitchFamily="34" charset="-128"/>
              </a:rPr>
              <a:t>nivelului</a:t>
            </a:r>
            <a:r>
              <a:rPr lang="en-US" sz="1400" dirty="0" smtClean="0">
                <a:ea typeface="ＭＳ Ｐゴシック" pitchFamily="34" charset="-128"/>
              </a:rPr>
              <a:t> </a:t>
            </a:r>
            <a:r>
              <a:rPr lang="en-US" sz="1400" dirty="0" err="1" smtClean="0">
                <a:ea typeface="ＭＳ Ｐゴシック" pitchFamily="34" charset="-128"/>
              </a:rPr>
              <a:t>baza</a:t>
            </a:r>
            <a:r>
              <a:rPr lang="en-US" sz="1400" dirty="0" smtClean="0">
                <a:ea typeface="ＭＳ Ｐゴシック" pitchFamily="34" charset="-128"/>
              </a:rPr>
              <a:t> de date </a:t>
            </a:r>
            <a:r>
              <a:rPr lang="en-US" sz="1400" dirty="0" err="1" smtClean="0">
                <a:ea typeface="ＭＳ Ｐゴシック" pitchFamily="34" charset="-128"/>
              </a:rPr>
              <a:t>pe</a:t>
            </a:r>
            <a:r>
              <a:rPr lang="en-US" sz="1400" dirty="0" smtClean="0">
                <a:ea typeface="ＭＳ Ｐゴシック" pitchFamily="34" charset="-128"/>
              </a:rPr>
              <a:t> un </a:t>
            </a:r>
            <a:r>
              <a:rPr lang="en-US" sz="1400" dirty="0" err="1" smtClean="0">
                <a:ea typeface="ＭＳ Ｐゴシック" pitchFamily="34" charset="-128"/>
              </a:rPr>
              <a:t>singur</a:t>
            </a:r>
            <a:r>
              <a:rPr lang="en-US" sz="1400" dirty="0" smtClean="0">
                <a:ea typeface="ＭＳ Ｐゴシック" pitchFamily="34" charset="-128"/>
              </a:rPr>
              <a:t> </a:t>
            </a:r>
            <a:r>
              <a:rPr lang="en-US" sz="1400" dirty="0" err="1" smtClean="0">
                <a:ea typeface="ＭＳ Ｐゴシック" pitchFamily="34" charset="-128"/>
              </a:rPr>
              <a:t>sistem</a:t>
            </a:r>
            <a:endParaRPr lang="en-US" sz="1400" dirty="0">
              <a:ea typeface="ＭＳ Ｐゴシック" pitchFamily="34" charset="-128"/>
            </a:endParaRPr>
          </a:p>
          <a:p>
            <a:pPr marL="239553" lvl="0" indent="-239553" defTabSz="1021418" eaLnBrk="0" fontAlgn="auto" hangingPunct="0">
              <a:spcBef>
                <a:spcPts val="800"/>
              </a:spcBef>
              <a:spcAft>
                <a:spcPts val="0"/>
              </a:spcAft>
              <a:buClr>
                <a:srgbClr val="FD0000"/>
              </a:buClr>
              <a:defRPr/>
            </a:pPr>
            <a:r>
              <a:rPr lang="en-US" sz="2000" b="1" kern="0" dirty="0" err="1" smtClean="0">
                <a:solidFill>
                  <a:srgbClr val="FF0000"/>
                </a:solidFill>
                <a:ea typeface="ＭＳ Ｐゴシック" pitchFamily="-106" charset="-128"/>
              </a:rPr>
              <a:t>Caracteristici</a:t>
            </a:r>
            <a:r>
              <a:rPr lang="en-US" sz="2000" b="1" kern="0" dirty="0" smtClean="0">
                <a:solidFill>
                  <a:srgbClr val="FF0000"/>
                </a:solidFill>
                <a:ea typeface="ＭＳ Ｐゴシック" pitchFamily="-106" charset="-128"/>
              </a:rPr>
              <a:t> </a:t>
            </a:r>
            <a:r>
              <a:rPr lang="en-US" sz="2000" b="1" kern="0" dirty="0" err="1" smtClean="0">
                <a:solidFill>
                  <a:srgbClr val="FF0000"/>
                </a:solidFill>
                <a:ea typeface="ＭＳ Ｐゴシック" pitchFamily="-106" charset="-128"/>
              </a:rPr>
              <a:t>unice</a:t>
            </a:r>
            <a:endParaRPr lang="en-US" sz="2000" b="1" kern="0" dirty="0" smtClean="0">
              <a:solidFill>
                <a:srgbClr val="FF0000"/>
              </a:solidFill>
              <a:ea typeface="ＭＳ Ｐゴシック" pitchFamily="-106" charset="-128"/>
            </a:endParaRP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Procesor</a:t>
            </a:r>
            <a:r>
              <a:rPr lang="en-US" sz="1400" dirty="0" smtClean="0">
                <a:ea typeface="ＭＳ Ｐゴシック" pitchFamily="34" charset="-128"/>
              </a:rPr>
              <a:t> SPARC T4/T5</a:t>
            </a: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smtClean="0">
                <a:ea typeface="ＭＳ Ｐゴシック" pitchFamily="34" charset="-128"/>
              </a:rPr>
              <a:t>Software Exadata and </a:t>
            </a:r>
            <a:r>
              <a:rPr lang="en-US" sz="1400" dirty="0" err="1" smtClean="0">
                <a:ea typeface="ＭＳ Ｐゴシック" pitchFamily="34" charset="-128"/>
              </a:rPr>
              <a:t>Exalogic</a:t>
            </a:r>
            <a:endParaRPr lang="en-US" sz="1400" dirty="0" smtClean="0">
              <a:ea typeface="ＭＳ Ｐゴシック" pitchFamily="34" charset="-128"/>
            </a:endParaRP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smtClean="0">
                <a:ea typeface="ＭＳ Ｐゴシック" pitchFamily="34" charset="-128"/>
              </a:rPr>
              <a:t>Exadata Storage Cells</a:t>
            </a: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smtClean="0">
                <a:ea typeface="ＭＳ Ｐゴシック" pitchFamily="34" charset="-128"/>
              </a:rPr>
              <a:t>Solaris 10 </a:t>
            </a:r>
            <a:r>
              <a:rPr lang="en-US" sz="1400" dirty="0" err="1" smtClean="0">
                <a:ea typeface="ＭＳ Ｐゴシック" pitchFamily="34" charset="-128"/>
              </a:rPr>
              <a:t>si</a:t>
            </a:r>
            <a:r>
              <a:rPr lang="en-US" sz="1400" dirty="0" smtClean="0">
                <a:ea typeface="ＭＳ Ｐゴシック" pitchFamily="34" charset="-128"/>
              </a:rPr>
              <a:t> 11</a:t>
            </a: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Integrare</a:t>
            </a:r>
            <a:r>
              <a:rPr lang="en-US" sz="1400" dirty="0" smtClean="0">
                <a:ea typeface="ＭＳ Ｐゴシック" pitchFamily="34" charset="-128"/>
              </a:rPr>
              <a:t> a backplane-</a:t>
            </a:r>
            <a:r>
              <a:rPr lang="en-US" sz="1400" dirty="0" err="1" smtClean="0">
                <a:ea typeface="ＭＳ Ｐゴシック" pitchFamily="34" charset="-128"/>
              </a:rPr>
              <a:t>ului</a:t>
            </a:r>
            <a:r>
              <a:rPr lang="en-US" sz="1400" dirty="0" smtClean="0">
                <a:ea typeface="ＭＳ Ｐゴシック" pitchFamily="34" charset="-128"/>
              </a:rPr>
              <a:t> InfiniBand in Solaris, Java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Baza</a:t>
            </a:r>
            <a:r>
              <a:rPr lang="en-US" sz="1400" dirty="0" smtClean="0">
                <a:ea typeface="ＭＳ Ｐゴシック" pitchFamily="34" charset="-128"/>
              </a:rPr>
              <a:t> de date</a:t>
            </a: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Coordonarea</a:t>
            </a:r>
            <a:r>
              <a:rPr lang="en-US" sz="1400" dirty="0" smtClean="0">
                <a:ea typeface="ＭＳ Ｐゴシック" pitchFamily="34" charset="-128"/>
              </a:rPr>
              <a:t> </a:t>
            </a:r>
            <a:r>
              <a:rPr lang="en-US" sz="1400" dirty="0" err="1" smtClean="0">
                <a:ea typeface="ＭＳ Ｐゴシック" pitchFamily="34" charset="-128"/>
              </a:rPr>
              <a:t>intreagii</a:t>
            </a:r>
            <a:r>
              <a:rPr lang="en-US" sz="1400" dirty="0" smtClean="0">
                <a:ea typeface="ＭＳ Ｐゴシック" pitchFamily="34" charset="-128"/>
              </a:rPr>
              <a:t> </a:t>
            </a:r>
            <a:r>
              <a:rPr lang="en-US" sz="1400" dirty="0" err="1" smtClean="0">
                <a:ea typeface="ＭＳ Ｐゴシック" pitchFamily="34" charset="-128"/>
              </a:rPr>
              <a:t>solutii</a:t>
            </a:r>
            <a:r>
              <a:rPr lang="en-US" sz="1400" dirty="0" smtClean="0">
                <a:ea typeface="ＭＳ Ｐゴシック" pitchFamily="34" charset="-128"/>
              </a:rPr>
              <a:t>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orchestrarea</a:t>
            </a:r>
            <a:r>
              <a:rPr lang="en-US" sz="1400" dirty="0" smtClean="0">
                <a:ea typeface="ＭＳ Ｐゴシック" pitchFamily="34" charset="-128"/>
              </a:rPr>
              <a:t> </a:t>
            </a:r>
            <a:r>
              <a:rPr lang="en-US" sz="1400" dirty="0" err="1" smtClean="0">
                <a:ea typeface="ＭＳ Ｐゴシック" pitchFamily="34" charset="-128"/>
              </a:rPr>
              <a:t>dependentelor</a:t>
            </a:r>
            <a:r>
              <a:rPr lang="en-US" sz="1400" dirty="0" smtClean="0">
                <a:ea typeface="ＭＳ Ｐゴシック" pitchFamily="34" charset="-128"/>
              </a:rPr>
              <a:t> </a:t>
            </a:r>
            <a:r>
              <a:rPr lang="en-US" sz="1400" dirty="0" err="1" smtClean="0">
                <a:ea typeface="ＭＳ Ｐゴシック" pitchFamily="34" charset="-128"/>
              </a:rPr>
              <a:t>a.i</a:t>
            </a:r>
            <a:r>
              <a:rPr lang="en-US" sz="1400" dirty="0" smtClean="0">
                <a:ea typeface="ＭＳ Ｐゴシック" pitchFamily="34" charset="-128"/>
              </a:rPr>
              <a:t>. </a:t>
            </a:r>
            <a:r>
              <a:rPr lang="en-US" sz="1400" dirty="0" err="1" smtClean="0">
                <a:ea typeface="ＭＳ Ｐゴシック" pitchFamily="34" charset="-128"/>
              </a:rPr>
              <a:t>sa</a:t>
            </a:r>
            <a:r>
              <a:rPr lang="en-US" sz="1400" dirty="0" smtClean="0">
                <a:ea typeface="ＭＳ Ｐゴシック" pitchFamily="34" charset="-128"/>
              </a:rPr>
              <a:t> se </a:t>
            </a:r>
            <a:r>
              <a:rPr lang="en-US" sz="1400" dirty="0" err="1" smtClean="0">
                <a:ea typeface="ＭＳ Ｐゴシック" pitchFamily="34" charset="-128"/>
              </a:rPr>
              <a:t>asigure</a:t>
            </a:r>
            <a:r>
              <a:rPr lang="en-US" sz="1400" dirty="0" smtClean="0">
                <a:ea typeface="ＭＳ Ｐゴシック" pitchFamily="34" charset="-128"/>
              </a:rPr>
              <a:t> failover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recuperare</a:t>
            </a:r>
            <a:r>
              <a:rPr lang="en-US" sz="1400" dirty="0" smtClean="0">
                <a:ea typeface="ＭＳ Ｐゴシック" pitchFamily="34" charset="-128"/>
              </a:rPr>
              <a:t> </a:t>
            </a:r>
            <a:r>
              <a:rPr lang="en-US" sz="1400" dirty="0" err="1" smtClean="0">
                <a:ea typeface="ＭＳ Ｐゴシック" pitchFamily="34" charset="-128"/>
              </a:rPr>
              <a:t>rapide</a:t>
            </a:r>
            <a:r>
              <a:rPr lang="en-US" sz="1400" dirty="0" smtClean="0">
                <a:ea typeface="ＭＳ Ｐゴシック" pitchFamily="34" charset="-128"/>
              </a:rPr>
              <a:t> </a:t>
            </a:r>
            <a:r>
              <a:rPr lang="en-US" sz="1400" dirty="0" err="1" smtClean="0">
                <a:ea typeface="ＭＳ Ｐゴシック" pitchFamily="34" charset="-128"/>
              </a:rPr>
              <a:t>si</a:t>
            </a:r>
            <a:r>
              <a:rPr lang="en-US" sz="1400" dirty="0" smtClean="0">
                <a:ea typeface="ＭＳ Ｐゴシック" pitchFamily="34" charset="-128"/>
              </a:rPr>
              <a:t> </a:t>
            </a:r>
            <a:r>
              <a:rPr lang="en-US" sz="1400" dirty="0" err="1" smtClean="0">
                <a:ea typeface="ＭＳ Ｐゴシック" pitchFamily="34" charset="-128"/>
              </a:rPr>
              <a:t>sigure</a:t>
            </a:r>
            <a:endParaRPr lang="en-US" sz="1400" dirty="0" smtClean="0">
              <a:ea typeface="ＭＳ Ｐゴシック" pitchFamily="34" charset="-128"/>
            </a:endParaRPr>
          </a:p>
          <a:p>
            <a:pPr marL="239553" indent="-239553" defTabSz="1021418" eaLnBrk="0" fontAlgn="auto" hangingPunct="0">
              <a:spcBef>
                <a:spcPts val="300"/>
              </a:spcBef>
              <a:spcAft>
                <a:spcPts val="0"/>
              </a:spcAft>
              <a:buClr>
                <a:srgbClr val="000000"/>
              </a:buClr>
              <a:buFont typeface="Arial" pitchFamily="34" charset="0"/>
              <a:buChar char="•"/>
              <a:defRPr/>
            </a:pPr>
            <a:r>
              <a:rPr lang="en-US" sz="1400" dirty="0" err="1" smtClean="0">
                <a:ea typeface="ＭＳ Ｐゴシック" pitchFamily="34" charset="-128"/>
              </a:rPr>
              <a:t>Securizat</a:t>
            </a:r>
            <a:r>
              <a:rPr lang="en-US" sz="1400" dirty="0" smtClean="0">
                <a:ea typeface="ＭＳ Ｐゴシック" pitchFamily="34" charset="-128"/>
              </a:rPr>
              <a:t> </a:t>
            </a:r>
            <a:r>
              <a:rPr lang="en-US" sz="1400" dirty="0" err="1" smtClean="0">
                <a:ea typeface="ＭＳ Ｐゴシック" pitchFamily="34" charset="-128"/>
              </a:rPr>
              <a:t>prin</a:t>
            </a:r>
            <a:r>
              <a:rPr lang="en-US" sz="1400" dirty="0" smtClean="0">
                <a:ea typeface="ＭＳ Ｐゴシック" pitchFamily="34" charset="-128"/>
              </a:rPr>
              <a:t> design – </a:t>
            </a:r>
            <a:r>
              <a:rPr lang="en-US" sz="1400" dirty="0" err="1" smtClean="0">
                <a:ea typeface="ＭＳ Ｐゴシック" pitchFamily="34" charset="-128"/>
              </a:rPr>
              <a:t>functionalitati</a:t>
            </a:r>
            <a:r>
              <a:rPr lang="en-US" sz="1400" dirty="0" smtClean="0">
                <a:ea typeface="ＭＳ Ｐゴシック" pitchFamily="34" charset="-128"/>
              </a:rPr>
              <a:t> de </a:t>
            </a:r>
            <a:r>
              <a:rPr lang="en-US" sz="1400" dirty="0" err="1" smtClean="0">
                <a:ea typeface="ＭＳ Ｐゴシック" pitchFamily="34" charset="-128"/>
              </a:rPr>
              <a:t>criptare</a:t>
            </a:r>
            <a:r>
              <a:rPr lang="en-US" sz="1400" dirty="0" smtClean="0">
                <a:ea typeface="ＭＳ Ｐゴシック" pitchFamily="34" charset="-128"/>
              </a:rPr>
              <a:t> integrate care </a:t>
            </a:r>
            <a:r>
              <a:rPr lang="en-US" sz="1400" dirty="0" err="1" smtClean="0">
                <a:ea typeface="ＭＳ Ｐゴシック" pitchFamily="34" charset="-128"/>
              </a:rPr>
              <a:t>asigura</a:t>
            </a:r>
            <a:r>
              <a:rPr lang="en-US" sz="1400" dirty="0" smtClean="0">
                <a:ea typeface="ＭＳ Ｐゴシック" pitchFamily="34" charset="-128"/>
              </a:rPr>
              <a:t> </a:t>
            </a:r>
            <a:r>
              <a:rPr lang="en-US" sz="1400" dirty="0" err="1" smtClean="0">
                <a:ea typeface="ＭＳ Ｐゴシック" pitchFamily="34" charset="-128"/>
              </a:rPr>
              <a:t>securitatea</a:t>
            </a:r>
            <a:r>
              <a:rPr lang="en-US" sz="1400" dirty="0" smtClean="0">
                <a:ea typeface="ＭＳ Ｐゴシック" pitchFamily="34" charset="-128"/>
              </a:rPr>
              <a:t> </a:t>
            </a:r>
            <a:r>
              <a:rPr lang="en-US" sz="1400" dirty="0" err="1" smtClean="0">
                <a:ea typeface="ＭＳ Ｐゴシック" pitchFamily="34" charset="-128"/>
              </a:rPr>
              <a:t>aplicatiilor</a:t>
            </a:r>
            <a:r>
              <a:rPr lang="en-US" sz="1400" dirty="0" smtClean="0">
                <a:ea typeface="ＭＳ Ｐゴシック" pitchFamily="34" charset="-128"/>
              </a:rPr>
              <a:t> Oracle</a:t>
            </a:r>
          </a:p>
          <a:p>
            <a:pPr marL="239553" indent="-239553" defTabSz="1021418" eaLnBrk="0" fontAlgn="auto" hangingPunct="0">
              <a:spcBef>
                <a:spcPts val="800"/>
              </a:spcBef>
              <a:spcAft>
                <a:spcPts val="0"/>
              </a:spcAft>
              <a:buClr>
                <a:srgbClr val="000000"/>
              </a:buClr>
              <a:buFont typeface="Arial" pitchFamily="34" charset="0"/>
              <a:buChar char="•"/>
              <a:defRPr/>
            </a:pPr>
            <a:endParaRPr lang="en-US" sz="1400" dirty="0" smtClean="0">
              <a:ea typeface="ＭＳ Ｐゴシック" pitchFamily="34" charset="-128"/>
            </a:endParaRPr>
          </a:p>
          <a:p>
            <a:pPr marL="239553" indent="-239553" defTabSz="1021418" eaLnBrk="0" fontAlgn="auto" hangingPunct="0">
              <a:spcBef>
                <a:spcPts val="800"/>
              </a:spcBef>
              <a:spcAft>
                <a:spcPts val="0"/>
              </a:spcAft>
              <a:buClr>
                <a:srgbClr val="FD0000"/>
              </a:buClr>
              <a:defRPr/>
            </a:pPr>
            <a:endParaRPr lang="en-US" sz="2000" b="1" kern="0" dirty="0" smtClean="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2000" b="1" kern="0" dirty="0">
              <a:solidFill>
                <a:srgbClr val="FF0000"/>
              </a:solidFill>
              <a:ea typeface="ＭＳ Ｐゴシック" pitchFamily="-106" charset="-128"/>
            </a:endParaRPr>
          </a:p>
          <a:p>
            <a:pPr marL="239553" indent="-239553" defTabSz="1021418" eaLnBrk="0" fontAlgn="auto" hangingPunct="0">
              <a:spcBef>
                <a:spcPts val="800"/>
              </a:spcBef>
              <a:spcAft>
                <a:spcPts val="0"/>
              </a:spcAft>
              <a:buClr>
                <a:srgbClr val="FD0000"/>
              </a:buClr>
              <a:defRPr/>
            </a:pPr>
            <a:endParaRPr lang="en-US" sz="14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defRPr/>
            </a:pPr>
            <a:endParaRPr lang="en-US" sz="7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b="1" kern="0" dirty="0">
              <a:solidFill>
                <a:srgbClr val="000000"/>
              </a:solidFill>
              <a:ea typeface="ＭＳ Ｐゴシック" pitchFamily="-106" charset="-128"/>
            </a:endParaRPr>
          </a:p>
          <a:p>
            <a:pPr marL="239553" indent="-239553" defTabSz="1021418" eaLnBrk="0" fontAlgn="auto" hangingPunct="0">
              <a:spcBef>
                <a:spcPct val="20000"/>
              </a:spcBef>
              <a:spcAft>
                <a:spcPts val="0"/>
              </a:spcAft>
              <a:buClr>
                <a:srgbClr val="000000"/>
              </a:buClr>
              <a:buFont typeface="Arial" pitchFamily="34" charset="0"/>
              <a:buChar char="•"/>
              <a:defRPr/>
            </a:pPr>
            <a:endParaRPr lang="en-US" sz="700" b="1" kern="0" dirty="0">
              <a:solidFill>
                <a:srgbClr val="000000"/>
              </a:solidFill>
              <a:ea typeface="ＭＳ Ｐゴシック" pitchFamily="-106" charset="-128"/>
            </a:endParaRPr>
          </a:p>
        </p:txBody>
      </p:sp>
      <p:sp>
        <p:nvSpPr>
          <p:cNvPr id="25609" name="Rectangle 29"/>
          <p:cNvSpPr>
            <a:spLocks noChangeArrowheads="1"/>
          </p:cNvSpPr>
          <p:nvPr/>
        </p:nvSpPr>
        <p:spPr bwMode="auto">
          <a:xfrm>
            <a:off x="457203" y="863602"/>
            <a:ext cx="8162925" cy="1015501"/>
          </a:xfrm>
          <a:prstGeom prst="rect">
            <a:avLst/>
          </a:prstGeom>
          <a:noFill/>
          <a:ln w="9525">
            <a:noFill/>
            <a:miter lim="800000"/>
            <a:headEnd/>
            <a:tailEnd/>
          </a:ln>
        </p:spPr>
        <p:txBody>
          <a:bodyPr lIns="91280" tIns="45640" rIns="91280" bIns="45640">
            <a:spAutoFit/>
          </a:bodyPr>
          <a:lstStyle/>
          <a:p>
            <a:r>
              <a:rPr lang="en-US" sz="1400" b="1" dirty="0" smtClean="0">
                <a:solidFill>
                  <a:srgbClr val="FFFFFF"/>
                </a:solidFill>
              </a:rPr>
              <a:t>SPARC </a:t>
            </a:r>
            <a:r>
              <a:rPr lang="en-US" sz="1400" b="1" dirty="0" err="1" smtClean="0">
                <a:solidFill>
                  <a:srgbClr val="FFFFFF"/>
                </a:solidFill>
              </a:rPr>
              <a:t>SuperCluster</a:t>
            </a:r>
            <a:r>
              <a:rPr lang="en-US" sz="1400" b="1" dirty="0" smtClean="0">
                <a:solidFill>
                  <a:srgbClr val="FFFFFF"/>
                </a:solidFill>
              </a:rPr>
              <a:t> </a:t>
            </a:r>
            <a:r>
              <a:rPr lang="en-US" sz="1400" dirty="0" err="1" smtClean="0">
                <a:solidFill>
                  <a:srgbClr val="FFFFFF"/>
                </a:solidFill>
              </a:rPr>
              <a:t>este</a:t>
            </a:r>
            <a:r>
              <a:rPr lang="en-US" sz="1400" dirty="0" smtClean="0">
                <a:solidFill>
                  <a:srgbClr val="FFFFFF"/>
                </a:solidFill>
              </a:rPr>
              <a:t> un Engineered System </a:t>
            </a:r>
            <a:r>
              <a:rPr lang="en-US" sz="1400" dirty="0" err="1" smtClean="0">
                <a:solidFill>
                  <a:srgbClr val="FFFFFF"/>
                </a:solidFill>
              </a:rPr>
              <a:t>pentru</a:t>
            </a:r>
            <a:r>
              <a:rPr lang="en-US" sz="1400" dirty="0" smtClean="0">
                <a:solidFill>
                  <a:srgbClr val="FFFFFF"/>
                </a:solidFill>
              </a:rPr>
              <a:t> </a:t>
            </a:r>
            <a:r>
              <a:rPr lang="en-US" sz="1400" dirty="0" err="1" smtClean="0">
                <a:solidFill>
                  <a:srgbClr val="FFFFFF"/>
                </a:solidFill>
              </a:rPr>
              <a:t>utlizare</a:t>
            </a:r>
            <a:r>
              <a:rPr lang="en-US" sz="1400" dirty="0" smtClean="0">
                <a:solidFill>
                  <a:srgbClr val="FFFFFF"/>
                </a:solidFill>
              </a:rPr>
              <a:t> </a:t>
            </a:r>
            <a:r>
              <a:rPr lang="en-US" sz="1400" dirty="0" err="1" smtClean="0">
                <a:solidFill>
                  <a:srgbClr val="FFFFFF"/>
                </a:solidFill>
              </a:rPr>
              <a:t>generica</a:t>
            </a:r>
            <a:r>
              <a:rPr lang="en-US" sz="1400" dirty="0" smtClean="0">
                <a:solidFill>
                  <a:srgbClr val="FFFFFF"/>
                </a:solidFill>
              </a:rPr>
              <a:t>, </a:t>
            </a:r>
            <a:r>
              <a:rPr lang="en-US" sz="1400" dirty="0" err="1" smtClean="0">
                <a:solidFill>
                  <a:srgbClr val="FFFFFF"/>
                </a:solidFill>
              </a:rPr>
              <a:t>facilitind</a:t>
            </a:r>
            <a:r>
              <a:rPr lang="en-US" sz="1400" dirty="0" smtClean="0">
                <a:solidFill>
                  <a:srgbClr val="FFFFFF"/>
                </a:solidFill>
              </a:rPr>
              <a:t> </a:t>
            </a:r>
            <a:r>
              <a:rPr lang="en-US" sz="1400" dirty="0" err="1" smtClean="0">
                <a:solidFill>
                  <a:srgbClr val="FFFFFF"/>
                </a:solidFill>
              </a:rPr>
              <a:t>consolidarea</a:t>
            </a:r>
            <a:r>
              <a:rPr lang="en-US" sz="1400" dirty="0" smtClean="0">
                <a:solidFill>
                  <a:srgbClr val="FFFFFF"/>
                </a:solidFill>
              </a:rPr>
              <a:t> in data center, </a:t>
            </a:r>
            <a:r>
              <a:rPr lang="en-US" sz="1400" dirty="0" err="1" smtClean="0">
                <a:solidFill>
                  <a:srgbClr val="FFFFFF"/>
                </a:solidFill>
              </a:rPr>
              <a:t>performanta</a:t>
            </a:r>
            <a:r>
              <a:rPr lang="en-US" sz="1400" dirty="0" smtClean="0">
                <a:solidFill>
                  <a:srgbClr val="FFFFFF"/>
                </a:solidFill>
              </a:rPr>
              <a:t> </a:t>
            </a:r>
            <a:r>
              <a:rPr lang="en-US" sz="1400" dirty="0" err="1" smtClean="0">
                <a:solidFill>
                  <a:srgbClr val="FFFFFF"/>
                </a:solidFill>
              </a:rPr>
              <a:t>extrema</a:t>
            </a:r>
            <a:r>
              <a:rPr lang="en-US" sz="1400" dirty="0" smtClean="0">
                <a:solidFill>
                  <a:srgbClr val="FFFFFF"/>
                </a:solidFill>
              </a:rPr>
              <a:t> </a:t>
            </a:r>
            <a:r>
              <a:rPr lang="en-US" sz="1400" dirty="0" err="1" smtClean="0">
                <a:solidFill>
                  <a:srgbClr val="FFFFFF"/>
                </a:solidFill>
              </a:rPr>
              <a:t>si</a:t>
            </a:r>
            <a:r>
              <a:rPr lang="en-US" sz="1400" dirty="0" smtClean="0">
                <a:solidFill>
                  <a:srgbClr val="FFFFFF"/>
                </a:solidFill>
              </a:rPr>
              <a:t> un TCO </a:t>
            </a:r>
            <a:r>
              <a:rPr lang="en-US" sz="1400" dirty="0" err="1" smtClean="0">
                <a:solidFill>
                  <a:srgbClr val="FFFFFF"/>
                </a:solidFill>
              </a:rPr>
              <a:t>scazut</a:t>
            </a:r>
            <a:endParaRPr lang="en-US" sz="1400" dirty="0" smtClean="0">
              <a:solidFill>
                <a:srgbClr val="FFFFFF"/>
              </a:solidFill>
            </a:endParaRPr>
          </a:p>
          <a:p>
            <a:endParaRPr lang="en-US" sz="1400" dirty="0" smtClean="0">
              <a:solidFill>
                <a:srgbClr val="FFFFFF"/>
              </a:solidFill>
            </a:endParaRPr>
          </a:p>
          <a:p>
            <a:endParaRPr lang="en-US" dirty="0">
              <a:solidFill>
                <a:srgbClr val="FFFFFF"/>
              </a:solidFill>
            </a:endParaRPr>
          </a:p>
        </p:txBody>
      </p:sp>
      <p:sp>
        <p:nvSpPr>
          <p:cNvPr id="15" name="Rounded Rectangle 14"/>
          <p:cNvSpPr/>
          <p:nvPr/>
        </p:nvSpPr>
        <p:spPr bwMode="auto">
          <a:xfrm>
            <a:off x="390526" y="5575161"/>
            <a:ext cx="8405300" cy="392211"/>
          </a:xfrm>
          <a:prstGeom prst="roundRect">
            <a:avLst/>
          </a:prstGeom>
          <a:gradFill flip="none" rotWithShape="1">
            <a:gsLst>
              <a:gs pos="0">
                <a:srgbClr val="FD0000"/>
              </a:gs>
              <a:gs pos="100000">
                <a:schemeClr val="accent1">
                  <a:lumMod val="75000"/>
                </a:schemeClr>
              </a:gs>
            </a:gsLst>
            <a:lin ang="15900000" scaled="0"/>
            <a:tileRect/>
          </a:gradFill>
          <a:ln w="19050" cap="flat" cmpd="sng" algn="ctr">
            <a:noFill/>
            <a:prstDash val="solid"/>
            <a:round/>
            <a:headEnd type="none" w="med" len="med"/>
            <a:tailEnd type="none" w="med" len="med"/>
          </a:ln>
          <a:effectLst/>
          <a:scene3d>
            <a:camera prst="orthographicFront"/>
            <a:lightRig rig="twoPt" dir="t">
              <a:rot lat="0" lon="0" rev="6960000"/>
            </a:lightRig>
          </a:scene3d>
          <a:sp3d prstMaterial="metal">
            <a:bevelT w="114300" h="114300"/>
            <a:bevelB w="114300" h="114300"/>
          </a:sp3d>
        </p:spPr>
        <p:txBody>
          <a:bodyPr lIns="91915" tIns="45958" rIns="91915" bIns="45958" anchor="ctr"/>
          <a:lstStyle/>
          <a:p>
            <a:pPr algn="ctr" defTabSz="456395">
              <a:defRPr/>
            </a:pPr>
            <a:endParaRPr lang="en-US" b="1" dirty="0">
              <a:solidFill>
                <a:srgbClr val="FFFFFF"/>
              </a:solidFill>
              <a:effectLst>
                <a:outerShdw blurRad="38100" dist="38100" dir="2700000" algn="tl">
                  <a:srgbClr val="000000"/>
                </a:outerShdw>
              </a:effectLst>
              <a:ea typeface="Arial" pitchFamily="100" charset="0"/>
              <a:cs typeface="Arial" pitchFamily="100" charset="0"/>
            </a:endParaRPr>
          </a:p>
        </p:txBody>
      </p:sp>
      <p:sp>
        <p:nvSpPr>
          <p:cNvPr id="25614" name="Rectangle 29"/>
          <p:cNvSpPr>
            <a:spLocks noChangeArrowheads="1"/>
          </p:cNvSpPr>
          <p:nvPr/>
        </p:nvSpPr>
        <p:spPr bwMode="auto">
          <a:xfrm>
            <a:off x="749304" y="5589590"/>
            <a:ext cx="7908925" cy="369170"/>
          </a:xfrm>
          <a:prstGeom prst="rect">
            <a:avLst/>
          </a:prstGeom>
          <a:noFill/>
          <a:ln w="9525">
            <a:noFill/>
            <a:miter lim="800000"/>
            <a:headEnd/>
            <a:tailEnd/>
          </a:ln>
        </p:spPr>
        <p:txBody>
          <a:bodyPr lIns="91280" tIns="45640" rIns="91280" bIns="45640">
            <a:spAutoFit/>
          </a:bodyPr>
          <a:lstStyle/>
          <a:p>
            <a:pPr algn="ctr"/>
            <a:r>
              <a:rPr lang="en-US" b="1" dirty="0" smtClean="0">
                <a:solidFill>
                  <a:srgbClr val="FFFFFF"/>
                </a:solidFill>
              </a:rPr>
              <a:t>Mai </a:t>
            </a:r>
            <a:r>
              <a:rPr lang="en-US" b="1" dirty="0" err="1" smtClean="0">
                <a:solidFill>
                  <a:srgbClr val="FFFFFF"/>
                </a:solidFill>
              </a:rPr>
              <a:t>multe</a:t>
            </a:r>
            <a:r>
              <a:rPr lang="en-US" b="1" dirty="0" smtClean="0">
                <a:solidFill>
                  <a:srgbClr val="FFFFFF"/>
                </a:solidFill>
              </a:rPr>
              <a:t> </a:t>
            </a:r>
            <a:r>
              <a:rPr lang="en-US" b="1" dirty="0" err="1" smtClean="0">
                <a:solidFill>
                  <a:srgbClr val="FFFFFF"/>
                </a:solidFill>
              </a:rPr>
              <a:t>informatii</a:t>
            </a:r>
            <a:r>
              <a:rPr lang="en-US" b="1" dirty="0" smtClean="0">
                <a:solidFill>
                  <a:srgbClr val="FFFFFF"/>
                </a:solidFill>
              </a:rPr>
              <a:t>: </a:t>
            </a:r>
            <a:r>
              <a:rPr lang="en-US" u="sng" dirty="0" smtClean="0">
                <a:solidFill>
                  <a:srgbClr val="FFFFFF"/>
                </a:solidFill>
              </a:rPr>
              <a:t>www.oracle.com/supercluster</a:t>
            </a:r>
            <a:endParaRPr lang="en-US" dirty="0">
              <a:solidFill>
                <a:srgbClr val="FFFFFF"/>
              </a:solidFill>
            </a:endParaRPr>
          </a:p>
        </p:txBody>
      </p:sp>
      <p:pic>
        <p:nvPicPr>
          <p:cNvPr id="17" name="Picture 14"/>
          <p:cNvPicPr>
            <a:picLocks noChangeAspect="1"/>
          </p:cNvPicPr>
          <p:nvPr/>
        </p:nvPicPr>
        <p:blipFill>
          <a:blip r:embed="rId3" cstate="print"/>
          <a:stretch>
            <a:fillRect/>
          </a:stretch>
        </p:blipFill>
        <p:spPr bwMode="auto">
          <a:xfrm>
            <a:off x="1403648" y="1916832"/>
            <a:ext cx="1313990" cy="3049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auto">
          <a:xfrm>
            <a:off x="809626" y="309034"/>
            <a:ext cx="7356475" cy="1291167"/>
          </a:xfrm>
          <a:prstGeom prst="rect">
            <a:avLst/>
          </a:prstGeom>
          <a:noFill/>
          <a:ln w="9525">
            <a:noFill/>
            <a:miter lim="800000"/>
            <a:headEnd/>
            <a:tailEnd/>
          </a:ln>
        </p:spPr>
        <p:txBody>
          <a:bodyPr lIns="0" tIns="0" rIns="0" bIns="0"/>
          <a:lstStyle/>
          <a:p>
            <a:pPr algn="l" eaLnBrk="0" hangingPunct="0"/>
            <a:r>
              <a:rPr lang="en-US" sz="2400" b="1" dirty="0" err="1"/>
              <a:t>Banca</a:t>
            </a:r>
            <a:r>
              <a:rPr lang="en-US" sz="2400" b="1" dirty="0"/>
              <a:t> </a:t>
            </a:r>
            <a:r>
              <a:rPr lang="en-US" sz="2400" b="1" dirty="0" err="1" smtClean="0"/>
              <a:t>Transilvania</a:t>
            </a:r>
            <a:endParaRPr lang="en-US" sz="2400" dirty="0">
              <a:solidFill>
                <a:srgbClr val="7F7F7F"/>
              </a:solidFill>
            </a:endParaRPr>
          </a:p>
        </p:txBody>
      </p:sp>
      <p:sp>
        <p:nvSpPr>
          <p:cNvPr id="10243" name="Rectangle 3"/>
          <p:cNvSpPr>
            <a:spLocks noChangeArrowheads="1"/>
          </p:cNvSpPr>
          <p:nvPr/>
        </p:nvSpPr>
        <p:spPr bwMode="auto">
          <a:xfrm>
            <a:off x="4826001" y="1373718"/>
            <a:ext cx="3984625" cy="1421158"/>
          </a:xfrm>
          <a:prstGeom prst="rect">
            <a:avLst/>
          </a:prstGeom>
          <a:noFill/>
          <a:ln w="19050">
            <a:noFill/>
            <a:miter lim="800000"/>
            <a:headEnd/>
            <a:tailEnd/>
          </a:ln>
        </p:spPr>
        <p:txBody>
          <a:bodyPr lIns="45720" rIns="45720">
            <a:spAutoFit/>
          </a:bodyPr>
          <a:lstStyle/>
          <a:p>
            <a:pPr algn="l">
              <a:spcAft>
                <a:spcPct val="20000"/>
              </a:spcAft>
            </a:pPr>
            <a:r>
              <a:rPr lang="en-US" sz="1400" b="1" dirty="0" smtClean="0"/>
              <a:t>PERSPECTIVA CLIENTULUI</a:t>
            </a:r>
            <a:endParaRPr lang="en-US" sz="1400" b="1" dirty="0"/>
          </a:p>
          <a:p>
            <a:pPr algn="l">
              <a:spcAft>
                <a:spcPct val="20000"/>
              </a:spcAft>
            </a:pPr>
            <a:r>
              <a:rPr lang="en-US" sz="1300" b="1" dirty="0">
                <a:solidFill>
                  <a:schemeClr val="tx2"/>
                </a:solidFill>
              </a:rPr>
              <a:t>“</a:t>
            </a:r>
            <a:r>
              <a:rPr lang="en-US" sz="1300" b="1" dirty="0" err="1" smtClean="0">
                <a:solidFill>
                  <a:schemeClr val="tx2"/>
                </a:solidFill>
              </a:rPr>
              <a:t>Rularea</a:t>
            </a:r>
            <a:r>
              <a:rPr lang="en-US" sz="1300" b="1" dirty="0" smtClean="0">
                <a:solidFill>
                  <a:schemeClr val="tx2"/>
                </a:solidFill>
              </a:rPr>
              <a:t> </a:t>
            </a:r>
            <a:r>
              <a:rPr lang="en-US" sz="1300" b="1" dirty="0">
                <a:solidFill>
                  <a:schemeClr val="tx2"/>
                </a:solidFill>
              </a:rPr>
              <a:t>Oracle FLEXCUBE </a:t>
            </a:r>
            <a:r>
              <a:rPr lang="en-US" sz="1300" b="1" dirty="0" err="1" smtClean="0">
                <a:solidFill>
                  <a:schemeClr val="tx2"/>
                </a:solidFill>
              </a:rPr>
              <a:t>pe</a:t>
            </a:r>
            <a:r>
              <a:rPr lang="en-US" sz="1300" b="1" dirty="0" smtClean="0">
                <a:solidFill>
                  <a:schemeClr val="tx2"/>
                </a:solidFill>
              </a:rPr>
              <a:t> </a:t>
            </a:r>
            <a:r>
              <a:rPr lang="en-US" sz="1300" b="1" dirty="0">
                <a:solidFill>
                  <a:schemeClr val="tx2"/>
                </a:solidFill>
              </a:rPr>
              <a:t>Oracle Exadata </a:t>
            </a:r>
            <a:r>
              <a:rPr lang="en-US" sz="1300" b="1" dirty="0" smtClean="0">
                <a:solidFill>
                  <a:schemeClr val="tx2"/>
                </a:solidFill>
              </a:rPr>
              <a:t>a </a:t>
            </a:r>
            <a:r>
              <a:rPr lang="en-US" sz="1300" b="1" dirty="0" err="1" smtClean="0">
                <a:solidFill>
                  <a:schemeClr val="tx2"/>
                </a:solidFill>
              </a:rPr>
              <a:t>transformat</a:t>
            </a:r>
            <a:r>
              <a:rPr lang="en-US" sz="1300" b="1" dirty="0" smtClean="0">
                <a:solidFill>
                  <a:schemeClr val="tx2"/>
                </a:solidFill>
              </a:rPr>
              <a:t> </a:t>
            </a:r>
            <a:r>
              <a:rPr lang="en-US" sz="1300" b="1" dirty="0" err="1" smtClean="0">
                <a:solidFill>
                  <a:schemeClr val="tx2"/>
                </a:solidFill>
              </a:rPr>
              <a:t>potentialul</a:t>
            </a:r>
            <a:r>
              <a:rPr lang="en-US" sz="1300" b="1" dirty="0" smtClean="0">
                <a:solidFill>
                  <a:schemeClr val="tx2"/>
                </a:solidFill>
              </a:rPr>
              <a:t> </a:t>
            </a:r>
            <a:r>
              <a:rPr lang="en-US" sz="1300" b="1" dirty="0" err="1" smtClean="0">
                <a:solidFill>
                  <a:schemeClr val="tx2"/>
                </a:solidFill>
              </a:rPr>
              <a:t>afacerii</a:t>
            </a:r>
            <a:r>
              <a:rPr lang="en-US" sz="1300" b="1" dirty="0" smtClean="0">
                <a:solidFill>
                  <a:schemeClr val="tx2"/>
                </a:solidFill>
              </a:rPr>
              <a:t> </a:t>
            </a:r>
            <a:r>
              <a:rPr lang="en-US" sz="1300" b="1" dirty="0" err="1" smtClean="0">
                <a:solidFill>
                  <a:schemeClr val="tx2"/>
                </a:solidFill>
              </a:rPr>
              <a:t>noastre</a:t>
            </a:r>
            <a:r>
              <a:rPr lang="en-US" sz="1300" b="1" dirty="0" smtClean="0">
                <a:solidFill>
                  <a:schemeClr val="tx2"/>
                </a:solidFill>
              </a:rPr>
              <a:t> </a:t>
            </a:r>
            <a:r>
              <a:rPr lang="en-US" sz="1300" b="1" dirty="0" err="1" smtClean="0">
                <a:solidFill>
                  <a:schemeClr val="tx2"/>
                </a:solidFill>
              </a:rPr>
              <a:t>si</a:t>
            </a:r>
            <a:r>
              <a:rPr lang="en-US" sz="1300" b="1" dirty="0" smtClean="0">
                <a:solidFill>
                  <a:schemeClr val="tx2"/>
                </a:solidFill>
              </a:rPr>
              <a:t> ne-a </a:t>
            </a:r>
            <a:r>
              <a:rPr lang="en-US" sz="1300" b="1" dirty="0" err="1" smtClean="0">
                <a:solidFill>
                  <a:schemeClr val="tx2"/>
                </a:solidFill>
              </a:rPr>
              <a:t>permis</a:t>
            </a:r>
            <a:r>
              <a:rPr lang="en-US" sz="1300" b="1" dirty="0" smtClean="0">
                <a:solidFill>
                  <a:schemeClr val="tx2"/>
                </a:solidFill>
              </a:rPr>
              <a:t> </a:t>
            </a:r>
            <a:r>
              <a:rPr lang="en-US" sz="1300" b="1" dirty="0" err="1" smtClean="0">
                <a:solidFill>
                  <a:schemeClr val="tx2"/>
                </a:solidFill>
              </a:rPr>
              <a:t>intarirea</a:t>
            </a:r>
            <a:r>
              <a:rPr lang="en-US" sz="1300" b="1" dirty="0" smtClean="0">
                <a:solidFill>
                  <a:schemeClr val="tx2"/>
                </a:solidFill>
              </a:rPr>
              <a:t> </a:t>
            </a:r>
            <a:r>
              <a:rPr lang="en-US" sz="1300" b="1" dirty="0" err="1" smtClean="0">
                <a:solidFill>
                  <a:schemeClr val="tx2"/>
                </a:solidFill>
              </a:rPr>
              <a:t>pozitiei</a:t>
            </a:r>
            <a:r>
              <a:rPr lang="en-US" sz="1300" b="1" dirty="0" smtClean="0">
                <a:solidFill>
                  <a:schemeClr val="tx2"/>
                </a:solidFill>
              </a:rPr>
              <a:t> </a:t>
            </a:r>
            <a:r>
              <a:rPr lang="en-US" sz="1300" b="1" dirty="0" err="1" smtClean="0">
                <a:solidFill>
                  <a:schemeClr val="tx2"/>
                </a:solidFill>
              </a:rPr>
              <a:t>noastre</a:t>
            </a:r>
            <a:r>
              <a:rPr lang="en-US" sz="1300" b="1" dirty="0" smtClean="0">
                <a:solidFill>
                  <a:schemeClr val="tx2"/>
                </a:solidFill>
              </a:rPr>
              <a:t> </a:t>
            </a:r>
            <a:r>
              <a:rPr lang="en-US" sz="1300" b="1" dirty="0" err="1" smtClean="0">
                <a:solidFill>
                  <a:schemeClr val="tx2"/>
                </a:solidFill>
              </a:rPr>
              <a:t>fruntase</a:t>
            </a:r>
            <a:r>
              <a:rPr lang="en-US" sz="1300" b="1" dirty="0" smtClean="0">
                <a:solidFill>
                  <a:schemeClr val="tx2"/>
                </a:solidFill>
              </a:rPr>
              <a:t> </a:t>
            </a:r>
            <a:r>
              <a:rPr lang="en-US" sz="1300" b="1" dirty="0" err="1" smtClean="0">
                <a:solidFill>
                  <a:schemeClr val="tx2"/>
                </a:solidFill>
              </a:rPr>
              <a:t>pe</a:t>
            </a:r>
            <a:r>
              <a:rPr lang="en-US" sz="1300" b="1" dirty="0" smtClean="0">
                <a:solidFill>
                  <a:schemeClr val="tx2"/>
                </a:solidFill>
              </a:rPr>
              <a:t> </a:t>
            </a:r>
            <a:r>
              <a:rPr lang="en-US" sz="1300" b="1" dirty="0" err="1" smtClean="0">
                <a:solidFill>
                  <a:schemeClr val="tx2"/>
                </a:solidFill>
              </a:rPr>
              <a:t>piata</a:t>
            </a:r>
            <a:r>
              <a:rPr lang="en-US" sz="1300" b="1" dirty="0" smtClean="0">
                <a:solidFill>
                  <a:schemeClr val="tx2"/>
                </a:solidFill>
              </a:rPr>
              <a:t> </a:t>
            </a:r>
            <a:r>
              <a:rPr lang="en-US" sz="1300" b="1" dirty="0" err="1" smtClean="0">
                <a:solidFill>
                  <a:schemeClr val="tx2"/>
                </a:solidFill>
              </a:rPr>
              <a:t>serviciilor</a:t>
            </a:r>
            <a:r>
              <a:rPr lang="en-US" sz="1300" b="1" dirty="0" smtClean="0">
                <a:solidFill>
                  <a:schemeClr val="tx2"/>
                </a:solidFill>
              </a:rPr>
              <a:t> </a:t>
            </a:r>
            <a:r>
              <a:rPr lang="en-US" sz="1300" b="1" dirty="0" err="1" smtClean="0">
                <a:solidFill>
                  <a:schemeClr val="tx2"/>
                </a:solidFill>
              </a:rPr>
              <a:t>financiare</a:t>
            </a:r>
            <a:r>
              <a:rPr lang="en-US" sz="1300" b="1" dirty="0" smtClean="0">
                <a:solidFill>
                  <a:schemeClr val="tx2"/>
                </a:solidFill>
              </a:rPr>
              <a:t> din Romania.</a:t>
            </a:r>
            <a:endParaRPr lang="en-US" sz="1300" b="1" dirty="0">
              <a:solidFill>
                <a:schemeClr val="tx2"/>
              </a:solidFill>
            </a:endParaRPr>
          </a:p>
          <a:p>
            <a:pPr algn="l">
              <a:spcBef>
                <a:spcPct val="15000"/>
              </a:spcBef>
              <a:spcAft>
                <a:spcPct val="20000"/>
              </a:spcAft>
            </a:pPr>
            <a:r>
              <a:rPr lang="en-US" sz="1300" b="1" i="1" dirty="0">
                <a:solidFill>
                  <a:schemeClr val="tx2"/>
                </a:solidFill>
              </a:rPr>
              <a:t>Marius </a:t>
            </a:r>
            <a:r>
              <a:rPr lang="en-US" sz="1300" b="1" i="1" dirty="0" err="1">
                <a:solidFill>
                  <a:schemeClr val="tx2"/>
                </a:solidFill>
              </a:rPr>
              <a:t>Ursuti</a:t>
            </a:r>
            <a:r>
              <a:rPr lang="en-US" sz="1300" b="1" i="1" dirty="0">
                <a:solidFill>
                  <a:schemeClr val="tx2"/>
                </a:solidFill>
              </a:rPr>
              <a:t>, </a:t>
            </a:r>
            <a:r>
              <a:rPr lang="en-US" sz="1300" b="1" dirty="0">
                <a:solidFill>
                  <a:schemeClr val="tx2"/>
                </a:solidFill>
              </a:rPr>
              <a:t>Director IT</a:t>
            </a:r>
          </a:p>
        </p:txBody>
      </p:sp>
      <p:sp>
        <p:nvSpPr>
          <p:cNvPr id="10244" name="Rectangle 4"/>
          <p:cNvSpPr>
            <a:spLocks noChangeArrowheads="1"/>
          </p:cNvSpPr>
          <p:nvPr/>
        </p:nvSpPr>
        <p:spPr bwMode="auto">
          <a:xfrm>
            <a:off x="828675" y="1447800"/>
            <a:ext cx="3657600" cy="3908762"/>
          </a:xfrm>
          <a:prstGeom prst="rect">
            <a:avLst/>
          </a:prstGeom>
          <a:noFill/>
          <a:ln w="19050">
            <a:noFill/>
            <a:miter lim="800000"/>
            <a:headEnd/>
            <a:tailEnd/>
          </a:ln>
        </p:spPr>
        <p:txBody>
          <a:bodyPr lIns="0" tIns="0" rIns="0" bIns="0">
            <a:spAutoFit/>
          </a:bodyPr>
          <a:lstStyle/>
          <a:p>
            <a:pPr marL="117475" indent="-117475" algn="l">
              <a:spcAft>
                <a:spcPct val="25000"/>
              </a:spcAft>
              <a:buClr>
                <a:schemeClr val="tx2"/>
              </a:buClr>
              <a:buSzPct val="115000"/>
            </a:pPr>
            <a:r>
              <a:rPr lang="en-US" sz="1200" b="1" dirty="0" smtClean="0">
                <a:solidFill>
                  <a:schemeClr val="tx2"/>
                </a:solidFill>
              </a:rPr>
              <a:t>DESPRE COMPANIE</a:t>
            </a:r>
            <a:endParaRPr lang="en-US" sz="1200" b="1" dirty="0">
              <a:solidFill>
                <a:schemeClr val="tx2"/>
              </a:solidFill>
            </a:endParaRPr>
          </a:p>
          <a:p>
            <a:pPr marL="117475" indent="-117475" algn="l">
              <a:lnSpc>
                <a:spcPct val="95000"/>
              </a:lnSpc>
              <a:buClr>
                <a:schemeClr val="tx2"/>
              </a:buClr>
              <a:buSzPct val="115000"/>
              <a:buFontTx/>
              <a:buChar char="•"/>
            </a:pPr>
            <a:r>
              <a:rPr lang="en-US" sz="1100" dirty="0" err="1" smtClean="0"/>
              <a:t>Una</a:t>
            </a:r>
            <a:r>
              <a:rPr lang="en-US" sz="1100" dirty="0" smtClean="0"/>
              <a:t> din </a:t>
            </a:r>
            <a:r>
              <a:rPr lang="en-US" sz="1100" dirty="0" err="1" smtClean="0"/>
              <a:t>cele</a:t>
            </a:r>
            <a:r>
              <a:rPr lang="en-US" sz="1100" dirty="0" smtClean="0"/>
              <a:t> </a:t>
            </a:r>
            <a:r>
              <a:rPr lang="en-US" sz="1100" dirty="0" err="1" smtClean="0"/>
              <a:t>mai</a:t>
            </a:r>
            <a:r>
              <a:rPr lang="en-US" sz="1100" dirty="0" smtClean="0"/>
              <a:t> </a:t>
            </a:r>
            <a:r>
              <a:rPr lang="en-US" sz="1100" dirty="0" err="1" smtClean="0"/>
              <a:t>mari</a:t>
            </a:r>
            <a:r>
              <a:rPr lang="en-US" sz="1100" dirty="0" smtClean="0"/>
              <a:t> </a:t>
            </a:r>
            <a:r>
              <a:rPr lang="en-US" sz="1100" dirty="0" err="1" smtClean="0"/>
              <a:t>si</a:t>
            </a:r>
            <a:r>
              <a:rPr lang="en-US" sz="1100" dirty="0" smtClean="0"/>
              <a:t> in </a:t>
            </a:r>
            <a:r>
              <a:rPr lang="en-US" sz="1100" dirty="0" err="1" smtClean="0"/>
              <a:t>crestere</a:t>
            </a:r>
            <a:r>
              <a:rPr lang="en-US" sz="1100" dirty="0" smtClean="0"/>
              <a:t> </a:t>
            </a:r>
            <a:r>
              <a:rPr lang="en-US" sz="1100" dirty="0" err="1" smtClean="0"/>
              <a:t>banci</a:t>
            </a:r>
            <a:r>
              <a:rPr lang="en-US" sz="1100" dirty="0" smtClean="0"/>
              <a:t> din Romania</a:t>
            </a:r>
            <a:endParaRPr lang="en-US" sz="1100" dirty="0"/>
          </a:p>
          <a:p>
            <a:pPr marL="117475" indent="-117475" algn="l">
              <a:lnSpc>
                <a:spcPct val="95000"/>
              </a:lnSpc>
              <a:buClr>
                <a:schemeClr val="tx2"/>
              </a:buClr>
              <a:buSzPct val="115000"/>
              <a:buFontTx/>
              <a:buChar char="•"/>
            </a:pPr>
            <a:r>
              <a:rPr lang="en-US" sz="1100" dirty="0" err="1" smtClean="0"/>
              <a:t>Industrie</a:t>
            </a:r>
            <a:r>
              <a:rPr lang="en-US" sz="1100" dirty="0" smtClean="0"/>
              <a:t>: </a:t>
            </a:r>
            <a:r>
              <a:rPr lang="en-US" sz="1100" dirty="0" err="1" smtClean="0"/>
              <a:t>Servicii</a:t>
            </a:r>
            <a:r>
              <a:rPr lang="en-US" sz="1100" dirty="0" smtClean="0"/>
              <a:t> </a:t>
            </a:r>
            <a:r>
              <a:rPr lang="en-US" sz="1100" dirty="0" err="1" smtClean="0"/>
              <a:t>financiare</a:t>
            </a:r>
            <a:endParaRPr lang="en-US" sz="1100" dirty="0"/>
          </a:p>
          <a:p>
            <a:pPr marL="117475" indent="-117475" algn="l">
              <a:lnSpc>
                <a:spcPct val="95000"/>
              </a:lnSpc>
              <a:buClr>
                <a:schemeClr val="tx2"/>
              </a:buClr>
              <a:buSzPct val="115000"/>
              <a:buFontTx/>
              <a:buChar char="•"/>
            </a:pPr>
            <a:r>
              <a:rPr lang="en-US" sz="1100" dirty="0" err="1" smtClean="0"/>
              <a:t>Angajati</a:t>
            </a:r>
            <a:r>
              <a:rPr lang="en-US" sz="1100" dirty="0" smtClean="0"/>
              <a:t>: 6,000</a:t>
            </a:r>
          </a:p>
          <a:p>
            <a:pPr marL="117475" indent="-117475" algn="l">
              <a:lnSpc>
                <a:spcPct val="95000"/>
              </a:lnSpc>
              <a:buClr>
                <a:schemeClr val="tx2"/>
              </a:buClr>
              <a:buSzPct val="115000"/>
              <a:buFontTx/>
              <a:buChar char="•"/>
            </a:pPr>
            <a:r>
              <a:rPr lang="en-US" sz="1100" dirty="0" err="1" smtClean="0"/>
              <a:t>Cifra</a:t>
            </a:r>
            <a:r>
              <a:rPr lang="en-US" sz="1100" dirty="0" smtClean="0"/>
              <a:t> de </a:t>
            </a:r>
            <a:r>
              <a:rPr lang="en-US" sz="1100" dirty="0" err="1" smtClean="0"/>
              <a:t>afaceri</a:t>
            </a:r>
            <a:r>
              <a:rPr lang="en-US" sz="1100" dirty="0" smtClean="0"/>
              <a:t>: $528 M</a:t>
            </a:r>
            <a:endParaRPr lang="en-US" sz="1100" dirty="0"/>
          </a:p>
          <a:p>
            <a:pPr marL="117475" indent="-117475" algn="l">
              <a:lnSpc>
                <a:spcPct val="95000"/>
              </a:lnSpc>
              <a:buClr>
                <a:schemeClr val="tx2"/>
              </a:buClr>
              <a:buSzPct val="115000"/>
              <a:buFontTx/>
              <a:buChar char="•"/>
            </a:pPr>
            <a:endParaRPr lang="en-US" sz="1100" dirty="0"/>
          </a:p>
          <a:p>
            <a:pPr marL="117475" indent="-117475" algn="l">
              <a:spcAft>
                <a:spcPct val="25000"/>
              </a:spcAft>
              <a:buClr>
                <a:schemeClr val="tx2"/>
              </a:buClr>
              <a:buSzPct val="115000"/>
            </a:pPr>
            <a:r>
              <a:rPr lang="en-US" sz="1200" b="1" dirty="0" smtClean="0">
                <a:solidFill>
                  <a:schemeClr val="tx2"/>
                </a:solidFill>
              </a:rPr>
              <a:t>PROVOCARI</a:t>
            </a:r>
            <a:endParaRPr lang="en-US" sz="1200" b="1" dirty="0">
              <a:solidFill>
                <a:schemeClr val="tx2"/>
              </a:solidFill>
            </a:endParaRPr>
          </a:p>
          <a:p>
            <a:pPr marL="117475" indent="-117475" algn="l">
              <a:lnSpc>
                <a:spcPct val="95000"/>
              </a:lnSpc>
              <a:buClr>
                <a:schemeClr val="tx2"/>
              </a:buClr>
              <a:buSzPct val="115000"/>
              <a:buFontTx/>
              <a:buChar char="•"/>
            </a:pPr>
            <a:r>
              <a:rPr lang="en-US" sz="1100" dirty="0" err="1" smtClean="0"/>
              <a:t>Accelerarea</a:t>
            </a:r>
            <a:r>
              <a:rPr lang="en-US" sz="1100" dirty="0" smtClean="0"/>
              <a:t> </a:t>
            </a:r>
            <a:r>
              <a:rPr lang="en-US" sz="1100" dirty="0" err="1" smtClean="0"/>
              <a:t>timpului</a:t>
            </a:r>
            <a:r>
              <a:rPr lang="en-US" sz="1100" dirty="0" smtClean="0"/>
              <a:t> de </a:t>
            </a:r>
            <a:r>
              <a:rPr lang="en-US" sz="1100" dirty="0" err="1" smtClean="0"/>
              <a:t>lansare</a:t>
            </a:r>
            <a:r>
              <a:rPr lang="en-US" sz="1100" dirty="0" smtClean="0"/>
              <a:t> </a:t>
            </a:r>
            <a:r>
              <a:rPr lang="en-US" sz="1100" dirty="0" err="1" smtClean="0"/>
              <a:t>pentru</a:t>
            </a:r>
            <a:r>
              <a:rPr lang="en-US" sz="1100" dirty="0" smtClean="0"/>
              <a:t> </a:t>
            </a:r>
            <a:r>
              <a:rPr lang="en-US" sz="1100" dirty="0" err="1" smtClean="0"/>
              <a:t>noi</a:t>
            </a:r>
            <a:r>
              <a:rPr lang="en-US" sz="1100" dirty="0" smtClean="0"/>
              <a:t> </a:t>
            </a:r>
            <a:r>
              <a:rPr lang="en-US" sz="1100" dirty="0" err="1" smtClean="0"/>
              <a:t>produse</a:t>
            </a:r>
            <a:r>
              <a:rPr lang="en-US" sz="1100" dirty="0" smtClean="0"/>
              <a:t> </a:t>
            </a:r>
            <a:r>
              <a:rPr lang="en-US" sz="1100" dirty="0" err="1" smtClean="0"/>
              <a:t>si</a:t>
            </a:r>
            <a:r>
              <a:rPr lang="en-US" sz="1100" dirty="0" smtClean="0"/>
              <a:t> </a:t>
            </a:r>
            <a:r>
              <a:rPr lang="en-US" sz="1100" dirty="0" err="1" smtClean="0"/>
              <a:t>servicii</a:t>
            </a:r>
            <a:r>
              <a:rPr lang="en-US" sz="1100" dirty="0" smtClean="0"/>
              <a:t> </a:t>
            </a:r>
            <a:r>
              <a:rPr lang="en-US" sz="1100" dirty="0" err="1" smtClean="0"/>
              <a:t>bancare</a:t>
            </a:r>
            <a:endParaRPr lang="en-US" sz="1100" dirty="0"/>
          </a:p>
          <a:p>
            <a:pPr marL="117475" indent="-117475" algn="l">
              <a:lnSpc>
                <a:spcPct val="95000"/>
              </a:lnSpc>
              <a:buClr>
                <a:schemeClr val="tx2"/>
              </a:buClr>
              <a:buSzPct val="115000"/>
              <a:buFontTx/>
              <a:buChar char="•"/>
            </a:pPr>
            <a:r>
              <a:rPr lang="en-US" sz="1100" dirty="0" err="1" smtClean="0"/>
              <a:t>Imbunatatirea</a:t>
            </a:r>
            <a:r>
              <a:rPr lang="en-US" sz="1100" dirty="0" smtClean="0"/>
              <a:t> </a:t>
            </a:r>
            <a:r>
              <a:rPr lang="en-US" sz="1100" dirty="0" err="1" smtClean="0"/>
              <a:t>ofertelor</a:t>
            </a:r>
            <a:r>
              <a:rPr lang="en-US" sz="1100" dirty="0" smtClean="0"/>
              <a:t> </a:t>
            </a:r>
            <a:r>
              <a:rPr lang="en-US" sz="1100" dirty="0" err="1" smtClean="0"/>
              <a:t>pentru</a:t>
            </a:r>
            <a:r>
              <a:rPr lang="en-US" sz="1100" dirty="0" smtClean="0"/>
              <a:t> a </a:t>
            </a:r>
            <a:r>
              <a:rPr lang="en-US" sz="1100" dirty="0" err="1" smtClean="0"/>
              <a:t>creste</a:t>
            </a:r>
            <a:r>
              <a:rPr lang="en-US" sz="1100" dirty="0" smtClean="0"/>
              <a:t> </a:t>
            </a:r>
            <a:r>
              <a:rPr lang="en-US" sz="1100" dirty="0" err="1" smtClean="0"/>
              <a:t>satisfactia</a:t>
            </a:r>
            <a:r>
              <a:rPr lang="en-US" sz="1100" dirty="0" smtClean="0"/>
              <a:t> </a:t>
            </a:r>
            <a:r>
              <a:rPr lang="en-US" sz="1100" dirty="0" err="1" smtClean="0"/>
              <a:t>clientilor</a:t>
            </a:r>
            <a:endParaRPr lang="en-US" sz="1100" dirty="0"/>
          </a:p>
          <a:p>
            <a:pPr marL="117475" indent="-117475" algn="l">
              <a:lnSpc>
                <a:spcPct val="95000"/>
              </a:lnSpc>
              <a:buClr>
                <a:schemeClr val="tx2"/>
              </a:buClr>
              <a:buSzPct val="115000"/>
              <a:buFontTx/>
              <a:buChar char="•"/>
            </a:pPr>
            <a:r>
              <a:rPr lang="en-US" sz="1100" dirty="0" err="1" smtClean="0"/>
              <a:t>Gestionarea</a:t>
            </a:r>
            <a:r>
              <a:rPr lang="en-US" sz="1100" dirty="0" smtClean="0"/>
              <a:t> </a:t>
            </a:r>
            <a:r>
              <a:rPr lang="en-US" sz="1100" dirty="0" err="1" smtClean="0"/>
              <a:t>unei</a:t>
            </a:r>
            <a:r>
              <a:rPr lang="en-US" sz="1100" dirty="0" smtClean="0"/>
              <a:t> </a:t>
            </a:r>
            <a:r>
              <a:rPr lang="en-US" sz="1100" dirty="0" err="1" smtClean="0"/>
              <a:t>incarcari</a:t>
            </a:r>
            <a:r>
              <a:rPr lang="en-US" sz="1100" dirty="0" smtClean="0"/>
              <a:t> </a:t>
            </a:r>
            <a:r>
              <a:rPr lang="en-US" sz="1100" dirty="0" err="1" smtClean="0"/>
              <a:t>crescute</a:t>
            </a:r>
            <a:r>
              <a:rPr lang="en-US" sz="1100" dirty="0" smtClean="0"/>
              <a:t> </a:t>
            </a:r>
            <a:r>
              <a:rPr lang="en-US" sz="1100" dirty="0" err="1" smtClean="0"/>
              <a:t>simultan</a:t>
            </a:r>
            <a:r>
              <a:rPr lang="en-US" sz="1100" dirty="0" smtClean="0"/>
              <a:t> cu </a:t>
            </a:r>
            <a:r>
              <a:rPr lang="en-US" sz="1100" dirty="0" err="1" smtClean="0"/>
              <a:t>asigurarea</a:t>
            </a:r>
            <a:r>
              <a:rPr lang="en-US" sz="1100" dirty="0" smtClean="0"/>
              <a:t> </a:t>
            </a:r>
            <a:r>
              <a:rPr lang="en-US" sz="1100" dirty="0" err="1" smtClean="0"/>
              <a:t>inaltei</a:t>
            </a:r>
            <a:r>
              <a:rPr lang="en-US" sz="1100" dirty="0" smtClean="0"/>
              <a:t> </a:t>
            </a:r>
            <a:r>
              <a:rPr lang="en-US" sz="1100" dirty="0" err="1" smtClean="0"/>
              <a:t>disponibilitati</a:t>
            </a:r>
            <a:endParaRPr lang="en-US" sz="1100" dirty="0"/>
          </a:p>
          <a:p>
            <a:pPr marL="117475" indent="-117475" algn="l">
              <a:lnSpc>
                <a:spcPct val="95000"/>
              </a:lnSpc>
              <a:buClr>
                <a:schemeClr val="tx2"/>
              </a:buClr>
              <a:buSzPct val="115000"/>
              <a:buFontTx/>
              <a:buChar char="•"/>
            </a:pPr>
            <a:r>
              <a:rPr lang="en-US" sz="1100" dirty="0" err="1" smtClean="0"/>
              <a:t>Eliminarea</a:t>
            </a:r>
            <a:r>
              <a:rPr lang="en-US" sz="1100" dirty="0" smtClean="0"/>
              <a:t> </a:t>
            </a:r>
            <a:r>
              <a:rPr lang="en-US" sz="1100" dirty="0" err="1" smtClean="0"/>
              <a:t>riscurilor</a:t>
            </a:r>
            <a:r>
              <a:rPr lang="en-US" sz="1100" dirty="0" smtClean="0"/>
              <a:t> </a:t>
            </a:r>
            <a:r>
              <a:rPr lang="en-US" sz="1100" dirty="0" err="1" smtClean="0"/>
              <a:t>operationale</a:t>
            </a:r>
            <a:endParaRPr lang="en-US" sz="1100" dirty="0"/>
          </a:p>
          <a:p>
            <a:pPr marL="117475" indent="-117475" algn="l">
              <a:lnSpc>
                <a:spcPct val="95000"/>
              </a:lnSpc>
              <a:buClr>
                <a:schemeClr val="tx2"/>
              </a:buClr>
              <a:buSzPct val="115000"/>
              <a:buFontTx/>
              <a:buChar char="•"/>
            </a:pPr>
            <a:endParaRPr lang="en-US" sz="1100" b="1" dirty="0"/>
          </a:p>
          <a:p>
            <a:pPr marL="117475" indent="-117475" algn="l">
              <a:spcAft>
                <a:spcPct val="25000"/>
              </a:spcAft>
              <a:buClr>
                <a:schemeClr val="tx2"/>
              </a:buClr>
              <a:buSzPct val="115000"/>
            </a:pPr>
            <a:r>
              <a:rPr lang="en-US" sz="1200" b="1" dirty="0" smtClean="0">
                <a:solidFill>
                  <a:schemeClr val="tx2"/>
                </a:solidFill>
              </a:rPr>
              <a:t>SOLUTIA</a:t>
            </a:r>
            <a:endParaRPr lang="en-US" sz="1200" b="1" dirty="0">
              <a:solidFill>
                <a:schemeClr val="tx2"/>
              </a:solidFill>
            </a:endParaRPr>
          </a:p>
          <a:p>
            <a:pPr marL="117475" indent="-117475" algn="l">
              <a:lnSpc>
                <a:spcPct val="95000"/>
              </a:lnSpc>
              <a:spcBef>
                <a:spcPts val="0"/>
              </a:spcBef>
              <a:buClr>
                <a:schemeClr val="tx2"/>
              </a:buClr>
              <a:buSzPct val="115000"/>
              <a:buFontTx/>
              <a:buChar char="•"/>
            </a:pPr>
            <a:r>
              <a:rPr lang="en-US" sz="1100" dirty="0"/>
              <a:t>Oracle FLEXCUBE Universal Banking</a:t>
            </a:r>
          </a:p>
          <a:p>
            <a:pPr marL="117475" indent="-117475" algn="l">
              <a:lnSpc>
                <a:spcPct val="95000"/>
              </a:lnSpc>
              <a:spcBef>
                <a:spcPts val="0"/>
              </a:spcBef>
              <a:buClr>
                <a:schemeClr val="tx2"/>
              </a:buClr>
              <a:buSzPct val="115000"/>
              <a:buFontTx/>
              <a:buChar char="•"/>
            </a:pPr>
            <a:r>
              <a:rPr lang="en-US" sz="1100" dirty="0"/>
              <a:t>Oracle Exadata Database Machine</a:t>
            </a:r>
          </a:p>
          <a:p>
            <a:pPr marL="117475" indent="-117475" algn="l">
              <a:lnSpc>
                <a:spcPct val="95000"/>
              </a:lnSpc>
              <a:spcBef>
                <a:spcPts val="0"/>
              </a:spcBef>
              <a:buClr>
                <a:schemeClr val="tx2"/>
              </a:buClr>
              <a:buSzPct val="115000"/>
              <a:buFontTx/>
              <a:buChar char="•"/>
            </a:pPr>
            <a:r>
              <a:rPr lang="en-US" sz="1100" dirty="0"/>
              <a:t>Oracle Exalogic </a:t>
            </a:r>
          </a:p>
          <a:p>
            <a:pPr marL="117475" indent="-117475" algn="l">
              <a:lnSpc>
                <a:spcPct val="95000"/>
              </a:lnSpc>
              <a:spcBef>
                <a:spcPts val="0"/>
              </a:spcBef>
              <a:buClr>
                <a:schemeClr val="tx2"/>
              </a:buClr>
              <a:buSzPct val="115000"/>
              <a:buFontTx/>
              <a:buChar char="•"/>
            </a:pPr>
            <a:r>
              <a:rPr lang="en-US" sz="1100" dirty="0"/>
              <a:t>Oracle Financials Accounting Hub</a:t>
            </a:r>
          </a:p>
          <a:p>
            <a:pPr marL="117475" indent="-117475" algn="l">
              <a:lnSpc>
                <a:spcPct val="95000"/>
              </a:lnSpc>
              <a:spcBef>
                <a:spcPts val="0"/>
              </a:spcBef>
              <a:buClr>
                <a:schemeClr val="tx2"/>
              </a:buClr>
              <a:buSzPct val="115000"/>
              <a:buFontTx/>
              <a:buChar char="•"/>
            </a:pPr>
            <a:r>
              <a:rPr lang="en-US" sz="1100" dirty="0"/>
              <a:t>Oracle Advanced Customer Support Services</a:t>
            </a:r>
          </a:p>
          <a:p>
            <a:pPr marL="117475" indent="-117475" algn="l">
              <a:lnSpc>
                <a:spcPct val="95000"/>
              </a:lnSpc>
              <a:spcBef>
                <a:spcPts val="0"/>
              </a:spcBef>
              <a:buClr>
                <a:schemeClr val="tx2"/>
              </a:buClr>
              <a:buSzPct val="115000"/>
              <a:buFontTx/>
              <a:buChar char="•"/>
            </a:pPr>
            <a:r>
              <a:rPr lang="en-US" sz="1100" dirty="0"/>
              <a:t>Oracle Premier Support for Systems</a:t>
            </a:r>
          </a:p>
          <a:p>
            <a:pPr marL="117475" indent="-117475" algn="l">
              <a:lnSpc>
                <a:spcPct val="95000"/>
              </a:lnSpc>
              <a:spcBef>
                <a:spcPts val="0"/>
              </a:spcBef>
              <a:buClr>
                <a:schemeClr val="tx2"/>
              </a:buClr>
              <a:buSzPct val="115000"/>
              <a:buFontTx/>
              <a:buChar char="•"/>
            </a:pPr>
            <a:r>
              <a:rPr lang="en-US" sz="1100" dirty="0"/>
              <a:t>Oracle Platinum Services</a:t>
            </a:r>
          </a:p>
        </p:txBody>
      </p:sp>
      <p:sp>
        <p:nvSpPr>
          <p:cNvPr id="10245" name="Rectangle 5"/>
          <p:cNvSpPr>
            <a:spLocks noChangeArrowheads="1"/>
          </p:cNvSpPr>
          <p:nvPr/>
        </p:nvSpPr>
        <p:spPr bwMode="auto">
          <a:xfrm>
            <a:off x="4864100" y="3532718"/>
            <a:ext cx="3917950" cy="1815882"/>
          </a:xfrm>
          <a:prstGeom prst="rect">
            <a:avLst/>
          </a:prstGeom>
          <a:noFill/>
          <a:ln w="19050">
            <a:noFill/>
            <a:miter lim="800000"/>
            <a:headEnd/>
            <a:tailEnd/>
          </a:ln>
        </p:spPr>
        <p:txBody>
          <a:bodyPr lIns="0" tIns="0" rIns="0" bIns="0">
            <a:spAutoFit/>
          </a:bodyPr>
          <a:lstStyle/>
          <a:p>
            <a:pPr marL="117475" indent="-117475" algn="l">
              <a:buSzPct val="100000"/>
            </a:pPr>
            <a:r>
              <a:rPr lang="en-US" sz="1400" b="1" dirty="0" smtClean="0"/>
              <a:t>REZULTATE</a:t>
            </a:r>
            <a:endParaRPr lang="en-US" sz="1300" b="1" dirty="0"/>
          </a:p>
          <a:p>
            <a:pPr marL="117475" indent="-117475" algn="l">
              <a:buClr>
                <a:schemeClr val="tx2"/>
              </a:buClr>
              <a:buSzPct val="115000"/>
              <a:buFontTx/>
              <a:buChar char="•"/>
            </a:pPr>
            <a:r>
              <a:rPr lang="en-US" sz="1300" b="1" dirty="0" err="1" smtClean="0">
                <a:solidFill>
                  <a:schemeClr val="tx2"/>
                </a:solidFill>
              </a:rPr>
              <a:t>Procesarea</a:t>
            </a:r>
            <a:r>
              <a:rPr lang="en-US" sz="1300" b="1" dirty="0" smtClean="0">
                <a:solidFill>
                  <a:schemeClr val="tx2"/>
                </a:solidFill>
              </a:rPr>
              <a:t> a </a:t>
            </a:r>
            <a:r>
              <a:rPr lang="en-US" sz="1300" b="1" dirty="0">
                <a:solidFill>
                  <a:schemeClr val="tx2"/>
                </a:solidFill>
              </a:rPr>
              <a:t>95% </a:t>
            </a:r>
            <a:r>
              <a:rPr lang="en-US" sz="1300" b="1" dirty="0" smtClean="0">
                <a:solidFill>
                  <a:schemeClr val="tx2"/>
                </a:solidFill>
              </a:rPr>
              <a:t>din </a:t>
            </a:r>
            <a:r>
              <a:rPr lang="en-US" sz="1300" b="1" dirty="0" err="1" smtClean="0">
                <a:solidFill>
                  <a:schemeClr val="tx2"/>
                </a:solidFill>
              </a:rPr>
              <a:t>tranzactii</a:t>
            </a:r>
            <a:r>
              <a:rPr lang="en-US" sz="1300" b="1" dirty="0" smtClean="0">
                <a:solidFill>
                  <a:schemeClr val="tx2"/>
                </a:solidFill>
              </a:rPr>
              <a:t> in </a:t>
            </a:r>
            <a:r>
              <a:rPr lang="en-US" sz="1300" b="1" dirty="0" err="1" smtClean="0">
                <a:solidFill>
                  <a:schemeClr val="tx2"/>
                </a:solidFill>
              </a:rPr>
              <a:t>mai</a:t>
            </a:r>
            <a:r>
              <a:rPr lang="en-US" sz="1300" b="1" dirty="0" smtClean="0">
                <a:solidFill>
                  <a:schemeClr val="tx2"/>
                </a:solidFill>
              </a:rPr>
              <a:t> </a:t>
            </a:r>
            <a:r>
              <a:rPr lang="en-US" sz="1300" b="1" dirty="0" err="1" smtClean="0">
                <a:solidFill>
                  <a:schemeClr val="tx2"/>
                </a:solidFill>
              </a:rPr>
              <a:t>putin</a:t>
            </a:r>
            <a:r>
              <a:rPr lang="en-US" sz="1300" b="1" dirty="0" smtClean="0">
                <a:solidFill>
                  <a:schemeClr val="tx2"/>
                </a:solidFill>
              </a:rPr>
              <a:t> de o </a:t>
            </a:r>
            <a:r>
              <a:rPr lang="en-US" sz="1300" b="1" dirty="0" err="1" smtClean="0">
                <a:solidFill>
                  <a:schemeClr val="tx2"/>
                </a:solidFill>
              </a:rPr>
              <a:t>secunda</a:t>
            </a:r>
            <a:endParaRPr lang="en-US" sz="1300" b="1" dirty="0">
              <a:solidFill>
                <a:schemeClr val="tx2"/>
              </a:solidFill>
            </a:endParaRPr>
          </a:p>
          <a:p>
            <a:pPr marL="117475" indent="-117475" algn="l">
              <a:buClr>
                <a:schemeClr val="tx2"/>
              </a:buClr>
              <a:buSzPct val="115000"/>
              <a:buFontTx/>
              <a:buChar char="•"/>
            </a:pPr>
            <a:r>
              <a:rPr lang="en-US" sz="1300" b="1" dirty="0" err="1" smtClean="0">
                <a:solidFill>
                  <a:schemeClr val="tx2"/>
                </a:solidFill>
              </a:rPr>
              <a:t>Respectarea</a:t>
            </a:r>
            <a:r>
              <a:rPr lang="en-US" sz="1300" b="1" dirty="0" smtClean="0">
                <a:solidFill>
                  <a:schemeClr val="tx2"/>
                </a:solidFill>
              </a:rPr>
              <a:t> </a:t>
            </a:r>
            <a:r>
              <a:rPr lang="en-US" sz="1300" b="1" dirty="0" err="1" smtClean="0">
                <a:solidFill>
                  <a:schemeClr val="tx2"/>
                </a:solidFill>
              </a:rPr>
              <a:t>pragului</a:t>
            </a:r>
            <a:r>
              <a:rPr lang="en-US" sz="1300" b="1" dirty="0" smtClean="0">
                <a:solidFill>
                  <a:schemeClr val="tx2"/>
                </a:solidFill>
              </a:rPr>
              <a:t> de 3 </a:t>
            </a:r>
            <a:r>
              <a:rPr lang="en-US" sz="1300" b="1" dirty="0" err="1" smtClean="0">
                <a:solidFill>
                  <a:schemeClr val="tx2"/>
                </a:solidFill>
              </a:rPr>
              <a:t>secunde</a:t>
            </a:r>
            <a:r>
              <a:rPr lang="en-US" sz="1300" b="1" dirty="0" smtClean="0">
                <a:solidFill>
                  <a:schemeClr val="tx2"/>
                </a:solidFill>
              </a:rPr>
              <a:t> </a:t>
            </a:r>
            <a:r>
              <a:rPr lang="en-US" sz="1300" b="1" dirty="0" err="1" smtClean="0">
                <a:solidFill>
                  <a:schemeClr val="tx2"/>
                </a:solidFill>
              </a:rPr>
              <a:t>impus</a:t>
            </a:r>
            <a:r>
              <a:rPr lang="en-US" sz="1300" b="1" dirty="0" smtClean="0">
                <a:solidFill>
                  <a:schemeClr val="tx2"/>
                </a:solidFill>
              </a:rPr>
              <a:t> de </a:t>
            </a:r>
            <a:r>
              <a:rPr lang="en-US" sz="1300" b="1" dirty="0">
                <a:solidFill>
                  <a:schemeClr val="tx2"/>
                </a:solidFill>
              </a:rPr>
              <a:t>VISA </a:t>
            </a:r>
            <a:r>
              <a:rPr lang="en-US" sz="1300" b="1" dirty="0" err="1" smtClean="0">
                <a:solidFill>
                  <a:schemeClr val="tx2"/>
                </a:solidFill>
              </a:rPr>
              <a:t>si</a:t>
            </a:r>
            <a:r>
              <a:rPr lang="en-US" sz="1300" b="1" dirty="0" smtClean="0">
                <a:solidFill>
                  <a:schemeClr val="tx2"/>
                </a:solidFill>
              </a:rPr>
              <a:t> MasterCard</a:t>
            </a:r>
            <a:endParaRPr lang="en-US" sz="1300" b="1" dirty="0">
              <a:solidFill>
                <a:schemeClr val="tx2"/>
              </a:solidFill>
            </a:endParaRPr>
          </a:p>
          <a:p>
            <a:pPr marL="117475" indent="-117475" algn="l">
              <a:buClr>
                <a:schemeClr val="tx2"/>
              </a:buClr>
              <a:buSzPct val="115000"/>
              <a:buFontTx/>
              <a:buChar char="•"/>
            </a:pPr>
            <a:r>
              <a:rPr lang="en-US" sz="1300" b="1" dirty="0" err="1" smtClean="0">
                <a:solidFill>
                  <a:schemeClr val="tx2"/>
                </a:solidFill>
              </a:rPr>
              <a:t>Reducerea</a:t>
            </a:r>
            <a:r>
              <a:rPr lang="en-US" sz="1300" b="1" dirty="0" smtClean="0">
                <a:solidFill>
                  <a:schemeClr val="tx2"/>
                </a:solidFill>
              </a:rPr>
              <a:t> </a:t>
            </a:r>
            <a:r>
              <a:rPr lang="en-US" sz="1300" b="1" dirty="0" err="1" smtClean="0">
                <a:solidFill>
                  <a:schemeClr val="tx2"/>
                </a:solidFill>
              </a:rPr>
              <a:t>inchiderii</a:t>
            </a:r>
            <a:r>
              <a:rPr lang="en-US" sz="1300" b="1" dirty="0" smtClean="0">
                <a:solidFill>
                  <a:schemeClr val="tx2"/>
                </a:solidFill>
              </a:rPr>
              <a:t> de </a:t>
            </a:r>
            <a:r>
              <a:rPr lang="en-US" sz="1300" b="1" dirty="0" err="1" smtClean="0">
                <a:solidFill>
                  <a:schemeClr val="tx2"/>
                </a:solidFill>
              </a:rPr>
              <a:t>zi</a:t>
            </a:r>
            <a:r>
              <a:rPr lang="en-US" sz="1300" b="1" dirty="0" smtClean="0">
                <a:solidFill>
                  <a:schemeClr val="tx2"/>
                </a:solidFill>
              </a:rPr>
              <a:t> la </a:t>
            </a:r>
            <a:r>
              <a:rPr lang="en-US" sz="1300" b="1" dirty="0" err="1" smtClean="0">
                <a:solidFill>
                  <a:schemeClr val="tx2"/>
                </a:solidFill>
              </a:rPr>
              <a:t>jumatate</a:t>
            </a:r>
            <a:endParaRPr lang="en-US" sz="1300" b="1" dirty="0">
              <a:solidFill>
                <a:schemeClr val="tx2"/>
              </a:solidFill>
            </a:endParaRPr>
          </a:p>
          <a:p>
            <a:pPr marL="117475" indent="-117475" algn="l">
              <a:buClr>
                <a:schemeClr val="tx2"/>
              </a:buClr>
              <a:buSzPct val="115000"/>
              <a:buFontTx/>
              <a:buChar char="•"/>
            </a:pPr>
            <a:r>
              <a:rPr lang="en-US" sz="1300" b="1" dirty="0" err="1" smtClean="0">
                <a:solidFill>
                  <a:schemeClr val="tx2"/>
                </a:solidFill>
              </a:rPr>
              <a:t>Punerea</a:t>
            </a:r>
            <a:r>
              <a:rPr lang="en-US" sz="1300" b="1" dirty="0" smtClean="0">
                <a:solidFill>
                  <a:schemeClr val="tx2"/>
                </a:solidFill>
              </a:rPr>
              <a:t> la </a:t>
            </a:r>
            <a:r>
              <a:rPr lang="en-US" sz="1300" b="1" dirty="0" err="1" smtClean="0">
                <a:solidFill>
                  <a:schemeClr val="tx2"/>
                </a:solidFill>
              </a:rPr>
              <a:t>dispozitie</a:t>
            </a:r>
            <a:r>
              <a:rPr lang="en-US" sz="1300" b="1" dirty="0" smtClean="0">
                <a:solidFill>
                  <a:schemeClr val="tx2"/>
                </a:solidFill>
              </a:rPr>
              <a:t> a </a:t>
            </a:r>
            <a:r>
              <a:rPr lang="en-US" sz="1300" b="1" dirty="0" err="1" smtClean="0">
                <a:solidFill>
                  <a:schemeClr val="tx2"/>
                </a:solidFill>
              </a:rPr>
              <a:t>rezultatelor</a:t>
            </a:r>
            <a:r>
              <a:rPr lang="en-US" sz="1300" b="1" dirty="0" smtClean="0">
                <a:solidFill>
                  <a:schemeClr val="tx2"/>
                </a:solidFill>
              </a:rPr>
              <a:t> </a:t>
            </a:r>
            <a:r>
              <a:rPr lang="en-US" sz="1300" b="1" dirty="0" err="1" smtClean="0">
                <a:solidFill>
                  <a:schemeClr val="tx2"/>
                </a:solidFill>
              </a:rPr>
              <a:t>zilei</a:t>
            </a:r>
            <a:r>
              <a:rPr lang="en-US" sz="1300" b="1" dirty="0" smtClean="0">
                <a:solidFill>
                  <a:schemeClr val="tx2"/>
                </a:solidFill>
              </a:rPr>
              <a:t> </a:t>
            </a:r>
            <a:r>
              <a:rPr lang="en-US" sz="1300" b="1" dirty="0" err="1" smtClean="0">
                <a:solidFill>
                  <a:schemeClr val="tx2"/>
                </a:solidFill>
              </a:rPr>
              <a:t>precedente</a:t>
            </a:r>
            <a:r>
              <a:rPr lang="en-US" sz="1300" b="1" dirty="0" smtClean="0">
                <a:solidFill>
                  <a:schemeClr val="tx2"/>
                </a:solidFill>
              </a:rPr>
              <a:t> la </a:t>
            </a:r>
            <a:r>
              <a:rPr lang="en-US" sz="1300" b="1" dirty="0" err="1" smtClean="0">
                <a:solidFill>
                  <a:schemeClr val="tx2"/>
                </a:solidFill>
              </a:rPr>
              <a:t>inceputul</a:t>
            </a:r>
            <a:r>
              <a:rPr lang="en-US" sz="1300" b="1" dirty="0" smtClean="0">
                <a:solidFill>
                  <a:schemeClr val="tx2"/>
                </a:solidFill>
              </a:rPr>
              <a:t> </a:t>
            </a:r>
            <a:r>
              <a:rPr lang="en-US" sz="1300" b="1" dirty="0" err="1" smtClean="0">
                <a:solidFill>
                  <a:schemeClr val="tx2"/>
                </a:solidFill>
              </a:rPr>
              <a:t>zilei</a:t>
            </a:r>
            <a:r>
              <a:rPr lang="en-US" sz="1300" b="1" dirty="0" smtClean="0">
                <a:solidFill>
                  <a:schemeClr val="tx2"/>
                </a:solidFill>
              </a:rPr>
              <a:t> de </a:t>
            </a:r>
            <a:r>
              <a:rPr lang="en-US" sz="1300" b="1" dirty="0" err="1" smtClean="0">
                <a:solidFill>
                  <a:schemeClr val="tx2"/>
                </a:solidFill>
              </a:rPr>
              <a:t>lucru</a:t>
            </a:r>
            <a:r>
              <a:rPr lang="en-US" sz="1300" b="1" dirty="0" smtClean="0">
                <a:solidFill>
                  <a:schemeClr val="tx2"/>
                </a:solidFill>
              </a:rPr>
              <a:t> </a:t>
            </a:r>
            <a:r>
              <a:rPr lang="en-US" sz="1300" b="1" dirty="0" err="1" smtClean="0">
                <a:solidFill>
                  <a:schemeClr val="tx2"/>
                </a:solidFill>
              </a:rPr>
              <a:t>curente</a:t>
            </a:r>
            <a:r>
              <a:rPr lang="en-US" sz="1300" b="1" dirty="0" smtClean="0">
                <a:solidFill>
                  <a:schemeClr val="tx2"/>
                </a:solidFill>
              </a:rPr>
              <a:t> </a:t>
            </a:r>
            <a:r>
              <a:rPr lang="en-US" sz="1300" b="1" dirty="0" err="1" smtClean="0">
                <a:solidFill>
                  <a:schemeClr val="tx2"/>
                </a:solidFill>
              </a:rPr>
              <a:t>pentru</a:t>
            </a:r>
            <a:r>
              <a:rPr lang="en-US" sz="1300" b="1" dirty="0" smtClean="0">
                <a:solidFill>
                  <a:schemeClr val="tx2"/>
                </a:solidFill>
              </a:rPr>
              <a:t> a </a:t>
            </a:r>
            <a:r>
              <a:rPr lang="en-US" sz="1300" b="1" dirty="0" err="1" smtClean="0">
                <a:solidFill>
                  <a:schemeClr val="tx2"/>
                </a:solidFill>
              </a:rPr>
              <a:t>imbunatatii</a:t>
            </a:r>
            <a:r>
              <a:rPr lang="en-US" sz="1300" b="1" dirty="0" smtClean="0">
                <a:solidFill>
                  <a:schemeClr val="tx2"/>
                </a:solidFill>
              </a:rPr>
              <a:t> </a:t>
            </a:r>
            <a:r>
              <a:rPr lang="en-US" sz="1300" b="1" dirty="0" err="1" smtClean="0">
                <a:solidFill>
                  <a:schemeClr val="tx2"/>
                </a:solidFill>
              </a:rPr>
              <a:t>procesul</a:t>
            </a:r>
            <a:r>
              <a:rPr lang="en-US" sz="1300" b="1" dirty="0" smtClean="0">
                <a:solidFill>
                  <a:schemeClr val="tx2"/>
                </a:solidFill>
              </a:rPr>
              <a:t> </a:t>
            </a:r>
            <a:r>
              <a:rPr lang="en-US" sz="1300" b="1" dirty="0" err="1" smtClean="0">
                <a:solidFill>
                  <a:schemeClr val="tx2"/>
                </a:solidFill>
              </a:rPr>
              <a:t>decizional</a:t>
            </a:r>
            <a:endParaRPr lang="en-US" sz="1300" b="1" dirty="0">
              <a:solidFill>
                <a:schemeClr val="tx2"/>
              </a:solidFill>
            </a:endParaRPr>
          </a:p>
        </p:txBody>
      </p:sp>
      <p:sp>
        <p:nvSpPr>
          <p:cNvPr id="10246" name="Line 39"/>
          <p:cNvSpPr>
            <a:spLocks noChangeShapeType="1"/>
          </p:cNvSpPr>
          <p:nvPr/>
        </p:nvSpPr>
        <p:spPr bwMode="auto">
          <a:xfrm flipH="1">
            <a:off x="4546600" y="1981200"/>
            <a:ext cx="6350" cy="4140200"/>
          </a:xfrm>
          <a:prstGeom prst="line">
            <a:avLst/>
          </a:prstGeom>
          <a:noFill/>
          <a:ln w="38100">
            <a:solidFill>
              <a:schemeClr val="tx2"/>
            </a:solidFill>
            <a:round/>
            <a:headEnd/>
            <a:tailEnd/>
          </a:ln>
        </p:spPr>
        <p:txBody>
          <a:bodyPr wrap="none" anchor="ctr"/>
          <a:lstStyle/>
          <a:p>
            <a:endParaRPr lang="en-AU"/>
          </a:p>
        </p:txBody>
      </p:sp>
      <p:sp>
        <p:nvSpPr>
          <p:cNvPr id="10248" name="Text Box 36"/>
          <p:cNvSpPr txBox="1">
            <a:spLocks noChangeArrowheads="1"/>
          </p:cNvSpPr>
          <p:nvPr/>
        </p:nvSpPr>
        <p:spPr bwMode="auto">
          <a:xfrm>
            <a:off x="7334250" y="6496051"/>
            <a:ext cx="1397000" cy="124650"/>
          </a:xfrm>
          <a:prstGeom prst="rect">
            <a:avLst/>
          </a:prstGeom>
          <a:noFill/>
          <a:ln w="19050">
            <a:noFill/>
            <a:miter lim="800000"/>
            <a:headEnd/>
            <a:tailEnd/>
          </a:ln>
        </p:spPr>
        <p:txBody>
          <a:bodyPr lIns="0" tIns="0" rIns="0" bIns="0">
            <a:spAutoFit/>
          </a:bodyPr>
          <a:lstStyle/>
          <a:p>
            <a:pPr algn="r">
              <a:buClr>
                <a:srgbClr val="FF0000"/>
              </a:buClr>
              <a:buSzPct val="100000"/>
            </a:pPr>
            <a:r>
              <a:rPr lang="en-US" sz="900"/>
              <a:t>August  2013</a:t>
            </a:r>
          </a:p>
        </p:txBody>
      </p:sp>
      <p:sp>
        <p:nvSpPr>
          <p:cNvPr id="10249" name="TextBox 12"/>
          <p:cNvSpPr txBox="1">
            <a:spLocks noChangeArrowheads="1"/>
          </p:cNvSpPr>
          <p:nvPr/>
        </p:nvSpPr>
        <p:spPr bwMode="auto">
          <a:xfrm>
            <a:off x="7905750" y="647700"/>
            <a:ext cx="685800" cy="567267"/>
          </a:xfrm>
          <a:prstGeom prst="rect">
            <a:avLst/>
          </a:prstGeom>
          <a:noFill/>
          <a:ln w="9525">
            <a:noFill/>
            <a:miter lim="800000"/>
            <a:headEnd/>
            <a:tailEnd/>
          </a:ln>
        </p:spPr>
        <p:txBody>
          <a:bodyPr lIns="0" tIns="0" rIns="0" bIns="0"/>
          <a:lstStyle/>
          <a:p>
            <a:pPr algn="ctr"/>
            <a:endParaRPr lang="en-US" sz="1800"/>
          </a:p>
        </p:txBody>
      </p:sp>
      <p:pic>
        <p:nvPicPr>
          <p:cNvPr id="10250" name="Picture 11" descr="Logo orizontal BT, fundal galben.jpg"/>
          <p:cNvPicPr>
            <a:picLocks noChangeAspect="1"/>
          </p:cNvPicPr>
          <p:nvPr/>
        </p:nvPicPr>
        <p:blipFill>
          <a:blip r:embed="rId3" cstate="print"/>
          <a:srcRect/>
          <a:stretch>
            <a:fillRect/>
          </a:stretch>
        </p:blipFill>
        <p:spPr bwMode="auto">
          <a:xfrm>
            <a:off x="7686675" y="194733"/>
            <a:ext cx="1104900" cy="41486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09626" y="309034"/>
            <a:ext cx="7356475" cy="1291167"/>
          </a:xfrm>
          <a:prstGeom prst="rect">
            <a:avLst/>
          </a:prstGeom>
          <a:noFill/>
          <a:ln w="9525">
            <a:noFill/>
            <a:miter lim="800000"/>
            <a:headEnd/>
            <a:tailEnd/>
          </a:ln>
        </p:spPr>
        <p:txBody>
          <a:bodyPr lIns="0" tIns="0" rIns="0" bIns="0"/>
          <a:lstStyle/>
          <a:p>
            <a:r>
              <a:rPr lang="ro-RO" sz="2400" b="1" dirty="0"/>
              <a:t>Despre parteneriatul </a:t>
            </a:r>
            <a:r>
              <a:rPr lang="en-US" sz="2400" b="1" dirty="0" smtClean="0"/>
              <a:t>Oracle</a:t>
            </a:r>
            <a:r>
              <a:rPr lang="ro-RO" sz="2400" b="1" dirty="0" smtClean="0"/>
              <a:t> </a:t>
            </a:r>
            <a:r>
              <a:rPr lang="ro-RO" sz="2400" b="1" dirty="0"/>
              <a:t>– Maguay</a:t>
            </a:r>
            <a:endParaRPr lang="ro-RO" sz="2400" dirty="0"/>
          </a:p>
        </p:txBody>
      </p:sp>
      <p:sp>
        <p:nvSpPr>
          <p:cNvPr id="3" name="Rectangle 2"/>
          <p:cNvSpPr/>
          <p:nvPr/>
        </p:nvSpPr>
        <p:spPr>
          <a:xfrm>
            <a:off x="419922" y="989663"/>
            <a:ext cx="8183717" cy="4829014"/>
          </a:xfrm>
          <a:prstGeom prst="rect">
            <a:avLst/>
          </a:prstGeom>
        </p:spPr>
        <p:txBody>
          <a:bodyPr wrap="square">
            <a:spAutoFit/>
          </a:bodyPr>
          <a:lstStyle/>
          <a:p>
            <a:pPr marL="342900" lvl="0" indent="-342900">
              <a:lnSpc>
                <a:spcPct val="115000"/>
              </a:lnSpc>
              <a:spcAft>
                <a:spcPts val="0"/>
              </a:spcAft>
              <a:buFont typeface="Symbol"/>
              <a:buChar char=""/>
            </a:pPr>
            <a:r>
              <a:rPr lang="ro-RO" dirty="0">
                <a:latin typeface="Arial" panose="020B0604020202020204" pitchFamily="34" charset="0"/>
                <a:ea typeface="MS Mincho"/>
                <a:cs typeface="Arial" panose="020B0604020202020204" pitchFamily="34" charset="0"/>
              </a:rPr>
              <a:t>Parteneriatul între Maguay și Oracle a demarat în urmă cu 10 ani. Maguay deține certificarea Oracle Gold</a:t>
            </a:r>
            <a:r>
              <a:rPr lang="ro-RO" dirty="0" smtClean="0">
                <a:latin typeface="Arial" panose="020B0604020202020204" pitchFamily="34" charset="0"/>
                <a:ea typeface="MS Mincho"/>
                <a:cs typeface="Arial" panose="020B0604020202020204" pitchFamily="34" charset="0"/>
              </a:rPr>
              <a:t>;</a:t>
            </a:r>
            <a:endParaRPr lang="en-US" dirty="0" smtClean="0">
              <a:latin typeface="Arial" panose="020B0604020202020204" pitchFamily="34" charset="0"/>
              <a:ea typeface="MS Mincho"/>
              <a:cs typeface="Arial" panose="020B0604020202020204" pitchFamily="34" charset="0"/>
            </a:endParaRPr>
          </a:p>
          <a:p>
            <a:pPr marL="342900" lvl="0" indent="-342900">
              <a:lnSpc>
                <a:spcPct val="115000"/>
              </a:lnSpc>
              <a:spcAft>
                <a:spcPts val="0"/>
              </a:spcAft>
              <a:buFont typeface="Symbol"/>
              <a:buChar char=""/>
            </a:pPr>
            <a:endParaRPr lang="en-US" dirty="0">
              <a:latin typeface="Arial" panose="020B0604020202020204" pitchFamily="34" charset="0"/>
              <a:ea typeface="MS Mincho"/>
              <a:cs typeface="Arial" panose="020B0604020202020204" pitchFamily="34" charset="0"/>
            </a:endParaRPr>
          </a:p>
          <a:p>
            <a:pPr marL="342900" lvl="0" indent="-342900">
              <a:lnSpc>
                <a:spcPct val="115000"/>
              </a:lnSpc>
              <a:spcAft>
                <a:spcPts val="0"/>
              </a:spcAft>
              <a:buFont typeface="Symbol"/>
              <a:buChar char=""/>
            </a:pPr>
            <a:endParaRPr lang="en-US" dirty="0" smtClean="0">
              <a:latin typeface="Arial" panose="020B0604020202020204" pitchFamily="34" charset="0"/>
              <a:ea typeface="MS Mincho"/>
              <a:cs typeface="Arial" panose="020B0604020202020204" pitchFamily="34" charset="0"/>
            </a:endParaRPr>
          </a:p>
          <a:p>
            <a:pPr marL="342900" lvl="0" indent="-342900">
              <a:lnSpc>
                <a:spcPct val="115000"/>
              </a:lnSpc>
              <a:spcAft>
                <a:spcPts val="0"/>
              </a:spcAft>
              <a:buFont typeface="Symbol"/>
              <a:buChar char=""/>
            </a:pPr>
            <a:endParaRPr lang="ro-RO"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Symbol"/>
              <a:buChar char=""/>
            </a:pPr>
            <a:r>
              <a:rPr lang="ro-RO" dirty="0">
                <a:latin typeface="Arial" panose="020B0604020202020204" pitchFamily="34" charset="0"/>
                <a:ea typeface="MS Mincho"/>
                <a:cs typeface="Arial" panose="020B0604020202020204" pitchFamily="34" charset="0"/>
              </a:rPr>
              <a:t>În parteneriatul cu Oracle, Maguay vine cu expertiza proprie relevantă în domeniul infrastructurilor de tip server și storage;</a:t>
            </a:r>
            <a:endParaRPr lang="ro-RO" dirty="0">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Symbol"/>
              <a:buChar char=""/>
            </a:pPr>
            <a:r>
              <a:rPr lang="ro-RO" dirty="0">
                <a:latin typeface="Arial" panose="020B0604020202020204" pitchFamily="34" charset="0"/>
                <a:ea typeface="Calibri"/>
                <a:cs typeface="Arial" panose="020B0604020202020204" pitchFamily="34" charset="0"/>
              </a:rPr>
              <a:t>Proiecte implemetate și alte referințe: </a:t>
            </a:r>
          </a:p>
          <a:p>
            <a:pPr marL="742950" lvl="1" indent="-285750">
              <a:lnSpc>
                <a:spcPct val="115000"/>
              </a:lnSpc>
              <a:spcAft>
                <a:spcPts val="0"/>
              </a:spcAft>
              <a:buFont typeface="Courier New"/>
              <a:buChar char="o"/>
            </a:pPr>
            <a:r>
              <a:rPr lang="ro-RO" dirty="0">
                <a:latin typeface="Arial" panose="020B0604020202020204" pitchFamily="34" charset="0"/>
                <a:ea typeface="Calibri"/>
                <a:cs typeface="Arial" panose="020B0604020202020204" pitchFamily="34" charset="0"/>
              </a:rPr>
              <a:t>Ministerul Educației, Cercetării, Tineretului și Sportului </a:t>
            </a:r>
          </a:p>
          <a:p>
            <a:pPr marL="742950" lvl="1" indent="-285750">
              <a:lnSpc>
                <a:spcPct val="115000"/>
              </a:lnSpc>
              <a:spcAft>
                <a:spcPts val="0"/>
              </a:spcAft>
              <a:buFont typeface="Courier New"/>
              <a:buChar char="o"/>
            </a:pPr>
            <a:r>
              <a:rPr lang="ro-RO" dirty="0">
                <a:latin typeface="Arial" panose="020B0604020202020204" pitchFamily="34" charset="0"/>
                <a:ea typeface="Calibri"/>
                <a:cs typeface="Arial" panose="020B0604020202020204" pitchFamily="34" charset="0"/>
              </a:rPr>
              <a:t>ADR Muntenia</a:t>
            </a:r>
          </a:p>
          <a:p>
            <a:pPr marL="742950" lvl="1" indent="-285750">
              <a:lnSpc>
                <a:spcPct val="115000"/>
              </a:lnSpc>
              <a:spcAft>
                <a:spcPts val="0"/>
              </a:spcAft>
              <a:buFont typeface="Courier New"/>
              <a:buChar char="o"/>
            </a:pPr>
            <a:r>
              <a:rPr lang="ro-RO" dirty="0">
                <a:latin typeface="Arial" panose="020B0604020202020204" pitchFamily="34" charset="0"/>
                <a:ea typeface="Calibri"/>
                <a:cs typeface="Arial" panose="020B0604020202020204" pitchFamily="34" charset="0"/>
              </a:rPr>
              <a:t>Interbrands</a:t>
            </a:r>
          </a:p>
          <a:p>
            <a:pPr marL="742950" lvl="1" indent="-285750">
              <a:lnSpc>
                <a:spcPct val="115000"/>
              </a:lnSpc>
              <a:spcAft>
                <a:spcPts val="0"/>
              </a:spcAft>
              <a:buFont typeface="Courier New"/>
              <a:buChar char="o"/>
            </a:pPr>
            <a:r>
              <a:rPr lang="ro-RO" dirty="0">
                <a:latin typeface="Arial" panose="020B0604020202020204" pitchFamily="34" charset="0"/>
                <a:ea typeface="Calibri"/>
                <a:cs typeface="Arial" panose="020B0604020202020204" pitchFamily="34" charset="0"/>
              </a:rPr>
              <a:t>Servicii de consultanță, implementare, project management asociate platformelor de tehnologie Oracle livrate la clienți din sectorul public și </a:t>
            </a:r>
            <a:r>
              <a:rPr lang="ro-RO" dirty="0" smtClean="0">
                <a:latin typeface="Arial" panose="020B0604020202020204" pitchFamily="34" charset="0"/>
                <a:ea typeface="Calibri"/>
                <a:cs typeface="Arial" panose="020B0604020202020204" pitchFamily="34" charset="0"/>
              </a:rPr>
              <a:t>privat</a:t>
            </a:r>
            <a:endParaRPr lang="en-US" dirty="0" smtClean="0">
              <a:latin typeface="Arial" panose="020B0604020202020204" pitchFamily="34" charset="0"/>
              <a:ea typeface="Calibri"/>
              <a:cs typeface="Arial" panose="020B0604020202020204" pitchFamily="34" charset="0"/>
            </a:endParaRPr>
          </a:p>
          <a:p>
            <a:pPr marL="742950" lvl="1" indent="-285750">
              <a:lnSpc>
                <a:spcPct val="115000"/>
              </a:lnSpc>
              <a:spcAft>
                <a:spcPts val="0"/>
              </a:spcAft>
              <a:buFont typeface="Courier New"/>
              <a:buChar char="o"/>
            </a:pPr>
            <a:r>
              <a:rPr lang="ro-RO" dirty="0" smtClean="0">
                <a:latin typeface="Arial" panose="020B0604020202020204" pitchFamily="34" charset="0"/>
                <a:ea typeface="Calibri"/>
                <a:cs typeface="Arial" panose="020B0604020202020204" pitchFamily="34" charset="0"/>
              </a:rPr>
              <a:t>În </a:t>
            </a:r>
            <a:r>
              <a:rPr lang="ro-RO" dirty="0">
                <a:latin typeface="Arial" panose="020B0604020202020204" pitchFamily="34" charset="0"/>
                <a:ea typeface="Calibri"/>
                <a:cs typeface="Arial" panose="020B0604020202020204" pitchFamily="34" charset="0"/>
              </a:rPr>
              <a:t>ultimii 2 ani Maguay cifra de afaceri pe zona de Oracle s-a dublat </a:t>
            </a:r>
            <a:endParaRPr lang="ro-RO" dirty="0">
              <a:latin typeface="Arial" panose="020B0604020202020204" pitchFamily="34" charset="0"/>
              <a:cs typeface="Arial" panose="020B0604020202020204" pitchFamily="34" charset="0"/>
            </a:endParaRPr>
          </a:p>
        </p:txBody>
      </p:sp>
      <p:pic>
        <p:nvPicPr>
          <p:cNvPr id="1026" name="Picture 2" descr="D:\BACKUP_C\My Documents\Company documents\2013\Logo-uri parteneriate 2013\Oracle Gold Partne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600201"/>
            <a:ext cx="3959631" cy="105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4251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9" name="Picture 3"/>
          <p:cNvPicPr>
            <a:picLocks noChangeAspect="1" noChangeArrowheads="1"/>
          </p:cNvPicPr>
          <p:nvPr/>
        </p:nvPicPr>
        <p:blipFill>
          <a:blip r:embed="rId3" cstate="print">
            <a:grayscl/>
          </a:blip>
          <a:srcRect/>
          <a:stretch>
            <a:fillRect/>
          </a:stretch>
        </p:blipFill>
        <p:spPr bwMode="auto">
          <a:xfrm>
            <a:off x="990600" y="914403"/>
            <a:ext cx="6826250" cy="4457700"/>
          </a:xfrm>
          <a:prstGeom prst="rect">
            <a:avLst/>
          </a:prstGeom>
          <a:noFill/>
          <a:ln w="9525" algn="ctr">
            <a:noFill/>
            <a:miter lim="800000"/>
            <a:headEnd/>
            <a:tailEnd/>
          </a:ln>
        </p:spPr>
      </p:pic>
      <p:sp>
        <p:nvSpPr>
          <p:cNvPr id="56323" name="Rectangle 3"/>
          <p:cNvSpPr>
            <a:spLocks noGrp="1" noChangeArrowheads="1"/>
          </p:cNvSpPr>
          <p:nvPr>
            <p:ph type="title"/>
          </p:nvPr>
        </p:nvSpPr>
        <p:spPr/>
        <p:txBody>
          <a:bodyPr/>
          <a:lstStyle/>
          <a:p>
            <a:pPr eaLnBrk="1" hangingPunct="1"/>
            <a:r>
              <a:rPr lang="en-GB" dirty="0" err="1" smtClean="0"/>
              <a:t>Intrebari</a:t>
            </a:r>
            <a:r>
              <a:rPr lang="en-GB" dirty="0" smtClean="0"/>
              <a:t> &amp; </a:t>
            </a:r>
            <a:r>
              <a:rPr lang="en-GB" dirty="0" err="1" smtClean="0"/>
              <a:t>Raspunsuri</a:t>
            </a:r>
            <a:endParaRPr lang="en-GB"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910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774700" y="5062550"/>
            <a:ext cx="7772400" cy="860425"/>
          </a:xfrm>
        </p:spPr>
        <p:txBody>
          <a:bodyPr/>
          <a:lstStyle/>
          <a:p>
            <a:pPr eaLnBrk="1" hangingPunct="1"/>
            <a:r>
              <a:rPr lang="en-US" sz="2000" dirty="0" smtClean="0"/>
              <a:t>Oracle Engineered Systems</a:t>
            </a:r>
          </a:p>
        </p:txBody>
      </p:sp>
      <p:sp>
        <p:nvSpPr>
          <p:cNvPr id="35843" name="Rectangle 3"/>
          <p:cNvSpPr>
            <a:spLocks noGrp="1" noChangeArrowheads="1"/>
          </p:cNvSpPr>
          <p:nvPr>
            <p:ph type="subTitle" idx="1"/>
          </p:nvPr>
        </p:nvSpPr>
        <p:spPr>
          <a:xfrm>
            <a:off x="792168" y="5922963"/>
            <a:ext cx="7820025" cy="762000"/>
          </a:xfrm>
          <a:noFill/>
        </p:spPr>
        <p:txBody>
          <a:bodyPr/>
          <a:lstStyle/>
          <a:p>
            <a:pPr eaLnBrk="1" hangingPunct="1"/>
            <a:r>
              <a:rPr lang="en-US" sz="1800" dirty="0" smtClean="0"/>
              <a:t>Adrian </a:t>
            </a:r>
            <a:r>
              <a:rPr lang="en-US" sz="1800" dirty="0" err="1" smtClean="0"/>
              <a:t>Gheorghevici</a:t>
            </a:r>
            <a:r>
              <a:rPr lang="en-US" sz="1800" dirty="0" smtClean="0"/>
              <a:t>, Oracle Romania</a:t>
            </a:r>
          </a:p>
          <a:p>
            <a:pPr eaLnBrk="1" hangingPunct="1"/>
            <a:endParaRPr lang="en-US" sz="1800" dirty="0" smtClean="0"/>
          </a:p>
        </p:txBody>
      </p:sp>
      <p:pic>
        <p:nvPicPr>
          <p:cNvPr id="35844" name="Picture 4"/>
          <p:cNvPicPr>
            <a:picLocks noChangeAspect="1" noChangeArrowheads="1"/>
          </p:cNvPicPr>
          <p:nvPr/>
        </p:nvPicPr>
        <p:blipFill>
          <a:blip r:embed="rId3" cstate="print"/>
          <a:srcRect/>
          <a:stretch>
            <a:fillRect/>
          </a:stretch>
        </p:blipFill>
        <p:spPr bwMode="auto">
          <a:xfrm>
            <a:off x="868363" y="904877"/>
            <a:ext cx="5016500" cy="28241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1"/>
          </a:solidFill>
          <a:ln w="9525" algn="ctr">
            <a:noFill/>
            <a:miter lim="800000"/>
            <a:headEnd/>
            <a:tailEnd/>
          </a:ln>
        </p:spPr>
        <p:txBody>
          <a:bodyPr wrap="none" lIns="92011" tIns="46006" rIns="92011" bIns="46006" anchor="ctr"/>
          <a:lstStyle/>
          <a:p>
            <a:pPr algn="ctr" eaLnBrk="0" hangingPunct="0">
              <a:lnSpc>
                <a:spcPct val="90000"/>
              </a:lnSpc>
              <a:spcBef>
                <a:spcPct val="50000"/>
              </a:spcBef>
              <a:buClr>
                <a:srgbClr val="667263"/>
              </a:buClr>
            </a:pPr>
            <a:endParaRPr lang="en-US" sz="800" dirty="0">
              <a:solidFill>
                <a:srgbClr val="000000"/>
              </a:solidFill>
              <a:ea typeface="ＭＳ Ｐゴシック" pitchFamily="1" charset="-128"/>
              <a:cs typeface="+mn-cs"/>
            </a:endParaRPr>
          </a:p>
        </p:txBody>
      </p:sp>
      <p:sp>
        <p:nvSpPr>
          <p:cNvPr id="52227" name="Rectangle 3"/>
          <p:cNvSpPr>
            <a:spLocks noChangeArrowheads="1"/>
          </p:cNvSpPr>
          <p:nvPr/>
        </p:nvSpPr>
        <p:spPr bwMode="auto">
          <a:xfrm>
            <a:off x="0" y="6172200"/>
            <a:ext cx="9144000" cy="304800"/>
          </a:xfrm>
          <a:prstGeom prst="rect">
            <a:avLst/>
          </a:prstGeom>
          <a:noFill/>
          <a:ln w="9525">
            <a:noFill/>
            <a:miter lim="800000"/>
            <a:headEnd type="none" w="sm" len="sm"/>
            <a:tailEnd type="none" w="sm" len="sm"/>
          </a:ln>
        </p:spPr>
        <p:txBody>
          <a:bodyPr wrap="none" lIns="91376" tIns="45688" rIns="91376" bIns="45688" anchor="ctr"/>
          <a:lstStyle/>
          <a:p>
            <a:pPr algn="ctr" eaLnBrk="0" hangingPunct="0">
              <a:lnSpc>
                <a:spcPct val="90000"/>
              </a:lnSpc>
              <a:spcBef>
                <a:spcPct val="50000"/>
              </a:spcBef>
              <a:buClr>
                <a:srgbClr val="667263"/>
              </a:buClr>
            </a:pPr>
            <a:endParaRPr lang="en-US" sz="800" dirty="0">
              <a:solidFill>
                <a:srgbClr val="000000"/>
              </a:solidFill>
              <a:ea typeface="ＭＳ Ｐゴシック" pitchFamily="1" charset="-128"/>
              <a:cs typeface="+mn-cs"/>
            </a:endParaRPr>
          </a:p>
        </p:txBody>
      </p:sp>
      <p:pic>
        <p:nvPicPr>
          <p:cNvPr id="52228" name="Picture 4" descr="Oracle"/>
          <p:cNvPicPr>
            <a:picLocks noChangeAspect="1" noChangeArrowheads="1"/>
          </p:cNvPicPr>
          <p:nvPr/>
        </p:nvPicPr>
        <p:blipFill>
          <a:blip r:embed="rId3" cstate="print"/>
          <a:srcRect/>
          <a:stretch>
            <a:fillRect/>
          </a:stretch>
        </p:blipFill>
        <p:spPr bwMode="auto">
          <a:xfrm>
            <a:off x="1524000" y="3036891"/>
            <a:ext cx="6267450" cy="7842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err="1" smtClean="0"/>
              <a:t>Vedere</a:t>
            </a:r>
            <a:r>
              <a:rPr lang="en-US" dirty="0" smtClean="0"/>
              <a:t> </a:t>
            </a:r>
            <a:r>
              <a:rPr lang="en-US" dirty="0" err="1" smtClean="0"/>
              <a:t>generala</a:t>
            </a:r>
            <a:r>
              <a:rPr lang="en-US" dirty="0" smtClean="0"/>
              <a:t> Oracle Engineered Systems</a:t>
            </a:r>
          </a:p>
          <a:p>
            <a:r>
              <a:rPr lang="en-US" dirty="0" err="1" smtClean="0"/>
              <a:t>Intrebari</a:t>
            </a:r>
            <a:r>
              <a:rPr lang="en-US" dirty="0" smtClean="0"/>
              <a:t>/</a:t>
            </a:r>
            <a:r>
              <a:rPr lang="en-US" dirty="0" err="1" smtClean="0"/>
              <a:t>discutii</a:t>
            </a:r>
            <a:r>
              <a:rPr lang="en-US" dirty="0" smtClean="0"/>
              <a:t> </a:t>
            </a:r>
            <a:r>
              <a:rPr lang="en-US" dirty="0" err="1" smtClean="0"/>
              <a:t>deschise</a:t>
            </a:r>
            <a:endParaRPr lang="en-US" dirty="0" smtClean="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ChangeArrowheads="1"/>
          </p:cNvSpPr>
          <p:nvPr/>
        </p:nvSpPr>
        <p:spPr bwMode="auto">
          <a:xfrm>
            <a:off x="7010400" y="685800"/>
            <a:ext cx="2133600" cy="2133600"/>
          </a:xfrm>
          <a:prstGeom prst="rect">
            <a:avLst/>
          </a:prstGeom>
          <a:solidFill>
            <a:srgbClr val="B8B8B8"/>
          </a:solidFill>
          <a:ln w="12700" algn="ctr">
            <a:noFill/>
            <a:miter lim="800000"/>
            <a:headEnd/>
            <a:tailEnd/>
          </a:ln>
          <a:effectLst/>
        </p:spPr>
        <p:txBody>
          <a:bodyPr wrap="none" lIns="91408" tIns="45704" rIns="91408" bIns="45704" anchor="ctr" anchorCtr="1"/>
          <a:lstStyle/>
          <a:p>
            <a:pPr eaLnBrk="0" hangingPunct="0">
              <a:lnSpc>
                <a:spcPct val="100000"/>
              </a:lnSpc>
              <a:spcBef>
                <a:spcPct val="0"/>
              </a:spcBef>
              <a:buClrTx/>
            </a:pPr>
            <a:endParaRPr lang="en-US" sz="1400" dirty="0">
              <a:solidFill>
                <a:srgbClr val="000000"/>
              </a:solidFill>
            </a:endParaRPr>
          </a:p>
        </p:txBody>
      </p:sp>
      <p:pic>
        <p:nvPicPr>
          <p:cNvPr id="649219" name="Picture 3" descr="Right Red"/>
          <p:cNvPicPr>
            <a:picLocks noChangeAspect="1" noChangeArrowheads="1"/>
          </p:cNvPicPr>
          <p:nvPr/>
        </p:nvPicPr>
        <p:blipFill>
          <a:blip r:embed="rId3" cstate="print"/>
          <a:srcRect/>
          <a:stretch>
            <a:fillRect/>
          </a:stretch>
        </p:blipFill>
        <p:spPr bwMode="auto">
          <a:xfrm>
            <a:off x="7010400" y="0"/>
            <a:ext cx="2133600" cy="685800"/>
          </a:xfrm>
          <a:prstGeom prst="rect">
            <a:avLst/>
          </a:prstGeom>
          <a:noFill/>
        </p:spPr>
      </p:pic>
      <p:sp>
        <p:nvSpPr>
          <p:cNvPr id="649220" name="Text Box 4"/>
          <p:cNvSpPr txBox="1">
            <a:spLocks noChangeArrowheads="1"/>
          </p:cNvSpPr>
          <p:nvPr/>
        </p:nvSpPr>
        <p:spPr bwMode="auto">
          <a:xfrm>
            <a:off x="914400" y="2133612"/>
            <a:ext cx="4933950" cy="984885"/>
          </a:xfrm>
          <a:prstGeom prst="rect">
            <a:avLst/>
          </a:prstGeom>
          <a:noFill/>
          <a:ln w="9525">
            <a:noFill/>
            <a:miter lim="800000"/>
            <a:headEnd/>
            <a:tailEnd/>
          </a:ln>
          <a:effectLst/>
        </p:spPr>
        <p:txBody>
          <a:bodyPr lIns="0" tIns="0" rIns="0" bIns="0">
            <a:spAutoFit/>
          </a:bodyPr>
          <a:lstStyle/>
          <a:p>
            <a:r>
              <a:rPr lang="en-US" sz="3200" dirty="0" err="1" smtClean="0"/>
              <a:t>Vedere</a:t>
            </a:r>
            <a:r>
              <a:rPr lang="en-US" sz="3200" dirty="0" smtClean="0"/>
              <a:t> </a:t>
            </a:r>
            <a:r>
              <a:rPr lang="en-US" sz="3200" dirty="0" err="1" smtClean="0"/>
              <a:t>generala</a:t>
            </a:r>
            <a:r>
              <a:rPr lang="en-US" sz="3200" dirty="0" smtClean="0"/>
              <a:t> Oracle Engineered Systems</a:t>
            </a:r>
          </a:p>
        </p:txBody>
      </p:sp>
      <p:sp>
        <p:nvSpPr>
          <p:cNvPr id="649222" name="Rectangle 6"/>
          <p:cNvSpPr>
            <a:spLocks noChangeArrowheads="1"/>
          </p:cNvSpPr>
          <p:nvPr/>
        </p:nvSpPr>
        <p:spPr bwMode="auto">
          <a:xfrm>
            <a:off x="9344030" y="4284663"/>
            <a:ext cx="185948" cy="369942"/>
          </a:xfrm>
          <a:prstGeom prst="rect">
            <a:avLst/>
          </a:prstGeom>
          <a:noFill/>
          <a:ln w="9525">
            <a:noFill/>
            <a:miter lim="800000"/>
            <a:headEnd/>
            <a:tailEnd/>
          </a:ln>
          <a:effectLst/>
        </p:spPr>
        <p:txBody>
          <a:bodyPr wrap="none" lIns="92043" tIns="46022" rIns="92043" bIns="46022">
            <a:spAutoFit/>
          </a:bodyPr>
          <a:lstStyle/>
          <a:p>
            <a:pPr>
              <a:buClr>
                <a:srgbClr val="FD0000"/>
              </a:buClr>
            </a:pPr>
            <a:endParaRPr lang="en-US" dirty="0">
              <a:solidFill>
                <a:srgbClr val="000000"/>
              </a:solidFill>
            </a:endParaRPr>
          </a:p>
        </p:txBody>
      </p:sp>
      <p:pic>
        <p:nvPicPr>
          <p:cNvPr id="716802" name="Picture 2"/>
          <p:cNvPicPr>
            <a:picLocks noChangeAspect="1" noChangeArrowheads="1"/>
          </p:cNvPicPr>
          <p:nvPr/>
        </p:nvPicPr>
        <p:blipFill>
          <a:blip r:embed="rId4" cstate="print"/>
          <a:srcRect/>
          <a:stretch>
            <a:fillRect/>
          </a:stretch>
        </p:blipFill>
        <p:spPr bwMode="auto">
          <a:xfrm>
            <a:off x="7429515" y="719884"/>
            <a:ext cx="1341437" cy="208682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914876" y="2134394"/>
            <a:ext cx="6399371" cy="1046440"/>
          </a:xfrm>
          <a:prstGeom prst="rect">
            <a:avLst/>
          </a:prstGeom>
          <a:noFill/>
          <a:ln w="9525">
            <a:noFill/>
            <a:miter lim="800000"/>
            <a:headEnd/>
            <a:tailEnd/>
          </a:ln>
        </p:spPr>
        <p:txBody>
          <a:bodyPr lIns="0" tIns="0" rIns="0" bIns="0">
            <a:spAutoFit/>
          </a:bodyPr>
          <a:lstStyle/>
          <a:p>
            <a:pPr algn="l" eaLnBrk="0" hangingPunct="0">
              <a:lnSpc>
                <a:spcPct val="100000"/>
              </a:lnSpc>
              <a:buClrTx/>
            </a:pPr>
            <a:r>
              <a:rPr lang="en-US" sz="3400" b="1" dirty="0" smtClean="0">
                <a:solidFill>
                  <a:srgbClr val="FF0000"/>
                </a:solidFill>
              </a:rPr>
              <a:t>“Engineered Systems”</a:t>
            </a:r>
          </a:p>
          <a:p>
            <a:pPr lvl="1" algn="l" eaLnBrk="0" hangingPunct="0">
              <a:lnSpc>
                <a:spcPct val="100000"/>
              </a:lnSpc>
              <a:buClrTx/>
            </a:pPr>
            <a:r>
              <a:rPr lang="en-US" sz="3400" b="1" dirty="0" smtClean="0"/>
              <a:t>– </a:t>
            </a:r>
            <a:r>
              <a:rPr lang="en-US" sz="3400" b="1" dirty="0" err="1" smtClean="0"/>
              <a:t>ce</a:t>
            </a:r>
            <a:r>
              <a:rPr lang="en-US" sz="3400" b="1" dirty="0" smtClean="0"/>
              <a:t> </a:t>
            </a:r>
            <a:r>
              <a:rPr lang="en-US" sz="3400" b="1" dirty="0" err="1" smtClean="0"/>
              <a:t>inseamna</a:t>
            </a:r>
            <a:r>
              <a:rPr lang="en-US" sz="3400" b="1" dirty="0" smtClean="0"/>
              <a:t>?</a:t>
            </a:r>
            <a:endParaRPr lang="en-US" sz="3400" b="1" dirty="0"/>
          </a:p>
        </p:txBody>
      </p:sp>
      <p:grpSp>
        <p:nvGrpSpPr>
          <p:cNvPr id="2" name="Group 19"/>
          <p:cNvGrpSpPr>
            <a:grpSpLocks/>
          </p:cNvGrpSpPr>
          <p:nvPr/>
        </p:nvGrpSpPr>
        <p:grpSpPr bwMode="auto">
          <a:xfrm>
            <a:off x="0" y="6172994"/>
            <a:ext cx="9140429" cy="223838"/>
            <a:chOff x="0" y="7777"/>
            <a:chExt cx="15356" cy="282"/>
          </a:xfrm>
        </p:grpSpPr>
        <p:pic>
          <p:nvPicPr>
            <p:cNvPr id="27654" name="Picture 25" descr="Red Bar"/>
            <p:cNvPicPr>
              <a:picLocks noChangeAspect="1" noChangeArrowheads="1"/>
            </p:cNvPicPr>
            <p:nvPr/>
          </p:nvPicPr>
          <p:blipFill>
            <a:blip r:embed="rId3" cstate="print"/>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p:blipFill>
            <a:blip r:embed="rId4" cstate="print"/>
            <a:srcRect/>
            <a:stretch>
              <a:fillRect/>
            </a:stretch>
          </p:blipFill>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5" cstate="print"/>
          <a:srcRect/>
          <a:stretch>
            <a:fillRect/>
          </a:stretch>
        </p:blipFill>
        <p:spPr bwMode="auto">
          <a:xfrm>
            <a:off x="7544008" y="0"/>
            <a:ext cx="1599992" cy="689769"/>
          </a:xfrm>
          <a:prstGeom prst="rect">
            <a:avLst/>
          </a:prstGeom>
          <a:noFill/>
          <a:ln w="9525">
            <a:noFill/>
            <a:miter lim="800000"/>
            <a:headEnd/>
            <a:tailEnd/>
          </a:ln>
        </p:spPr>
      </p:pic>
      <p:pic>
        <p:nvPicPr>
          <p:cNvPr id="27653" name="Picture 26" descr="ph_ind_buslife_013_cropped"/>
          <p:cNvPicPr>
            <a:picLocks noChangeAspect="1" noChangeArrowheads="1"/>
          </p:cNvPicPr>
          <p:nvPr/>
        </p:nvPicPr>
        <p:blipFill>
          <a:blip r:embed="rId6" cstate="print"/>
          <a:srcRect/>
          <a:stretch>
            <a:fillRect/>
          </a:stretch>
        </p:blipFill>
        <p:spPr bwMode="auto">
          <a:xfrm>
            <a:off x="7543413" y="685800"/>
            <a:ext cx="1600587" cy="213439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smtClean="0">
                <a:ea typeface="ＭＳ Ｐゴシック" pitchFamily="1" charset="-128"/>
              </a:rPr>
              <a:t>Engineered System</a:t>
            </a:r>
            <a:br>
              <a:rPr lang="en-US" dirty="0" smtClean="0">
                <a:ea typeface="ＭＳ Ｐゴシック" pitchFamily="1" charset="-128"/>
              </a:rPr>
            </a:br>
            <a:endParaRPr lang="en-US" dirty="0" smtClean="0">
              <a:ea typeface="ＭＳ Ｐゴシック" pitchFamily="1" charset="-128"/>
            </a:endParaRPr>
          </a:p>
        </p:txBody>
      </p:sp>
      <p:sp>
        <p:nvSpPr>
          <p:cNvPr id="19459" name="Rectangle 3"/>
          <p:cNvSpPr>
            <a:spLocks noGrp="1" noChangeArrowheads="1"/>
          </p:cNvSpPr>
          <p:nvPr>
            <p:ph type="body" idx="1"/>
          </p:nvPr>
        </p:nvSpPr>
        <p:spPr>
          <a:xfrm>
            <a:off x="914876" y="1600202"/>
            <a:ext cx="7313652" cy="4341813"/>
          </a:xfrm>
        </p:spPr>
        <p:txBody>
          <a:bodyPr/>
          <a:lstStyle/>
          <a:p>
            <a:r>
              <a:rPr lang="en-GB" b="1" u="sng" dirty="0" smtClean="0"/>
              <a:t>Un </a:t>
            </a:r>
            <a:r>
              <a:rPr lang="en-GB" b="1" u="sng" dirty="0" err="1" smtClean="0"/>
              <a:t>intreg</a:t>
            </a:r>
            <a:r>
              <a:rPr lang="en-GB" dirty="0" smtClean="0"/>
              <a:t> in care </a:t>
            </a:r>
            <a:r>
              <a:rPr lang="en-GB" dirty="0" err="1" smtClean="0"/>
              <a:t>partile</a:t>
            </a:r>
            <a:r>
              <a:rPr lang="en-GB" dirty="0" smtClean="0"/>
              <a:t> au in </a:t>
            </a:r>
            <a:r>
              <a:rPr lang="en-GB" dirty="0" err="1" smtClean="0"/>
              <a:t>comun</a:t>
            </a:r>
            <a:endParaRPr lang="en-GB" dirty="0" smtClean="0"/>
          </a:p>
          <a:p>
            <a:pPr lvl="1"/>
            <a:r>
              <a:rPr lang="en-GB" b="1" u="sng" dirty="0" smtClean="0"/>
              <a:t>o </a:t>
            </a:r>
            <a:r>
              <a:rPr lang="en-GB" b="1" u="sng" dirty="0" err="1" smtClean="0"/>
              <a:t>unica</a:t>
            </a:r>
            <a:r>
              <a:rPr lang="en-GB" b="1" u="sng" dirty="0" smtClean="0"/>
              <a:t> </a:t>
            </a:r>
            <a:r>
              <a:rPr lang="en-GB" b="1" u="sng" dirty="0" err="1" smtClean="0"/>
              <a:t>autoritate</a:t>
            </a:r>
            <a:r>
              <a:rPr lang="en-GB" b="1" u="sng" dirty="0" smtClean="0"/>
              <a:t> de </a:t>
            </a:r>
            <a:r>
              <a:rPr lang="en-GB" b="1" u="sng" dirty="0" err="1" smtClean="0"/>
              <a:t>proiectare</a:t>
            </a:r>
            <a:endParaRPr lang="en-GB" dirty="0" smtClean="0"/>
          </a:p>
          <a:p>
            <a:pPr lvl="1"/>
            <a:r>
              <a:rPr lang="en-GB" dirty="0" smtClean="0"/>
              <a:t>un set de </a:t>
            </a:r>
            <a:r>
              <a:rPr lang="en-GB" b="1" u="sng" dirty="0" err="1" smtClean="0"/>
              <a:t>scopuri</a:t>
            </a:r>
            <a:r>
              <a:rPr lang="en-GB" b="1" u="sng" dirty="0" smtClean="0"/>
              <a:t> de </a:t>
            </a:r>
            <a:r>
              <a:rPr lang="en-GB" b="1" u="sng" dirty="0" err="1" smtClean="0"/>
              <a:t>proiectare</a:t>
            </a:r>
            <a:endParaRPr lang="en-GB" b="1" u="sng" dirty="0" smtClean="0"/>
          </a:p>
          <a:p>
            <a:r>
              <a:rPr lang="en-GB" dirty="0" err="1" smtClean="0"/>
              <a:t>Partile</a:t>
            </a:r>
            <a:r>
              <a:rPr lang="en-GB" dirty="0" smtClean="0"/>
              <a:t> </a:t>
            </a:r>
            <a:r>
              <a:rPr lang="en-GB" dirty="0" err="1" smtClean="0"/>
              <a:t>constituente</a:t>
            </a:r>
            <a:endParaRPr lang="en-GB" dirty="0" smtClean="0"/>
          </a:p>
          <a:p>
            <a:pPr lvl="1"/>
            <a:r>
              <a:rPr lang="en-GB" dirty="0" err="1" smtClean="0"/>
              <a:t>sint</a:t>
            </a:r>
            <a:r>
              <a:rPr lang="en-GB" dirty="0" smtClean="0"/>
              <a:t> </a:t>
            </a:r>
            <a:r>
              <a:rPr lang="en-GB" dirty="0" err="1" smtClean="0"/>
              <a:t>proiectate</a:t>
            </a:r>
            <a:r>
              <a:rPr lang="en-GB" dirty="0" smtClean="0"/>
              <a:t> in </a:t>
            </a:r>
            <a:r>
              <a:rPr lang="en-GB" dirty="0" err="1" smtClean="0"/>
              <a:t>contextul</a:t>
            </a:r>
            <a:r>
              <a:rPr lang="en-GB" dirty="0" smtClean="0"/>
              <a:t> </a:t>
            </a:r>
            <a:r>
              <a:rPr lang="en-GB" dirty="0" err="1" smtClean="0"/>
              <a:t>intregului</a:t>
            </a:r>
            <a:r>
              <a:rPr lang="en-GB" dirty="0" smtClean="0"/>
              <a:t> </a:t>
            </a:r>
            <a:r>
              <a:rPr lang="en-GB" dirty="0" err="1" smtClean="0"/>
              <a:t>sistem</a:t>
            </a:r>
            <a:endParaRPr lang="en-GB" dirty="0" smtClean="0"/>
          </a:p>
          <a:p>
            <a:pPr lvl="1"/>
            <a:r>
              <a:rPr lang="en-GB" dirty="0" err="1" smtClean="0"/>
              <a:t>isi</a:t>
            </a:r>
            <a:r>
              <a:rPr lang="en-GB" dirty="0" smtClean="0"/>
              <a:t> </a:t>
            </a:r>
            <a:r>
              <a:rPr lang="en-GB" dirty="0" err="1" smtClean="0"/>
              <a:t>cunosc</a:t>
            </a:r>
            <a:r>
              <a:rPr lang="en-GB" dirty="0" smtClean="0"/>
              <a:t> </a:t>
            </a:r>
            <a:r>
              <a:rPr lang="en-GB" dirty="0" err="1" smtClean="0"/>
              <a:t>designul</a:t>
            </a:r>
            <a:r>
              <a:rPr lang="en-GB" dirty="0" smtClean="0"/>
              <a:t> </a:t>
            </a:r>
            <a:r>
              <a:rPr lang="en-GB" dirty="0" err="1" smtClean="0"/>
              <a:t>intre</a:t>
            </a:r>
            <a:r>
              <a:rPr lang="en-GB" dirty="0" smtClean="0"/>
              <a:t> </a:t>
            </a:r>
            <a:r>
              <a:rPr lang="en-GB" dirty="0" err="1" smtClean="0"/>
              <a:t>ele</a:t>
            </a:r>
            <a:endParaRPr lang="en-GB" dirty="0" smtClean="0"/>
          </a:p>
          <a:p>
            <a:pPr lvl="1"/>
            <a:r>
              <a:rPr lang="en-GB" dirty="0" err="1" smtClean="0"/>
              <a:t>sint</a:t>
            </a:r>
            <a:r>
              <a:rPr lang="en-GB" dirty="0" smtClean="0"/>
              <a:t> </a:t>
            </a:r>
            <a:r>
              <a:rPr lang="en-GB" dirty="0" err="1" smtClean="0"/>
              <a:t>optimizate</a:t>
            </a:r>
            <a:r>
              <a:rPr lang="en-GB" dirty="0" smtClean="0"/>
              <a:t> </a:t>
            </a:r>
            <a:r>
              <a:rPr lang="en-GB" b="1" u="sng" dirty="0" smtClean="0"/>
              <a:t>la </a:t>
            </a:r>
            <a:r>
              <a:rPr lang="en-GB" b="1" u="sng" dirty="0" err="1" smtClean="0"/>
              <a:t>momentul</a:t>
            </a:r>
            <a:r>
              <a:rPr lang="en-GB" b="1" u="sng" dirty="0" smtClean="0"/>
              <a:t> </a:t>
            </a:r>
            <a:r>
              <a:rPr lang="en-GB" b="1" u="sng" dirty="0" err="1" smtClean="0"/>
              <a:t>proiectarii</a:t>
            </a:r>
            <a:r>
              <a:rPr lang="en-GB" dirty="0" smtClean="0"/>
              <a:t> </a:t>
            </a:r>
            <a:r>
              <a:rPr lang="en-GB" dirty="0" err="1" smtClean="0"/>
              <a:t>pentru</a:t>
            </a:r>
            <a:r>
              <a:rPr lang="en-GB" dirty="0" smtClean="0"/>
              <a:t> a </a:t>
            </a:r>
            <a:r>
              <a:rPr lang="en-GB" dirty="0" err="1" smtClean="0"/>
              <a:t>lucra</a:t>
            </a:r>
            <a:r>
              <a:rPr lang="en-GB" dirty="0" smtClean="0"/>
              <a:t> </a:t>
            </a:r>
            <a:r>
              <a:rPr lang="en-GB" dirty="0" err="1" smtClean="0"/>
              <a:t>impreuna</a:t>
            </a:r>
            <a:endParaRPr lang="en-GB" dirty="0" smtClean="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err="1" smtClean="0">
                <a:ea typeface="ＭＳ Ｐゴシック" pitchFamily="1" charset="-128"/>
              </a:rPr>
              <a:t>Sistem</a:t>
            </a:r>
            <a:r>
              <a:rPr lang="en-US" dirty="0" smtClean="0">
                <a:ea typeface="ＭＳ Ｐゴシック" pitchFamily="1" charset="-128"/>
              </a:rPr>
              <a:t> </a:t>
            </a:r>
            <a:r>
              <a:rPr lang="en-US" dirty="0" err="1" smtClean="0">
                <a:ea typeface="ＭＳ Ｐゴシック" pitchFamily="1" charset="-128"/>
              </a:rPr>
              <a:t>asamblat</a:t>
            </a:r>
            <a:r>
              <a:rPr lang="en-US" dirty="0" smtClean="0">
                <a:ea typeface="ＭＳ Ｐゴシック" pitchFamily="1" charset="-128"/>
              </a:rPr>
              <a:t> </a:t>
            </a:r>
            <a:br>
              <a:rPr lang="en-US" dirty="0" smtClean="0">
                <a:ea typeface="ＭＳ Ｐゴシック" pitchFamily="1" charset="-128"/>
              </a:rPr>
            </a:br>
            <a:endParaRPr lang="en-US" dirty="0" smtClean="0">
              <a:ea typeface="ＭＳ Ｐゴシック" pitchFamily="1" charset="-128"/>
            </a:endParaRPr>
          </a:p>
        </p:txBody>
      </p:sp>
      <p:sp>
        <p:nvSpPr>
          <p:cNvPr id="19459" name="Rectangle 3"/>
          <p:cNvSpPr>
            <a:spLocks noGrp="1" noChangeArrowheads="1"/>
          </p:cNvSpPr>
          <p:nvPr>
            <p:ph type="body" idx="1"/>
          </p:nvPr>
        </p:nvSpPr>
        <p:spPr>
          <a:xfrm>
            <a:off x="914876" y="1600201"/>
            <a:ext cx="7313652" cy="3238500"/>
          </a:xfrm>
        </p:spPr>
        <p:txBody>
          <a:bodyPr/>
          <a:lstStyle/>
          <a:p>
            <a:r>
              <a:rPr lang="en-GB" dirty="0" smtClean="0"/>
              <a:t>Nu </a:t>
            </a:r>
            <a:r>
              <a:rPr lang="en-GB" dirty="0" err="1" smtClean="0"/>
              <a:t>exista</a:t>
            </a:r>
            <a:r>
              <a:rPr lang="en-GB" dirty="0" smtClean="0"/>
              <a:t> o </a:t>
            </a:r>
            <a:r>
              <a:rPr lang="en-GB" dirty="0" err="1" smtClean="0"/>
              <a:t>unica</a:t>
            </a:r>
            <a:r>
              <a:rPr lang="en-GB" dirty="0" smtClean="0"/>
              <a:t> </a:t>
            </a:r>
            <a:r>
              <a:rPr lang="en-GB" dirty="0" err="1" smtClean="0"/>
              <a:t>autoritate</a:t>
            </a:r>
            <a:r>
              <a:rPr lang="en-GB" dirty="0" smtClean="0"/>
              <a:t> de </a:t>
            </a:r>
            <a:r>
              <a:rPr lang="en-GB" dirty="0" err="1" smtClean="0"/>
              <a:t>proiectare</a:t>
            </a:r>
            <a:endParaRPr lang="en-GB" dirty="0" smtClean="0"/>
          </a:p>
          <a:p>
            <a:pPr lvl="1"/>
            <a:r>
              <a:rPr lang="en-GB" dirty="0" err="1" smtClean="0"/>
              <a:t>nici</a:t>
            </a:r>
            <a:r>
              <a:rPr lang="en-GB" dirty="0" smtClean="0"/>
              <a:t> </a:t>
            </a:r>
            <a:r>
              <a:rPr lang="en-GB" dirty="0" err="1" smtClean="0"/>
              <a:t>pentru</a:t>
            </a:r>
            <a:r>
              <a:rPr lang="en-GB" dirty="0" smtClean="0"/>
              <a:t> </a:t>
            </a:r>
            <a:r>
              <a:rPr lang="en-GB" dirty="0" err="1" smtClean="0"/>
              <a:t>sistem</a:t>
            </a:r>
            <a:r>
              <a:rPr lang="en-GB" dirty="0" smtClean="0"/>
              <a:t>, </a:t>
            </a:r>
            <a:r>
              <a:rPr lang="en-GB" dirty="0" err="1" smtClean="0"/>
              <a:t>nici</a:t>
            </a:r>
            <a:r>
              <a:rPr lang="en-GB" dirty="0" smtClean="0"/>
              <a:t> </a:t>
            </a:r>
            <a:r>
              <a:rPr lang="en-GB" dirty="0" err="1" smtClean="0"/>
              <a:t>pentru</a:t>
            </a:r>
            <a:r>
              <a:rPr lang="en-GB" dirty="0" smtClean="0"/>
              <a:t> </a:t>
            </a:r>
            <a:r>
              <a:rPr lang="en-GB" dirty="0" err="1" smtClean="0"/>
              <a:t>partile</a:t>
            </a:r>
            <a:r>
              <a:rPr lang="en-GB" dirty="0" smtClean="0"/>
              <a:t> </a:t>
            </a:r>
            <a:r>
              <a:rPr lang="en-GB" dirty="0" err="1" smtClean="0"/>
              <a:t>componente</a:t>
            </a:r>
            <a:endParaRPr lang="en-GB" dirty="0" smtClean="0"/>
          </a:p>
          <a:p>
            <a:r>
              <a:rPr lang="en-GB" dirty="0" err="1" smtClean="0"/>
              <a:t>Partile</a:t>
            </a:r>
            <a:r>
              <a:rPr lang="en-GB" dirty="0" smtClean="0"/>
              <a:t> </a:t>
            </a:r>
            <a:r>
              <a:rPr lang="en-GB" dirty="0" err="1" smtClean="0"/>
              <a:t>constituente</a:t>
            </a:r>
            <a:endParaRPr lang="en-GB" dirty="0" smtClean="0"/>
          </a:p>
          <a:p>
            <a:pPr lvl="1"/>
            <a:r>
              <a:rPr lang="en-GB" dirty="0" err="1" smtClean="0"/>
              <a:t>sint</a:t>
            </a:r>
            <a:r>
              <a:rPr lang="en-GB" dirty="0" smtClean="0"/>
              <a:t> </a:t>
            </a:r>
            <a:r>
              <a:rPr lang="en-GB" dirty="0" err="1" smtClean="0"/>
              <a:t>proiectate</a:t>
            </a:r>
            <a:r>
              <a:rPr lang="en-GB" dirty="0" smtClean="0"/>
              <a:t> in </a:t>
            </a:r>
            <a:r>
              <a:rPr lang="en-GB" b="1" u="sng" dirty="0" err="1" smtClean="0"/>
              <a:t>necunostinta</a:t>
            </a:r>
            <a:r>
              <a:rPr lang="en-GB" b="1" u="sng" dirty="0" smtClean="0"/>
              <a:t> </a:t>
            </a:r>
            <a:r>
              <a:rPr lang="en-GB" b="1" u="sng" dirty="0" err="1" smtClean="0"/>
              <a:t>fata</a:t>
            </a:r>
            <a:r>
              <a:rPr lang="en-GB" b="1" u="sng" dirty="0" smtClean="0"/>
              <a:t> de </a:t>
            </a:r>
            <a:r>
              <a:rPr lang="en-GB" b="1" u="sng" dirty="0" err="1" smtClean="0"/>
              <a:t>celelalte</a:t>
            </a:r>
            <a:endParaRPr lang="en-GB" b="1" u="sng" dirty="0" smtClean="0"/>
          </a:p>
          <a:p>
            <a:pPr lvl="1"/>
            <a:r>
              <a:rPr lang="en-GB" dirty="0" smtClean="0"/>
              <a:t>nu au </a:t>
            </a:r>
            <a:r>
              <a:rPr lang="en-GB" dirty="0" err="1" smtClean="0"/>
              <a:t>informatii</a:t>
            </a:r>
            <a:r>
              <a:rPr lang="en-GB" dirty="0" smtClean="0"/>
              <a:t> </a:t>
            </a:r>
            <a:r>
              <a:rPr lang="en-GB" dirty="0" err="1" smtClean="0"/>
              <a:t>despre</a:t>
            </a:r>
            <a:r>
              <a:rPr lang="en-GB" dirty="0" smtClean="0"/>
              <a:t> </a:t>
            </a:r>
            <a:r>
              <a:rPr lang="en-GB" dirty="0" err="1" smtClean="0"/>
              <a:t>sistem</a:t>
            </a:r>
            <a:r>
              <a:rPr lang="en-GB" dirty="0" smtClean="0"/>
              <a:t> ca un tot</a:t>
            </a:r>
          </a:p>
          <a:p>
            <a:pPr lvl="1"/>
            <a:r>
              <a:rPr lang="en-GB" dirty="0" smtClean="0"/>
              <a:t>ca </a:t>
            </a:r>
            <a:r>
              <a:rPr lang="en-GB" dirty="0" err="1" smtClean="0"/>
              <a:t>urmare</a:t>
            </a:r>
            <a:r>
              <a:rPr lang="en-GB" dirty="0" smtClean="0"/>
              <a:t> </a:t>
            </a:r>
            <a:r>
              <a:rPr lang="en-GB" b="1" u="sng" dirty="0" smtClean="0"/>
              <a:t>nu pot </a:t>
            </a:r>
            <a:r>
              <a:rPr lang="en-GB" b="1" u="sng" dirty="0" err="1" smtClean="0"/>
              <a:t>fi</a:t>
            </a:r>
            <a:r>
              <a:rPr lang="en-GB" b="1" u="sng" dirty="0" smtClean="0"/>
              <a:t> </a:t>
            </a:r>
            <a:r>
              <a:rPr lang="en-GB" b="1" u="sng" dirty="0" err="1" smtClean="0"/>
              <a:t>optimizate</a:t>
            </a:r>
            <a:r>
              <a:rPr lang="en-GB" b="1" u="sng" dirty="0" smtClean="0"/>
              <a:t> </a:t>
            </a:r>
            <a:r>
              <a:rPr lang="en-GB" b="1" u="sng" dirty="0" err="1" smtClean="0"/>
              <a:t>prin</a:t>
            </a:r>
            <a:r>
              <a:rPr lang="en-GB" b="1" u="sng" dirty="0" smtClean="0"/>
              <a:t> design</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14281" y="328613"/>
            <a:ext cx="7314248" cy="859632"/>
          </a:xfrm>
        </p:spPr>
        <p:txBody>
          <a:bodyPr/>
          <a:lstStyle/>
          <a:p>
            <a:r>
              <a:rPr lang="en-US" dirty="0" err="1" smtClean="0">
                <a:ea typeface="ＭＳ Ｐゴシック" pitchFamily="1" charset="-128"/>
              </a:rPr>
              <a:t>Sistem</a:t>
            </a:r>
            <a:r>
              <a:rPr lang="en-US" dirty="0" smtClean="0">
                <a:ea typeface="ＭＳ Ｐゴシック" pitchFamily="1" charset="-128"/>
              </a:rPr>
              <a:t> </a:t>
            </a:r>
            <a:r>
              <a:rPr lang="en-US" dirty="0" err="1" smtClean="0">
                <a:ea typeface="ＭＳ Ｐゴシック" pitchFamily="1" charset="-128"/>
              </a:rPr>
              <a:t>evolutiv</a:t>
            </a:r>
            <a:r>
              <a:rPr lang="en-US" dirty="0" smtClean="0">
                <a:ea typeface="ＭＳ Ｐゴシック" pitchFamily="1" charset="-128"/>
              </a:rPr>
              <a:t/>
            </a:r>
            <a:br>
              <a:rPr lang="en-US" dirty="0" smtClean="0">
                <a:ea typeface="ＭＳ Ｐゴシック" pitchFamily="1" charset="-128"/>
              </a:rPr>
            </a:br>
            <a:endParaRPr lang="en-US" dirty="0" smtClean="0">
              <a:ea typeface="ＭＳ Ｐゴシック" pitchFamily="1" charset="-128"/>
            </a:endParaRPr>
          </a:p>
        </p:txBody>
      </p:sp>
      <p:sp>
        <p:nvSpPr>
          <p:cNvPr id="19459" name="Rectangle 3"/>
          <p:cNvSpPr>
            <a:spLocks noGrp="1" noChangeArrowheads="1"/>
          </p:cNvSpPr>
          <p:nvPr>
            <p:ph type="body" idx="1"/>
          </p:nvPr>
        </p:nvSpPr>
        <p:spPr>
          <a:xfrm>
            <a:off x="914876" y="1600202"/>
            <a:ext cx="7313652" cy="4341813"/>
          </a:xfrm>
        </p:spPr>
        <p:txBody>
          <a:bodyPr/>
          <a:lstStyle/>
          <a:p>
            <a:r>
              <a:rPr lang="en-GB" dirty="0" smtClean="0"/>
              <a:t>Nu </a:t>
            </a:r>
            <a:r>
              <a:rPr lang="en-GB" dirty="0" err="1" smtClean="0"/>
              <a:t>exita</a:t>
            </a:r>
            <a:r>
              <a:rPr lang="en-GB" dirty="0" smtClean="0"/>
              <a:t> </a:t>
            </a:r>
            <a:r>
              <a:rPr lang="en-GB" dirty="0" err="1" smtClean="0"/>
              <a:t>autoritate</a:t>
            </a:r>
            <a:r>
              <a:rPr lang="en-GB" dirty="0" smtClean="0"/>
              <a:t> de </a:t>
            </a:r>
            <a:r>
              <a:rPr lang="en-GB" dirty="0" err="1" smtClean="0"/>
              <a:t>proiectare</a:t>
            </a:r>
            <a:endParaRPr lang="en-GB" dirty="0" smtClean="0"/>
          </a:p>
          <a:p>
            <a:r>
              <a:rPr lang="en-GB" dirty="0" smtClean="0"/>
              <a:t>Nu </a:t>
            </a:r>
            <a:r>
              <a:rPr lang="en-GB" dirty="0" err="1" smtClean="0"/>
              <a:t>exita</a:t>
            </a:r>
            <a:r>
              <a:rPr lang="en-GB" dirty="0" smtClean="0"/>
              <a:t> </a:t>
            </a:r>
            <a:r>
              <a:rPr lang="en-GB" dirty="0" err="1" smtClean="0"/>
              <a:t>scopuri</a:t>
            </a:r>
            <a:r>
              <a:rPr lang="en-GB" dirty="0" smtClean="0"/>
              <a:t> de </a:t>
            </a:r>
            <a:r>
              <a:rPr lang="en-GB" dirty="0" err="1" smtClean="0"/>
              <a:t>proiectare</a:t>
            </a:r>
            <a:endParaRPr lang="en-GB" dirty="0" smtClean="0"/>
          </a:p>
          <a:p>
            <a:r>
              <a:rPr lang="en-GB" dirty="0" err="1" smtClean="0"/>
              <a:t>Partile</a:t>
            </a:r>
            <a:r>
              <a:rPr lang="en-GB" dirty="0" smtClean="0"/>
              <a:t> </a:t>
            </a:r>
            <a:r>
              <a:rPr lang="en-GB" dirty="0" err="1" smtClean="0"/>
              <a:t>constituente</a:t>
            </a:r>
            <a:endParaRPr lang="en-GB" dirty="0" smtClean="0"/>
          </a:p>
          <a:p>
            <a:pPr lvl="1"/>
            <a:r>
              <a:rPr lang="it-IT" dirty="0" smtClean="0"/>
              <a:t>sint proiectate in necunostinta fata de celelalte</a:t>
            </a:r>
            <a:endParaRPr lang="en-GB" dirty="0" smtClean="0"/>
          </a:p>
          <a:p>
            <a:pPr lvl="1"/>
            <a:r>
              <a:rPr lang="en-GB" dirty="0" smtClean="0"/>
              <a:t>nu au </a:t>
            </a:r>
            <a:r>
              <a:rPr lang="en-GB" dirty="0" err="1" smtClean="0"/>
              <a:t>informatii</a:t>
            </a:r>
            <a:r>
              <a:rPr lang="en-GB" dirty="0" smtClean="0"/>
              <a:t> </a:t>
            </a:r>
            <a:r>
              <a:rPr lang="en-GB" dirty="0" err="1" smtClean="0"/>
              <a:t>despre</a:t>
            </a:r>
            <a:r>
              <a:rPr lang="en-GB" dirty="0" smtClean="0"/>
              <a:t> </a:t>
            </a:r>
            <a:r>
              <a:rPr lang="en-GB" dirty="0" err="1" smtClean="0"/>
              <a:t>sistem</a:t>
            </a:r>
            <a:r>
              <a:rPr lang="en-GB" dirty="0" smtClean="0"/>
              <a:t> ca un tot</a:t>
            </a:r>
          </a:p>
          <a:p>
            <a:pPr lvl="1"/>
            <a:r>
              <a:rPr lang="en-GB" dirty="0" err="1" smtClean="0"/>
              <a:t>sint</a:t>
            </a:r>
            <a:r>
              <a:rPr lang="en-GB" dirty="0" smtClean="0"/>
              <a:t> </a:t>
            </a:r>
            <a:r>
              <a:rPr lang="en-GB" dirty="0" err="1" smtClean="0"/>
              <a:t>selectate</a:t>
            </a:r>
            <a:r>
              <a:rPr lang="en-GB" dirty="0" smtClean="0"/>
              <a:t> </a:t>
            </a:r>
            <a:r>
              <a:rPr lang="en-GB" dirty="0" err="1" smtClean="0"/>
              <a:t>dupa</a:t>
            </a:r>
            <a:r>
              <a:rPr lang="en-GB" dirty="0" smtClean="0"/>
              <a:t> un model ad-hoc</a:t>
            </a:r>
          </a:p>
          <a:p>
            <a:pPr lvl="1"/>
            <a:r>
              <a:rPr lang="en-GB" b="1" u="sng" dirty="0" err="1" smtClean="0"/>
              <a:t>sint</a:t>
            </a:r>
            <a:r>
              <a:rPr lang="en-GB" b="1" u="sng" dirty="0" smtClean="0"/>
              <a:t> </a:t>
            </a:r>
            <a:r>
              <a:rPr lang="en-GB" b="1" u="sng" dirty="0" err="1" smtClean="0"/>
              <a:t>adaugate</a:t>
            </a:r>
            <a:r>
              <a:rPr lang="en-GB" b="1" u="sng" dirty="0" smtClean="0"/>
              <a:t> la </a:t>
            </a:r>
            <a:r>
              <a:rPr lang="en-GB" b="1" u="sng" dirty="0" err="1" smtClean="0"/>
              <a:t>ceea</a:t>
            </a:r>
            <a:r>
              <a:rPr lang="en-GB" b="1" u="sng" dirty="0" smtClean="0"/>
              <a:t> </a:t>
            </a:r>
            <a:r>
              <a:rPr lang="en-GB" b="1" u="sng" dirty="0" err="1" smtClean="0"/>
              <a:t>ce</a:t>
            </a:r>
            <a:r>
              <a:rPr lang="en-GB" b="1" u="sng" dirty="0" smtClean="0"/>
              <a:t> </a:t>
            </a:r>
            <a:r>
              <a:rPr lang="en-GB" b="1" u="sng" dirty="0" err="1" smtClean="0"/>
              <a:t>exista</a:t>
            </a:r>
            <a:r>
              <a:rPr lang="en-GB" b="1" u="sng" dirty="0" smtClean="0"/>
              <a:t> </a:t>
            </a:r>
            <a:r>
              <a:rPr lang="en-GB" b="1" u="sng" dirty="0" err="1" smtClean="0"/>
              <a:t>deja</a:t>
            </a:r>
            <a:endParaRPr lang="en-GB" b="1" u="sng" dirty="0" smtClean="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3_New Oracle Corporate Template">
  <a:themeElements>
    <a:clrScheme name="3_New Oracle Corporate Template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fontScheme name="3_New Oracle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New Oracle Corporate Template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1_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alogic_Template_HiRes">
  <a:themeElements>
    <a:clrScheme name="Custom 2">
      <a:dk1>
        <a:srgbClr val="000000"/>
      </a:dk1>
      <a:lt1>
        <a:srgbClr val="FFFFFF"/>
      </a:lt1>
      <a:dk2>
        <a:srgbClr val="FF0000"/>
      </a:dk2>
      <a:lt2>
        <a:srgbClr val="C9C9C9"/>
      </a:lt2>
      <a:accent1>
        <a:srgbClr val="829E7E"/>
      </a:accent1>
      <a:accent2>
        <a:srgbClr val="7F7F7F"/>
      </a:accent2>
      <a:accent3>
        <a:srgbClr val="C8CC94"/>
      </a:accent3>
      <a:accent4>
        <a:srgbClr val="9FB3A9"/>
      </a:accent4>
      <a:accent5>
        <a:srgbClr val="5B6981"/>
      </a:accent5>
      <a:accent6>
        <a:srgbClr val="D3CAAF"/>
      </a:accent6>
      <a:hlink>
        <a:srgbClr val="0070C0"/>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lIns="0" tIns="0" rIns="0" bIns="0" rtlCol="0" anchor="t" anchorCtr="0"/>
      <a:lstStyle>
        <a:defPPr algn="l">
          <a:defRPr sz="16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0" tIns="0" rIns="0" bIns="0" rtlCol="0">
        <a:noAutofit/>
      </a:bodyPr>
      <a:lstStyle>
        <a:defPPr algn="l">
          <a:defRPr sz="1800" dirty="0" err="1" smtClean="0"/>
        </a:defPPr>
      </a:lstStyle>
    </a:txDef>
  </a:objectDefaults>
  <a:extraClrSchemeLst/>
</a:theme>
</file>

<file path=ppt/theme/theme4.xml><?xml version="1.0" encoding="utf-8"?>
<a:theme xmlns:a="http://schemas.openxmlformats.org/drawingml/2006/main" name="4_Blank Presentation">
  <a:themeElements>
    <a:clrScheme name="">
      <a:dk1>
        <a:srgbClr val="000000"/>
      </a:dk1>
      <a:lt1>
        <a:srgbClr val="FFFFFF"/>
      </a:lt1>
      <a:dk2>
        <a:srgbClr val="FF0000"/>
      </a:dk2>
      <a:lt2>
        <a:srgbClr val="4D4D4D"/>
      </a:lt2>
      <a:accent1>
        <a:srgbClr val="667263"/>
      </a:accent1>
      <a:accent2>
        <a:srgbClr val="BEBEBE"/>
      </a:accent2>
      <a:accent3>
        <a:srgbClr val="FFFFFF"/>
      </a:accent3>
      <a:accent4>
        <a:srgbClr val="000000"/>
      </a:accent4>
      <a:accent5>
        <a:srgbClr val="B8BCB7"/>
      </a:accent5>
      <a:accent6>
        <a:srgbClr val="ACACAC"/>
      </a:accent6>
      <a:hlink>
        <a:srgbClr val="808080"/>
      </a:hlink>
      <a:folHlink>
        <a:srgbClr val="4D4D4D"/>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6" charset="0"/>
          </a:defRPr>
        </a:defP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
      <a:dk1>
        <a:srgbClr val="000000"/>
      </a:dk1>
      <a:lt1>
        <a:srgbClr val="FFFFFF"/>
      </a:lt1>
      <a:dk2>
        <a:srgbClr val="FF0000"/>
      </a:dk2>
      <a:lt2>
        <a:srgbClr val="4D4D4D"/>
      </a:lt2>
      <a:accent1>
        <a:srgbClr val="667263"/>
      </a:accent1>
      <a:accent2>
        <a:srgbClr val="BEBEBE"/>
      </a:accent2>
      <a:accent3>
        <a:srgbClr val="FFFFFF"/>
      </a:accent3>
      <a:accent4>
        <a:srgbClr val="000000"/>
      </a:accent4>
      <a:accent5>
        <a:srgbClr val="B8BCB7"/>
      </a:accent5>
      <a:accent6>
        <a:srgbClr val="ACACAC"/>
      </a:accent6>
      <a:hlink>
        <a:srgbClr val="808080"/>
      </a:hlink>
      <a:folHlink>
        <a:srgbClr val="4D4D4D"/>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818181"/>
        </a:solidFill>
        <a:ln w="9525" cap="flat" cmpd="sng" algn="ctr">
          <a:noFill/>
          <a:prstDash val="solid"/>
          <a:round/>
          <a:headEnd type="none" w="med" len="med"/>
          <a:tailEnd type="none" w="med" len="med"/>
        </a:ln>
        <a:effectLst>
          <a:innerShdw blurRad="787400" dist="50800" dir="16200000">
            <a:prstClr val="black">
              <a:alpha val="50000"/>
            </a:prstClr>
          </a:innerShdw>
        </a:effectLst>
      </a:spPr>
      <a:bodyPr vert="horz" wrap="square" lIns="92075" tIns="46038" rIns="92075" bIns="46038" numCol="1" rtlCol="0" anchor="t" anchorCtr="0" compatLnSpc="1">
        <a:prstTxWarp prst="textNoShape">
          <a:avLst/>
        </a:prstTxWarp>
        <a:noAutofit/>
      </a:bodyPr>
      <a:lstStyle>
        <a:defPPr marL="119063" indent="-119063" algn="ctr">
          <a:defRPr b="1">
            <a:latin typeface="Arial" pitchFamily="-106" charset="0"/>
          </a:defRPr>
        </a:defPPr>
      </a:lstStyle>
    </a:spDef>
    <a:lnDef>
      <a:spPr bwMode="auto">
        <a:noFill/>
        <a:ln w="12700" cap="flat" cmpd="sng" algn="ctr">
          <a:solidFill>
            <a:schemeClr val="accent1"/>
          </a:solidFill>
          <a:prstDash val="solid"/>
          <a:round/>
          <a:headEnd type="none" w="med" len="med"/>
          <a:tailEnd type="none" w="med" len="med"/>
        </a:ln>
        <a:effectLst/>
      </a:spPr>
      <a:body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rporate_PPT_Template_10x5.6_v2">
  <a:themeElements>
    <a:clrScheme name="Custom 2">
      <a:dk1>
        <a:srgbClr val="000000"/>
      </a:dk1>
      <a:lt1>
        <a:srgbClr val="FFFFFF"/>
      </a:lt1>
      <a:dk2>
        <a:srgbClr val="FF0000"/>
      </a:dk2>
      <a:lt2>
        <a:srgbClr val="C9C9C9"/>
      </a:lt2>
      <a:accent1>
        <a:srgbClr val="829E7E"/>
      </a:accent1>
      <a:accent2>
        <a:srgbClr val="7F7F7F"/>
      </a:accent2>
      <a:accent3>
        <a:srgbClr val="C8CC94"/>
      </a:accent3>
      <a:accent4>
        <a:srgbClr val="9FB3A9"/>
      </a:accent4>
      <a:accent5>
        <a:srgbClr val="5B6981"/>
      </a:accent5>
      <a:accent6>
        <a:srgbClr val="D3CAAF"/>
      </a:accent6>
      <a:hlink>
        <a:srgbClr val="0070C0"/>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lIns="0" tIns="0" rIns="0" bIns="0" rtlCol="0" anchor="t" anchorCtr="0"/>
      <a:lstStyle>
        <a:defPPr algn="l">
          <a:defRPr sz="16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lIns="0" tIns="0" rIns="0" bIns="0" rtlCol="0">
        <a:noAutofit/>
      </a:bodyPr>
      <a:lstStyle>
        <a:defPPr algn="l">
          <a:defRPr sz="1800" dirty="0" err="1" smtClean="0"/>
        </a:defPPr>
      </a:lstStyle>
    </a:txDef>
  </a:objectDefaults>
  <a:extraClrSchemeLst/>
</a:theme>
</file>

<file path=ppt/theme/theme7.xml><?xml version="1.0" encoding="utf-8"?>
<a:theme xmlns:a="http://schemas.openxmlformats.org/drawingml/2006/main" name="6_Blank Presentation">
  <a:themeElements>
    <a:clrScheme name="">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fontScheme name="2_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2_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57856</TotalTime>
  <Words>2978</Words>
  <Application>Microsoft Office PowerPoint</Application>
  <PresentationFormat>On-screen Show (4:3)</PresentationFormat>
  <Paragraphs>411</Paragraphs>
  <Slides>30</Slides>
  <Notes>26</Notes>
  <HiddenSlides>0</HiddenSlides>
  <MMClips>0</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3_New Oracle Corporate Template</vt:lpstr>
      <vt:lpstr>3_Blank Presentation</vt:lpstr>
      <vt:lpstr>1_Exalogic_Template_HiRes</vt:lpstr>
      <vt:lpstr>4_Blank Presentation</vt:lpstr>
      <vt:lpstr>5_Blank Presentation</vt:lpstr>
      <vt:lpstr>Corporate_PPT_Template_10x5.6_v2</vt:lpstr>
      <vt:lpstr>6_Blank Presentation</vt:lpstr>
      <vt:lpstr>PowerPoint Presentation</vt:lpstr>
      <vt:lpstr>PowerPoint Presentation</vt:lpstr>
      <vt:lpstr>Oracle Engineered Systems</vt:lpstr>
      <vt:lpstr>Agenda</vt:lpstr>
      <vt:lpstr>PowerPoint Presentation</vt:lpstr>
      <vt:lpstr>PowerPoint Presentation</vt:lpstr>
      <vt:lpstr>Engineered System </vt:lpstr>
      <vt:lpstr>Sistem asamblat  </vt:lpstr>
      <vt:lpstr>Sistem evolutiv </vt:lpstr>
      <vt:lpstr>Sistem asamblat (non IT)</vt:lpstr>
      <vt:lpstr>Engineered System (non IT)</vt:lpstr>
      <vt:lpstr>Sistem evolutiv (non IT)</vt:lpstr>
      <vt:lpstr>O strategie pentru simplificarea IT</vt:lpstr>
      <vt:lpstr>Strategia Oracle</vt:lpstr>
      <vt:lpstr>Beneficiile Engineered Systems</vt:lpstr>
      <vt:lpstr>Engineered Systems furnizeaza performanta, simplificare, si controlul costurilor</vt:lpstr>
      <vt:lpstr>Performanta Engineered Systems</vt:lpstr>
      <vt:lpstr>Engineered Systems Performance</vt:lpstr>
      <vt:lpstr>PowerPoint Presentation</vt:lpstr>
      <vt:lpstr>Oracle Exadata Database Machine </vt:lpstr>
      <vt:lpstr>Oracle Exalogic Elastic Cloud</vt:lpstr>
      <vt:lpstr>Oracle Database Appliance</vt:lpstr>
      <vt:lpstr>Oracle Exalytics</vt:lpstr>
      <vt:lpstr>Oracle Big Data Appliance</vt:lpstr>
      <vt:lpstr>Oracle Virtual Compute Appliance </vt:lpstr>
      <vt:lpstr>SPARC SuperCluster </vt:lpstr>
      <vt:lpstr>PowerPoint Presentation</vt:lpstr>
      <vt:lpstr>PowerPoint Presentation</vt:lpstr>
      <vt:lpstr>Intrebari &amp; Raspunsuri</vt:lpstr>
      <vt:lpstr>PowerPoint Presentation</vt:lpstr>
    </vt:vector>
  </TitlesOfParts>
  <Company>Oracle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Costin Jiurjiu</dc:creator>
  <cp:lastModifiedBy>Mihaela Iorgulescu</cp:lastModifiedBy>
  <cp:revision>833</cp:revision>
  <dcterms:created xsi:type="dcterms:W3CDTF">2009-10-30T14:45:08Z</dcterms:created>
  <dcterms:modified xsi:type="dcterms:W3CDTF">2013-10-02T22:05:13Z</dcterms:modified>
</cp:coreProperties>
</file>