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67" r:id="rId5"/>
    <p:sldId id="262" r:id="rId6"/>
    <p:sldId id="264" r:id="rId7"/>
    <p:sldId id="265" r:id="rId8"/>
    <p:sldId id="266" r:id="rId9"/>
    <p:sldId id="269" r:id="rId10"/>
    <p:sldId id="27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BFCC-0E31-48A0-A880-072F6899D1D6}" type="datetimeFigureOut">
              <a:rPr lang="en-US"/>
              <a:t>10/3/2013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13EE-9412-42AB-AD24-C3CFF95C4A2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57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6D1E-3C8D-4917-BE0E-512A8CBFBE38}" type="datetimeFigureOut">
              <a:rPr lang="en-US"/>
              <a:t>10/3/2013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5C6B-3CDA-41FA-BD55-5A736EEBCF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23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38723-B50F-4FCD-AB8A-ED212F280F3F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530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10/3/2013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10/3/2013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10/3/2013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10/3/2013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10/3/2013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10/3/2013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imulatordeafaceri.ro/" TargetMode="External"/><Relationship Id="rId4" Type="http://schemas.openxmlformats.org/officeDocument/2006/relationships/hyperlink" Target="http://www.umfiasi.r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69262"/>
            <a:ext cx="11533746" cy="1724699"/>
          </a:xfrm>
          <a:solidFill>
            <a:schemeClr val="lt1"/>
          </a:solidFill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ro-RO" b="1" dirty="0" smtClean="0"/>
              <a:t>1.Valoare </a:t>
            </a:r>
            <a:r>
              <a:rPr lang="ro-RO" b="1" dirty="0"/>
              <a:t>adăugată </a:t>
            </a:r>
            <a:r>
              <a:rPr lang="ro-RO" b="1" dirty="0" smtClean="0"/>
              <a:t>a </a:t>
            </a:r>
            <a:r>
              <a:rPr lang="ro-RO" dirty="0" smtClean="0"/>
              <a:t>soluțiilor oferite de</a:t>
            </a:r>
            <a:r>
              <a:rPr lang="ro-RO" b="1" dirty="0" smtClean="0"/>
              <a:t> </a:t>
            </a:r>
            <a:r>
              <a:rPr lang="ro-RO" b="1" dirty="0" smtClean="0"/>
              <a:t>Maguay</a:t>
            </a:r>
          </a:p>
          <a:p>
            <a:pPr lvl="0">
              <a:buFontTx/>
              <a:buChar char="-"/>
            </a:pPr>
            <a:r>
              <a:rPr lang="ro-RO" dirty="0" smtClean="0"/>
              <a:t>Valorificarea </a:t>
            </a:r>
            <a:r>
              <a:rPr lang="ro-RO" dirty="0" smtClean="0"/>
              <a:t>competențelor si expertizei noastre in </a:t>
            </a:r>
            <a:r>
              <a:rPr lang="ro-RO" dirty="0" smtClean="0"/>
              <a:t>tehnologie</a:t>
            </a:r>
          </a:p>
          <a:p>
            <a:pPr lvl="0">
              <a:buFontTx/>
              <a:buChar char="-"/>
            </a:pPr>
            <a:r>
              <a:rPr lang="ro-RO" dirty="0" smtClean="0"/>
              <a:t>Personalizare in fct. </a:t>
            </a:r>
            <a:r>
              <a:rPr lang="ro-RO" dirty="0" smtClean="0"/>
              <a:t>de necesitatile de moment si de viitor ale Beneficiarului</a:t>
            </a:r>
            <a:endParaRPr lang="ro-RO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8001" y="3460667"/>
            <a:ext cx="11277599" cy="964840"/>
          </a:xfrm>
          <a:prstGeom prst="rect">
            <a:avLst/>
          </a:prstGeom>
          <a:solidFill>
            <a:schemeClr val="lt1"/>
          </a:solidFill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800" b="1" dirty="0" smtClean="0"/>
              <a:t>2.</a:t>
            </a:r>
            <a:r>
              <a:rPr lang="ro-RO" sz="2800" dirty="0" smtClean="0"/>
              <a:t>Integrarea în </a:t>
            </a:r>
            <a:r>
              <a:rPr lang="ro-RO" sz="2800" dirty="0"/>
              <a:t>soluțiile </a:t>
            </a:r>
            <a:r>
              <a:rPr lang="ro-RO" sz="2800" dirty="0"/>
              <a:t>construite sub </a:t>
            </a:r>
            <a:r>
              <a:rPr lang="ro-RO" sz="2800" b="1" dirty="0"/>
              <a:t>marca proprie </a:t>
            </a:r>
            <a:r>
              <a:rPr lang="ro-RO" sz="2800" b="1" dirty="0" smtClean="0"/>
              <a:t>Maguay</a:t>
            </a:r>
            <a:r>
              <a:rPr lang="ro-RO" sz="2800" b="1" dirty="0" smtClean="0"/>
              <a:t> </a:t>
            </a:r>
            <a:r>
              <a:rPr lang="ro-RO" sz="2800" dirty="0" smtClean="0"/>
              <a:t>a</a:t>
            </a:r>
            <a:r>
              <a:rPr lang="ro-RO" sz="2800" b="1" dirty="0" smtClean="0"/>
              <a:t> </a:t>
            </a:r>
            <a:endParaRPr lang="ro-RO" sz="2800" b="1" dirty="0" smtClean="0"/>
          </a:p>
          <a:p>
            <a:pPr marL="0" indent="0" algn="ctr">
              <a:buNone/>
            </a:pPr>
            <a:r>
              <a:rPr lang="ro-RO" sz="2800" b="1" dirty="0" smtClean="0"/>
              <a:t>Tehnologiei de </a:t>
            </a:r>
            <a:r>
              <a:rPr lang="ro-RO" sz="2800" b="1" dirty="0" smtClean="0"/>
              <a:t>ultima ora, standardizata si non-proprietara </a:t>
            </a:r>
            <a:endParaRPr lang="en-US" sz="2800" dirty="0"/>
          </a:p>
          <a:p>
            <a:pPr marL="0" lvl="0" indent="0">
              <a:buNone/>
            </a:pPr>
            <a:endParaRPr lang="ro-RO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6585350"/>
            <a:ext cx="2844800" cy="27265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8018" y="4778065"/>
            <a:ext cx="11277599" cy="1584100"/>
          </a:xfrm>
          <a:prstGeom prst="rect">
            <a:avLst/>
          </a:prstGeom>
          <a:solidFill>
            <a:schemeClr val="lt1"/>
          </a:solidFill>
          <a:effectLst>
            <a:softEdge rad="1524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800" b="1" dirty="0" smtClean="0"/>
              <a:t>3</a:t>
            </a:r>
            <a:r>
              <a:rPr lang="ro-RO" sz="2800" b="1" dirty="0" smtClean="0"/>
              <a:t>. </a:t>
            </a:r>
            <a:r>
              <a:rPr lang="ro-RO" sz="2800" b="1" dirty="0"/>
              <a:t>Parteneriate directe cu </a:t>
            </a:r>
            <a:r>
              <a:rPr lang="ro-RO" sz="2800" b="1" dirty="0" smtClean="0"/>
              <a:t>lideri inovativi si generatorii de </a:t>
            </a:r>
            <a:r>
              <a:rPr lang="ro-RO" sz="2800" b="1" dirty="0" smtClean="0"/>
              <a:t>tehnologie</a:t>
            </a:r>
          </a:p>
          <a:p>
            <a:pPr marL="228600" indent="-228600">
              <a:spcBef>
                <a:spcPts val="1000"/>
              </a:spcBef>
              <a:buSzPct val="80000"/>
              <a:buFontTx/>
              <a:buChar char="-"/>
            </a:pPr>
            <a:r>
              <a:rPr lang="ro-RO" sz="2800" dirty="0" smtClean="0"/>
              <a:t>Beneficiile tehnologiei de ultima ora, de la generator direct catre potentialii utilizatori</a:t>
            </a:r>
            <a:endParaRPr lang="ro-RO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46400" y="173863"/>
            <a:ext cx="92456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400" b="1" dirty="0" smtClean="0">
                <a:solidFill>
                  <a:schemeClr val="bg1"/>
                </a:solidFill>
              </a:rPr>
              <a:t>Despre principii de business</a:t>
            </a:r>
            <a:r>
              <a:rPr lang="ro-RO" sz="3400" b="1" dirty="0">
                <a:solidFill>
                  <a:schemeClr val="bg1"/>
                </a:solidFill>
              </a:rPr>
              <a:t/>
            </a:r>
            <a:br>
              <a:rPr lang="ro-RO" sz="3400" b="1" dirty="0">
                <a:solidFill>
                  <a:schemeClr val="bg1"/>
                </a:solidFill>
              </a:rPr>
            </a:br>
            <a:r>
              <a:rPr lang="ro-RO" sz="3400" b="1" dirty="0" smtClean="0">
                <a:solidFill>
                  <a:schemeClr val="bg1"/>
                </a:solidFill>
              </a:rPr>
              <a:t>- consecventa -</a:t>
            </a:r>
            <a:endParaRPr lang="ro-RO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854" y="1326524"/>
            <a:ext cx="10779615" cy="4816699"/>
          </a:xfrm>
        </p:spPr>
        <p:txBody>
          <a:bodyPr anchor="t">
            <a:normAutofit/>
          </a:bodyPr>
          <a:lstStyle/>
          <a:p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 si solutii marca Maguay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Solutiile de tip server si storage pentru Data </a:t>
            </a: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Center: consolidare, virtualizare, privat cloud</a:t>
            </a: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Gama completa de sisteme informatice: PC –uri, notebook –uri, servere, storage</a:t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Evidentierea liniei echipamente pentru performante extreme: statii si notebook –uri pentru gamming, dar si pentru aplicatii profesionale ce necesita performante maxime</a:t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Aplicatii software: Platforma de E-Learning, Testare profesionala cu Maguay QuizMaster, Administrare si monitorizare flota cu i-Track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64524" y="1159099"/>
            <a:ext cx="11013583" cy="2923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 si solutii ale partenerilor – lideri de tehnologie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Engineered Systems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servere SUN/Oracle optimizate pentru performanta extrema</a:t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Policy Automation 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modalitatea cea mai rapida pentru implementarea regulilor/normelor/legislatiei indiferent de complexitatea organizatiei!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64525" y="3786389"/>
            <a:ext cx="11013582" cy="2459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Fortinet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responsabil cu securizarea si accesul securizat la sistemele/retelele informatice</a:t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Symantec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arata cum sa ne protejam datele – unul dintre cele mai performante sisteme de tip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DLP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64524" y="1159098"/>
            <a:ext cx="11013583" cy="4829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 si solutii ale partenerilor – lideri de tehnologie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Enterprise Learning 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una dintre cele mai complete si performante platforme profesionale pentru E-Learning</a:t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Colaborarea/parteneriatul inceput cu SAP potenteaza experienta noastra in livrarea de platforme de E-Learning pe tehnologii diverse!</a:t>
            </a:r>
          </a:p>
          <a:p>
            <a:pPr marL="342900" indent="-342900">
              <a:buFontTx/>
              <a:buChar char="-"/>
            </a:pPr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Exista in prezent, in derulare, un prim proiect comun – platforma de </a:t>
            </a:r>
          </a:p>
          <a:p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e-Learning a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Academiei Nationale Mihai Viteazul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www.umfiasi.ro</a:t>
            </a:r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www.simulatordeafaceri.ro</a:t>
            </a:r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64524" y="1159098"/>
            <a:ext cx="11013583" cy="5035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 si solutii ale partenerilor – lideri de tehnologie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NexentaStor 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dintre cele 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performante si apreciate platforme software open-storage, cea care „motorizeaza” solutiile de stocare enterprise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 PowerStor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unul dintre cei mai vechi parteneri ai NTFD, capacitati de stocare pentru toate industriile</a:t>
            </a:r>
          </a:p>
          <a:p>
            <a:pPr marL="342900" indent="-342900">
              <a:buFontTx/>
              <a:buChar char="-"/>
            </a:pPr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Kingston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producatorul unuia dintre elementele critice in functionarea unui server: memoria RAM!</a:t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64524" y="1159098"/>
            <a:ext cx="11013583" cy="503564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Profilul Maguay 2013-2014?</a:t>
            </a:r>
            <a: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8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Producator roman de sisteme de calcul </a:t>
            </a:r>
          </a:p>
          <a:p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evidentiem in mod special preocuparea noastra pentru:</a:t>
            </a:r>
          </a:p>
          <a:p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servere/storage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statii desktop/mobile pentru performanta extrema</a:t>
            </a:r>
          </a:p>
          <a:p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Producator roman de software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 Platformei de E-Learning si a aplicatiilor conexe </a:t>
            </a:r>
          </a:p>
          <a:p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aplicatia de monitorizare flota i-Track</a:t>
            </a:r>
          </a:p>
          <a:p>
            <a:pPr marL="342900" indent="-342900">
              <a:buFontTx/>
              <a:buChar char="-"/>
            </a:pPr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Integrator de sisteme informatice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 pe mai departe a capabilitatilor noastre pentru furnizarea de solutii informatice la cheie, plecand de la infrastructura si pana la aplicatii software</a:t>
            </a:r>
          </a:p>
          <a:p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Parteneriatul cu generatorii de tehnologie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Aducerea beneficiilor celor mai noi si complexe tehnologii catre utilizator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705599"/>
            <a:ext cx="12192000" cy="16081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64524" y="1159098"/>
            <a:ext cx="11013583" cy="5035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 si solutii ale partenerilor – lideri de tehnologie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NexentaStor 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dintre cele 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performante si apreciate platforme software open-storage, cea care „motorizeaza” solutiile de stocare enterprise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 PowerStor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unul dintre cei mai vechi parteneri ai NTFD, capacitati de stocare pentru toate industriile</a:t>
            </a:r>
          </a:p>
          <a:p>
            <a:pPr marL="342900" indent="-342900">
              <a:buFontTx/>
              <a:buChar char="-"/>
            </a:pPr>
            <a:endParaRPr lang="ro-RO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Kingston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producatorul unuia dintre elementele critice in functionarea unui server: memoria RAM!</a:t>
            </a:r>
            <a:b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DBDFAA-5DAE-4B25-8F84-56997B5A6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Circle Arrow Process Chart SmartArt Slide (blue-green on black, widescreen)</Template>
  <TotalTime>0</TotalTime>
  <Words>118</Words>
  <Application>Microsoft Office PowerPoint</Application>
  <PresentationFormat>Custom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Process 03 16x9</vt:lpstr>
      <vt:lpstr>PowerPoint Presentation</vt:lpstr>
      <vt:lpstr>PowerPoint Presentation</vt:lpstr>
      <vt:lpstr>PowerPoint Presentation</vt:lpstr>
      <vt:lpstr>Echipamente si solutii marca Maguay  - Solutiile de tip server si storage pentru Data Center: consolidare, virtualizare, privat cloud  - Gama completa de sisteme informatice: PC –uri, notebook –uri, servere, storage  - Evidentierea liniei echipamente pentru performante extreme: statii si notebook –uri pentru gamming, dar si pentru aplicatii profesionale ce necesita performante maxime  - Aplicatii software: Platforma de E-Learning, Testare profesionala cu Maguay QuizMaster, Administrare si monitorizare flota cu i-Track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2013-09-30T07:56:37Z</dcterms:created>
  <dcterms:modified xsi:type="dcterms:W3CDTF">2013-10-03T04:06:48Z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TC028889129991</vt:lpwstr>
  </property>
</Properties>
</file>