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10"/>
  </p:notesMasterIdLst>
  <p:handoutMasterIdLst>
    <p:handoutMasterId r:id="rId11"/>
  </p:handoutMasterIdLst>
  <p:sldIdLst>
    <p:sldId id="258" r:id="rId3"/>
    <p:sldId id="281" r:id="rId4"/>
    <p:sldId id="325" r:id="rId5"/>
    <p:sldId id="326" r:id="rId6"/>
    <p:sldId id="327" r:id="rId7"/>
    <p:sldId id="328" r:id="rId8"/>
    <p:sldId id="32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3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3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878FC6-B8D6-4816-B8A9-93A2F1303600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4F6B72CC-9AA8-4D6A-8859-B38ABBC3685C}">
      <dgm:prSet phldrT="[Text]"/>
      <dgm:spPr/>
      <dgm:t>
        <a:bodyPr/>
        <a:lstStyle/>
        <a:p>
          <a:r>
            <a:rPr lang="ro-RO" dirty="0" smtClean="0"/>
            <a:t>UNIFIED ALRS</a:t>
          </a:r>
          <a:endParaRPr lang="ro-RO" dirty="0"/>
        </a:p>
      </dgm:t>
    </dgm:pt>
    <dgm:pt modelId="{996ABA6F-D711-4577-915C-A91C0E5B6E4D}" type="parTrans" cxnId="{0D839490-357E-47C7-9F11-7C9E67B93DCF}">
      <dgm:prSet/>
      <dgm:spPr/>
      <dgm:t>
        <a:bodyPr/>
        <a:lstStyle/>
        <a:p>
          <a:endParaRPr lang="ro-RO"/>
        </a:p>
      </dgm:t>
    </dgm:pt>
    <dgm:pt modelId="{9E7DB34E-5087-4A44-B0F0-25987377A287}" type="sibTrans" cxnId="{0D839490-357E-47C7-9F11-7C9E67B93DCF}">
      <dgm:prSet/>
      <dgm:spPr/>
      <dgm:t>
        <a:bodyPr/>
        <a:lstStyle/>
        <a:p>
          <a:endParaRPr lang="ro-RO"/>
        </a:p>
      </dgm:t>
    </dgm:pt>
    <dgm:pt modelId="{E04B5B9A-56C7-457C-8214-391E1771C1D4}">
      <dgm:prSet phldrT="[Text]"/>
      <dgm:spPr>
        <a:solidFill>
          <a:srgbClr val="FFC000"/>
        </a:solidFill>
      </dgm:spPr>
      <dgm:t>
        <a:bodyPr/>
        <a:lstStyle/>
        <a:p>
          <a:r>
            <a:rPr lang="ro-RO" dirty="0" smtClean="0">
              <a:solidFill>
                <a:schemeClr val="bg2"/>
              </a:solidFill>
            </a:rPr>
            <a:t>Mediu Academic</a:t>
          </a:r>
          <a:endParaRPr lang="ro-RO" dirty="0">
            <a:solidFill>
              <a:schemeClr val="bg2"/>
            </a:solidFill>
          </a:endParaRPr>
        </a:p>
      </dgm:t>
    </dgm:pt>
    <dgm:pt modelId="{984AAEB1-D273-4358-A7E2-65C7FC3FFE3E}" type="parTrans" cxnId="{BBCBC3F4-6379-4403-9038-61498FD1FB46}">
      <dgm:prSet/>
      <dgm:spPr/>
      <dgm:t>
        <a:bodyPr/>
        <a:lstStyle/>
        <a:p>
          <a:endParaRPr lang="ro-RO"/>
        </a:p>
      </dgm:t>
    </dgm:pt>
    <dgm:pt modelId="{58C2023A-828C-4802-ACF5-AC1D6871DD42}" type="sibTrans" cxnId="{BBCBC3F4-6379-4403-9038-61498FD1FB46}">
      <dgm:prSet/>
      <dgm:spPr/>
      <dgm:t>
        <a:bodyPr/>
        <a:lstStyle/>
        <a:p>
          <a:endParaRPr lang="ro-RO"/>
        </a:p>
      </dgm:t>
    </dgm:pt>
    <dgm:pt modelId="{C8A6517E-1C1B-40D6-BCEC-71BBF4161768}">
      <dgm:prSet phldrT="[Text]"/>
      <dgm:spPr>
        <a:solidFill>
          <a:srgbClr val="92D050"/>
        </a:solidFill>
      </dgm:spPr>
      <dgm:t>
        <a:bodyPr/>
        <a:lstStyle/>
        <a:p>
          <a:r>
            <a:rPr lang="ro-RO" dirty="0" err="1" smtClean="0">
              <a:solidFill>
                <a:schemeClr val="bg2"/>
              </a:solidFill>
            </a:rPr>
            <a:t>Corporatie</a:t>
          </a:r>
          <a:endParaRPr lang="ro-RO" dirty="0">
            <a:solidFill>
              <a:schemeClr val="bg2"/>
            </a:solidFill>
          </a:endParaRPr>
        </a:p>
      </dgm:t>
    </dgm:pt>
    <dgm:pt modelId="{87EC013B-D88A-4AB1-8723-CF4F6EDDC4C2}" type="parTrans" cxnId="{24C71246-9625-41EF-B5F9-A8964BD41829}">
      <dgm:prSet/>
      <dgm:spPr/>
      <dgm:t>
        <a:bodyPr/>
        <a:lstStyle/>
        <a:p>
          <a:endParaRPr lang="ro-RO"/>
        </a:p>
      </dgm:t>
    </dgm:pt>
    <dgm:pt modelId="{1AA43CA5-5D5B-4660-98DE-A6E29D984E2E}" type="sibTrans" cxnId="{24C71246-9625-41EF-B5F9-A8964BD41829}">
      <dgm:prSet/>
      <dgm:spPr/>
      <dgm:t>
        <a:bodyPr/>
        <a:lstStyle/>
        <a:p>
          <a:endParaRPr lang="ro-RO"/>
        </a:p>
      </dgm:t>
    </dgm:pt>
    <dgm:pt modelId="{EBDEB047-A9C4-41FC-B78E-E57B7284AA35}">
      <dgm:prSet phldrT="[Text]"/>
      <dgm:spPr>
        <a:solidFill>
          <a:srgbClr val="7030A0"/>
        </a:solidFill>
      </dgm:spPr>
      <dgm:t>
        <a:bodyPr/>
        <a:lstStyle/>
        <a:p>
          <a:r>
            <a:rPr lang="ro-RO" dirty="0" smtClean="0"/>
            <a:t>Liceu</a:t>
          </a:r>
          <a:endParaRPr lang="ro-RO" dirty="0"/>
        </a:p>
      </dgm:t>
    </dgm:pt>
    <dgm:pt modelId="{85E37C23-2699-4839-9996-DE436E0008E3}" type="parTrans" cxnId="{CC8C3647-DC48-4928-ADDD-9C6C26B561DF}">
      <dgm:prSet/>
      <dgm:spPr/>
      <dgm:t>
        <a:bodyPr/>
        <a:lstStyle/>
        <a:p>
          <a:endParaRPr lang="ro-RO"/>
        </a:p>
      </dgm:t>
    </dgm:pt>
    <dgm:pt modelId="{B47320EB-8987-4B2B-B857-2069919B9902}" type="sibTrans" cxnId="{CC8C3647-DC48-4928-ADDD-9C6C26B561DF}">
      <dgm:prSet/>
      <dgm:spPr/>
      <dgm:t>
        <a:bodyPr/>
        <a:lstStyle/>
        <a:p>
          <a:endParaRPr lang="ro-RO"/>
        </a:p>
      </dgm:t>
    </dgm:pt>
    <dgm:pt modelId="{58F79A7C-F151-4A1E-950E-D8DCF535A5DA}">
      <dgm:prSet phldrT="[Text]"/>
      <dgm:spPr>
        <a:solidFill>
          <a:srgbClr val="C00000"/>
        </a:solidFill>
      </dgm:spPr>
      <dgm:t>
        <a:bodyPr/>
        <a:lstStyle/>
        <a:p>
          <a:r>
            <a:rPr lang="ro-RO" dirty="0" smtClean="0"/>
            <a:t>Gimnaziu</a:t>
          </a:r>
          <a:endParaRPr lang="ro-RO" dirty="0"/>
        </a:p>
      </dgm:t>
    </dgm:pt>
    <dgm:pt modelId="{AEA155BE-449E-43D7-BF6F-A3131366F77B}" type="parTrans" cxnId="{19BBCB9E-85C0-41CD-B278-9AFFB8E2224D}">
      <dgm:prSet/>
      <dgm:spPr/>
      <dgm:t>
        <a:bodyPr/>
        <a:lstStyle/>
        <a:p>
          <a:endParaRPr lang="ro-RO"/>
        </a:p>
      </dgm:t>
    </dgm:pt>
    <dgm:pt modelId="{9C0401F2-8B09-4A01-8C0C-46B213C68349}" type="sibTrans" cxnId="{19BBCB9E-85C0-41CD-B278-9AFFB8E2224D}">
      <dgm:prSet/>
      <dgm:spPr/>
      <dgm:t>
        <a:bodyPr/>
        <a:lstStyle/>
        <a:p>
          <a:endParaRPr lang="ro-RO"/>
        </a:p>
      </dgm:t>
    </dgm:pt>
    <dgm:pt modelId="{A8622031-6B93-48D3-830B-73239BB143A0}" type="pres">
      <dgm:prSet presAssocID="{EA878FC6-B8D6-4816-B8A9-93A2F130360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AB51AAF2-45B3-437B-B765-F8F8777213F1}" type="pres">
      <dgm:prSet presAssocID="{4F6B72CC-9AA8-4D6A-8859-B38ABBC3685C}" presName="centerShape" presStyleLbl="node0" presStyleIdx="0" presStyleCnt="1"/>
      <dgm:spPr/>
      <dgm:t>
        <a:bodyPr/>
        <a:lstStyle/>
        <a:p>
          <a:endParaRPr lang="ro-RO"/>
        </a:p>
      </dgm:t>
    </dgm:pt>
    <dgm:pt modelId="{CCF0E66C-03C2-4FAE-B506-86ED895DB5A8}" type="pres">
      <dgm:prSet presAssocID="{984AAEB1-D273-4358-A7E2-65C7FC3FFE3E}" presName="parTrans" presStyleLbl="sibTrans2D1" presStyleIdx="0" presStyleCnt="4"/>
      <dgm:spPr/>
      <dgm:t>
        <a:bodyPr/>
        <a:lstStyle/>
        <a:p>
          <a:endParaRPr lang="ro-RO"/>
        </a:p>
      </dgm:t>
    </dgm:pt>
    <dgm:pt modelId="{03E801C4-0C4E-46DC-AE30-8447478BCF81}" type="pres">
      <dgm:prSet presAssocID="{984AAEB1-D273-4358-A7E2-65C7FC3FFE3E}" presName="connectorText" presStyleLbl="sibTrans2D1" presStyleIdx="0" presStyleCnt="4"/>
      <dgm:spPr/>
      <dgm:t>
        <a:bodyPr/>
        <a:lstStyle/>
        <a:p>
          <a:endParaRPr lang="ro-RO"/>
        </a:p>
      </dgm:t>
    </dgm:pt>
    <dgm:pt modelId="{C43A84D9-599B-4DC6-A2F3-E543E38E7BDA}" type="pres">
      <dgm:prSet presAssocID="{E04B5B9A-56C7-457C-8214-391E1771C1D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1227B261-AD65-48CD-A4EE-649F7A99CB25}" type="pres">
      <dgm:prSet presAssocID="{87EC013B-D88A-4AB1-8723-CF4F6EDDC4C2}" presName="parTrans" presStyleLbl="sibTrans2D1" presStyleIdx="1" presStyleCnt="4"/>
      <dgm:spPr/>
      <dgm:t>
        <a:bodyPr/>
        <a:lstStyle/>
        <a:p>
          <a:endParaRPr lang="ro-RO"/>
        </a:p>
      </dgm:t>
    </dgm:pt>
    <dgm:pt modelId="{CCE812F2-7359-449A-9B6C-60EC25EEE817}" type="pres">
      <dgm:prSet presAssocID="{87EC013B-D88A-4AB1-8723-CF4F6EDDC4C2}" presName="connectorText" presStyleLbl="sibTrans2D1" presStyleIdx="1" presStyleCnt="4"/>
      <dgm:spPr/>
      <dgm:t>
        <a:bodyPr/>
        <a:lstStyle/>
        <a:p>
          <a:endParaRPr lang="ro-RO"/>
        </a:p>
      </dgm:t>
    </dgm:pt>
    <dgm:pt modelId="{F53F9CA9-B5A4-4685-992F-387713D1CB4C}" type="pres">
      <dgm:prSet presAssocID="{C8A6517E-1C1B-40D6-BCEC-71BBF41617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04F51D3F-017F-4D80-9627-89C86F07FD12}" type="pres">
      <dgm:prSet presAssocID="{85E37C23-2699-4839-9996-DE436E0008E3}" presName="parTrans" presStyleLbl="sibTrans2D1" presStyleIdx="2" presStyleCnt="4"/>
      <dgm:spPr/>
      <dgm:t>
        <a:bodyPr/>
        <a:lstStyle/>
        <a:p>
          <a:endParaRPr lang="ro-RO"/>
        </a:p>
      </dgm:t>
    </dgm:pt>
    <dgm:pt modelId="{A39A0C9E-DF53-4D70-99B8-85A970F1BA7D}" type="pres">
      <dgm:prSet presAssocID="{85E37C23-2699-4839-9996-DE436E0008E3}" presName="connectorText" presStyleLbl="sibTrans2D1" presStyleIdx="2" presStyleCnt="4"/>
      <dgm:spPr/>
      <dgm:t>
        <a:bodyPr/>
        <a:lstStyle/>
        <a:p>
          <a:endParaRPr lang="ro-RO"/>
        </a:p>
      </dgm:t>
    </dgm:pt>
    <dgm:pt modelId="{5A342F6A-226C-46FC-AFBB-E379E75BA61C}" type="pres">
      <dgm:prSet presAssocID="{EBDEB047-A9C4-41FC-B78E-E57B7284AA3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861380D3-0D47-4906-8A50-C5EAB8AF19C2}" type="pres">
      <dgm:prSet presAssocID="{AEA155BE-449E-43D7-BF6F-A3131366F77B}" presName="parTrans" presStyleLbl="sibTrans2D1" presStyleIdx="3" presStyleCnt="4"/>
      <dgm:spPr/>
      <dgm:t>
        <a:bodyPr/>
        <a:lstStyle/>
        <a:p>
          <a:endParaRPr lang="ro-RO"/>
        </a:p>
      </dgm:t>
    </dgm:pt>
    <dgm:pt modelId="{63D92D36-D153-41C7-B85D-88D3C85AD350}" type="pres">
      <dgm:prSet presAssocID="{AEA155BE-449E-43D7-BF6F-A3131366F77B}" presName="connectorText" presStyleLbl="sibTrans2D1" presStyleIdx="3" presStyleCnt="4"/>
      <dgm:spPr/>
      <dgm:t>
        <a:bodyPr/>
        <a:lstStyle/>
        <a:p>
          <a:endParaRPr lang="ro-RO"/>
        </a:p>
      </dgm:t>
    </dgm:pt>
    <dgm:pt modelId="{20B3D76B-A479-4CF0-B8C6-508E40DADD1C}" type="pres">
      <dgm:prSet presAssocID="{58F79A7C-F151-4A1E-950E-D8DCF535A5D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8085E78D-CD37-4641-8713-871271552FB6}" type="presOf" srcId="{E04B5B9A-56C7-457C-8214-391E1771C1D4}" destId="{C43A84D9-599B-4DC6-A2F3-E543E38E7BDA}" srcOrd="0" destOrd="0" presId="urn:microsoft.com/office/officeart/2005/8/layout/radial5"/>
    <dgm:cxn modelId="{7774BEE5-F814-4E67-9A08-3BB7A4687774}" type="presOf" srcId="{AEA155BE-449E-43D7-BF6F-A3131366F77B}" destId="{861380D3-0D47-4906-8A50-C5EAB8AF19C2}" srcOrd="0" destOrd="0" presId="urn:microsoft.com/office/officeart/2005/8/layout/radial5"/>
    <dgm:cxn modelId="{94FCAEE6-97D6-459F-8907-B5DACE0089CE}" type="presOf" srcId="{85E37C23-2699-4839-9996-DE436E0008E3}" destId="{A39A0C9E-DF53-4D70-99B8-85A970F1BA7D}" srcOrd="1" destOrd="0" presId="urn:microsoft.com/office/officeart/2005/8/layout/radial5"/>
    <dgm:cxn modelId="{CC8C3647-DC48-4928-ADDD-9C6C26B561DF}" srcId="{4F6B72CC-9AA8-4D6A-8859-B38ABBC3685C}" destId="{EBDEB047-A9C4-41FC-B78E-E57B7284AA35}" srcOrd="2" destOrd="0" parTransId="{85E37C23-2699-4839-9996-DE436E0008E3}" sibTransId="{B47320EB-8987-4B2B-B857-2069919B9902}"/>
    <dgm:cxn modelId="{0D839490-357E-47C7-9F11-7C9E67B93DCF}" srcId="{EA878FC6-B8D6-4816-B8A9-93A2F1303600}" destId="{4F6B72CC-9AA8-4D6A-8859-B38ABBC3685C}" srcOrd="0" destOrd="0" parTransId="{996ABA6F-D711-4577-915C-A91C0E5B6E4D}" sibTransId="{9E7DB34E-5087-4A44-B0F0-25987377A287}"/>
    <dgm:cxn modelId="{7856E594-4675-4523-8CF2-25BDE9AE3A53}" type="presOf" srcId="{EBDEB047-A9C4-41FC-B78E-E57B7284AA35}" destId="{5A342F6A-226C-46FC-AFBB-E379E75BA61C}" srcOrd="0" destOrd="0" presId="urn:microsoft.com/office/officeart/2005/8/layout/radial5"/>
    <dgm:cxn modelId="{BF24561C-AE4F-4994-B7C6-333EA720D338}" type="presOf" srcId="{58F79A7C-F151-4A1E-950E-D8DCF535A5DA}" destId="{20B3D76B-A479-4CF0-B8C6-508E40DADD1C}" srcOrd="0" destOrd="0" presId="urn:microsoft.com/office/officeart/2005/8/layout/radial5"/>
    <dgm:cxn modelId="{813C41AC-DF7C-4E7C-A71E-D73EE10ECE09}" type="presOf" srcId="{984AAEB1-D273-4358-A7E2-65C7FC3FFE3E}" destId="{03E801C4-0C4E-46DC-AE30-8447478BCF81}" srcOrd="1" destOrd="0" presId="urn:microsoft.com/office/officeart/2005/8/layout/radial5"/>
    <dgm:cxn modelId="{40E62828-D93F-4C7D-AAD5-0EB175F51224}" type="presOf" srcId="{984AAEB1-D273-4358-A7E2-65C7FC3FFE3E}" destId="{CCF0E66C-03C2-4FAE-B506-86ED895DB5A8}" srcOrd="0" destOrd="0" presId="urn:microsoft.com/office/officeart/2005/8/layout/radial5"/>
    <dgm:cxn modelId="{24C71246-9625-41EF-B5F9-A8964BD41829}" srcId="{4F6B72CC-9AA8-4D6A-8859-B38ABBC3685C}" destId="{C8A6517E-1C1B-40D6-BCEC-71BBF4161768}" srcOrd="1" destOrd="0" parTransId="{87EC013B-D88A-4AB1-8723-CF4F6EDDC4C2}" sibTransId="{1AA43CA5-5D5B-4660-98DE-A6E29D984E2E}"/>
    <dgm:cxn modelId="{AAA7EDA1-705B-43DA-9C8A-24354B2C721C}" type="presOf" srcId="{85E37C23-2699-4839-9996-DE436E0008E3}" destId="{04F51D3F-017F-4D80-9627-89C86F07FD12}" srcOrd="0" destOrd="0" presId="urn:microsoft.com/office/officeart/2005/8/layout/radial5"/>
    <dgm:cxn modelId="{F2DFE4C3-5D6D-4195-9A58-56A623C9B321}" type="presOf" srcId="{EA878FC6-B8D6-4816-B8A9-93A2F1303600}" destId="{A8622031-6B93-48D3-830B-73239BB143A0}" srcOrd="0" destOrd="0" presId="urn:microsoft.com/office/officeart/2005/8/layout/radial5"/>
    <dgm:cxn modelId="{9D751988-8370-43F1-AE26-D88D4E75F977}" type="presOf" srcId="{C8A6517E-1C1B-40D6-BCEC-71BBF4161768}" destId="{F53F9CA9-B5A4-4685-992F-387713D1CB4C}" srcOrd="0" destOrd="0" presId="urn:microsoft.com/office/officeart/2005/8/layout/radial5"/>
    <dgm:cxn modelId="{BBCBC3F4-6379-4403-9038-61498FD1FB46}" srcId="{4F6B72CC-9AA8-4D6A-8859-B38ABBC3685C}" destId="{E04B5B9A-56C7-457C-8214-391E1771C1D4}" srcOrd="0" destOrd="0" parTransId="{984AAEB1-D273-4358-A7E2-65C7FC3FFE3E}" sibTransId="{58C2023A-828C-4802-ACF5-AC1D6871DD42}"/>
    <dgm:cxn modelId="{01995AFC-797C-48F6-B57C-168818D3AFB1}" type="presOf" srcId="{87EC013B-D88A-4AB1-8723-CF4F6EDDC4C2}" destId="{CCE812F2-7359-449A-9B6C-60EC25EEE817}" srcOrd="1" destOrd="0" presId="urn:microsoft.com/office/officeart/2005/8/layout/radial5"/>
    <dgm:cxn modelId="{647784EE-6BAD-4117-8A73-1880A45218FC}" type="presOf" srcId="{87EC013B-D88A-4AB1-8723-CF4F6EDDC4C2}" destId="{1227B261-AD65-48CD-A4EE-649F7A99CB25}" srcOrd="0" destOrd="0" presId="urn:microsoft.com/office/officeart/2005/8/layout/radial5"/>
    <dgm:cxn modelId="{D0AC47A6-D323-4EA3-86B5-3CBB920A1626}" type="presOf" srcId="{4F6B72CC-9AA8-4D6A-8859-B38ABBC3685C}" destId="{AB51AAF2-45B3-437B-B765-F8F8777213F1}" srcOrd="0" destOrd="0" presId="urn:microsoft.com/office/officeart/2005/8/layout/radial5"/>
    <dgm:cxn modelId="{B953C29C-9038-43E3-BC8D-218900528E9F}" type="presOf" srcId="{AEA155BE-449E-43D7-BF6F-A3131366F77B}" destId="{63D92D36-D153-41C7-B85D-88D3C85AD350}" srcOrd="1" destOrd="0" presId="urn:microsoft.com/office/officeart/2005/8/layout/radial5"/>
    <dgm:cxn modelId="{19BBCB9E-85C0-41CD-B278-9AFFB8E2224D}" srcId="{4F6B72CC-9AA8-4D6A-8859-B38ABBC3685C}" destId="{58F79A7C-F151-4A1E-950E-D8DCF535A5DA}" srcOrd="3" destOrd="0" parTransId="{AEA155BE-449E-43D7-BF6F-A3131366F77B}" sibTransId="{9C0401F2-8B09-4A01-8C0C-46B213C68349}"/>
    <dgm:cxn modelId="{0CAC9109-4A9A-427C-A0A7-07D4E72995BE}" type="presParOf" srcId="{A8622031-6B93-48D3-830B-73239BB143A0}" destId="{AB51AAF2-45B3-437B-B765-F8F8777213F1}" srcOrd="0" destOrd="0" presId="urn:microsoft.com/office/officeart/2005/8/layout/radial5"/>
    <dgm:cxn modelId="{37A9D84F-18B5-462A-A7DD-DBEE9ED0CF7B}" type="presParOf" srcId="{A8622031-6B93-48D3-830B-73239BB143A0}" destId="{CCF0E66C-03C2-4FAE-B506-86ED895DB5A8}" srcOrd="1" destOrd="0" presId="urn:microsoft.com/office/officeart/2005/8/layout/radial5"/>
    <dgm:cxn modelId="{B8F573F5-31F6-41B3-953D-27AAB0D49F30}" type="presParOf" srcId="{CCF0E66C-03C2-4FAE-B506-86ED895DB5A8}" destId="{03E801C4-0C4E-46DC-AE30-8447478BCF81}" srcOrd="0" destOrd="0" presId="urn:microsoft.com/office/officeart/2005/8/layout/radial5"/>
    <dgm:cxn modelId="{B5611816-9409-4ACF-AB33-D205758B4E21}" type="presParOf" srcId="{A8622031-6B93-48D3-830B-73239BB143A0}" destId="{C43A84D9-599B-4DC6-A2F3-E543E38E7BDA}" srcOrd="2" destOrd="0" presId="urn:microsoft.com/office/officeart/2005/8/layout/radial5"/>
    <dgm:cxn modelId="{D83BC1EF-4BC4-49CC-BB55-8103F2C42D16}" type="presParOf" srcId="{A8622031-6B93-48D3-830B-73239BB143A0}" destId="{1227B261-AD65-48CD-A4EE-649F7A99CB25}" srcOrd="3" destOrd="0" presId="urn:microsoft.com/office/officeart/2005/8/layout/radial5"/>
    <dgm:cxn modelId="{0547B438-5B61-42E4-A1A4-6AF2381148D0}" type="presParOf" srcId="{1227B261-AD65-48CD-A4EE-649F7A99CB25}" destId="{CCE812F2-7359-449A-9B6C-60EC25EEE817}" srcOrd="0" destOrd="0" presId="urn:microsoft.com/office/officeart/2005/8/layout/radial5"/>
    <dgm:cxn modelId="{8D2F1A89-CC41-440F-9D0E-AC7907A19D92}" type="presParOf" srcId="{A8622031-6B93-48D3-830B-73239BB143A0}" destId="{F53F9CA9-B5A4-4685-992F-387713D1CB4C}" srcOrd="4" destOrd="0" presId="urn:microsoft.com/office/officeart/2005/8/layout/radial5"/>
    <dgm:cxn modelId="{A479A9FB-9CBC-4281-94E7-1C90B4766AF3}" type="presParOf" srcId="{A8622031-6B93-48D3-830B-73239BB143A0}" destId="{04F51D3F-017F-4D80-9627-89C86F07FD12}" srcOrd="5" destOrd="0" presId="urn:microsoft.com/office/officeart/2005/8/layout/radial5"/>
    <dgm:cxn modelId="{CF600B75-FDFC-479A-830B-92E290BE16AC}" type="presParOf" srcId="{04F51D3F-017F-4D80-9627-89C86F07FD12}" destId="{A39A0C9E-DF53-4D70-99B8-85A970F1BA7D}" srcOrd="0" destOrd="0" presId="urn:microsoft.com/office/officeart/2005/8/layout/radial5"/>
    <dgm:cxn modelId="{E0897A15-E66C-4A62-AE8E-2BEA13FB0F06}" type="presParOf" srcId="{A8622031-6B93-48D3-830B-73239BB143A0}" destId="{5A342F6A-226C-46FC-AFBB-E379E75BA61C}" srcOrd="6" destOrd="0" presId="urn:microsoft.com/office/officeart/2005/8/layout/radial5"/>
    <dgm:cxn modelId="{DB6A9E85-A41C-4C16-8CC5-325208859E56}" type="presParOf" srcId="{A8622031-6B93-48D3-830B-73239BB143A0}" destId="{861380D3-0D47-4906-8A50-C5EAB8AF19C2}" srcOrd="7" destOrd="0" presId="urn:microsoft.com/office/officeart/2005/8/layout/radial5"/>
    <dgm:cxn modelId="{59244FB1-AF77-4990-A5DD-0C3E98E4B192}" type="presParOf" srcId="{861380D3-0D47-4906-8A50-C5EAB8AF19C2}" destId="{63D92D36-D153-41C7-B85D-88D3C85AD350}" srcOrd="0" destOrd="0" presId="urn:microsoft.com/office/officeart/2005/8/layout/radial5"/>
    <dgm:cxn modelId="{4F76A58D-B17D-4214-9D7F-ED67E515E8E4}" type="presParOf" srcId="{A8622031-6B93-48D3-830B-73239BB143A0}" destId="{20B3D76B-A479-4CF0-B8C6-508E40DADD1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878FC6-B8D6-4816-B8A9-93A2F1303600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4F6B72CC-9AA8-4D6A-8859-B38ABBC3685C}">
      <dgm:prSet phldrT="[Text]"/>
      <dgm:spPr/>
      <dgm:t>
        <a:bodyPr/>
        <a:lstStyle/>
        <a:p>
          <a:r>
            <a:rPr lang="ro-RO" dirty="0" smtClean="0"/>
            <a:t>UNIFIED ALRS</a:t>
          </a:r>
          <a:endParaRPr lang="ro-RO" dirty="0"/>
        </a:p>
      </dgm:t>
    </dgm:pt>
    <dgm:pt modelId="{996ABA6F-D711-4577-915C-A91C0E5B6E4D}" type="parTrans" cxnId="{0D839490-357E-47C7-9F11-7C9E67B93DCF}">
      <dgm:prSet/>
      <dgm:spPr/>
      <dgm:t>
        <a:bodyPr/>
        <a:lstStyle/>
        <a:p>
          <a:endParaRPr lang="ro-RO"/>
        </a:p>
      </dgm:t>
    </dgm:pt>
    <dgm:pt modelId="{9E7DB34E-5087-4A44-B0F0-25987377A287}" type="sibTrans" cxnId="{0D839490-357E-47C7-9F11-7C9E67B93DCF}">
      <dgm:prSet/>
      <dgm:spPr/>
      <dgm:t>
        <a:bodyPr/>
        <a:lstStyle/>
        <a:p>
          <a:endParaRPr lang="ro-RO"/>
        </a:p>
      </dgm:t>
    </dgm:pt>
    <dgm:pt modelId="{E04B5B9A-56C7-457C-8214-391E1771C1D4}">
      <dgm:prSet phldrT="[Text]"/>
      <dgm:spPr>
        <a:solidFill>
          <a:srgbClr val="FFC000"/>
        </a:solidFill>
      </dgm:spPr>
      <dgm:t>
        <a:bodyPr/>
        <a:lstStyle/>
        <a:p>
          <a:r>
            <a:rPr lang="ro-RO" dirty="0" smtClean="0">
              <a:solidFill>
                <a:schemeClr val="bg2"/>
              </a:solidFill>
            </a:rPr>
            <a:t>Mediu Academic</a:t>
          </a:r>
          <a:endParaRPr lang="ro-RO" dirty="0">
            <a:solidFill>
              <a:schemeClr val="bg2"/>
            </a:solidFill>
          </a:endParaRPr>
        </a:p>
      </dgm:t>
    </dgm:pt>
    <dgm:pt modelId="{984AAEB1-D273-4358-A7E2-65C7FC3FFE3E}" type="parTrans" cxnId="{BBCBC3F4-6379-4403-9038-61498FD1FB46}">
      <dgm:prSet/>
      <dgm:spPr/>
      <dgm:t>
        <a:bodyPr/>
        <a:lstStyle/>
        <a:p>
          <a:endParaRPr lang="ro-RO"/>
        </a:p>
      </dgm:t>
    </dgm:pt>
    <dgm:pt modelId="{58C2023A-828C-4802-ACF5-AC1D6871DD42}" type="sibTrans" cxnId="{BBCBC3F4-6379-4403-9038-61498FD1FB46}">
      <dgm:prSet/>
      <dgm:spPr/>
      <dgm:t>
        <a:bodyPr/>
        <a:lstStyle/>
        <a:p>
          <a:endParaRPr lang="ro-RO"/>
        </a:p>
      </dgm:t>
    </dgm:pt>
    <dgm:pt modelId="{C8A6517E-1C1B-40D6-BCEC-71BBF4161768}">
      <dgm:prSet phldrT="[Text]"/>
      <dgm:spPr>
        <a:solidFill>
          <a:srgbClr val="92D050"/>
        </a:solidFill>
      </dgm:spPr>
      <dgm:t>
        <a:bodyPr/>
        <a:lstStyle/>
        <a:p>
          <a:r>
            <a:rPr lang="ro-RO" dirty="0" err="1" smtClean="0">
              <a:solidFill>
                <a:schemeClr val="bg2"/>
              </a:solidFill>
            </a:rPr>
            <a:t>Corporatie</a:t>
          </a:r>
          <a:endParaRPr lang="ro-RO" dirty="0">
            <a:solidFill>
              <a:schemeClr val="bg2"/>
            </a:solidFill>
          </a:endParaRPr>
        </a:p>
      </dgm:t>
    </dgm:pt>
    <dgm:pt modelId="{87EC013B-D88A-4AB1-8723-CF4F6EDDC4C2}" type="parTrans" cxnId="{24C71246-9625-41EF-B5F9-A8964BD41829}">
      <dgm:prSet/>
      <dgm:spPr/>
      <dgm:t>
        <a:bodyPr/>
        <a:lstStyle/>
        <a:p>
          <a:endParaRPr lang="ro-RO"/>
        </a:p>
      </dgm:t>
    </dgm:pt>
    <dgm:pt modelId="{1AA43CA5-5D5B-4660-98DE-A6E29D984E2E}" type="sibTrans" cxnId="{24C71246-9625-41EF-B5F9-A8964BD41829}">
      <dgm:prSet/>
      <dgm:spPr/>
      <dgm:t>
        <a:bodyPr/>
        <a:lstStyle/>
        <a:p>
          <a:endParaRPr lang="ro-RO"/>
        </a:p>
      </dgm:t>
    </dgm:pt>
    <dgm:pt modelId="{EBDEB047-A9C4-41FC-B78E-E57B7284AA35}">
      <dgm:prSet phldrT="[Text]"/>
      <dgm:spPr>
        <a:solidFill>
          <a:srgbClr val="7030A0"/>
        </a:solidFill>
      </dgm:spPr>
      <dgm:t>
        <a:bodyPr/>
        <a:lstStyle/>
        <a:p>
          <a:r>
            <a:rPr lang="ro-RO" dirty="0" smtClean="0"/>
            <a:t>Liceu</a:t>
          </a:r>
          <a:endParaRPr lang="ro-RO" dirty="0"/>
        </a:p>
      </dgm:t>
    </dgm:pt>
    <dgm:pt modelId="{85E37C23-2699-4839-9996-DE436E0008E3}" type="parTrans" cxnId="{CC8C3647-DC48-4928-ADDD-9C6C26B561DF}">
      <dgm:prSet/>
      <dgm:spPr/>
      <dgm:t>
        <a:bodyPr/>
        <a:lstStyle/>
        <a:p>
          <a:endParaRPr lang="ro-RO"/>
        </a:p>
      </dgm:t>
    </dgm:pt>
    <dgm:pt modelId="{B47320EB-8987-4B2B-B857-2069919B9902}" type="sibTrans" cxnId="{CC8C3647-DC48-4928-ADDD-9C6C26B561DF}">
      <dgm:prSet/>
      <dgm:spPr/>
      <dgm:t>
        <a:bodyPr/>
        <a:lstStyle/>
        <a:p>
          <a:endParaRPr lang="ro-RO"/>
        </a:p>
      </dgm:t>
    </dgm:pt>
    <dgm:pt modelId="{58F79A7C-F151-4A1E-950E-D8DCF535A5DA}">
      <dgm:prSet phldrT="[Text]"/>
      <dgm:spPr>
        <a:solidFill>
          <a:srgbClr val="C00000"/>
        </a:solidFill>
      </dgm:spPr>
      <dgm:t>
        <a:bodyPr/>
        <a:lstStyle/>
        <a:p>
          <a:r>
            <a:rPr lang="ro-RO" dirty="0" smtClean="0"/>
            <a:t>Gimnaziu</a:t>
          </a:r>
          <a:endParaRPr lang="ro-RO" dirty="0"/>
        </a:p>
      </dgm:t>
    </dgm:pt>
    <dgm:pt modelId="{AEA155BE-449E-43D7-BF6F-A3131366F77B}" type="parTrans" cxnId="{19BBCB9E-85C0-41CD-B278-9AFFB8E2224D}">
      <dgm:prSet/>
      <dgm:spPr/>
      <dgm:t>
        <a:bodyPr/>
        <a:lstStyle/>
        <a:p>
          <a:endParaRPr lang="ro-RO"/>
        </a:p>
      </dgm:t>
    </dgm:pt>
    <dgm:pt modelId="{9C0401F2-8B09-4A01-8C0C-46B213C68349}" type="sibTrans" cxnId="{19BBCB9E-85C0-41CD-B278-9AFFB8E2224D}">
      <dgm:prSet/>
      <dgm:spPr/>
      <dgm:t>
        <a:bodyPr/>
        <a:lstStyle/>
        <a:p>
          <a:endParaRPr lang="ro-RO"/>
        </a:p>
      </dgm:t>
    </dgm:pt>
    <dgm:pt modelId="{A8622031-6B93-48D3-830B-73239BB143A0}" type="pres">
      <dgm:prSet presAssocID="{EA878FC6-B8D6-4816-B8A9-93A2F130360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AB51AAF2-45B3-437B-B765-F8F8777213F1}" type="pres">
      <dgm:prSet presAssocID="{4F6B72CC-9AA8-4D6A-8859-B38ABBC3685C}" presName="centerShape" presStyleLbl="node0" presStyleIdx="0" presStyleCnt="1"/>
      <dgm:spPr/>
      <dgm:t>
        <a:bodyPr/>
        <a:lstStyle/>
        <a:p>
          <a:endParaRPr lang="ro-RO"/>
        </a:p>
      </dgm:t>
    </dgm:pt>
    <dgm:pt modelId="{CCF0E66C-03C2-4FAE-B506-86ED895DB5A8}" type="pres">
      <dgm:prSet presAssocID="{984AAEB1-D273-4358-A7E2-65C7FC3FFE3E}" presName="parTrans" presStyleLbl="sibTrans2D1" presStyleIdx="0" presStyleCnt="4"/>
      <dgm:spPr/>
      <dgm:t>
        <a:bodyPr/>
        <a:lstStyle/>
        <a:p>
          <a:endParaRPr lang="ro-RO"/>
        </a:p>
      </dgm:t>
    </dgm:pt>
    <dgm:pt modelId="{03E801C4-0C4E-46DC-AE30-8447478BCF81}" type="pres">
      <dgm:prSet presAssocID="{984AAEB1-D273-4358-A7E2-65C7FC3FFE3E}" presName="connectorText" presStyleLbl="sibTrans2D1" presStyleIdx="0" presStyleCnt="4"/>
      <dgm:spPr/>
      <dgm:t>
        <a:bodyPr/>
        <a:lstStyle/>
        <a:p>
          <a:endParaRPr lang="ro-RO"/>
        </a:p>
      </dgm:t>
    </dgm:pt>
    <dgm:pt modelId="{C43A84D9-599B-4DC6-A2F3-E543E38E7BDA}" type="pres">
      <dgm:prSet presAssocID="{E04B5B9A-56C7-457C-8214-391E1771C1D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1227B261-AD65-48CD-A4EE-649F7A99CB25}" type="pres">
      <dgm:prSet presAssocID="{87EC013B-D88A-4AB1-8723-CF4F6EDDC4C2}" presName="parTrans" presStyleLbl="sibTrans2D1" presStyleIdx="1" presStyleCnt="4"/>
      <dgm:spPr/>
      <dgm:t>
        <a:bodyPr/>
        <a:lstStyle/>
        <a:p>
          <a:endParaRPr lang="ro-RO"/>
        </a:p>
      </dgm:t>
    </dgm:pt>
    <dgm:pt modelId="{CCE812F2-7359-449A-9B6C-60EC25EEE817}" type="pres">
      <dgm:prSet presAssocID="{87EC013B-D88A-4AB1-8723-CF4F6EDDC4C2}" presName="connectorText" presStyleLbl="sibTrans2D1" presStyleIdx="1" presStyleCnt="4"/>
      <dgm:spPr/>
      <dgm:t>
        <a:bodyPr/>
        <a:lstStyle/>
        <a:p>
          <a:endParaRPr lang="ro-RO"/>
        </a:p>
      </dgm:t>
    </dgm:pt>
    <dgm:pt modelId="{F53F9CA9-B5A4-4685-992F-387713D1CB4C}" type="pres">
      <dgm:prSet presAssocID="{C8A6517E-1C1B-40D6-BCEC-71BBF41617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04F51D3F-017F-4D80-9627-89C86F07FD12}" type="pres">
      <dgm:prSet presAssocID="{85E37C23-2699-4839-9996-DE436E0008E3}" presName="parTrans" presStyleLbl="sibTrans2D1" presStyleIdx="2" presStyleCnt="4"/>
      <dgm:spPr/>
      <dgm:t>
        <a:bodyPr/>
        <a:lstStyle/>
        <a:p>
          <a:endParaRPr lang="ro-RO"/>
        </a:p>
      </dgm:t>
    </dgm:pt>
    <dgm:pt modelId="{A39A0C9E-DF53-4D70-99B8-85A970F1BA7D}" type="pres">
      <dgm:prSet presAssocID="{85E37C23-2699-4839-9996-DE436E0008E3}" presName="connectorText" presStyleLbl="sibTrans2D1" presStyleIdx="2" presStyleCnt="4"/>
      <dgm:spPr/>
      <dgm:t>
        <a:bodyPr/>
        <a:lstStyle/>
        <a:p>
          <a:endParaRPr lang="ro-RO"/>
        </a:p>
      </dgm:t>
    </dgm:pt>
    <dgm:pt modelId="{5A342F6A-226C-46FC-AFBB-E379E75BA61C}" type="pres">
      <dgm:prSet presAssocID="{EBDEB047-A9C4-41FC-B78E-E57B7284AA3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861380D3-0D47-4906-8A50-C5EAB8AF19C2}" type="pres">
      <dgm:prSet presAssocID="{AEA155BE-449E-43D7-BF6F-A3131366F77B}" presName="parTrans" presStyleLbl="sibTrans2D1" presStyleIdx="3" presStyleCnt="4"/>
      <dgm:spPr/>
      <dgm:t>
        <a:bodyPr/>
        <a:lstStyle/>
        <a:p>
          <a:endParaRPr lang="ro-RO"/>
        </a:p>
      </dgm:t>
    </dgm:pt>
    <dgm:pt modelId="{63D92D36-D153-41C7-B85D-88D3C85AD350}" type="pres">
      <dgm:prSet presAssocID="{AEA155BE-449E-43D7-BF6F-A3131366F77B}" presName="connectorText" presStyleLbl="sibTrans2D1" presStyleIdx="3" presStyleCnt="4"/>
      <dgm:spPr/>
      <dgm:t>
        <a:bodyPr/>
        <a:lstStyle/>
        <a:p>
          <a:endParaRPr lang="ro-RO"/>
        </a:p>
      </dgm:t>
    </dgm:pt>
    <dgm:pt modelId="{20B3D76B-A479-4CF0-B8C6-508E40DADD1C}" type="pres">
      <dgm:prSet presAssocID="{58F79A7C-F151-4A1E-950E-D8DCF535A5D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44AD8801-8B66-4268-83DF-C151BCD5A3AA}" type="presOf" srcId="{87EC013B-D88A-4AB1-8723-CF4F6EDDC4C2}" destId="{1227B261-AD65-48CD-A4EE-649F7A99CB25}" srcOrd="0" destOrd="0" presId="urn:microsoft.com/office/officeart/2005/8/layout/radial5"/>
    <dgm:cxn modelId="{CC8C3647-DC48-4928-ADDD-9C6C26B561DF}" srcId="{4F6B72CC-9AA8-4D6A-8859-B38ABBC3685C}" destId="{EBDEB047-A9C4-41FC-B78E-E57B7284AA35}" srcOrd="2" destOrd="0" parTransId="{85E37C23-2699-4839-9996-DE436E0008E3}" sibTransId="{B47320EB-8987-4B2B-B857-2069919B9902}"/>
    <dgm:cxn modelId="{24C71246-9625-41EF-B5F9-A8964BD41829}" srcId="{4F6B72CC-9AA8-4D6A-8859-B38ABBC3685C}" destId="{C8A6517E-1C1B-40D6-BCEC-71BBF4161768}" srcOrd="1" destOrd="0" parTransId="{87EC013B-D88A-4AB1-8723-CF4F6EDDC4C2}" sibTransId="{1AA43CA5-5D5B-4660-98DE-A6E29D984E2E}"/>
    <dgm:cxn modelId="{8314FD1A-4E10-4B88-B33B-88C8D32E17C6}" type="presOf" srcId="{58F79A7C-F151-4A1E-950E-D8DCF535A5DA}" destId="{20B3D76B-A479-4CF0-B8C6-508E40DADD1C}" srcOrd="0" destOrd="0" presId="urn:microsoft.com/office/officeart/2005/8/layout/radial5"/>
    <dgm:cxn modelId="{F7ACA31D-B8AE-4CFA-8EA1-8943A93CBCD6}" type="presOf" srcId="{4F6B72CC-9AA8-4D6A-8859-B38ABBC3685C}" destId="{AB51AAF2-45B3-437B-B765-F8F8777213F1}" srcOrd="0" destOrd="0" presId="urn:microsoft.com/office/officeart/2005/8/layout/radial5"/>
    <dgm:cxn modelId="{D677D046-B35A-4D7B-8762-A25C4BF83A2A}" type="presOf" srcId="{984AAEB1-D273-4358-A7E2-65C7FC3FFE3E}" destId="{CCF0E66C-03C2-4FAE-B506-86ED895DB5A8}" srcOrd="0" destOrd="0" presId="urn:microsoft.com/office/officeart/2005/8/layout/radial5"/>
    <dgm:cxn modelId="{AFBCCD00-9FFE-4376-A7B7-0A52E2E4E2AF}" type="presOf" srcId="{EA878FC6-B8D6-4816-B8A9-93A2F1303600}" destId="{A8622031-6B93-48D3-830B-73239BB143A0}" srcOrd="0" destOrd="0" presId="urn:microsoft.com/office/officeart/2005/8/layout/radial5"/>
    <dgm:cxn modelId="{19BBCB9E-85C0-41CD-B278-9AFFB8E2224D}" srcId="{4F6B72CC-9AA8-4D6A-8859-B38ABBC3685C}" destId="{58F79A7C-F151-4A1E-950E-D8DCF535A5DA}" srcOrd="3" destOrd="0" parTransId="{AEA155BE-449E-43D7-BF6F-A3131366F77B}" sibTransId="{9C0401F2-8B09-4A01-8C0C-46B213C68349}"/>
    <dgm:cxn modelId="{0A972EDC-9ED7-47FC-84B1-0EBC42270021}" type="presOf" srcId="{85E37C23-2699-4839-9996-DE436E0008E3}" destId="{A39A0C9E-DF53-4D70-99B8-85A970F1BA7D}" srcOrd="1" destOrd="0" presId="urn:microsoft.com/office/officeart/2005/8/layout/radial5"/>
    <dgm:cxn modelId="{BBCBC3F4-6379-4403-9038-61498FD1FB46}" srcId="{4F6B72CC-9AA8-4D6A-8859-B38ABBC3685C}" destId="{E04B5B9A-56C7-457C-8214-391E1771C1D4}" srcOrd="0" destOrd="0" parTransId="{984AAEB1-D273-4358-A7E2-65C7FC3FFE3E}" sibTransId="{58C2023A-828C-4802-ACF5-AC1D6871DD42}"/>
    <dgm:cxn modelId="{BA6014C3-C199-4ECB-9748-232656B63F67}" type="presOf" srcId="{AEA155BE-449E-43D7-BF6F-A3131366F77B}" destId="{861380D3-0D47-4906-8A50-C5EAB8AF19C2}" srcOrd="0" destOrd="0" presId="urn:microsoft.com/office/officeart/2005/8/layout/radial5"/>
    <dgm:cxn modelId="{C688120F-8EDF-4BFE-B0E6-8B8BB863A8ED}" type="presOf" srcId="{984AAEB1-D273-4358-A7E2-65C7FC3FFE3E}" destId="{03E801C4-0C4E-46DC-AE30-8447478BCF81}" srcOrd="1" destOrd="0" presId="urn:microsoft.com/office/officeart/2005/8/layout/radial5"/>
    <dgm:cxn modelId="{62BA0DBE-1CB7-484A-94D6-7AF5DDF7DCA7}" type="presOf" srcId="{EBDEB047-A9C4-41FC-B78E-E57B7284AA35}" destId="{5A342F6A-226C-46FC-AFBB-E379E75BA61C}" srcOrd="0" destOrd="0" presId="urn:microsoft.com/office/officeart/2005/8/layout/radial5"/>
    <dgm:cxn modelId="{0490CC11-4782-498C-9012-6AB545AA195C}" type="presOf" srcId="{87EC013B-D88A-4AB1-8723-CF4F6EDDC4C2}" destId="{CCE812F2-7359-449A-9B6C-60EC25EEE817}" srcOrd="1" destOrd="0" presId="urn:microsoft.com/office/officeart/2005/8/layout/radial5"/>
    <dgm:cxn modelId="{E83254F9-2490-4454-9217-32856121EF37}" type="presOf" srcId="{AEA155BE-449E-43D7-BF6F-A3131366F77B}" destId="{63D92D36-D153-41C7-B85D-88D3C85AD350}" srcOrd="1" destOrd="0" presId="urn:microsoft.com/office/officeart/2005/8/layout/radial5"/>
    <dgm:cxn modelId="{A07A0492-BBF5-4E52-8749-002879451E3A}" type="presOf" srcId="{C8A6517E-1C1B-40D6-BCEC-71BBF4161768}" destId="{F53F9CA9-B5A4-4685-992F-387713D1CB4C}" srcOrd="0" destOrd="0" presId="urn:microsoft.com/office/officeart/2005/8/layout/radial5"/>
    <dgm:cxn modelId="{B25A906E-7F68-4019-AA45-020FC3B67219}" type="presOf" srcId="{E04B5B9A-56C7-457C-8214-391E1771C1D4}" destId="{C43A84D9-599B-4DC6-A2F3-E543E38E7BDA}" srcOrd="0" destOrd="0" presId="urn:microsoft.com/office/officeart/2005/8/layout/radial5"/>
    <dgm:cxn modelId="{C188D173-910F-4E97-AB46-488AC1A8EB34}" type="presOf" srcId="{85E37C23-2699-4839-9996-DE436E0008E3}" destId="{04F51D3F-017F-4D80-9627-89C86F07FD12}" srcOrd="0" destOrd="0" presId="urn:microsoft.com/office/officeart/2005/8/layout/radial5"/>
    <dgm:cxn modelId="{0D839490-357E-47C7-9F11-7C9E67B93DCF}" srcId="{EA878FC6-B8D6-4816-B8A9-93A2F1303600}" destId="{4F6B72CC-9AA8-4D6A-8859-B38ABBC3685C}" srcOrd="0" destOrd="0" parTransId="{996ABA6F-D711-4577-915C-A91C0E5B6E4D}" sibTransId="{9E7DB34E-5087-4A44-B0F0-25987377A287}"/>
    <dgm:cxn modelId="{932602ED-6F19-47F4-AF9B-E52BE76B20F5}" type="presParOf" srcId="{A8622031-6B93-48D3-830B-73239BB143A0}" destId="{AB51AAF2-45B3-437B-B765-F8F8777213F1}" srcOrd="0" destOrd="0" presId="urn:microsoft.com/office/officeart/2005/8/layout/radial5"/>
    <dgm:cxn modelId="{A16652DE-5180-474E-85BA-072B607CD50E}" type="presParOf" srcId="{A8622031-6B93-48D3-830B-73239BB143A0}" destId="{CCF0E66C-03C2-4FAE-B506-86ED895DB5A8}" srcOrd="1" destOrd="0" presId="urn:microsoft.com/office/officeart/2005/8/layout/radial5"/>
    <dgm:cxn modelId="{936A34C1-7ECF-40C1-B9B6-759C8A5BD843}" type="presParOf" srcId="{CCF0E66C-03C2-4FAE-B506-86ED895DB5A8}" destId="{03E801C4-0C4E-46DC-AE30-8447478BCF81}" srcOrd="0" destOrd="0" presId="urn:microsoft.com/office/officeart/2005/8/layout/radial5"/>
    <dgm:cxn modelId="{F1CAD3E1-A84B-4169-A318-E826ADD3A3C3}" type="presParOf" srcId="{A8622031-6B93-48D3-830B-73239BB143A0}" destId="{C43A84D9-599B-4DC6-A2F3-E543E38E7BDA}" srcOrd="2" destOrd="0" presId="urn:microsoft.com/office/officeart/2005/8/layout/radial5"/>
    <dgm:cxn modelId="{37B9B760-4210-43CA-970C-B7CC2B74A6C7}" type="presParOf" srcId="{A8622031-6B93-48D3-830B-73239BB143A0}" destId="{1227B261-AD65-48CD-A4EE-649F7A99CB25}" srcOrd="3" destOrd="0" presId="urn:microsoft.com/office/officeart/2005/8/layout/radial5"/>
    <dgm:cxn modelId="{0E9A044D-D8BA-46AF-B5D8-356A3CC4E6B7}" type="presParOf" srcId="{1227B261-AD65-48CD-A4EE-649F7A99CB25}" destId="{CCE812F2-7359-449A-9B6C-60EC25EEE817}" srcOrd="0" destOrd="0" presId="urn:microsoft.com/office/officeart/2005/8/layout/radial5"/>
    <dgm:cxn modelId="{400FD9EE-D60F-4A02-B553-80CEF0B31889}" type="presParOf" srcId="{A8622031-6B93-48D3-830B-73239BB143A0}" destId="{F53F9CA9-B5A4-4685-992F-387713D1CB4C}" srcOrd="4" destOrd="0" presId="urn:microsoft.com/office/officeart/2005/8/layout/radial5"/>
    <dgm:cxn modelId="{A23B89B8-742C-4B40-9D09-408CA4C04F8D}" type="presParOf" srcId="{A8622031-6B93-48D3-830B-73239BB143A0}" destId="{04F51D3F-017F-4D80-9627-89C86F07FD12}" srcOrd="5" destOrd="0" presId="urn:microsoft.com/office/officeart/2005/8/layout/radial5"/>
    <dgm:cxn modelId="{AFED89FD-6BAF-42E1-8F7B-8C1D0628DA5A}" type="presParOf" srcId="{04F51D3F-017F-4D80-9627-89C86F07FD12}" destId="{A39A0C9E-DF53-4D70-99B8-85A970F1BA7D}" srcOrd="0" destOrd="0" presId="urn:microsoft.com/office/officeart/2005/8/layout/radial5"/>
    <dgm:cxn modelId="{961228DD-EF77-4DF4-A081-D94CD6DB77C0}" type="presParOf" srcId="{A8622031-6B93-48D3-830B-73239BB143A0}" destId="{5A342F6A-226C-46FC-AFBB-E379E75BA61C}" srcOrd="6" destOrd="0" presId="urn:microsoft.com/office/officeart/2005/8/layout/radial5"/>
    <dgm:cxn modelId="{BA2374AA-43C3-4EDD-BEC6-33C499DE2B75}" type="presParOf" srcId="{A8622031-6B93-48D3-830B-73239BB143A0}" destId="{861380D3-0D47-4906-8A50-C5EAB8AF19C2}" srcOrd="7" destOrd="0" presId="urn:microsoft.com/office/officeart/2005/8/layout/radial5"/>
    <dgm:cxn modelId="{9088C42F-008B-4117-96DF-8EBF21287937}" type="presParOf" srcId="{861380D3-0D47-4906-8A50-C5EAB8AF19C2}" destId="{63D92D36-D153-41C7-B85D-88D3C85AD350}" srcOrd="0" destOrd="0" presId="urn:microsoft.com/office/officeart/2005/8/layout/radial5"/>
    <dgm:cxn modelId="{E6E7DD23-D927-403D-BBBF-708BF87FC5E8}" type="presParOf" srcId="{A8622031-6B93-48D3-830B-73239BB143A0}" destId="{20B3D76B-A479-4CF0-B8C6-508E40DADD1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1AAF2-45B3-437B-B765-F8F8777213F1}">
      <dsp:nvSpPr>
        <dsp:cNvPr id="0" name=""/>
        <dsp:cNvSpPr/>
      </dsp:nvSpPr>
      <dsp:spPr>
        <a:xfrm>
          <a:off x="2071873" y="1430661"/>
          <a:ext cx="866318" cy="866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/>
            <a:t>UNIFIED ALRS</a:t>
          </a:r>
          <a:endParaRPr lang="ro-RO" sz="1200" kern="1200" dirty="0"/>
        </a:p>
      </dsp:txBody>
      <dsp:txXfrm>
        <a:off x="2198742" y="1557530"/>
        <a:ext cx="612580" cy="612580"/>
      </dsp:txXfrm>
    </dsp:sp>
    <dsp:sp modelId="{CCF0E66C-03C2-4FAE-B506-86ED895DB5A8}">
      <dsp:nvSpPr>
        <dsp:cNvPr id="0" name=""/>
        <dsp:cNvSpPr/>
      </dsp:nvSpPr>
      <dsp:spPr>
        <a:xfrm rot="16200000">
          <a:off x="2412537" y="1114104"/>
          <a:ext cx="184989" cy="294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000" kern="1200"/>
        </a:p>
      </dsp:txBody>
      <dsp:txXfrm>
        <a:off x="2440286" y="1200763"/>
        <a:ext cx="129492" cy="176728"/>
      </dsp:txXfrm>
    </dsp:sp>
    <dsp:sp modelId="{C43A84D9-599B-4DC6-A2F3-E543E38E7BDA}">
      <dsp:nvSpPr>
        <dsp:cNvPr id="0" name=""/>
        <dsp:cNvSpPr/>
      </dsp:nvSpPr>
      <dsp:spPr>
        <a:xfrm>
          <a:off x="1966967" y="5494"/>
          <a:ext cx="1076130" cy="1076130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>
              <a:solidFill>
                <a:schemeClr val="bg2"/>
              </a:solidFill>
            </a:rPr>
            <a:t>Mediu Academic</a:t>
          </a:r>
          <a:endParaRPr lang="ro-RO" sz="1200" kern="1200" dirty="0">
            <a:solidFill>
              <a:schemeClr val="bg2"/>
            </a:solidFill>
          </a:endParaRPr>
        </a:p>
      </dsp:txBody>
      <dsp:txXfrm>
        <a:off x="2124563" y="163090"/>
        <a:ext cx="760938" cy="760938"/>
      </dsp:txXfrm>
    </dsp:sp>
    <dsp:sp modelId="{1227B261-AD65-48CD-A4EE-649F7A99CB25}">
      <dsp:nvSpPr>
        <dsp:cNvPr id="0" name=""/>
        <dsp:cNvSpPr/>
      </dsp:nvSpPr>
      <dsp:spPr>
        <a:xfrm>
          <a:off x="3014980" y="1716546"/>
          <a:ext cx="184989" cy="294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000" kern="1200"/>
        </a:p>
      </dsp:txBody>
      <dsp:txXfrm>
        <a:off x="3014980" y="1775456"/>
        <a:ext cx="129492" cy="176728"/>
      </dsp:txXfrm>
    </dsp:sp>
    <dsp:sp modelId="{F53F9CA9-B5A4-4685-992F-387713D1CB4C}">
      <dsp:nvSpPr>
        <dsp:cNvPr id="0" name=""/>
        <dsp:cNvSpPr/>
      </dsp:nvSpPr>
      <dsp:spPr>
        <a:xfrm>
          <a:off x="3287229" y="1325755"/>
          <a:ext cx="1076130" cy="1076130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err="1" smtClean="0">
              <a:solidFill>
                <a:schemeClr val="bg2"/>
              </a:solidFill>
            </a:rPr>
            <a:t>Corporatie</a:t>
          </a:r>
          <a:endParaRPr lang="ro-RO" sz="1200" kern="1200" dirty="0">
            <a:solidFill>
              <a:schemeClr val="bg2"/>
            </a:solidFill>
          </a:endParaRPr>
        </a:p>
      </dsp:txBody>
      <dsp:txXfrm>
        <a:off x="3444825" y="1483351"/>
        <a:ext cx="760938" cy="760938"/>
      </dsp:txXfrm>
    </dsp:sp>
    <dsp:sp modelId="{04F51D3F-017F-4D80-9627-89C86F07FD12}">
      <dsp:nvSpPr>
        <dsp:cNvPr id="0" name=""/>
        <dsp:cNvSpPr/>
      </dsp:nvSpPr>
      <dsp:spPr>
        <a:xfrm rot="5400000">
          <a:off x="2412537" y="2318989"/>
          <a:ext cx="184989" cy="294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000" kern="1200"/>
        </a:p>
      </dsp:txBody>
      <dsp:txXfrm>
        <a:off x="2440286" y="2350151"/>
        <a:ext cx="129492" cy="176728"/>
      </dsp:txXfrm>
    </dsp:sp>
    <dsp:sp modelId="{5A342F6A-226C-46FC-AFBB-E379E75BA61C}">
      <dsp:nvSpPr>
        <dsp:cNvPr id="0" name=""/>
        <dsp:cNvSpPr/>
      </dsp:nvSpPr>
      <dsp:spPr>
        <a:xfrm>
          <a:off x="1966967" y="2646017"/>
          <a:ext cx="1076130" cy="1076130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/>
            <a:t>Liceu</a:t>
          </a:r>
          <a:endParaRPr lang="ro-RO" sz="1200" kern="1200" dirty="0"/>
        </a:p>
      </dsp:txBody>
      <dsp:txXfrm>
        <a:off x="2124563" y="2803613"/>
        <a:ext cx="760938" cy="760938"/>
      </dsp:txXfrm>
    </dsp:sp>
    <dsp:sp modelId="{861380D3-0D47-4906-8A50-C5EAB8AF19C2}">
      <dsp:nvSpPr>
        <dsp:cNvPr id="0" name=""/>
        <dsp:cNvSpPr/>
      </dsp:nvSpPr>
      <dsp:spPr>
        <a:xfrm rot="10800000">
          <a:off x="1810095" y="1716546"/>
          <a:ext cx="184989" cy="2945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000" kern="1200"/>
        </a:p>
      </dsp:txBody>
      <dsp:txXfrm rot="10800000">
        <a:off x="1865592" y="1775456"/>
        <a:ext cx="129492" cy="176728"/>
      </dsp:txXfrm>
    </dsp:sp>
    <dsp:sp modelId="{20B3D76B-A479-4CF0-B8C6-508E40DADD1C}">
      <dsp:nvSpPr>
        <dsp:cNvPr id="0" name=""/>
        <dsp:cNvSpPr/>
      </dsp:nvSpPr>
      <dsp:spPr>
        <a:xfrm>
          <a:off x="646705" y="1325755"/>
          <a:ext cx="1076130" cy="1076130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200" kern="1200" dirty="0" smtClean="0"/>
            <a:t>Gimnaziu</a:t>
          </a:r>
          <a:endParaRPr lang="ro-RO" sz="1200" kern="1200" dirty="0"/>
        </a:p>
      </dsp:txBody>
      <dsp:txXfrm>
        <a:off x="804301" y="1483351"/>
        <a:ext cx="760938" cy="760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1AAF2-45B3-437B-B765-F8F8777213F1}">
      <dsp:nvSpPr>
        <dsp:cNvPr id="0" name=""/>
        <dsp:cNvSpPr/>
      </dsp:nvSpPr>
      <dsp:spPr>
        <a:xfrm>
          <a:off x="938520" y="947223"/>
          <a:ext cx="567952" cy="5679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 smtClean="0"/>
            <a:t>UNIFIED ALRS</a:t>
          </a:r>
          <a:endParaRPr lang="ro-RO" sz="800" kern="1200" dirty="0"/>
        </a:p>
      </dsp:txBody>
      <dsp:txXfrm>
        <a:off x="1021695" y="1030398"/>
        <a:ext cx="401602" cy="401602"/>
      </dsp:txXfrm>
    </dsp:sp>
    <dsp:sp modelId="{CCF0E66C-03C2-4FAE-B506-86ED895DB5A8}">
      <dsp:nvSpPr>
        <dsp:cNvPr id="0" name=""/>
        <dsp:cNvSpPr/>
      </dsp:nvSpPr>
      <dsp:spPr>
        <a:xfrm rot="16200000">
          <a:off x="1161864" y="739703"/>
          <a:ext cx="121263" cy="19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600" kern="1200"/>
        </a:p>
      </dsp:txBody>
      <dsp:txXfrm>
        <a:off x="1180054" y="796514"/>
        <a:ext cx="84884" cy="115861"/>
      </dsp:txXfrm>
    </dsp:sp>
    <dsp:sp modelId="{C43A84D9-599B-4DC6-A2F3-E543E38E7BDA}">
      <dsp:nvSpPr>
        <dsp:cNvPr id="0" name=""/>
        <dsp:cNvSpPr/>
      </dsp:nvSpPr>
      <dsp:spPr>
        <a:xfrm>
          <a:off x="869744" y="12920"/>
          <a:ext cx="705503" cy="705503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 smtClean="0">
              <a:solidFill>
                <a:schemeClr val="bg2"/>
              </a:solidFill>
            </a:rPr>
            <a:t>Mediu Academic</a:t>
          </a:r>
          <a:endParaRPr lang="ro-RO" sz="800" kern="1200" dirty="0">
            <a:solidFill>
              <a:schemeClr val="bg2"/>
            </a:solidFill>
          </a:endParaRPr>
        </a:p>
      </dsp:txBody>
      <dsp:txXfrm>
        <a:off x="973063" y="116239"/>
        <a:ext cx="498865" cy="498865"/>
      </dsp:txXfrm>
    </dsp:sp>
    <dsp:sp modelId="{1227B261-AD65-48CD-A4EE-649F7A99CB25}">
      <dsp:nvSpPr>
        <dsp:cNvPr id="0" name=""/>
        <dsp:cNvSpPr/>
      </dsp:nvSpPr>
      <dsp:spPr>
        <a:xfrm>
          <a:off x="1556808" y="1134647"/>
          <a:ext cx="121263" cy="19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600" kern="1200"/>
        </a:p>
      </dsp:txBody>
      <dsp:txXfrm>
        <a:off x="1556808" y="1173268"/>
        <a:ext cx="84884" cy="115861"/>
      </dsp:txXfrm>
    </dsp:sp>
    <dsp:sp modelId="{F53F9CA9-B5A4-4685-992F-387713D1CB4C}">
      <dsp:nvSpPr>
        <dsp:cNvPr id="0" name=""/>
        <dsp:cNvSpPr/>
      </dsp:nvSpPr>
      <dsp:spPr>
        <a:xfrm>
          <a:off x="1735271" y="878447"/>
          <a:ext cx="705503" cy="705503"/>
        </a:xfrm>
        <a:prstGeom prst="ellipse">
          <a:avLst/>
        </a:prstGeom>
        <a:solidFill>
          <a:srgbClr val="92D050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 err="1" smtClean="0">
              <a:solidFill>
                <a:schemeClr val="bg2"/>
              </a:solidFill>
            </a:rPr>
            <a:t>Corporatie</a:t>
          </a:r>
          <a:endParaRPr lang="ro-RO" sz="800" kern="1200" dirty="0">
            <a:solidFill>
              <a:schemeClr val="bg2"/>
            </a:solidFill>
          </a:endParaRPr>
        </a:p>
      </dsp:txBody>
      <dsp:txXfrm>
        <a:off x="1838590" y="981766"/>
        <a:ext cx="498865" cy="498865"/>
      </dsp:txXfrm>
    </dsp:sp>
    <dsp:sp modelId="{04F51D3F-017F-4D80-9627-89C86F07FD12}">
      <dsp:nvSpPr>
        <dsp:cNvPr id="0" name=""/>
        <dsp:cNvSpPr/>
      </dsp:nvSpPr>
      <dsp:spPr>
        <a:xfrm rot="5400000">
          <a:off x="1161864" y="1529591"/>
          <a:ext cx="121263" cy="19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600" kern="1200"/>
        </a:p>
      </dsp:txBody>
      <dsp:txXfrm>
        <a:off x="1180054" y="1550023"/>
        <a:ext cx="84884" cy="115861"/>
      </dsp:txXfrm>
    </dsp:sp>
    <dsp:sp modelId="{5A342F6A-226C-46FC-AFBB-E379E75BA61C}">
      <dsp:nvSpPr>
        <dsp:cNvPr id="0" name=""/>
        <dsp:cNvSpPr/>
      </dsp:nvSpPr>
      <dsp:spPr>
        <a:xfrm>
          <a:off x="869744" y="1743974"/>
          <a:ext cx="705503" cy="705503"/>
        </a:xfrm>
        <a:prstGeom prst="ellipse">
          <a:avLst/>
        </a:prstGeom>
        <a:solidFill>
          <a:srgbClr val="7030A0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 smtClean="0"/>
            <a:t>Liceu</a:t>
          </a:r>
          <a:endParaRPr lang="ro-RO" sz="800" kern="1200" dirty="0"/>
        </a:p>
      </dsp:txBody>
      <dsp:txXfrm>
        <a:off x="973063" y="1847293"/>
        <a:ext cx="498865" cy="498865"/>
      </dsp:txXfrm>
    </dsp:sp>
    <dsp:sp modelId="{861380D3-0D47-4906-8A50-C5EAB8AF19C2}">
      <dsp:nvSpPr>
        <dsp:cNvPr id="0" name=""/>
        <dsp:cNvSpPr/>
      </dsp:nvSpPr>
      <dsp:spPr>
        <a:xfrm rot="10800000">
          <a:off x="766921" y="1134647"/>
          <a:ext cx="121263" cy="193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600" kern="1200"/>
        </a:p>
      </dsp:txBody>
      <dsp:txXfrm rot="10800000">
        <a:off x="803300" y="1173268"/>
        <a:ext cx="84884" cy="115861"/>
      </dsp:txXfrm>
    </dsp:sp>
    <dsp:sp modelId="{20B3D76B-A479-4CF0-B8C6-508E40DADD1C}">
      <dsp:nvSpPr>
        <dsp:cNvPr id="0" name=""/>
        <dsp:cNvSpPr/>
      </dsp:nvSpPr>
      <dsp:spPr>
        <a:xfrm>
          <a:off x="4217" y="878447"/>
          <a:ext cx="705503" cy="705503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50800" dist="43000" dir="5400000" rotWithShape="0">
            <a:srgbClr val="000000">
              <a:alpha val="4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 smtClean="0"/>
            <a:t>Gimnaziu</a:t>
          </a:r>
          <a:endParaRPr lang="ro-RO" sz="800" kern="1200" dirty="0"/>
        </a:p>
      </dsp:txBody>
      <dsp:txXfrm>
        <a:off x="107536" y="981766"/>
        <a:ext cx="498865" cy="498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FBFCC-0E31-48A0-A880-072F6899D1D6}" type="datetimeFigureOut">
              <a:rPr lang="en-US"/>
              <a:t>01/10/2014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B13EE-9412-42AB-AD24-C3CFF95C4A2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2571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F6D1E-3C8D-4917-BE0E-512A8CBFBE38}" type="datetimeFigureOut">
              <a:rPr lang="en-US"/>
              <a:t>01/10/2014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2C5C6B-3CDA-41FA-BD55-5A736EEBCF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423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01/10/2014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01/10/2014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01/10/2014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01/10/2014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01/10/2014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01/10/2014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01/10/2014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01/10/2014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01/10/2014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01/10/2014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01/10/2014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01/10/2014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2.png"/><Relationship Id="rId7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2.png"/><Relationship Id="rId7" Type="http://schemas.openxmlformats.org/officeDocument/2006/relationships/image" Target="../media/image8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diagramLayout" Target="../diagrams/layout2.xml"/><Relationship Id="rId3" Type="http://schemas.openxmlformats.org/officeDocument/2006/relationships/image" Target="../media/image2.png"/><Relationship Id="rId7" Type="http://schemas.openxmlformats.org/officeDocument/2006/relationships/image" Target="../media/image8.emf"/><Relationship Id="rId12" Type="http://schemas.openxmlformats.org/officeDocument/2006/relationships/diagramData" Target="../diagrams/data2.xml"/><Relationship Id="rId2" Type="http://schemas.openxmlformats.org/officeDocument/2006/relationships/image" Target="../media/image4.png"/><Relationship Id="rId1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11" Type="http://schemas.openxmlformats.org/officeDocument/2006/relationships/image" Target="../media/image12.emf"/><Relationship Id="rId5" Type="http://schemas.openxmlformats.org/officeDocument/2006/relationships/image" Target="../media/image6.emf"/><Relationship Id="rId15" Type="http://schemas.openxmlformats.org/officeDocument/2006/relationships/diagramColors" Target="../diagrams/colors2.xml"/><Relationship Id="rId10" Type="http://schemas.openxmlformats.org/officeDocument/2006/relationships/image" Target="../media/image11.emf"/><Relationship Id="rId4" Type="http://schemas.openxmlformats.org/officeDocument/2006/relationships/image" Target="../media/image5.emf"/><Relationship Id="rId9" Type="http://schemas.openxmlformats.org/officeDocument/2006/relationships/image" Target="../media/image10.emf"/><Relationship Id="rId1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0" y="6705599"/>
            <a:ext cx="12192000" cy="1608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76063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</a:t>
            </a:r>
            <a:r>
              <a:rPr lang="ro-RO" sz="60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ții e-Learning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08" y="2372249"/>
            <a:ext cx="7789985" cy="85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35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620" y="324465"/>
            <a:ext cx="7983794" cy="776748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Facilitățile unei soluții unificate</a:t>
            </a:r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0" y="6705599"/>
            <a:ext cx="12192000" cy="160819"/>
          </a:xfrm>
          <a:prstGeom prst="rect">
            <a:avLst/>
          </a:prstGeom>
        </p:spPr>
      </p:pic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617243410"/>
              </p:ext>
            </p:extLst>
          </p:nvPr>
        </p:nvGraphicFramePr>
        <p:xfrm>
          <a:off x="6663380" y="1626919"/>
          <a:ext cx="5010065" cy="3727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0650" y="1567543"/>
            <a:ext cx="60207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soluție unificată trebuie să poată funcționa în toate mediile în care poate fi necesară: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 academic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universități, academii, învățământ superior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 școlar de liceu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licee, colegii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 școlar primar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gimnaziu, clasele 1 – 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 preșcolar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grădiniță, an pregătitor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4930" y="3656907"/>
            <a:ext cx="639399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Toate aceste medii au</a:t>
            </a:r>
          </a:p>
          <a:p>
            <a:pPr algn="ctr"/>
            <a:r>
              <a:rPr lang="ro-RO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cerințe și necesități</a:t>
            </a:r>
          </a:p>
          <a:p>
            <a:pPr algn="ctr"/>
            <a:r>
              <a:rPr lang="ro-RO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relativ diferite</a:t>
            </a:r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67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620" y="324465"/>
            <a:ext cx="7983794" cy="776748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Necesitățile unei soluții unificate</a:t>
            </a:r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0" y="6705599"/>
            <a:ext cx="12192000" cy="1608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1406" y="1567543"/>
            <a:ext cx="83799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soluție unificată trebuie să acopere funcționalități necesare pentru toate mediile în care va trebui să opereze: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Managementul conținutului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 portal (partea generală / de prezentare a instituției / neautentificată)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Structurile organizației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atât cele academice cât și cele administrative / corpul profesoral / instructori formatori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 didactică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planurile de învățământ, calendare, orare, formare continuă, planificări individuale de cursuri, programe de formare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Cataloage de cursuri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 clasificații multiple pe care și le poate defini instituția după necesitățile proprii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Managementul studenților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elevilor / cursanților și a parcurgerii căilor didactice (cu rezultatele aferente)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Managementul testărilor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a examinărilor de toate naturile (examene, teze, lucrări) și planificarea / replanificarea acestora (re-examinări) plus a condițiilor restrictive (ex. poate repeta un examen de două ori)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Managementul securității </a:t>
            </a: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a accesului la sistem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6414" y="1304088"/>
            <a:ext cx="1511631" cy="546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664" y="3049232"/>
            <a:ext cx="1511631" cy="6224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9398" y="4387370"/>
            <a:ext cx="1511631" cy="546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8586" y="5587850"/>
            <a:ext cx="1511631" cy="5462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81932" y="2435124"/>
            <a:ext cx="1511631" cy="8892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28045" y="5030911"/>
            <a:ext cx="1511631" cy="8765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95213" y="3735198"/>
            <a:ext cx="1511631" cy="5462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9081" y="1753560"/>
            <a:ext cx="1511631" cy="88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620" y="324465"/>
            <a:ext cx="7983794" cy="776748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Urmărirea evoluției studentului / cursantului</a:t>
            </a:r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0" y="6705599"/>
            <a:ext cx="12192000" cy="1608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1405" y="1567543"/>
            <a:ext cx="52437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exemplu tipic de cerințe diferite dictate de mediul de lucru este cel de urmărire a căii pe care o urmează un student / elev sau cursant: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mediile gimnaziale se urmărește o traseu școlar foarte bogat în elemente generale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mediile liceale se începe o primă specializare, dar se urmărește și traseul de cultură generală al elevului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mediul universitar se ajunge la o specializare clară a individului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o-R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mediul corporațiilor se urmărește o calificare forte strictă și precisă și un mediu de formare continuă</a:t>
            </a:r>
            <a:endParaRPr lang="ro-R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7875" y="1403659"/>
            <a:ext cx="5233547" cy="264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72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620" y="324465"/>
            <a:ext cx="7983794" cy="776748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Facilitățile unei soluții unificate</a:t>
            </a:r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0" y="6705599"/>
            <a:ext cx="12192000" cy="1608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1406" y="1567543"/>
            <a:ext cx="83799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chemeClr val="bg1"/>
                </a:solidFill>
              </a:rPr>
              <a:t>Multi </a:t>
            </a:r>
            <a:r>
              <a:rPr lang="en-US" dirty="0" smtClean="0">
                <a:solidFill>
                  <a:schemeClr val="bg1"/>
                </a:solidFill>
              </a:rPr>
              <a:t>language</a:t>
            </a:r>
            <a:endParaRPr lang="ro-RO" dirty="0" smtClean="0">
              <a:solidFill>
                <a:schemeClr val="bg1"/>
              </a:solidFill>
            </a:endParaRPr>
          </a:p>
          <a:p>
            <a:pPr lvl="0"/>
            <a:r>
              <a:rPr lang="en-US" dirty="0" err="1" smtClean="0">
                <a:solidFill>
                  <a:schemeClr val="bg1"/>
                </a:solidFill>
              </a:rPr>
              <a:t>Organizatia</a:t>
            </a:r>
            <a:r>
              <a:rPr lang="ro-RO" dirty="0" smtClean="0">
                <a:solidFill>
                  <a:schemeClr val="bg1"/>
                </a:solidFill>
              </a:rPr>
              <a:t> – academică și administrativă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Staffingul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Structura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scolara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Planificarea</a:t>
            </a:r>
            <a:r>
              <a:rPr lang="en-US" dirty="0">
                <a:solidFill>
                  <a:schemeClr val="bg1"/>
                </a:solidFill>
              </a:rPr>
              <a:t> / </a:t>
            </a:r>
            <a:r>
              <a:rPr lang="en-US" dirty="0" err="1">
                <a:solidFill>
                  <a:schemeClr val="bg1"/>
                </a:solidFill>
              </a:rPr>
              <a:t>programa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scolara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 err="1" smtClean="0">
                <a:solidFill>
                  <a:schemeClr val="bg1"/>
                </a:solidFill>
              </a:rPr>
              <a:t>Cursuri</a:t>
            </a:r>
            <a:r>
              <a:rPr lang="ro-RO" dirty="0" smtClean="0">
                <a:solidFill>
                  <a:schemeClr val="bg1"/>
                </a:solidFill>
              </a:rPr>
              <a:t> – catalog / </a:t>
            </a:r>
            <a:r>
              <a:rPr lang="ro-RO" dirty="0" err="1" smtClean="0">
                <a:solidFill>
                  <a:schemeClr val="bg1"/>
                </a:solidFill>
              </a:rPr>
              <a:t>repository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Planificarea</a:t>
            </a:r>
            <a:r>
              <a:rPr lang="en-US" dirty="0">
                <a:solidFill>
                  <a:schemeClr val="bg1"/>
                </a:solidFill>
              </a:rPr>
              <a:t> / </a:t>
            </a:r>
            <a:r>
              <a:rPr lang="en-US" dirty="0" err="1">
                <a:solidFill>
                  <a:schemeClr val="bg1"/>
                </a:solidFill>
              </a:rPr>
              <a:t>programarea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individuala</a:t>
            </a:r>
            <a:r>
              <a:rPr lang="en-US" dirty="0">
                <a:solidFill>
                  <a:schemeClr val="bg1"/>
                </a:solidFill>
              </a:rPr>
              <a:t> a </a:t>
            </a:r>
            <a:r>
              <a:rPr lang="en-US" dirty="0" err="1">
                <a:solidFill>
                  <a:schemeClr val="bg1"/>
                </a:solidFill>
              </a:rPr>
              <a:t>cursurilor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Resursele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o-RO" dirty="0" smtClean="0">
                <a:solidFill>
                  <a:schemeClr val="bg1"/>
                </a:solidFill>
              </a:rPr>
              <a:t>de învățare ș</a:t>
            </a:r>
            <a:r>
              <a:rPr lang="en-US" dirty="0" err="1" smtClean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proprietatile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acestora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Cataloage</a:t>
            </a:r>
            <a:r>
              <a:rPr lang="en-US" dirty="0">
                <a:solidFill>
                  <a:schemeClr val="bg1"/>
                </a:solidFill>
              </a:rPr>
              <a:t> note </a:t>
            </a:r>
            <a:r>
              <a:rPr lang="en-US" dirty="0" err="1">
                <a:solidFill>
                  <a:schemeClr val="bg1"/>
                </a:solidFill>
              </a:rPr>
              <a:t>si</a:t>
            </a:r>
            <a:r>
              <a:rPr lang="en-US" dirty="0">
                <a:solidFill>
                  <a:schemeClr val="bg1"/>
                </a:solidFill>
              </a:rPr>
              <a:t> absente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Situatia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ro-RO" dirty="0" err="1">
                <a:solidFill>
                  <a:schemeClr val="bg1"/>
                </a:solidFill>
              </a:rPr>
              <a:t>ș</a:t>
            </a:r>
            <a:r>
              <a:rPr lang="en-US" dirty="0" err="1" smtClean="0">
                <a:solidFill>
                  <a:schemeClr val="bg1"/>
                </a:solidFill>
              </a:rPr>
              <a:t>colara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/ </a:t>
            </a:r>
            <a:r>
              <a:rPr lang="en-US" dirty="0" err="1" smtClean="0">
                <a:solidFill>
                  <a:schemeClr val="bg1"/>
                </a:solidFill>
              </a:rPr>
              <a:t>promov</a:t>
            </a:r>
            <a:r>
              <a:rPr lang="ro-RO" dirty="0" smtClean="0">
                <a:solidFill>
                  <a:schemeClr val="bg1"/>
                </a:solidFill>
              </a:rPr>
              <a:t>ă</a:t>
            </a:r>
            <a:r>
              <a:rPr lang="en-US" dirty="0" err="1" smtClean="0">
                <a:solidFill>
                  <a:schemeClr val="bg1"/>
                </a:solidFill>
              </a:rPr>
              <a:t>ri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Testarea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 err="1">
                <a:solidFill>
                  <a:schemeClr val="bg1"/>
                </a:solidFill>
              </a:rPr>
              <a:t>Clasa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virtual</a:t>
            </a:r>
            <a:r>
              <a:rPr lang="ro-RO" dirty="0" smtClean="0">
                <a:solidFill>
                  <a:schemeClr val="bg1"/>
                </a:solidFill>
              </a:rPr>
              <a:t>ă</a:t>
            </a:r>
            <a:endParaRPr lang="ro-RO" dirty="0">
              <a:solidFill>
                <a:schemeClr val="bg1"/>
              </a:solidFill>
            </a:endParaRPr>
          </a:p>
          <a:p>
            <a:pPr lvl="0"/>
            <a:r>
              <a:rPr lang="en-US" dirty="0">
                <a:solidFill>
                  <a:schemeClr val="bg1"/>
                </a:solidFill>
              </a:rPr>
              <a:t>SOA – </a:t>
            </a:r>
            <a:r>
              <a:rPr lang="en-US" dirty="0" err="1">
                <a:solidFill>
                  <a:schemeClr val="bg1"/>
                </a:solidFill>
              </a:rPr>
              <a:t>acces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expunere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structur</a:t>
            </a:r>
            <a:r>
              <a:rPr lang="ro-RO" dirty="0" smtClean="0">
                <a:solidFill>
                  <a:schemeClr val="bg1"/>
                </a:solidFill>
              </a:rPr>
              <a:t>ă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de date </a:t>
            </a:r>
            <a:r>
              <a:rPr lang="en-US" dirty="0" err="1">
                <a:solidFill>
                  <a:schemeClr val="bg1"/>
                </a:solidFill>
              </a:rPr>
              <a:t>prin</a:t>
            </a:r>
            <a:r>
              <a:rPr lang="en-US" dirty="0">
                <a:solidFill>
                  <a:schemeClr val="bg1"/>
                </a:solidFill>
              </a:rPr>
              <a:t> Web Service-</a:t>
            </a:r>
            <a:r>
              <a:rPr lang="en-US" dirty="0" err="1">
                <a:solidFill>
                  <a:schemeClr val="bg1"/>
                </a:solidFill>
              </a:rPr>
              <a:t>uri</a:t>
            </a:r>
            <a:endParaRPr lang="ro-RO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6414" y="1304088"/>
            <a:ext cx="1511631" cy="546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664" y="3049232"/>
            <a:ext cx="1511631" cy="6224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9398" y="4387370"/>
            <a:ext cx="1511631" cy="546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8586" y="5587850"/>
            <a:ext cx="1511631" cy="5462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81932" y="2435124"/>
            <a:ext cx="1511631" cy="8892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28045" y="5030911"/>
            <a:ext cx="1511631" cy="8765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95213" y="3735198"/>
            <a:ext cx="1511631" cy="5462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9081" y="1753560"/>
            <a:ext cx="1511631" cy="88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88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2620" y="324465"/>
            <a:ext cx="7983794" cy="776748"/>
          </a:xfrm>
        </p:spPr>
        <p:txBody>
          <a:bodyPr>
            <a:normAutofit/>
          </a:bodyPr>
          <a:lstStyle/>
          <a:p>
            <a:r>
              <a:rPr lang="ro-RO" sz="32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Experiența noastră</a:t>
            </a:r>
            <a:endParaRPr lang="en-US" sz="3200" dirty="0">
              <a:solidFill>
                <a:schemeClr val="bg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0" y="6705599"/>
            <a:ext cx="12192000" cy="1608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41406" y="1567543"/>
            <a:ext cx="83799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dirty="0" smtClean="0">
                <a:solidFill>
                  <a:schemeClr val="bg1"/>
                </a:solidFill>
              </a:rPr>
              <a:t>SGG – mediu </a:t>
            </a:r>
            <a:r>
              <a:rPr lang="ro-RO" dirty="0" err="1" smtClean="0">
                <a:solidFill>
                  <a:schemeClr val="bg1"/>
                </a:solidFill>
              </a:rPr>
              <a:t>corporate</a:t>
            </a:r>
            <a:r>
              <a:rPr lang="ro-RO" dirty="0" smtClean="0">
                <a:solidFill>
                  <a:schemeClr val="bg1"/>
                </a:solidFill>
              </a:rPr>
              <a:t> / platformă </a:t>
            </a:r>
            <a:r>
              <a:rPr lang="ro-RO" dirty="0" err="1" smtClean="0">
                <a:solidFill>
                  <a:schemeClr val="bg1"/>
                </a:solidFill>
              </a:rPr>
              <a:t>Sharepoint</a:t>
            </a:r>
            <a:endParaRPr lang="ro-RO" dirty="0" smtClean="0">
              <a:solidFill>
                <a:schemeClr val="bg1"/>
              </a:solidFill>
            </a:endParaRPr>
          </a:p>
          <a:p>
            <a:pPr lvl="0"/>
            <a:r>
              <a:rPr lang="ro-RO" dirty="0" smtClean="0">
                <a:solidFill>
                  <a:schemeClr val="bg1"/>
                </a:solidFill>
              </a:rPr>
              <a:t>ANIMV – mediu academic / platforma SAP</a:t>
            </a:r>
          </a:p>
          <a:p>
            <a:pPr lvl="0"/>
            <a:r>
              <a:rPr lang="ro-RO" dirty="0" smtClean="0">
                <a:solidFill>
                  <a:schemeClr val="bg1"/>
                </a:solidFill>
              </a:rPr>
              <a:t>UOC – mediu academic / platforma </a:t>
            </a:r>
            <a:r>
              <a:rPr lang="ro-RO" dirty="0" err="1" smtClean="0">
                <a:solidFill>
                  <a:schemeClr val="bg1"/>
                </a:solidFill>
              </a:rPr>
              <a:t>Sharepoint</a:t>
            </a:r>
            <a:endParaRPr lang="ro-RO" dirty="0" smtClean="0">
              <a:solidFill>
                <a:schemeClr val="bg1"/>
              </a:solidFill>
            </a:endParaRPr>
          </a:p>
          <a:p>
            <a:pPr lvl="0"/>
            <a:r>
              <a:rPr lang="ro-RO" dirty="0" smtClean="0">
                <a:solidFill>
                  <a:schemeClr val="bg1"/>
                </a:solidFill>
              </a:rPr>
              <a:t>UMF Iasi – mediu academic / platforma </a:t>
            </a:r>
            <a:r>
              <a:rPr lang="ro-RO" dirty="0" err="1" smtClean="0">
                <a:solidFill>
                  <a:schemeClr val="bg1"/>
                </a:solidFill>
              </a:rPr>
              <a:t>Sharepoint</a:t>
            </a:r>
            <a:endParaRPr lang="ro-RO" dirty="0" smtClean="0">
              <a:solidFill>
                <a:schemeClr val="bg1"/>
              </a:solidFill>
            </a:endParaRPr>
          </a:p>
          <a:p>
            <a:pPr lvl="0"/>
            <a:r>
              <a:rPr lang="ro-RO" dirty="0" smtClean="0">
                <a:solidFill>
                  <a:schemeClr val="bg1"/>
                </a:solidFill>
              </a:rPr>
              <a:t>Medii </a:t>
            </a:r>
            <a:r>
              <a:rPr lang="ro-RO" dirty="0" err="1" smtClean="0">
                <a:solidFill>
                  <a:schemeClr val="bg1"/>
                </a:solidFill>
              </a:rPr>
              <a:t>corporate</a:t>
            </a:r>
            <a:r>
              <a:rPr lang="ro-RO" dirty="0" smtClean="0">
                <a:solidFill>
                  <a:schemeClr val="bg1"/>
                </a:solidFill>
              </a:rPr>
              <a:t> – sisteme de testare profesionala MGY </a:t>
            </a:r>
            <a:r>
              <a:rPr lang="ro-RO" dirty="0" err="1" smtClean="0">
                <a:solidFill>
                  <a:schemeClr val="bg1"/>
                </a:solidFill>
              </a:rPr>
              <a:t>QuizMaster</a:t>
            </a:r>
            <a:endParaRPr lang="ro-RO" dirty="0" smtClean="0">
              <a:solidFill>
                <a:schemeClr val="bg1"/>
              </a:solidFill>
            </a:endParaRPr>
          </a:p>
          <a:p>
            <a:pPr lvl="0"/>
            <a:r>
              <a:rPr lang="ro-RO" dirty="0">
                <a:solidFill>
                  <a:schemeClr val="bg1"/>
                </a:solidFill>
              </a:rPr>
              <a:t>	</a:t>
            </a:r>
            <a:r>
              <a:rPr lang="ro-RO" dirty="0" smtClean="0">
                <a:solidFill>
                  <a:schemeClr val="bg1"/>
                </a:solidFill>
              </a:rPr>
              <a:t>DIMSOFT, </a:t>
            </a:r>
            <a:r>
              <a:rPr lang="ro-RO" dirty="0" smtClean="0">
                <a:solidFill>
                  <a:schemeClr val="bg1"/>
                </a:solidFill>
              </a:rPr>
              <a:t>TRIMA</a:t>
            </a:r>
            <a:r>
              <a:rPr lang="en-US" dirty="0" smtClean="0">
                <a:solidFill>
                  <a:schemeClr val="bg1"/>
                </a:solidFill>
              </a:rPr>
              <a:t>, TELETRANS</a:t>
            </a:r>
            <a:endParaRPr lang="ro-RO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6414" y="1304088"/>
            <a:ext cx="1511631" cy="5462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5664" y="3049232"/>
            <a:ext cx="1511631" cy="62245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9398" y="4387370"/>
            <a:ext cx="1511631" cy="5462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78586" y="5587850"/>
            <a:ext cx="1511631" cy="5462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81932" y="2435124"/>
            <a:ext cx="1511631" cy="88921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928045" y="5030911"/>
            <a:ext cx="1511631" cy="87651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95213" y="3735198"/>
            <a:ext cx="1511631" cy="5462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59081" y="1753560"/>
            <a:ext cx="1511631" cy="889219"/>
          </a:xfrm>
          <a:prstGeom prst="rect">
            <a:avLst/>
          </a:prstGeom>
        </p:spPr>
      </p:pic>
      <p:graphicFrame>
        <p:nvGraphicFramePr>
          <p:cNvPr id="17" name="Diagram 16"/>
          <p:cNvGraphicFramePr/>
          <p:nvPr>
            <p:extLst>
              <p:ext uri="{D42A27DB-BD31-4B8C-83A1-F6EECF244321}">
                <p14:modId xmlns:p14="http://schemas.microsoft.com/office/powerpoint/2010/main" val="2890898221"/>
              </p:ext>
            </p:extLst>
          </p:nvPr>
        </p:nvGraphicFramePr>
        <p:xfrm>
          <a:off x="3753926" y="3530365"/>
          <a:ext cx="2444993" cy="2462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1602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0" y="6705599"/>
            <a:ext cx="12192000" cy="16081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276063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4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sales@maguay.ro </a:t>
            </a:r>
            <a:r>
              <a:rPr lang="en-US" sz="48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www.maguay.ro</a:t>
            </a:r>
            <a:endParaRPr lang="en-US" sz="4800" dirty="0">
              <a:solidFill>
                <a:schemeClr val="bg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208" y="2372249"/>
            <a:ext cx="7789985" cy="85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5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s 03 16x9">
  <a:themeElements>
    <a:clrScheme name="Process03_16x9">
      <a:dk1>
        <a:sysClr val="windowText" lastClr="000000"/>
      </a:dk1>
      <a:lt1>
        <a:sysClr val="window" lastClr="FFFFFF"/>
      </a:lt1>
      <a:dk2>
        <a:srgbClr val="262626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Process03_16x9">
      <a:dk1>
        <a:sysClr val="windowText" lastClr="000000"/>
      </a:dk1>
      <a:lt1>
        <a:sysClr val="window" lastClr="FFFFFF"/>
      </a:lt1>
      <a:dk2>
        <a:srgbClr val="262626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rocess03_16x9">
      <a:dk1>
        <a:sysClr val="windowText" lastClr="000000"/>
      </a:dk1>
      <a:lt1>
        <a:sysClr val="window" lastClr="FFFFFF"/>
      </a:lt1>
      <a:dk2>
        <a:srgbClr val="262626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DBDFAA-5DAE-4B25-8F84-56997B5A60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Circle Arrow Process Chart SmartArt Slide (blue-green on black, widescreen)</Template>
  <TotalTime>0</TotalTime>
  <Words>431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Process 03 16x9</vt:lpstr>
      <vt:lpstr>PowerPoint Presentation</vt:lpstr>
      <vt:lpstr>Facilitățile unei soluții unificate</vt:lpstr>
      <vt:lpstr>Necesitățile unei soluții unificate</vt:lpstr>
      <vt:lpstr>Urmărirea evoluției studentului / cursantului</vt:lpstr>
      <vt:lpstr>Facilitățile unei soluții unificate</vt:lpstr>
      <vt:lpstr>Experiența noastră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2013-09-30T07:56:37Z</dcterms:created>
  <dcterms:modified xsi:type="dcterms:W3CDTF">2014-10-01T10:17:02Z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TC028889129991</vt:lpwstr>
  </property>
</Properties>
</file>