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16.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7.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1"/>
  </p:sldMasterIdLst>
  <p:notesMasterIdLst>
    <p:notesMasterId r:id="rId22"/>
  </p:notesMasterIdLst>
  <p:handoutMasterIdLst>
    <p:handoutMasterId r:id="rId23"/>
  </p:handoutMasterIdLst>
  <p:sldIdLst>
    <p:sldId id="302" r:id="rId2"/>
    <p:sldId id="454" r:id="rId3"/>
    <p:sldId id="404" r:id="rId4"/>
    <p:sldId id="471" r:id="rId5"/>
    <p:sldId id="463" r:id="rId6"/>
    <p:sldId id="447" r:id="rId7"/>
    <p:sldId id="394" r:id="rId8"/>
    <p:sldId id="480" r:id="rId9"/>
    <p:sldId id="472" r:id="rId10"/>
    <p:sldId id="473" r:id="rId11"/>
    <p:sldId id="481" r:id="rId12"/>
    <p:sldId id="482" r:id="rId13"/>
    <p:sldId id="483" r:id="rId14"/>
    <p:sldId id="339" r:id="rId15"/>
    <p:sldId id="479" r:id="rId16"/>
    <p:sldId id="476" r:id="rId17"/>
    <p:sldId id="477" r:id="rId18"/>
    <p:sldId id="478" r:id="rId19"/>
    <p:sldId id="430" r:id="rId20"/>
    <p:sldId id="382" r:id="rId21"/>
  </p:sldIdLst>
  <p:sldSz cx="9144000" cy="6858000" type="screen4x3"/>
  <p:notesSz cx="6858000" cy="9144000"/>
  <p:custDataLst>
    <p:tags r:id="rId24"/>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342"/>
    <a:srgbClr val="CCCCCC"/>
    <a:srgbClr val="DADADA"/>
    <a:srgbClr val="B2B2B2"/>
    <a:srgbClr val="BBBBBB"/>
    <a:srgbClr val="383812"/>
    <a:srgbClr val="263341"/>
    <a:srgbClr val="533312"/>
    <a:srgbClr val="2A1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84477" autoAdjust="0"/>
  </p:normalViewPr>
  <p:slideViewPr>
    <p:cSldViewPr snapToGrid="0">
      <p:cViewPr varScale="1">
        <p:scale>
          <a:sx n="71" d="100"/>
          <a:sy n="71" d="100"/>
        </p:scale>
        <p:origin x="-2016" y="-77"/>
      </p:cViewPr>
      <p:guideLst>
        <p:guide orient="horz" pos="2159"/>
        <p:guide orient="horz" pos="3888"/>
        <p:guide orient="horz" pos="192"/>
        <p:guide orient="horz" pos="768"/>
        <p:guide pos="2882"/>
        <p:guide pos="240"/>
        <p:guide pos="552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7" d="100"/>
          <a:sy n="57" d="100"/>
        </p:scale>
        <p:origin x="-2472" y="-96"/>
      </p:cViewPr>
      <p:guideLst>
        <p:guide orient="horz" pos="2880"/>
        <p:guide orient="horz" pos="179"/>
        <p:guide pos="2160"/>
        <p:guide pos="204"/>
        <p:guide pos="4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latin typeface="+mn-l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ED21EF-1646-431D-87E1-4372984CC9F4}" type="datetimeFigureOut">
              <a:rPr lang="en-US">
                <a:latin typeface="+mn-lt"/>
              </a:rPr>
              <a:pPr>
                <a:defRPr/>
              </a:pPr>
              <a:t>10/1/2014</a:t>
            </a:fld>
            <a:endParaRPr lang="en-US" dirty="0">
              <a:latin typeface="+mn-l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latin typeface="+mn-l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812EFC-5DA8-4918-AF48-019594BE3609}"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12563436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14:46.910"/>
    </inkml:context>
    <inkml:brush xml:id="br0">
      <inkml:brushProperty name="width" value="0.05292" units="cm"/>
      <inkml:brushProperty name="height" value="0.05292" units="cm"/>
      <inkml:brushProperty name="fitToCurve" value="1"/>
    </inkml:brush>
  </inkml:definitions>
  <inkml:trace contextRef="#ctx0" brushRef="#br0">1780 165 9,'0'0'11,"2"-45"-1,-2 45 0,0 0 0,0 0-1,12-38 1,-12 38-2,0 0 1,-53-36-1,19 21-1,-21 1-1,-7 8-1,-29-8 1,-11 18 0,-25-4-1,-4 14 1,-13-2-1,1 17-1,-8-9 0,24 18-1,4-7-1,25 13 0,23-10-1,22 13 0,23-7-1,30 2 0,30 3 0,27-15 0,34 4-1,19-11-1,23 1-1,20-14-1,23 0-2,-2-12 1,-3-8-1,-19-4 1,-4-4 1,-35-9 0,-12 7 2,-43-14 1,-21 6 1,-33-3 0,-4 31 0,-69-44 0,0 42 0,-23 2-5,-1 2-10,18 32-11,-33-24 0,45 39 1</inkml:trace>
  <inkml:trace contextRef="#ctx0" brushRef="#br0" timeOffset="1">22 532 18,'0'0'28,"0"0"0,0 0-6,-25 44-4,27-13-4,-4 3-3,14 15-2,1-3-1,9 17-3,-4 3 0,6 11 0,-8-7-2,2 1-1,-3 2-1,-3-9-1,-4 7-3,-2-18-4,8-3-11,20-6-15,-34-44-2,65 41 2,-21-47 0</inkml:trace>
  <inkml:trace contextRef="#ctx0" brushRef="#br0" timeOffset="2">1782 576 2,'34'-14'24,"-34"14"2,0 0-6,32-12-2,-32 12-3,10 41 0,-10-41-2,-20 74-3,-2-37-1,12 27-2,-10-1-1,20 16-1,0-9-2,20-1-1,-2-5 0,16 1-1,-8-10 0,-1-5-1,-11-6 0,-18-5 0,-20-3 0,-23 2 0,-26-1 0,-29-3 1,-11-6-1,-20-1 0,-4-3 0,0-8 0,10-2 0,-2-4-1,11-6-1,5 0-1,21 2-3,-8-12-3,17 8-10,0 6-15,-24-22 0,37 14 2,-13-28 0</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5:19:37.924"/>
    </inkml:context>
    <inkml:brush xml:id="br0">
      <inkml:brushProperty name="width" value="0.05292" units="cm"/>
      <inkml:brushProperty name="height" value="0.05292" units="cm"/>
      <inkml:brushProperty name="fitToCurve" value="1"/>
    </inkml:brush>
  </inkml:definitions>
  <inkml:trace contextRef="#ctx0" brushRef="#br0">-74-8 14,'7'20'11,"-14"2"2,17 12-1,-10 15 0,5 22-1,-5 19-1,7 26-1,1 22-2,4 19-2,0 18-2,-2 8-2,10-4-1,5-11-1,-1-16 0,4-19-1,-4-25-1,1-25-1,-3-23-1,-4-20-2,-4-19-2,-14-21-1,0 0 0,3-21 1,-6-2-2,-6-11-2,16 6-5</inkml:trace>
</inkml:ink>
</file>

<file path=ppt/ink/ink1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27:31.946"/>
    </inkml:context>
    <inkml:brush xml:id="br0">
      <inkml:brushProperty name="width" value="0.05292" units="cm"/>
      <inkml:brushProperty name="height" value="0.05292" units="cm"/>
      <inkml:brushProperty name="fitToCurve" value="1"/>
    </inkml:brush>
  </inkml:definitions>
  <inkml:trace contextRef="#ctx0" brushRef="#br0">52 1258 6,'0'0'9,"0"0"0,-1 2 0,1-2-1,0 0-1,-1 2-2,1-2-1,-2 0-1,2 0-2,-3-4 1,1 1-1,0-2-1,0-1 0,-1-1 1,0-1-1,0-1 1,-1-2-1,1 0 1,0-1 0,0-1-1,-1-1 1,2-1 0,0 0-1,-1-2 0,2 0 1,-1-1-1,1-1 0,1-1 0,-1 0 0,1-1 0,0-1 0,0 0 0,0-1 0,1-1 0,-1 1 0,1-1 0,0 1 0,1-1 0,0 1 0,0 0 0,1 0 0,1 0 0,0-1 0,1 0 0,1-1 0,2-1 0,0 0 1,2 0-1,0-1-1,1 0 1,0 1 0,1 1-1,0 0 1,0 1-1,0 1 1,0 1 0,1 0 0,-1 2 0,1 0 1,0 0 0,0 1 0,1 1 1,0-1-1,0 2 0,2 0 1,-1 1-1,1 0 0,0 2 0,0 1 0,0 1-1,-1 2 0,1 1 0,-1 1 0,1 1 0,0 0 0,0 0 0,0-1 0,1 0-1,0-2-1,1 0-3,0 1-3,-1-1-8,-1 4-3,-1 0 0</inkml:trace>
  <inkml:trace contextRef="#ctx0" brushRef="#br0" timeOffset="1">21 1243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562 23 11,'-2'-1'9,"2"1"2,0 0 0,0 0 1,0 0-1,0 0-1,0 0 0,0 0-2,0 0-2,0 0 0,0 0-1,2-2-2,-2 2-1,2-1 0,0 0-1,1 0 0,0 0 0,0-1 0,2 1 0,0-1-1,0 1 1,1 0 0,1-1 0,-1 1-1,1 0 0,0 0 1,-1 0-1,1 1-3,-1 0-3,-1 0-2,0 0-1,-1 0-5,1 0-4,-2-1-3,2 1-2,-2-2 2</inkml:trace>
</inkml:ink>
</file>

<file path=ppt/ink/ink1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5:19:37.92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2381 202 7,'9'-5'18,"-7"-4"-8,3 1-3,-6-1-1,0 0-1,-3 0-2,-2-1 0,-5-1-1,-2 0-2,-4 0 0,-5 0 0,-6 0 0,-7-1 1,-6 2-1,-9 0 1,-8 0 0,-7 1 0,-9 1 0,-8 0 1,-6 1 2,-5 2 0,-8 1 1,-3 3 1,-5 2 1,-3 5 1,-2 2 0,-2 3 0,0 7 0,-1 4-2,5 7 0,2 2 0,7 7-2,6 3-1,9 4-1,10 1-1,10-1 0,11 2-1,12 1 0,11-1-1,14-3 1,11-1-1,15-1 2,12-1 1,13 2 0,12-8 0,14-1 2,11-6 0,11 0-1,11-2 1,8-4-2,9-1 2,5-4-3,4-1 2,3 0-3,0-2 2,0 0-1,1-4 0,0-2 1,-3-2-1,0 0-1,-3-5 1,-1-3 0,-1 2-1,-5-8 0,-1-3 1,-5-3-1,-5-3-1,-5-2 2,-6-3-2,-9-3-1,-8-5-1,-11 1 2,-10 0-3,-13-5 2,-11-3-1,-15-8 0,-12 0 2,-14 1-1,-12-2 2,-11-4 0,-9 3 1,-9 4-1,-5 2 0,-3 6-2,0 4 0,-2 1-3,3 7-3,1 4-8,2 3-16,5 10-1,-1-1 1,10 9 1</inkml:trace>
</inkml:ink>
</file>

<file path=ppt/ink/ink1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06:57.905"/>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5-3,0-1-1,1-6-2,2-10-3,-2-12-2,2-9-2,0-18-4,2-19-7,11-5-10,-13-35 3,15-3-1</inkml:trace>
  <inkml:trace contextRef="#ctx0" brushRef="#br0" timeOffset="1">10 50 10,'0'0'15,"0"0"-2,0 0 1,0 0 0,10-7-2,5 6-1,2 0-3,10 0 0,8 0-2,10-1-3,7-2-1,11-3-1,6 3-3,-1-1-4,3 0-2,-3 1-4,-10 0-5,0 6-3,-22-8-2,7 15-3</inkml:trace>
  <inkml:trace contextRef="#ctx0" brushRef="#br0" timeOffset="2">717 18 11,'0'0'14,"0"0"1,0 0-1,0 0-1,0 0 0,0 0 1,6 25-3,-8-1 1,5 15-2,-4 10-1,4 19-3,-6 6-2,3 17-1,-3 4-1,1 4-2,1 1 0,-3-1-2,3-6 0,0-8-1,2-4-1,-2-15-3,6-4-2,-4-14-6,0-14-5,6-1-10,-7-33 4,5 19-1</inkml:trace>
  <inkml:trace contextRef="#ctx0" brushRef="#br0" timeOffset="3">96 1304 14,'0'0'14,"0"0"1,0 0-1,0 0-2,0 0-2,0 0 0,0 0-2,0 0-1,11 3-2,-1 0 0,6-2-1,3 4-1,6-1 0,7-3-1,8-5-1,2 3-2,4 1-2,-1-5-6,3 0-3,1 1-7,-9-7-3,7 11-5,-20-12 1</inkml:trace>
  <inkml:trace contextRef="#ctx0" brushRef="#br0" timeOffset="4">159 213 4,'10'11'19,"-10"-11"-4,0 0-1,0 0-2,20 0-1,-7-1 1,5 1-2,5 1-3,5-4-1,6 5-2,1 1-2,3 2-5,-1 1-5,2 4-8,-11-12-10,11 15 1,-19-19-1</inkml:trace>
  <inkml:trace contextRef="#ctx0" brushRef="#br0" timeOffset="5">163 381 10,'0'0'15,"-1"14"0,1-14 0,0 0-2,16 0-2,0 1 0,4-2-3,8 0-2,5 1-2,2 0-3,3 1-6,-2-5-7,8 10-10,-17-12-2,11 14-1</inkml:trace>
  <inkml:trace contextRef="#ctx0" brushRef="#br0" timeOffset="6">192 568 8,'-11'-7'23,"11"7"-4,0 0-3,7 11-1,-7-11 0,0 0-4,19 5-2,-5-5-2,5 3-2,-1-5-2,4 2 1,3 0-2,1 0-2,1 2-3,-3-2-3,3 2-7,-1 4-12,-8-10-3,11 13 0,-16-12 1</inkml:trace>
  <inkml:trace contextRef="#ctx0" brushRef="#br0" timeOffset="7">332 902 7,'0'0'12,"0"0"1,0 0-3,0-13-1,0 13-1,-3-15 1,3 15-2,-4-15-1,4 15 1,-9-9-2,9 9-2,-9 0 0,9 0-1,-13 9 0,13-9-1,-13 11 0,13-11-1,-6 14 1,6-14-1,3 14 0,-3-14-1,13 7-1,-4-6 0,1-1-1,-10 0 0,18-4 0,-18 4 0,14-5 1,-14 5 0,0 0-1,0-11 3,0 11-1,-13-7 2,3 5-1,1 1 0,-4 1 0,4 3-3,-2-3-5,6 12-10,-6-15-2,15 17-1</inkml:trace>
</inkml:ink>
</file>

<file path=ppt/ink/ink1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09:47.391"/>
    </inkml:context>
    <inkml:brush xml:id="br0">
      <inkml:brushProperty name="width" value="0.05292" units="cm"/>
      <inkml:brushProperty name="height" value="0.05292" units="cm"/>
      <inkml:brushProperty name="fitToCurve" value="1"/>
    </inkml:brush>
  </inkml:definitions>
  <inkml:trace contextRef="#ctx0" brushRef="#br0">1831 169 9,'0'0'11,"2"-45"-1,-2 45 0,0 0 0,0 0-1,12-40 1,-12 40-2,0 0 1,-53-37-1,17 22-1,-20 1-1,-8 8-1,-30-9 1,-11 19 0,-26-4-1,-4 15 1,-12-3-1,0 17-1,-8-8 0,24 18-1,4-7-1,26 13 0,24-10-1,23 13 0,23-6-1,31 1 0,31 3 0,25-15 0,39 4-1,19-12-1,23 2-1,21-15-1,23 1-2,-4-13 1,0-9-1,-20-3 1,-5-5 1,-36-8 0,-12 6 2,-46-14 1,-19 6 1,-34-2 0,-5 31 0,-71-46 0,0 44 0,-24 2-5,-1 2-10,20 34-11,-36-26 0,47 40 1</inkml:trace>
  <inkml:trace contextRef="#ctx0" brushRef="#br0" timeOffset="1">22 547 18,'0'0'28,"0"0"0,0 0-6,-25 46-4,27-15-4,-4 4-3,15 15-2,-1-2-1,11 16-3,-4 4 0,6 11 0,-9-6-2,3-1-1,-7 3-1,3-9-1,-7 7-3,-2-19-4,9-2-11,20-6-15,-35-46-2,67 41 2,-22-47 0</inkml:trace>
  <inkml:trace contextRef="#ctx0" brushRef="#br0" timeOffset="2">1833 593 2,'35'-15'24,"-35"15"2,0 0-6,34-12-2,-34 12-3,10 41 0,-10-41-2,-21 77-3,-2-40-1,13 30-2,-11-3-1,21 17-1,0-9-2,21-1-1,-2-5 0,16 1-1,-8-11 0,-2-4-1,-11-7 0,-18-5 0,-21-3 0,-22 3 0,-28-3 0,-31-2 1,-10-6-1,-21-2 0,-4-2 0,-1-8 0,12-3 0,-2-3-1,12-7-1,3 0-1,22 2-3,-11-12-3,23 8-10,-2 6-15,-25-22 0,37 14 2,-12-29 0</inkml:trace>
</inkml:ink>
</file>

<file path=ppt/ink/ink1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09:47.394"/>
    </inkml:context>
    <inkml:brush xml:id="br0">
      <inkml:brushProperty name="width" value="0.05292" units="cm"/>
      <inkml:brushProperty name="height" value="0.05292" units="cm"/>
      <inkml:brushProperty name="fitToCurve" value="1"/>
    </inkml:brush>
  </inkml:definitions>
  <inkml:trace contextRef="#ctx0" brushRef="#br0">55 1258 6,'0'0'9,"0"0"0,-1 2 0,1-2-1,0 0-1,-1 2-2,1-2-1,-2 0-1,2 0-2,-3-4 1,1 1-1,0-2-1,0-1 0,-1-1 1,0-1-1,0-1 1,-1-2-1,1 0 1,0-1 0,0-1-1,-1-1 1,2-1 0,0 0-1,-1-2 0,2 0 1,-1-1-1,1-1 0,1-1 0,-1 0 0,1-1 0,0-1 0,0 0 0,0-1 0,1-1 0,-1 1 0,1-1 0,0 1 0,1-1 0,0 1 0,0 0 0,1 0 0,1 0 0,0-1 0,1 0 0,1-1 0,2-2 0,0 1 1,2 0-1,0-1-1,1 1 1,0 0 0,1 1-1,0 0 1,0 1-1,0 1 1,0 1 0,1 0 0,-1 2 0,1 0 1,0 0 0,0 1 0,1 1 1,0-1-1,0 2 0,2 0 1,-1 1-1,1 0 0,0 2 0,0 1 0,0 1-1,-1 2 0,1 1 0,-1 1 0,1 1 0,0 0 0,0 0 0,0-1 0,1 0-1,0-2-1,1 0-3,0 1-3,-1-1-8,-1 4-3,-1 0 0</inkml:trace>
  <inkml:trace contextRef="#ctx0" brushRef="#br0" timeOffset="1">24 1243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565 23 11,'-2'-1'9,"2"1"2,0 0 0,0 0 1,0 0-1,0 0-1,0 0 0,0 0-2,0 0-2,0 0 0,0 0-1,2-2-2,-2 2-1,2-1 0,0 0-1,1 0 0,0 0 0,0-1 0,2 1 0,0-1-1,0 1 1,1 0 0,1-1 0,-1 1-1,1 0 0,0 0 1,-1 0-1,1 1-3,-1 0-3,-1 0-2,0 0-1,-1 0-5,1 0-4,-2-1-3,2 1-2,-2-2 2</inkml:trace>
</inkml:ink>
</file>

<file path=ppt/ink/ink1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10:11.089"/>
    </inkml:context>
    <inkml:brush xml:id="br0">
      <inkml:brushProperty name="width" value="0.05292" units="cm"/>
      <inkml:brushProperty name="height" value="0.05292" units="cm"/>
      <inkml:brushProperty name="fitToCurve" value="1"/>
    </inkml:brush>
  </inkml:definitions>
  <inkml:trace contextRef="#ctx0" brushRef="#br0">1351 125 9,'0'0'11,"2"-34"-1,-2 34 0,0 0 0,0 0-1,9-29 1,-9 29-2,0 0 1,-39-27-1,12 16-1,-14 0-1,-7 7-1,-21-7 1,-8 14 0,-20-3-1,-3 11 1,-8-2-1,-1 12-1,-5-5 0,17 12-1,3-4-1,20 9 0,17-7-1,17 9 0,17-4-1,23 1 0,23 2 0,18-11 0,30 3-1,13-9-1,17 1-1,15-11-1,18 1-2,-3-9 1,0-7-1,-16-2 1,-3-4 1,-26-6 0,-9 4 2,-34-10 1,-15 5 1,-24-2 0,-4 23 0,-52-34 0,-1 33 0,-17 1-5,-1 1-10,15 26-11,-26-20 0,34 30 1</inkml:trace>
  <inkml:trace contextRef="#ctx0" brushRef="#br0" timeOffset="1">16 403 18,'0'0'28,"0"0"0,0 0-6,-18 34-4,19-11-4,-2 3-3,10 11-2,0-2-1,8 13-3,-3 2 0,5 8 0,-8-4-2,3-1-1,-5 2-1,2-6-1,-5 5-3,-1-14-4,6-2-11,15-4-15,-26-34-2,49 30 2,-16-34 0</inkml:trace>
  <inkml:trace contextRef="#ctx0" brushRef="#br0" timeOffset="2">1353 437 2,'26'-11'24,"-26"11"2,0 0-6,25-9-2,-25 9-3,7 31 0,-7-31-2,-15 56-3,-2-28-1,9 21-2,-7-2-1,15 13-1,0-7-2,15 0-1,-1-5 0,12 2-1,-6-9 0,-2-3-1,-7-4 0,-14-5 0,-16-2 0,-15 3 0,-22-3 0,-22-1 1,-7-5-1,-16-1 0,-3-1 0,-1-7 0,9-1 0,-2-3-1,9-5-1,3 0-1,16 1-3,-8-8-3,17 5-10,-2 5-15,-18-16 0,27 10 2,-9-22 0</inkml:trace>
</inkml:ink>
</file>

<file path=ppt/ink/ink10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888"/>
    </inkml:context>
    <inkml:brush xml:id="br0">
      <inkml:brushProperty name="width" value="0.05292" units="cm"/>
      <inkml:brushProperty name="height" value="0.05292" units="cm"/>
      <inkml:brushProperty name="fitToCurve" value="1"/>
    </inkml:brush>
  </inkml:definitions>
  <inkml:trace contextRef="#ctx0" brushRef="#br0">1780 165 9,'0'0'11,"2"-45"-1,-2 45 0,0 0 0,0 0-1,12-38 1,-12 38-2,0 0 1,-53-36-1,19 21-1,-21 1-1,-7 8-1,-29-8 1,-11 18 0,-25-4-1,-4 14 1,-13-2-1,1 17-1,-8-9 0,24 18-1,4-7-1,25 13 0,23-10-1,22 13 0,23-7-1,30 2 0,30 3 0,27-15 0,34 4-1,19-11-1,23 1-1,20-14-1,23 0-2,-2-12 1,-3-8-1,-19-4 1,-4-4 1,-35-9 0,-12 7 2,-43-14 1,-21 6 1,-33-3 0,-4 31 0,-69-44 0,0 42 0,-23 2-5,-1 2-10,18 32-11,-33-24 0,45 39 1</inkml:trace>
  <inkml:trace contextRef="#ctx0" brushRef="#br0" timeOffset="1">22 532 18,'0'0'28,"0"0"0,0 0-6,-25 44-4,27-13-4,-4 3-3,14 15-2,1-3-1,9 17-3,-4 3 0,6 11 0,-8-7-2,2 1-1,-3 2-1,-3-9-1,-4 7-3,-2-18-4,8-3-11,20-6-15,-34-44-2,65 41 2,-21-47 0</inkml:trace>
  <inkml:trace contextRef="#ctx0" brushRef="#br0" timeOffset="2">1782 576 2,'34'-14'24,"-34"14"2,0 0-6,32-12-2,-32 12-3,10 41 0,-10-41-2,-20 74-3,-2-37-1,12 27-2,-10-1-1,20 16-1,0-9-2,20-1-1,-2-5 0,16 1-1,-8-10 0,-1-5-1,-11-6 0,-18-5 0,-20-3 0,-23 2 0,-26-1 0,-29-3 1,-11-6-1,-20-1 0,-4-3 0,0-8 0,10-2 0,-2-4-1,11-6-1,5 0-1,21 2-3,-8-12-3,17 8-10,0 6-15,-24-22 0,37 14 2,-13-28 0</inkml:trace>
</inkml:ink>
</file>

<file path=ppt/ink/ink10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891"/>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4-3,0 0-1,1-6-2,2-10-3,-2-12-2,2-9-2,0-18-4,2-19-7,11-5-10,-13-35 3,15-3-1</inkml:trace>
  <inkml:trace contextRef="#ctx0" brushRef="#br0" timeOffset="1">10 50 10,'0'0'15,"0"0"-2,0 0 1,0 0 0,10-7-2,5 6-1,2 0-3,10 0 0,8 0-2,10-1-3,7-2-1,11-3-1,6 3-3,-1-1-4,3 0-2,-3 1-4,-10 0-5,0 6-3,-22-8-2,7 15-3</inkml:trace>
  <inkml:trace contextRef="#ctx0" brushRef="#br0" timeOffset="2">717 18 11,'0'0'14,"0"0"1,0 0-1,0 0-1,0 0 0,0 0 1,6 25-3,-8-1 1,5 15-2,-4 10-1,4 19-3,-6 6-2,3 17-1,-3 4-1,1 4-2,1 0 0,-3 0-2,3-6 0,0-8-1,2-4-1,-2-15-3,6-4-2,-4-14-6,0-14-5,6-1-10,-7-33 4,5 19-1</inkml:trace>
  <inkml:trace contextRef="#ctx0" brushRef="#br0" timeOffset="3">96 1303 14,'0'0'14,"0"0"1,0 0-1,0 0-2,0 0-2,0 0 0,0 0-2,0 0-1,11 3-2,-1 0 0,6-2-1,3 4-1,6-1 0,7-3-1,8-5-1,2 3-2,4 1-2,-1-5-6,3 0-3,1 1-7,-9-7-3,7 11-5,-20-12 1</inkml:trace>
  <inkml:trace contextRef="#ctx0" brushRef="#br0" timeOffset="4">159 213 4,'10'11'19,"-10"-11"-4,0 0-1,0 0-2,20 0-1,-7-1 1,5 1-2,5 1-3,5-4-1,6 5-2,1 1-2,3 2-5,-1 1-5,2 4-8,-11-12-10,11 15 1,-19-19-1</inkml:trace>
  <inkml:trace contextRef="#ctx0" brushRef="#br0" timeOffset="5">163 381 10,'0'0'15,"-1"14"0,1-14 0,0 0-2,16 0-2,0 1 0,4-2-3,8 0-2,5 1-2,2 0-3,3 1-6,-2-5-7,8 10-10,-17-12-2,11 14-1</inkml:trace>
  <inkml:trace contextRef="#ctx0" brushRef="#br0" timeOffset="6">192 568 8,'-11'-7'23,"11"7"-4,0 0-3,7 11-1,-7-11 0,0 0-4,19 5-2,-5-5-2,5 3-2,-1-5-2,4 2 1,3 0-2,1 0-2,1 2-3,-3-2-3,3 2-7,-1 4-12,-8-10-3,11 13 0,-16-12 1</inkml:trace>
  <inkml:trace contextRef="#ctx0" brushRef="#br0" timeOffset="7">332 901 7,'0'0'12,"0"0"1,0 0-3,0-13-1,0 13-1,-3-15 1,3 15-2,-4-15-1,4 15 1,-9-9-2,9 9-2,-9 0 0,9 0-1,-13 9 0,13-9-1,-13 11 0,13-11-1,-6 14 1,6-14-1,3 14 0,-3-14-1,13 7-1,-4-6 0,1-1-1,-10 0 0,18-4 0,-18 4 0,14-5 1,-14 5 0,0 0-1,0-11 3,0 11-1,-13-7 2,3 5-1,1 1 0,-4 1 0,4 3-3,-2-3-5,6 12-10,-6-15-2,15 17-1</inkml:trace>
</inkml:ink>
</file>

<file path=ppt/ink/ink10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899"/>
    </inkml:context>
    <inkml:brush xml:id="br0">
      <inkml:brushProperty name="width" value="0.05292" units="cm"/>
      <inkml:brushProperty name="height" value="0.05292" units="cm"/>
      <inkml:brushProperty name="fitToCurve" value="1"/>
    </inkml:brush>
  </inkml:definitions>
  <inkml:trace contextRef="#ctx0" brushRef="#br0">52 1257 6,'0'0'9,"0"0"0,-1 2 0,1-2-1,0 0-1,-1 2-2,1-2-1,-2 0-1,2 0-2,-3-4 1,1 1-1,0-2-1,0-1 0,-1-1 1,0-1-1,0-1 1,-1-2-1,1 0 1,0-1 0,0-1-1,-1-1 1,2-1 0,0 0-1,-1-2 0,2 0 1,-1-1-1,1-1 0,1-1 0,-1 0 0,1-1 0,0-1 0,0 0 0,0-1 0,1-1 0,-1 1 0,1-1 0,0 1 0,1-1 0,0 1 0,0 0 0,1 0 0,1 0 0,0-1 0,1 0 0,1-1 0,2 0 0,0-1 1,2 0-1,0-1-1,1 0 1,0 1 0,1 1-1,0 0 1,0 1-1,0 1 1,0 1 0,1 0 0,-1 2 0,1 0 1,0 0 0,0 1 0,1 1 1,0-1-1,0 2 0,2 0 1,-1 1-1,1 0 0,0 2 0,0 1 0,-1 1-1,0 2 0,1 1 0,-1 1 0,1 1 0,0 0 0,0 0 0,0-1 0,1 0-1,0-2-1,1 0-3,0 1-3,-1-1-8,-1 4-3,-1 0 0</inkml:trace>
  <inkml:trace contextRef="#ctx0" brushRef="#br0" timeOffset="1">21 1242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561 23 11,'-2'-1'9,"2"1"2,0 0 0,0 0 1,0 0-1,0 0-1,0 0 0,0 0-2,0 0-2,0 0 0,0 0-1,2-2-2,-2 2-1,2-1 0,0 0-1,1 0 0,0 0 0,0-1 0,2 1 0,0-1-1,0 1 1,1 0 0,1-1 0,-1 1-1,1 0 0,0 0 1,-1 0-1,1 1-3,-1 0-3,-1 0-2,0 0-1,-1 0-5,1 0-4,-2-1-3,2 1-2,-2-2 2</inkml:trace>
</inkml:ink>
</file>

<file path=ppt/ink/ink10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02"/>
    </inkml:context>
    <inkml:brush xml:id="br0">
      <inkml:brushProperty name="width" value="0.05292" units="cm"/>
      <inkml:brushProperty name="height" value="0.05292" units="cm"/>
      <inkml:brushProperty name="fitToCurve" value="1"/>
    </inkml:brush>
  </inkml:definitions>
  <inkml:trace contextRef="#ctx0" brushRef="#br0">1780 165 9,'0'0'11,"2"-45"-1,-2 45 0,0 0 0,0 0-1,12-38 1,-12 38-2,0 0 1,-53-36-1,19 21-1,-21 1-1,-7 8-1,-29-8 1,-11 18 0,-25-4-1,-4 14 1,-13-2-1,1 17-1,-8-9 0,24 18-1,4-7-1,25 13 0,23-10-1,22 13 0,23-7-1,30 2 0,30 3 0,27-15 0,34 4-1,19-11-1,23 1-1,20-14-1,23 0-2,-2-12 1,-3-8-1,-19-4 1,-4-4 1,-35-9 0,-12 7 2,-43-14 1,-21 6 1,-33-3 0,-4 31 0,-69-44 0,0 42 0,-23 2-5,-1 2-10,18 32-11,-33-24 0,45 39 1</inkml:trace>
  <inkml:trace contextRef="#ctx0" brushRef="#br0" timeOffset="1">22 532 18,'0'0'28,"0"0"0,0 0-6,-25 44-4,27-13-4,-4 3-3,14 15-2,1-3-1,9 17-3,-4 4 0,6 10 0,-8-7-2,2 1-1,-3 2-1,-3-9-1,-4 7-3,-2-18-4,8-3-11,20-6-15,-34-44-2,65 41 2,-21-47 0</inkml:trace>
  <inkml:trace contextRef="#ctx0" brushRef="#br0" timeOffset="2">1782 576 2,'34'-14'24,"-34"14"2,0 0-6,32-12-2,-32 12-3,10 41 0,-10-41-2,-20 74-3,-2-37-1,12 27-2,-10 0-1,20 15-1,0-9-2,20-1-1,-2-5 0,16 1-1,-8-10 0,-1-5-1,-11-6 0,-18-5 0,-20-3 0,-23 2 0,-26-1 0,-29-3 1,-11-6-1,-20-1 0,-4-3 0,0-8 0,10-2 0,-2-4-1,11-6-1,5 0-1,21 2-3,-8-12-3,17 8-10,0 6-15,-24-22 0,37 14 2,-13-28 0</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5:19:37.925"/>
    </inkml:context>
    <inkml:brush xml:id="br0">
      <inkml:brushProperty name="width" value="0.05292" units="cm"/>
      <inkml:brushProperty name="height" value="0.05292" units="cm"/>
      <inkml:brushProperty name="fitToCurve" value="1"/>
    </inkml:brush>
  </inkml:definitions>
  <inkml:trace contextRef="#ctx0" brushRef="#br0">-179-22077 3,'0'0'5,"19"0"0,-19 0-2,37 0 1,0 0-1,27-17 2,8 17 0,38 0 0,15-18 1,38 18 0,16 0 0,26-17-1,28 17 0,28 0 0,19 0-2,30 0 1,31 0-1,33 17-1,37-17 1,40 0-1,32 0 1,27 0-2,18 18 0,0-18 0,-15 0-1,-28 0 0,-28 0 0,-52 17-1,-47-17 0,-51 0 0,-38 17 0,-36-17 1,-28 0-1,-34 0 1,-30 0-1,-26 0 1,-38 0-2,-31 18-3,-46-18-4,-32 0-6,0 17-6,-54-34 0</inkml:trace>
</inkml:ink>
</file>

<file path=ppt/ink/ink1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05"/>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4-3,0 0-1,1-6-2,2-10-3,-2-12-2,2-9-2,0-18-4,2-19-7,11-5-10,-13-35 3,15-3-1</inkml:trace>
  <inkml:trace contextRef="#ctx0" brushRef="#br0" timeOffset="1">10 50 10,'0'0'15,"0"0"-2,0 0 1,0 0 0,10-7-2,5 6-1,2 0-3,10 0 0,8 0-2,10-1-3,7-2-1,11-3-1,6 3-3,-1-1-4,3 0-2,-3 1-4,-10 0-5,0 6-3,-22-8-2,7 15-3</inkml:trace>
  <inkml:trace contextRef="#ctx0" brushRef="#br0" timeOffset="2">717 18 11,'0'0'14,"0"0"1,0 0-1,0 0-1,0 0 0,0 0 1,6 25-3,-8-1 1,5 15-2,-4 10-1,4 19-3,-6 6-2,3 17-1,-3 4-1,1 4-2,1 0 0,-3 0-2,3-6 0,0-8-1,2-4-1,-2-15-3,6-4-2,-4-14-6,0-14-5,6-1-10,-7-33 4,5 19-1</inkml:trace>
  <inkml:trace contextRef="#ctx0" brushRef="#br0" timeOffset="3">96 1303 14,'0'0'14,"0"0"1,0 0-1,0 0-2,0 0-2,0 0 0,0 0-2,0 0-1,11 3-2,-1 0 0,6-2-1,3 4-1,6-1 0,7-3-1,8-5-1,2 3-2,4 1-2,-1-5-6,3 0-3,1 1-7,-9-7-3,7 11-5,-20-12 1</inkml:trace>
  <inkml:trace contextRef="#ctx0" brushRef="#br0" timeOffset="4">159 213 4,'10'11'19,"-10"-11"-4,0 0-1,0 0-2,20 0-1,-7-1 1,5 1-2,5 1-3,5-4-1,6 5-2,1 1-2,3 2-5,-1 1-5,2 4-8,-11-12-10,11 15 1,-19-19-1</inkml:trace>
  <inkml:trace contextRef="#ctx0" brushRef="#br0" timeOffset="5">163 381 10,'0'0'15,"-1"14"0,1-14 0,0 0-2,16 0-2,0 1 0,4-2-3,8 0-2,5 1-2,2 0-3,3 1-6,-2-5-7,8 10-10,-17-12-2,11 14-1</inkml:trace>
  <inkml:trace contextRef="#ctx0" brushRef="#br0" timeOffset="6">192 568 8,'-11'-7'23,"11"7"-4,0 0-3,7 11-1,-7-11 0,0 0-4,19 5-2,-5-5-2,5 3-2,-1-5-2,4 2 1,3 0-2,1 0-2,1 2-3,-3-2-3,3 2-7,-1 4-12,-8-10-3,11 13 0,-16-12 1</inkml:trace>
  <inkml:trace contextRef="#ctx0" brushRef="#br0" timeOffset="7">332 901 7,'0'0'12,"0"0"1,0 0-3,0-13-1,0 13-1,-3-15 1,3 15-2,-4-15-1,4 15 1,-9-9-2,9 9-2,-9 0 0,9 0-1,-13 9 0,13-9-1,-13 11 0,13-11-1,-6 14 1,6-14-1,3 14 0,-3-14-1,13 7-1,-4-6 0,1-1-1,-10 0 0,18-4 0,-18 4 0,14-5 1,-14 5 0,0 0-1,0-11 3,0 11-1,-13-7 2,3 5-1,1 1 0,-4 1 0,4 3-3,-2-3-5,6 12-10,-6-15-2,15 17-1</inkml:trace>
</inkml:ink>
</file>

<file path=ppt/ink/ink1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13"/>
    </inkml:context>
    <inkml:brush xml:id="br0">
      <inkml:brushProperty name="width" value="0.05292" units="cm"/>
      <inkml:brushProperty name="height" value="0.05292" units="cm"/>
      <inkml:brushProperty name="fitToCurve" value="1"/>
    </inkml:brush>
  </inkml:definitions>
  <inkml:trace contextRef="#ctx0" brushRef="#br0">52 1258 6,'0'0'9,"0"0"0,-1 2 0,1-2-1,0 0-1,-1 2-2,1-2-1,-2 0-1,2 0-2,-3-4 1,1 1-1,0-2-1,0-1 0,-1-1 1,0-1-1,0-1 1,-1-2-1,1 0 1,0-1 0,0-1-1,-1-1 1,2-1 0,0 0-1,-1-2 0,2 0 1,-1-1-1,1-1 0,1-1 0,-1 0 0,1-1 0,0-1 0,0 0 0,0-1 0,1-1 0,-1 1 0,1-1 0,0 1 0,1-1 0,0 1 0,0 0 0,1 0 0,1 0 0,0-1 0,1 0 0,1-1 0,2-1 0,0 0 1,2 0-1,0-1-1,1 0 1,0 1 0,1 1-1,0 0 1,0 1-1,0 1 1,0 1 0,1 0 0,-1 2 0,1 0 1,0 0 0,0 1 0,1 1 1,0-1-1,0 2 0,2 0 1,-1 1-1,1 0 0,0 2 0,0 1 0,-1 1-1,0 2 0,1 1 0,-1 1 0,1 1 0,0 0 0,0 0 0,0-1 0,1 0-1,0-2-1,1 0-3,0 1-3,-1-1-8,-1 4-3,-1 0 0</inkml:trace>
  <inkml:trace contextRef="#ctx0" brushRef="#br0" timeOffset="1">21 1243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561 23 11,'-2'-1'9,"2"1"2,0 0 0,0 0 1,0 0-1,0 0-1,0 0 0,0 0-2,0 0-2,0 0 0,0 0-1,2-2-2,-2 2-1,2-1 0,0 0-1,1 0 0,0 0 0,0-1 0,2 1 0,0-1-1,0 1 1,1 0 0,1-1 0,-1 1-1,1 0 0,0 0 1,-1 0-1,1 1-3,-1 0-3,-1 0-2,0 0-1,-1 0-5,1 0-4,-2-1-3,2 1-2,-2-2 2</inkml:trace>
</inkml:ink>
</file>

<file path=ppt/ink/ink1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1784 165 9,'0'0'11,"2"-45"-1,-2 45 0,0 0 0,0 0-1,12-38 1,-12 38-2,0 0 1,-53-36-1,19 21-1,-21 1-1,-7 8-1,-29-8 1,-13 18 0,-23-4-1,-4 14 1,-13-2-1,1 17-1,-8-9 0,24 18-1,2-7-1,27 13 0,23-10-1,22 13 0,23-7-1,30 2 0,30 3 0,27-15 0,34 4-1,21-11-1,21 1-1,20-14-1,23 0-2,-2-12 1,-3-8-1,-17-4 1,-6-4 1,-35-9 0,-12 7 2,-43-14 1,-21 6 1,-33-3 0,-4 31 0,-69-44 0,0 42 0,-23 2-5,-1 2-10,18 32-11,-35-24 0,47 39 1</inkml:trace>
  <inkml:trace contextRef="#ctx0" brushRef="#br0" timeOffset="1">22 532 18,'0'0'28,"0"0"0,0 0-6,-25 44-4,27-13-4,-4 3-3,14 15-2,1-3-1,9 17-3,-4 3 0,6 11 0,-8-7-2,2 1-1,-3 2-1,-3-9-1,-4 7-3,-2-18-4,8-3-11,20-6-15,-34-44-2,65 41 2,-21-47 0</inkml:trace>
  <inkml:trace contextRef="#ctx0" brushRef="#br0" timeOffset="2">1786 576 2,'34'-14'24,"-34"14"2,0 0-6,32-12-2,-32 12-3,10 41 0,-10-41-2,-20 74-3,-2-37-1,12 27-2,-10-1-1,20 16-1,0-9-2,20-1-1,-2-5 0,16 1-1,-8-10 0,-1-5-1,-11-6 0,-18-5 0,-20-3 0,-23 2 0,-26-1 0,-29-3 1,-11-6-1,-22-1 0,-2-3 0,0-8 0,10-2 0,-2-4-1,11-6-1,5 0-1,21 2-3,-10-12-3,19 8-10,0 6-15,-24-22 0,37 14 2,-13-28 0</inkml:trace>
</inkml:ink>
</file>

<file path=ppt/ink/ink1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19"/>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3-3,0 1-1,1-6-2,2-10-3,-2-12-2,2-9-2,0-18-4,2-19-7,11-5-10,-13-35 3,15-3-1</inkml:trace>
  <inkml:trace contextRef="#ctx0" brushRef="#br0" timeOffset="1">10 50 10,'0'0'15,"0"0"-2,0 0 1,0 0 0,10-7-2,5 6-1,2 0-3,10 0 0,8 0-2,10-1-3,7-2-1,11-3-1,6 3-3,0-1-4,2 0-2,-3 1-4,-10 0-5,0 6-3,-22-8-2,7 15-3</inkml:trace>
  <inkml:trace contextRef="#ctx0" brushRef="#br0" timeOffset="2">718 18 11,'0'0'14,"0"0"1,0 0-1,0 0-1,0 0 0,0 0 1,6 25-3,-8-1 1,5 15-2,-4 10-1,4 19-3,-6 6-2,3 17-1,-3 4-1,1 4-2,1-1 0,-3 1-2,3-6 0,0-8-1,2-4-1,-2-15-3,6-4-2,-4-14-6,0-14-5,6-1-10,-7-33 4,5 19-1</inkml:trace>
  <inkml:trace contextRef="#ctx0" brushRef="#br0" timeOffset="3">96 1302 14,'0'0'14,"0"0"1,0 0-1,0 0-2,0 0-2,0 0 0,0 0-2,0 0-1,11 3-2,-1 0 0,6-2-1,3 4-1,6-1 0,7-3-1,8-5-1,2 3-2,4 1-2,0-5-6,2 0-3,1 1-7,-9-7-3,7 11-5,-20-12 1</inkml:trace>
  <inkml:trace contextRef="#ctx0" brushRef="#br0" timeOffset="4">159 213 4,'10'11'19,"-10"-11"-4,0 0-1,0 0-2,20 0-1,-7-1 1,5 1-2,5 1-3,5-4-1,6 5-2,1 1-2,4 2-5,-2 1-5,2 4-8,-11-12-10,11 15 1,-19-19-1</inkml:trace>
  <inkml:trace contextRef="#ctx0" brushRef="#br0" timeOffset="5">163 381 10,'0'0'15,"-1"14"0,1-14 0,0 0-2,16 0-2,0 1 0,4-2-3,8 0-2,5 1-2,2 0-3,3 1-6,-1-5-7,7 10-10,-17-12-2,11 14-1</inkml:trace>
  <inkml:trace contextRef="#ctx0" brushRef="#br0" timeOffset="6">192 568 8,'-11'-7'23,"11"7"-4,0 0-3,7 11-1,-7-11 0,0 0-4,19 5-2,-5-5-2,5 3-2,-1-5-2,4 2 1,3 0-2,1 0-2,1 2-3,-2-2-3,2 2-7,-1 4-12,-8-10-3,11 13 0,-16-12 1</inkml:trace>
  <inkml:trace contextRef="#ctx0" brushRef="#br0" timeOffset="7">332 900 7,'0'0'12,"0"0"1,0 0-3,0-13-1,0 13-1,-3-15 1,3 15-2,-4-15-1,4 15 1,-9-9-2,9 9-2,-9 0 0,9 0-1,-13 9 0,13-9-1,-13 11 0,13-11-1,-6 14 1,6-14-1,3 14 0,-3-14-1,13 7-1,-4-6 0,1-1-1,-10 0 0,18-4 0,-18 4 0,14-5 1,-14 5 0,0 0-1,0-11 3,0 11-1,-13-7 2,3 5-1,1 1 0,-4 1 0,4 3-3,-2-3-5,6 12-10,-6-15-2,15 17-1</inkml:trace>
</inkml:ink>
</file>

<file path=ppt/ink/ink1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27"/>
    </inkml:context>
    <inkml:brush xml:id="br0">
      <inkml:brushProperty name="width" value="0.05292" units="cm"/>
      <inkml:brushProperty name="height" value="0.05292" units="cm"/>
      <inkml:brushProperty name="fitToCurve" value="1"/>
    </inkml:brush>
  </inkml:definitions>
  <inkml:trace contextRef="#ctx0" brushRef="#br0">52 1257 6,'0'0'9,"0"0"0,-1 2 0,1-2-1,0 0-1,-1 2-2,1-2-1,-2 0-1,2 0-2,-3-4 1,1 1-1,0-2-1,0-1 0,-1-1 1,0-1-1,0-1 1,-1-2-1,1 0 1,0-1 0,0-1-1,-1-1 1,2-1 0,0 0-1,-1-2 0,2 0 1,-1-1-1,1-1 0,1-1 0,-1 0 0,1-1 0,0-1 0,0 0 0,0-1 0,1-1 0,-1 1 0,1-1 0,0 1 0,1-1 0,0 1 0,0 0 0,1 0 0,1 0 0,0-1 0,1 0 0,1-1 0,2 0 0,0-1 1,2 0-1,0-1-1,1 0 1,0 1 0,1 1-1,0 0 1,0 1-1,0 1 1,0 1 0,1 0 0,-1 2 0,1 0 1,0 0 0,0 1 0,1 1 1,0-1-1,0 2 0,2 0 1,-1 1-1,1 0 0,0 2 0,0 1 0,0 1-1,-1 2 0,1 1 0,-1 1 0,1 1 0,0 0 0,0 0 0,0-1 0,1 0-1,0-2-1,1 0-3,0 1-3,-1-1-8,-1 4-3,-1 0 0</inkml:trace>
  <inkml:trace contextRef="#ctx0" brushRef="#br0" timeOffset="1">21 1242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562 23 11,'-2'-1'9,"2"1"2,0 0 0,0 0 1,0 0-1,0 0-1,0 0 0,0 0-2,0 0-2,0 0 0,0 0-1,2-2-2,-2 2-1,2-1 0,0 0-1,1 0 0,0 0 0,0-1 0,2 1 0,0-1-1,0 1 1,1 0 0,1-1 0,-1 1-1,1 0 0,0 0 1,-1 0-1,1 1-3,-1 0-3,-1 0-2,0 0-1,-1 0-5,1 0-4,-2-1-3,2 1-2,-2-2 2</inkml:trace>
</inkml:ink>
</file>

<file path=ppt/ink/ink1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30"/>
    </inkml:context>
    <inkml:brush xml:id="br0">
      <inkml:brushProperty name="width" value="0.05292" units="cm"/>
      <inkml:brushProperty name="height" value="0.05292" units="cm"/>
      <inkml:brushProperty name="fitToCurve" value="1"/>
    </inkml:brush>
  </inkml:definitions>
  <inkml:trace contextRef="#ctx0" brushRef="#br0">-889-8 14,'7'20'11,"-14"2"2,17 12-1,-10 15 0,5 22-1,-5 19-1,7 26-1,1 22-2,4 19-2,0 18-2,-3 8-2,11-4-1,5-11-1,-1-16 0,4-19-1,-4-25-1,1-25-1,-3-23-1,-4-20-2,-4-19-2,-14-21-1,0 0 0,3-21 1,-6-2-2,-6-11-2,16 6-5</inkml:trace>
</inkml:ink>
</file>

<file path=ppt/ink/ink1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31"/>
    </inkml:context>
    <inkml:brush xml:id="br0">
      <inkml:brushProperty name="width" value="0.05292" units="cm"/>
      <inkml:brushProperty name="height" value="0.05292" units="cm"/>
      <inkml:brushProperty name="fitToCurve" value="1"/>
    </inkml:brush>
  </inkml:definitions>
  <inkml:trace contextRef="#ctx0" brushRef="#br0">-179-140077 3,'0'0'5,"19"0"0,-19 0-2,37 0 1,0 0-1,27-17 2,8 17 0,38 0 0,15-18 1,38 18 0,16 0 0,26-17-1,28 17 0,28 0 0,19 0-2,30 0 1,31 0-1,33 17-1,37-17 1,40 0-1,31 0 1,28 0-2,18 18 0,0-18 0,-15 0-1,-28 0 0,-28 0 0,-52 17-1,-47-17 0,-51 0 0,-38 17 0,-36-17 1,-28 0-1,-34 0 1,-30 0-1,-26 0 1,-38 0-2,-31 18-3,-46-18-4,-32 0-6,0 17-6,-54-34 0</inkml:trace>
</inkml:ink>
</file>

<file path=ppt/ink/ink1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32"/>
    </inkml:context>
    <inkml:brush xml:id="br0">
      <inkml:brushProperty name="width" value="0.05292" units="cm"/>
      <inkml:brushProperty name="height" value="0.05292" units="cm"/>
      <inkml:brushProperty name="fitToCurve" value="1"/>
    </inkml:brush>
  </inkml:definitions>
  <inkml:trace contextRef="#ctx0" brushRef="#br0">-9510-27 3,'-14'8'19,"17"15"-3,-11 4-2,8 13-1,-9 13 0,4 15 0,-4 21-2,9 19-1,-5 16-3,-1 15-2,3 8-1,-8 5-2,8 1 0,-11-11-2,6-11 0,-9-16 0,5-14 0,-5-20 0,8-10 0,-5-11-1,6-7 1,5-9 0,0-2 0,12-9 0,-1-1 0,9-9 0,-3-3-1,10-5 0,-5-7 0,9-7-1,-5-4-2,-23 3 1,28-11-2,-28 11 1,14-9-1,-14 9-2,-3-8-1,3 8-3,0 0-4,-48-5-3,48 5-4,-28-8 1</inkml:trace>
</inkml:ink>
</file>

<file path=ppt/ink/ink1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7:29.933"/>
    </inkml:context>
    <inkml:brush xml:id="br0">
      <inkml:brushProperty name="width" value="0.05292" units="cm"/>
      <inkml:brushProperty name="height" value="0.05292" units="cm"/>
      <inkml:brushProperty name="fitToCurve" value="1"/>
    </inkml:brush>
  </inkml:definitions>
  <inkml:trace contextRef="#ctx0" brushRef="#br0">-75 141 7,'0'0'7,"0"0"-2,0 0-1,0 0 1,31 2-1,-11-2 0,18 4 1,21-3 1,32-1 1,19-1 0,42-1 0,34 0 0,36-2-1,22 0 0,36 1-2,23 1-1,25 2-1,13 0 0,26 4-1,4-3-1,24 3 1,12-2-1,0 0 0,1-2-1,-4 2 1,-4-2 0,-26 0-1,-28 0 1,-33 0-1,-33 3 1,-33-1 0,-30 1 0,-21-1 0,-13 2 0,-5-3-1,0-1-2,11 0-3,7-3-2,-3-1 1,3 1 0,-23-2 1,-23 1 1,-33-3 2,-43 1 4,-43 1 3,-31 5 1,-44-8-1,-17 6-3,0-2-10,18 10-8,-8-8-1,36 9-2</inkml:trace>
</inkml:ink>
</file>

<file path=ppt/ink/ink1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58:29.57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-1069 5233 20,'-104'0'16,"104"0"0,0 0-1,0 0-3,-99 0 2,99 0-4,0 0-2,0 0-2,0 0-1,0 0-2,0 0-1,65-42-2,-65 42 1,125-42-1,-25 6 0,25-48 1,18 6-1,73-48 0,48-36 0,26 0 2,48-7 0,42-28 0,44-8 1,57-41 0,47 0 0,-14-36 1,58-7-1,-27 8 0,13 34-2,-78-41 1,13 41-1,-77 8-1,-27 35 0,1-1 0,-44 1-1,-30 84-3,-14-48-3,-3 55-3,-39 28-4,-14-41-3,1 90-7,-113-48-3,78 6 0,-121-6 2</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5:19:37.926"/>
    </inkml:context>
    <inkml:brush xml:id="br0">
      <inkml:brushProperty name="width" value="0.05292" units="cm"/>
      <inkml:brushProperty name="height" value="0.05292" units="cm"/>
      <inkml:brushProperty name="fitToCurve" value="1"/>
    </inkml:brush>
  </inkml:definitions>
  <inkml:trace contextRef="#ctx0" brushRef="#br0">-2026-27 3,'-14'8'19,"17"15"-3,-11 4-2,8 13-1,-9 13 0,4 15 0,-4 21-2,9 19-1,-5 16-3,-1 15-2,3 9-1,-8 4-2,8 1 0,-11-11-2,6-11 0,-9-16 0,6-14 0,-6-20 0,8-10 0,-5-11-1,6-7 1,5-9 0,0-2 0,12-9 0,-1-1 0,9-9 0,-3-3-1,9-5 0,-4-7 0,9-7-1,-5-4-2,-23 3 1,28-11-2,-28 11 1,14-9-1,-14 9-2,-3-8-1,3 8-3,0 0-4,-48-5-3,48 5-4,-28-8 1</inkml:trace>
</inkml:ink>
</file>

<file path=ppt/ink/ink1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59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-1030 10102 20,'-124'0'16,"124"0"0,0 0-1,0 0-3,-118 0 2,118 0-4,0 0-2,0 0-2,0 0-1,0 0-2,0 0-1,77-82-2,-77 82 1,149-82-1,-30 14 0,29-96 1,22 13-1,87-95 0,56-68 0,31 0 2,57-14 0,51-55 0,52-13 1,66-82 0,57-1 0,-16-67 1,67-15-1,-31 15 0,16 68-2,-93-83 1,16 83-1,-93 13-1,-31 69 0,1 0 0,-52-1-1,-36 165-3,-16-96-3,-4 110-3,-47 54-4,-15-82-3,-1 177-7,-132-95-3,91 14 0,-143-14 2</inkml:trace>
</inkml:ink>
</file>

<file path=ppt/ink/ink1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7"/>
    </inkml:context>
    <inkml:brush xml:id="br0">
      <inkml:brushProperty name="width" value="0.05292" units="cm"/>
      <inkml:brushProperty name="height" value="0.05292" units="cm"/>
      <inkml:brushProperty name="fitToCurve" value="1"/>
    </inkml:brush>
  </inkml:definitions>
  <inkml:trace contextRef="#ctx0" brushRef="#br0">-1808-8 14,'0'4'11,"0"0"2,0 3-1,0 3 0,0 4-1,0 3-1,1 6-1,-1 3-2,0 5-2,0 4-2,1 0-2,-1 1-1,1-3-1,0-4 0,-1-3-1,1-5-1,0-4-1,-1-6-1,1-3-2,-1-4-2,0-4-1,0 0 0,0-4 1,0 0-2,0-3-2,0 1-5</inkml:trace>
</inkml:ink>
</file>

<file path=ppt/ink/ink1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8"/>
    </inkml:context>
    <inkml:brush xml:id="br0">
      <inkml:brushProperty name="width" value="0.05292" units="cm"/>
      <inkml:brushProperty name="height" value="0.05292" units="cm"/>
      <inkml:brushProperty name="fitToCurve" value="1"/>
    </inkml:brush>
  </inkml:definitions>
  <inkml:trace contextRef="#ctx0" brushRef="#br0">-179-259326 3,'0'0'5,"1"0"0,-1 0-2,1 0 1,0 0-1,1-3 2,0 3 0,1 0 0,1-3 1,1 3 0,0 0 0,1-3-1,1 3 0,1 0 0,0 0-2,1 0 1,1 0-1,1 3-1,1-3 1,2 0-1,0 0 1,1 0-2,0 3 0,1-3 0,-1 0-1,-1 0 0,0 0 0,-2 3-1,-2-3 0,-1 0 0,-1 4 0,-1-4 1,-1 0-1,-1 0 1,0 0-1,-2 0 1,-1 0-2,0 3-3,-2-3-4,-1 0-6,0 3-6,-2-6 0</inkml:trace>
</inkml:ink>
</file>

<file path=ppt/ink/ink1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9"/>
    </inkml:context>
    <inkml:brush xml:id="br0">
      <inkml:brushProperty name="width" value="0.05292" units="cm"/>
      <inkml:brushProperty name="height" value="0.05292" units="cm"/>
      <inkml:brushProperty name="fitToCurve" value="1"/>
    </inkml:brush>
  </inkml:definitions>
  <inkml:trace contextRef="#ctx0" brushRef="#br0">-9043-27 3,'-1'2'19,"1"2"-3,0 1-2,0 3-1,0 2 0,0 4 0,0 3-2,0 4-1,0 3-3,0 4-2,-1 0-1,1 2-2,0 0 0,0-2-2,0-3 0,-1-3 0,1-2 0,0-4 0,0-2 0,-1-2-1,1-2 1,0-1 0,0-1 0,0-2 0,0 0 0,1-1 0,-1-1-1,0-1 0,1-2 0,-1 0-1,1-2-2,-1 1 1,1-2-2,-1 2 1,0-2-1,0 2-2,0-2-1,0 2-3,0 0-4,-1-1-3,1 1-4,-1-1 1</inkml:trace>
</inkml:ink>
</file>

<file path=ppt/ink/ink1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70"/>
    </inkml:context>
    <inkml:brush xml:id="br0">
      <inkml:brushProperty name="width" value="0.05292" units="cm"/>
      <inkml:brushProperty name="height" value="0.05292" units="cm"/>
      <inkml:brushProperty name="fitToCurve" value="1"/>
    </inkml:brush>
  </inkml:definitions>
  <inkml:trace contextRef="#ctx0" brushRef="#br0">-75 268 7,'0'0'7,"0"0"-2,0 0-1,0 0 1,1 0-1,0 0 0,0 1 1,0 0 1,2-1 1,0-1 0,2 1 0,0-1 0,2 1-1,0-1 0,1 1-2,1-1-1,1 1-1,-1 0 0,2 1-1,0-1-1,1 1 1,0-1-1,0 0 0,0 0-1,0 1 1,0-1 0,-1 0-1,-1 0 1,-1 0-1,0 1 1,-3-1 0,0 1 0,0-1 0,0 1 0,-1-1-1,0 0-2,1 0-3,0-1-2,-1 1 1,1-1 0,-1 0 1,0 0 1,-2 0 2,-1 0 4,-1 0 3,-1 1 1,-1-2-1,-1 1-3,0 1-10,1 1-8,0-2-1,0 3-2</inkml:trace>
</inkml:ink>
</file>

<file path=ppt/ink/ink1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3"/>
    </inkml:context>
    <inkml:brush xml:id="br0">
      <inkml:brushProperty name="width" value="0.05292" units="cm"/>
      <inkml:brushProperty name="height" value="0.05292" units="cm"/>
      <inkml:brushProperty name="fitToCurve" value="1"/>
    </inkml:brush>
  </inkml:definitions>
  <inkml:trace contextRef="#ctx0" brushRef="#br0">-1808-8 14,'0'4'11,"0"0"2,0 3-1,0 2 0,0 6-1,0 2-1,1 6-1,-1 3-2,0 5-2,0 3-2,1 2-2,-1-1-1,1-2-1,0-4 0,-1-2-1,1-6-1,0-5-1,-1-4-1,1-4-2,-1-4-2,0-4-1,0 0 0,0-4 1,0-1-2,0-1-2,0 0-5</inkml:trace>
</inkml:ink>
</file>

<file path=ppt/ink/ink1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4"/>
    </inkml:context>
    <inkml:brush xml:id="br0">
      <inkml:brushProperty name="width" value="0.05292" units="cm"/>
      <inkml:brushProperty name="height" value="0.05292" units="cm"/>
      <inkml:brushProperty name="fitToCurve" value="1"/>
    </inkml:brush>
  </inkml:definitions>
  <inkml:trace contextRef="#ctx0" brushRef="#br0">-179-259343 3,'0'0'5,"1"0"0,-1 0-2,1 0 1,0 0-1,1-3 2,0 3 0,1 0 0,1-4 1,1 4 0,0 0 0,1-3-1,1 3 0,1 0 0,0 0-2,1 0 1,1 0-1,2 3-1,0-3 1,1 0-1,2 0 1,0 0-2,0 4 0,0-4 0,0 0-1,0 0 0,-1 0 0,-2 3-1,-2-3 0,-1 0 0,-1 3 0,-1-3 1,-1 0-1,-1 0 1,0 0-1,-2 0 1,-1 0-2,0 3-3,-2-3-4,-1 0-6,0 4-6,-2-8 0</inkml:trace>
</inkml:ink>
</file>

<file path=ppt/ink/ink1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5"/>
    </inkml:context>
    <inkml:brush xml:id="br0">
      <inkml:brushProperty name="width" value="0.05292" units="cm"/>
      <inkml:brushProperty name="height" value="0.05292" units="cm"/>
      <inkml:brushProperty name="fitToCurve" value="1"/>
    </inkml:brush>
  </inkml:definitions>
  <inkml:trace contextRef="#ctx0" brushRef="#br0">-9997-27 3,'0'2'19,"0"2"-3,0 1-2,0 3-1,0 2 0,0 4 0,0 3-2,0 4-1,0 4-3,0 2-2,0 2-1,0 1-2,0-1 0,0-1-2,0-2 0,0-4 0,0-2 0,0-4 0,0-2 0,-1-3-1,1 0 1,0-2 0,0-1 0,0-2 0,1 0 0,-1-1 0,0-1-1,0-1 0,0-2 0,0 0-1,0-2-2,0 1 1,0-2-2,0 2 1,0-2-1,0 2-2,0-2-1,0 2-3,0 0-4,0-1-3,0 1-4,0-1 1</inkml:trace>
</inkml:ink>
</file>

<file path=ppt/ink/ink1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6"/>
    </inkml:context>
    <inkml:brush xml:id="br0">
      <inkml:brushProperty name="width" value="0.05292" units="cm"/>
      <inkml:brushProperty name="height" value="0.05292" units="cm"/>
      <inkml:brushProperty name="fitToCurve" value="1"/>
    </inkml:brush>
  </inkml:definitions>
  <inkml:trace contextRef="#ctx0" brushRef="#br0">-75 268 7,'0'0'7,"0"0"-2,0 0-1,0 0 1,1 1-1,0-1 0,0 0 1,0 1 1,2-1 1,0-1 0,2 1 0,0 0 0,2-1-1,0 1 0,1-1-2,1 1-1,1 0-1,-1 0 0,2 1-1,0-1-1,1 0 1,0 0-1,0 1 0,0-1-1,0 0 1,0 0 0,-1 0-1,-1 0 1,-1 0-1,0 1 1,-3-1 0,0 1 0,0-1 0,0 1 0,-1-1-1,0 0-2,1 0-3,0 0-2,-1-1 1,1 0 0,-1 0 1,0 0 1,-2 1 2,-1-2 4,-1 1 3,-1 1 1,-1-1-1,-1 0-3,0 0-10,1 3-8,0-3-1,0 3-2</inkml:trace>
</inkml:ink>
</file>

<file path=ppt/ink/ink1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9"/>
    </inkml:context>
    <inkml:brush xml:id="br0">
      <inkml:brushProperty name="width" value="0.05292" units="cm"/>
      <inkml:brushProperty name="height" value="0.05292" units="cm"/>
      <inkml:brushProperty name="fitToCurve" value="1"/>
    </inkml:brush>
  </inkml:definitions>
  <inkml:trace contextRef="#ctx0" brushRef="#br0">-1807-8 14,'0'4'11,"0"0"2,0 3-1,0 2 0,0 6-1,0 2-1,0 6-1,1 3-2,-1 5-2,1 3-2,-1 2-2,1 0-1,-1-4-1,1-2 0,0-4-1,0-5-1,0-5-1,-1-4-1,1-4-2,-1-4-2,0-4-1,0 0 0,1-4 1,-2-1-2,1-1-2,0 0-5</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5:19:37.927"/>
    </inkml:context>
    <inkml:brush xml:id="br0">
      <inkml:brushProperty name="width" value="0.05292" units="cm"/>
      <inkml:brushProperty name="height" value="0.05292" units="cm"/>
      <inkml:brushProperty name="fitToCurve" value="1"/>
    </inkml:brush>
  </inkml:definitions>
  <inkml:trace contextRef="#ctx0" brushRef="#br0">-75-23 7,'0'0'7,"0"0"-2,0 0-1,0 0 1,31 2-1,-11-2 0,18 4 1,21-3 1,32-1 1,19-1 0,42-1 0,34 0 0,36-3-1,22 1 0,36 1-2,23 1-1,25 2-1,13 0 0,26 4-1,4-3-1,24 3 1,12-2-1,0 1 0,1-3-1,-4 2 1,-4-2 0,-26 0-1,-28 0 1,-33 0-1,-33 3 1,-33-1 0,-30 1 0,-21-1 0,-13 2 0,-5-3-1,0-1-2,11 0-3,7-3-2,-3-1 1,3 1 0,-23-2 1,-23 0 1,-33-2 2,-43 1 4,-43 1 3,-31 5 1,-44-8-1,-17 6-3,0-2-10,18 10-8,-8-8-1,36 9-2</inkml:trace>
</inkml:ink>
</file>

<file path=ppt/ink/ink1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0"/>
    </inkml:context>
    <inkml:brush xml:id="br0">
      <inkml:brushProperty name="width" value="0.05292" units="cm"/>
      <inkml:brushProperty name="height" value="0.05292" units="cm"/>
      <inkml:brushProperty name="fitToCurve" value="1"/>
    </inkml:brush>
  </inkml:definitions>
  <inkml:trace contextRef="#ctx0" brushRef="#br0">-179-259362 3,'0'0'5,"1"0"0,-1 0-2,1 0 1,0 0-1,1-3 2,0 3 0,1 0 0,1-3 1,1 3 0,0 0 0,1-3-1,1 3 0,1 0 0,0 0-2,1 0 1,2 0-1,1 3-1,0-3 1,1 0-1,2 0 1,0 0-2,1 3 0,-1-3 0,0 0-1,0 0 0,-1 0 0,-1 3-1,-3-3 0,-1 0 0,-1 4 0,-1-4 1,-1 0-1,-1 0 1,0 0-1,-2 0 1,-1 0-2,0 3-3,-2-3-4,-1 0-6,0 3-6,-2-6 0</inkml:trace>
</inkml:ink>
</file>

<file path=ppt/ink/ink1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1"/>
    </inkml:context>
    <inkml:brush xml:id="br0">
      <inkml:brushProperty name="width" value="0.05292" units="cm"/>
      <inkml:brushProperty name="height" value="0.05292" units="cm"/>
      <inkml:brushProperty name="fitToCurve" value="1"/>
    </inkml:brush>
  </inkml:definitions>
  <inkml:trace contextRef="#ctx0" brushRef="#br0">-10213-27 3,'-1'2'19,"1"2"-3,0 1-2,0 3-1,0 2 0,0 4 0,0 3-2,0 4-1,0 3-3,-1 4-2,1 0-1,0 2-2,0 0 0,0-2-2,0-3 0,-1-3 0,1-2 0,0-4 0,0-2 0,-1-2-1,1-2 1,0-1 0,0-1 0,0-2 0,0 0 0,1-1 0,-1-1-1,0-1 0,1-2 0,-1 0-1,1-2-2,-1 1 1,0-2-2,0 2 1,1-2-1,-1 2-2,0-2-1,0 2-3,0 0-4,-1-1-3,1 1-4,-1-1 1</inkml:trace>
</inkml:ink>
</file>

<file path=ppt/ink/ink1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62"/>
    </inkml:context>
    <inkml:brush xml:id="br0">
      <inkml:brushProperty name="width" value="0.05292" units="cm"/>
      <inkml:brushProperty name="height" value="0.05292" units="cm"/>
      <inkml:brushProperty name="fitToCurve" value="1"/>
    </inkml:brush>
  </inkml:definitions>
  <inkml:trace contextRef="#ctx0" brushRef="#br0">-75 278 7,'0'0'7,"0"0"-2,0 0-1,0 0 1,1 1-1,0-1 0,0 1 1,0-1 1,2 0 1,0 0 0,2-1 0,0 1 0,2-1-1,0 0 0,1 1-2,1 0-1,1 0-1,1 0 0,0 0-1,0 0-1,1 1 1,0-1-1,0 1 0,0-1-1,0 0 1,0 0 0,-1 0-1,-1 0 1,-1 0-1,0 1 1,-1-1 0,-2 1 0,0-1 0,0 1 0,-1-1-1,0 0-2,1 0-3,0 0-2,-1-1 1,1 0 0,-1 0 1,0 0 1,-2 0 2,-1 0 4,-1 0 3,-1 1 1,-1-1-1,-1 0-3,0 0-10,1 3-8,0-3-1,0 3-2</inkml:trace>
</inkml:ink>
</file>

<file path=ppt/ink/ink1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5"/>
    </inkml:context>
    <inkml:brush xml:id="br0">
      <inkml:brushProperty name="width" value="0.05292" units="cm"/>
      <inkml:brushProperty name="height" value="0.05292" units="cm"/>
      <inkml:brushProperty name="fitToCurve" value="1"/>
    </inkml:brush>
  </inkml:definitions>
  <inkml:trace contextRef="#ctx0" brushRef="#br0">-1808-8 14,'0'4'11,"0"0"2,0 3-1,0 2 0,0 6-1,0 2-1,1 6-1,-1 3-2,0 5-2,0 3-2,1 2-2,-1-1-1,1-2-1,0-4 0,-1-2-1,1-6-1,0-5-1,-1-4-1,1-4-2,-1-4-2,0-4-1,0 0 0,0-4 1,0-1-2,0-1-2,0 0-5</inkml:trace>
</inkml:ink>
</file>

<file path=ppt/ink/ink1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6"/>
    </inkml:context>
    <inkml:brush xml:id="br0">
      <inkml:brushProperty name="width" value="0.05292" units="cm"/>
      <inkml:brushProperty name="height" value="0.05292" units="cm"/>
      <inkml:brushProperty name="fitToCurve" value="1"/>
    </inkml:brush>
  </inkml:definitions>
  <inkml:trace contextRef="#ctx0" brushRef="#br0">-179-259344 3,'0'0'5,"1"0"0,-1 0-2,1 0 1,0 0-1,1-3 2,0 3 0,1 0 0,1-3 1,1 3 0,0 0 0,1-3-1,1 3 0,1 0 0,0 0-2,1 0 1,0 0-1,3 3-1,0-3 1,1 0-1,2 0 1,0 0-2,1 3 0,-1-3 0,0 0-1,0 0 0,-2 0 0,-1 3-1,-2-3 0,-1 0 0,-1 4 0,-1-4 1,-1 0-1,-1 0 1,0 0-1,-2 0 1,-1 0-2,0 4-3,-2-4-4,-1 0-6,0 3-6,-2-6 0</inkml:trace>
</inkml:ink>
</file>

<file path=ppt/ink/ink1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7"/>
    </inkml:context>
    <inkml:brush xml:id="br0">
      <inkml:brushProperty name="width" value="0.05292" units="cm"/>
      <inkml:brushProperty name="height" value="0.05292" units="cm"/>
      <inkml:brushProperty name="fitToCurve" value="1"/>
    </inkml:brush>
  </inkml:definitions>
  <inkml:trace contextRef="#ctx0" brushRef="#br0">-9997-27 3,'0'2'19,"0"2"-3,0 1-2,0 3-1,0 2 0,0 4 0,0 3-2,0 4-1,0 4-3,0 2-2,0 2-1,0 1-2,0-1 0,0-1-2,0-2 0,0-4 0,0-2 0,0-4 0,0-2 0,-1-3-1,1 0 1,0-2 0,0-1 0,0-2 0,1 0 0,-1-1 0,0-1-1,0-1 0,0-2 0,0 0-1,0-2-2,0 1 1,0-2-2,0 2 1,0-2-1,0 2-2,0-2-1,0 2-3,0 0-4,0-1-3,0 1-4,0-1 1</inkml:trace>
</inkml:ink>
</file>

<file path=ppt/ink/ink1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8"/>
    </inkml:context>
    <inkml:brush xml:id="br0">
      <inkml:brushProperty name="width" value="0.05292" units="cm"/>
      <inkml:brushProperty name="height" value="0.05292" units="cm"/>
      <inkml:brushProperty name="fitToCurve" value="1"/>
    </inkml:brush>
  </inkml:definitions>
  <inkml:trace contextRef="#ctx0" brushRef="#br0">-75 268 7,'0'0'7,"0"0"-2,0 0-1,0 0 1,1 1-1,0-1 0,0 0 1,0 1 1,2-1 1,0-1 0,2 1 0,0 0 0,2-1-1,0 1 0,1-1-2,1 1-1,1 0-1,-1 0 0,2 1-1,0-1-1,1 0 1,0 0-1,0 1 0,0-1-1,0 0 1,0 0 0,-1 0-1,-1 0 1,-1 0-1,0 1 1,-3-1 0,0 1 0,0-1 0,0 1 0,-1-1-1,0 0-2,1 0-3,0 0-2,-1-1 1,1 0 0,-1 0 1,0 0 1,-2 1 2,-1-2 4,-1 1 3,-1 1 1,-1-1-1,-1 0-3,0 0-10,1 3-8,0-3-1,0 3-2</inkml:trace>
</inkml:ink>
</file>

<file path=ppt/ink/ink1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1"/>
    </inkml:context>
    <inkml:brush xml:id="br0">
      <inkml:brushProperty name="width" value="0.05292" units="cm"/>
      <inkml:brushProperty name="height" value="0.05292" units="cm"/>
      <inkml:brushProperty name="fitToCurve" value="1"/>
    </inkml:brush>
  </inkml:definitions>
  <inkml:trace contextRef="#ctx0" brushRef="#br0">-1807-8 14,'0'4'11,"0"0"2,0 3-1,0 2 0,0 6-1,0 2-1,0 6-1,1 3-2,-1 5-2,0 3-2,0 2-2,1 0-1,0-4-1,-1-2 0,1-4-1,0-5-1,-1-5-1,1-4-1,-1-4-2,1-4-2,-1-4-1,0 0 0,0-4 1,0-1-2,-1-1-2,2 0-5</inkml:trace>
</inkml:ink>
</file>

<file path=ppt/ink/ink1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2"/>
    </inkml:context>
    <inkml:brush xml:id="br0">
      <inkml:brushProperty name="width" value="0.05292" units="cm"/>
      <inkml:brushProperty name="height" value="0.05292" units="cm"/>
      <inkml:brushProperty name="fitToCurve" value="1"/>
    </inkml:brush>
  </inkml:definitions>
  <inkml:trace contextRef="#ctx0" brushRef="#br0">-179-259362 3,'0'0'5,"1"0"0,-1 0-2,1 0 1,0 0-1,1-3 2,0 3 0,1 0 0,1-3 1,1 3 0,0 0 0,1-3-1,1 3 0,1 0 0,0 0-2,1 0 1,1 0-1,1 3-1,1-3 1,2 0-1,0 0 1,1 0-2,0 3 0,1-3 0,-1 0-1,-1 0 0,0 0 0,-2 3-1,-2-3 0,-1 0 0,-1 4 0,-1-4 1,-1 0-1,-1 0 1,0 0-1,-2 0 1,-1 0-2,0 3-3,-2-3-4,-1 0-6,0 3-6,-2-6 0</inkml:trace>
</inkml:ink>
</file>

<file path=ppt/ink/ink1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3"/>
    </inkml:context>
    <inkml:brush xml:id="br0">
      <inkml:brushProperty name="width" value="0.05292" units="cm"/>
      <inkml:brushProperty name="height" value="0.05292" units="cm"/>
      <inkml:brushProperty name="fitToCurve" value="1"/>
    </inkml:brush>
  </inkml:definitions>
  <inkml:trace contextRef="#ctx0" brushRef="#br0">-10211-27 3,'-1'2'19,"1"2"-3,0 1-2,0 3-1,0 2 0,0 4 0,-1 3-2,1 4-1,0 3-3,0 4-2,0 0-1,-1 2-2,1 0 0,0-2-2,0-3 0,-1-3 0,1-2 0,-1-4 0,1-2 0,-1-2-1,1-2 1,0-1 0,0-1 0,0-2 0,0 0 0,1-1 0,-1-1-1,1-1 0,0-2 0,0 0-1,0-2-2,-1 1 1,0-2-2,0 2 1,1-2-1,-1 2-2,0-2-1,0 2-3,0 0-4,-2-1-3,2 1-4,-1-1 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5:19:37.92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2381 202 7,'9'-5'18,"-7"-4"-8,3 1-3,-6-1-1,0 0-1,-3 0-2,-2-1 0,-5-1-1,-2 0-2,-4 0 0,-5 0 0,-6 0 0,-7-1 1,-6 2-1,-9 0 1,-8 0 0,-7 1 0,-9 1 0,-8 0 1,-6 1 2,-5 2 0,-8 1 1,-3 3 1,-5 2 1,-3 5 1,-2 2 0,-2 3 0,0 7 0,-1 4-2,5 7 0,2 2 0,7 7-2,6 3-1,9 4-1,10 1-1,10-1 0,11 2-1,12 1 0,11-1-1,14-2 1,11-2-1,15-1 2,12-1 1,13 2 0,12-8 0,14-1 2,11-6 0,11 0-1,11-2 1,8-4-2,9-1 2,5-4-3,4-1 2,3 0-3,0-2 2,0 0-1,1-4 0,0-2 1,-3-2-1,0 0-1,-3-5 1,-1-3 0,-1 2-1,-5-8 0,-1-3 1,-5-3-1,-5-3-1,-5-2 2,-6-3-2,-9-3-1,-8-5-1,-11 1 2,-10 0-3,-13-5 2,-11-3-1,-15-8 0,-12 0 2,-14 1-1,-12-2 2,-11-5 0,-9 4 1,-9 4-1,-5 2 0,-3 6-2,0 4 0,-2 1-3,3 7-3,1 4-8,2 3-16,5 10-1,-1-1 1,10 9 1</inkml:trace>
</inkml:ink>
</file>

<file path=ppt/ink/ink1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4"/>
    </inkml:context>
    <inkml:brush xml:id="br0">
      <inkml:brushProperty name="width" value="0.05292" units="cm"/>
      <inkml:brushProperty name="height" value="0.05292" units="cm"/>
      <inkml:brushProperty name="fitToCurve" value="1"/>
    </inkml:brush>
  </inkml:definitions>
  <inkml:trace contextRef="#ctx0" brushRef="#br0">-75 279 7,'0'0'7,"0"0"-2,0 0-1,0 0 1,1 0-1,0 0 0,0 1 1,0 0 1,2-1 1,0-1 0,2 1 0,0-1 0,2 0-1,0 1 0,1 0-2,1-1-1,1 1-1,-1 0 0,2 1-1,0-1-1,1 0 1,0 1-1,0-1 0,0 0-1,0 1 1,0-1 0,-1 0-1,-1 0 1,-1 0-1,0 1 1,-3-1 0,0 1 0,0-1 0,0 1 0,-1-1-1,0 0-2,1 0-3,0 0-2,-1-1 1,1 0 0,-1 0 1,0 0 1,-2 0 2,-1 0 4,-1 0 3,-1 1 1,-1-2-1,-1 1-3,0 1-10,1 1-8,0-2-1,0 3-2</inkml:trace>
</inkml:ink>
</file>

<file path=ppt/ink/ink1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7"/>
    </inkml:context>
    <inkml:brush xml:id="br0">
      <inkml:brushProperty name="width" value="0.05292" units="cm"/>
      <inkml:brushProperty name="height" value="0.05292" units="cm"/>
      <inkml:brushProperty name="fitToCurve" value="1"/>
    </inkml:brush>
  </inkml:definitions>
  <inkml:trace contextRef="#ctx0" brushRef="#br0">-1806-8 14,'0'4'11,"0"0"2,0 3-1,0 2 0,0 6-1,0 2-1,0 6-1,1 3-2,-1 5-2,0 3-2,1 2-2,-1-1-1,1-2-1,0-4 0,-1-2-1,1-6-1,0-5-1,0-4-1,-1-4-2,1-4-2,-1-4-1,0 0 0,0-4 1,0-1-2,-1-1-2,2 0-5</inkml:trace>
</inkml:ink>
</file>

<file path=ppt/ink/ink1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8"/>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0,0 0-2,1 0 1,1 0-1,2 3-1,0-3 1,1 0-1,2 0 1,0 0-2,-1 4 0,2-4 0,-1 0-1,0 0 0,-2 0 0,0 3-1,-3-3 0,-1 0 0,-1 3 0,-1-3 1,-1 0-1,-1 0 1,0 0-1,-2 0 1,-1 0-2,0 3-3,-2-3-4,-1 0-6,0 4-6,-2-8 0</inkml:trace>
</inkml:ink>
</file>

<file path=ppt/ink/ink1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9"/>
    </inkml:context>
    <inkml:brush xml:id="br0">
      <inkml:brushProperty name="width" value="0.05292" units="cm"/>
      <inkml:brushProperty name="height" value="0.05292" units="cm"/>
      <inkml:brushProperty name="fitToCurve" value="1"/>
    </inkml:brush>
  </inkml:definitions>
  <inkml:trace contextRef="#ctx0" brushRef="#br0">-11271-27 3,'0'2'19,"0"2"-3,0 1-2,0 3-1,-1 2 0,1 4 0,0 3-2,0 4-1,0 3-3,0 4-2,0 0-1,0 2-2,0 0 0,-1-2-2,1-3 0,0-3 0,-1-2 0,1-4 0,0-2 0,0-2-1,-1-2 1,1-1 0,0-1 0,1-2 0,-1 0 0,0-1 0,0-1-1,1-1 0,-1-2 0,1 0-1,-1-2-2,0 1 1,1-2-2,-1 2 1,0-2-1,0 2-2,0-2-1,0 2-3,0 0-4,-1 0-3,1 0-4,0-2 1</inkml:trace>
</inkml:ink>
</file>

<file path=ppt/ink/ink1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50"/>
    </inkml:context>
    <inkml:brush xml:id="br0">
      <inkml:brushProperty name="width" value="0.05292" units="cm"/>
      <inkml:brushProperty name="height" value="0.05292" units="cm"/>
      <inkml:brushProperty name="fitToCurve" value="1"/>
    </inkml:brush>
  </inkml:definitions>
  <inkml:trace contextRef="#ctx0" brushRef="#br0">-75 289 7,'0'0'7,"0"0"-2,0 0-1,0 0 1,1 0-1,0 0 0,0 1 1,0 0 1,2-1 1,0-1 0,2 1 0,0-1 0,2 1-1,0-1 0,1 1-2,1-1-1,1 1-1,-1 0 0,2 1-1,0-1-1,1 1 1,0-1-1,0 0 0,0 0-1,0 1 1,0-1 0,-1 0-1,-1 0 1,-1 0-1,0 1 1,-3-1 0,0 1 0,0-1 0,0 1 0,-1-1-1,0 0-2,1 0-3,0 0-2,-1-1 1,1 0 0,-1 0 1,0 0 1,-2 0 2,-1 0 4,-1 0 3,-1 1 1,-1-2-1,-1 1-3,0 1-10,1 1-8,0-2-1,0 3-2</inkml:trace>
</inkml:ink>
</file>

<file path=ppt/ink/ink1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3"/>
    </inkml:context>
    <inkml:brush xml:id="br0">
      <inkml:brushProperty name="width" value="0.05292" units="cm"/>
      <inkml:brushProperty name="height" value="0.05292" units="cm"/>
      <inkml:brushProperty name="fitToCurve" value="1"/>
    </inkml:brush>
  </inkml:definitions>
  <inkml:trace contextRef="#ctx0" brushRef="#br0">-1807-8 14,'0'4'11,"0"0"2,0 3-1,0 2 0,0 5-1,0 4-1,0 5-1,1 4-2,-1 4-2,0 3-2,1 2-2,-1-1-1,1-2-1,-1-3 0,1-4-1,0-5-1,-1-5-1,1-4-1,-1-4-2,1-4-2,-1-4-1,0 0 0,0-4 1,0-1-2,0-1-2,0 0-5</inkml:trace>
</inkml:ink>
</file>

<file path=ppt/ink/ink1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4"/>
    </inkml:context>
    <inkml:brush xml:id="br0">
      <inkml:brushProperty name="width" value="0.05292" units="cm"/>
      <inkml:brushProperty name="height" value="0.05292" units="cm"/>
      <inkml:brushProperty name="fitToCurve" value="1"/>
    </inkml:brush>
  </inkml:definitions>
  <inkml:trace contextRef="#ctx0" brushRef="#br0">-179-259343 3,'0'0'5,"1"0"0,-1 0-2,1 0 1,0 0-1,1-3 2,0 3 0,1 0 0,1-4 1,1 4 0,0 0 0,1-3-1,1 3 0,1 0 0,0 0-2,1 0 1,1 0-1,2 3-1,0-3 1,1 0-1,2 0 1,0 0-2,0 4 0,0-4 0,0 0-1,0 0 0,-1 0 0,-2 3-1,-2-3 0,-1 0 0,-1 3 0,-1-3 1,-1 0-1,-1 0 1,0 0-1,-2 0 1,-1 0-2,0 3-3,-2-3-4,-1 0-6,0 4-6,-2-8 0</inkml:trace>
</inkml:ink>
</file>

<file path=ppt/ink/ink1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5"/>
    </inkml:context>
    <inkml:brush xml:id="br0">
      <inkml:brushProperty name="width" value="0.05292" units="cm"/>
      <inkml:brushProperty name="height" value="0.05292" units="cm"/>
      <inkml:brushProperty name="fitToCurve" value="1"/>
    </inkml:brush>
  </inkml:definitions>
  <inkml:trace contextRef="#ctx0" brushRef="#br0">-9994-27 3,'-1'2'19,"2"2"-3,-2 1-2,1 3-1,0 2 0,0 4 0,0 3-2,0 4-1,0 4-3,-1 2-2,1 2-1,0 1-2,0-1 0,0-1-2,-1-2 0,1-4 0,0-2 0,-1-4 0,1-2 0,0-3-1,-1 0 1,1-2 0,0-1 0,1-2 0,-1 0 0,0-1 0,1-1-1,-1-1 0,1-2 0,-1 0-1,1-2-2,-1 1 1,1-2-2,-1 2 1,0-2-1,0 2-2,0-2-1,0 2-3,0 0-4,-1-1-3,1 1-4,-1-1 1</inkml:trace>
</inkml:ink>
</file>

<file path=ppt/ink/ink1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6"/>
    </inkml:context>
    <inkml:brush xml:id="br0">
      <inkml:brushProperty name="width" value="0.05292" units="cm"/>
      <inkml:brushProperty name="height" value="0.05292" units="cm"/>
      <inkml:brushProperty name="fitToCurve" value="1"/>
    </inkml:brush>
  </inkml:definitions>
  <inkml:trace contextRef="#ctx0" brushRef="#br0">-75 269 7,'0'0'7,"0"0"-2,0 0-1,0 0 1,1 0-1,0 0 0,0 1 1,0-1 1,2 0 1,0 0 0,2-1 0,0 1 0,2-1-1,0 0 0,1 1-2,1-1-1,1 1-1,-1 0 0,2 1-1,0-1-1,1 1 1,0-1-1,0 1 0,0-1-1,0 0 1,0 0 0,-1 0-1,-1 0 1,-1 0-1,0 1 1,-3-1 0,0 1 0,0-1 0,0 1 0,-1-1-1,0 0-2,1 0-3,0 0-2,-1-1 1,1 0 0,-1 0 1,0 0 1,-2 0 2,-1 0 4,-1 0 3,-1 1 1,-1-2-1,-1 2-3,0-1-10,1 2-8,0-1-1,0 1-2</inkml:trace>
</inkml:ink>
</file>

<file path=ppt/ink/ink1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9"/>
    </inkml:context>
    <inkml:brush xml:id="br0">
      <inkml:brushProperty name="width" value="0.05292" units="cm"/>
      <inkml:brushProperty name="height" value="0.05292" units="cm"/>
      <inkml:brushProperty name="fitToCurve" value="1"/>
    </inkml:brush>
  </inkml:definitions>
  <inkml:trace contextRef="#ctx0" brushRef="#br0">-1807-8 14,'0'4'11,"0"0"2,0 3-1,0 2 0,0 5-1,0 4-1,0 5-1,1 4-2,-1 4-2,1 3-2,-1 2-2,1-1-1,-1-2-1,1-3 0,0-4-1,0-5-1,0-5-1,-1-4-1,1-4-2,-1-4-2,0-4-1,0 0 0,1-4 1,-2-1-2,1-1-2,0 0-5</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21T11:32:20.123"/>
    </inkml:context>
    <inkml:brush xml:id="br0">
      <inkml:brushProperty name="width" value="0.05292" units="cm"/>
      <inkml:brushProperty name="height" value="0.05292" units="cm"/>
      <inkml:brushProperty name="fitToCurve" value="1"/>
    </inkml:brush>
  </inkml:definitions>
  <inkml:trace contextRef="#ctx0" brushRef="#br0">-1222 793 20,'-24'0'16,"24"0"0,0 0-1,0 0-3,-23 0 2,23 0-4,0 0-2,0 0-2,0 0-1,0 0-2,0 0-1,15-6-2,-15 6 1,29-6-1,-6 1 0,6-7 1,4 1-1,17-7 0,11-5 0,6 0 2,11-1 0,10-4 0,10-1 1,13-6 0,11 0 0,-3-5 1,13-1-1,-6 1 0,3 5-2,-18-6 1,3 6-1,-18 1-1,-6 5 0,0 0 0,-10 0-1,-7 12-3,-3-7-3,-1 8-3,-9 4-4,-3-6-3,0 13-7,-26-7-3,18 1 0,-28-1 2</inkml:trace>
</inkml:ink>
</file>

<file path=ppt/ink/ink1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0"/>
    </inkml:context>
    <inkml:brush xml:id="br0">
      <inkml:brushProperty name="width" value="0.05292" units="cm"/>
      <inkml:brushProperty name="height" value="0.05292" units="cm"/>
      <inkml:brushProperty name="fitToCurve" value="1"/>
    </inkml:brush>
  </inkml:definitions>
  <inkml:trace contextRef="#ctx0" brushRef="#br0">-179-259361 3,'0'0'5,"1"0"0,-1 0-2,1 0 1,0 0-1,1-3 2,0 3 0,1 0 0,1-4 1,1 4 0,0 0 0,1-3-1,1 3 0,1 0 0,0 0-2,1 0 1,1 0-1,2 3-1,0-3 1,1 0-1,2 0 1,0 0-2,0 4 0,0-4 0,0 0-1,0 0 0,-2 0 0,0 3-1,-3-3 0,-1 0 0,-1 3 0,-1-3 1,-1 0-1,-1 0 1,0 0-1,-2 0 1,-1 0-2,0 3-3,-2-3-4,-1 0-6,0 4-6,-2-8 0</inkml:trace>
</inkml:ink>
</file>

<file path=ppt/ink/ink1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1"/>
    </inkml:context>
    <inkml:brush xml:id="br0">
      <inkml:brushProperty name="width" value="0.05292" units="cm"/>
      <inkml:brushProperty name="height" value="0.05292" units="cm"/>
      <inkml:brushProperty name="fitToCurve" value="1"/>
    </inkml:brush>
  </inkml:definitions>
  <inkml:trace contextRef="#ctx0" brushRef="#br0">-10212-27 3,'-1'2'19,"1"2"-3,0 1-2,0 3-1,0 2 0,0 4 0,0 3-2,0 4-1,-1 3-3,1 4-2,0 0-1,0 2-2,0 0 0,-1-2-2,1-3 0,0-3 0,-1-2 0,1-4 0,0-2 0,-1-2-1,1-2 1,0-1 0,0-1 0,0-2 0,0 0 0,1-1 0,-1-1-1,1-1 0,-1-2 0,1 0-1,0-2-2,-1 1 1,1-2-2,-1 2 1,0-2-1,0 2-2,0-2-1,0 2-3,0 0-4,-1-1-3,1 1-4,-1-1 1</inkml:trace>
</inkml:ink>
</file>

<file path=ppt/ink/ink1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42"/>
    </inkml:context>
    <inkml:brush xml:id="br0">
      <inkml:brushProperty name="width" value="0.05292" units="cm"/>
      <inkml:brushProperty name="height" value="0.05292" units="cm"/>
      <inkml:brushProperty name="fitToCurve" value="1"/>
    </inkml:brush>
  </inkml:definitions>
  <inkml:trace contextRef="#ctx0" brushRef="#br0">-75 279 7,'0'0'7,"0"0"-2,0 0-1,0 0 1,1 0-1,0 0 0,0 1 1,0-1 1,2 0 1,0 0 0,2-1 0,0 1 0,2-1-1,0 0 0,1 1-2,1-1-1,1 1-1,-1 0 0,2 1-1,0-1-1,1 1 1,0-1-1,0 1 0,0-1-1,0 0 1,0 0 0,-1 0-1,-1 0 1,-1 0-1,0 1 1,-3-1 0,0 1 0,0-1 0,0 1 0,-1-1-1,0 0-2,1 0-3,0 0-2,-1-1 1,1 0 0,-1 0 1,0 0 1,-2 0 2,-1 0 4,-1 0 3,-1 1 1,-1-2-1,-1 2-3,0-1-10,1 2-8,0-1-1,0 1-2</inkml:trace>
</inkml:ink>
</file>

<file path=ppt/ink/ink1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5"/>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0,-1-4-1,1-5-1,0-5-1,0-4-1,-1-4-2,1-4-2,-1-4-1,0 0 0,0-4 1,0-1-2,-1-1-2,2 0-5</inkml:trace>
</inkml:ink>
</file>

<file path=ppt/ink/ink1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6"/>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0,1 0-2,0 0 1,1 0-1,2 3-1,0-3 1,1 0-1,2 0 1,0 0-2,1 4 0,0-4 0,-1 0-1,0 0 0,-2 0 0,0 3-1,-2-3 0,-2 0 0,-1 3 0,-1-3 1,-1 0-1,-1 0 1,0 0-1,-2 0 1,-1 0-2,0 3-3,-2-3-4,-1 0-6,0 4-6,-2-8 0</inkml:trace>
</inkml:ink>
</file>

<file path=ppt/ink/ink1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7"/>
    </inkml:context>
    <inkml:brush xml:id="br0">
      <inkml:brushProperty name="width" value="0.05292" units="cm"/>
      <inkml:brushProperty name="height" value="0.05292" units="cm"/>
      <inkml:brushProperty name="fitToCurve" value="1"/>
    </inkml:brush>
  </inkml:definitions>
  <inkml:trace contextRef="#ctx0" brushRef="#br0">-11264-27 3,'-1'2'19,"1"2"-3,0 1-2,0 3-1,0 2 0,0 4 0,0 3-2,0 4-1,-1 3-3,1 4-2,0 0-1,0 2-2,0 0 0,0-2-2,-1-3 0,1-3 0,0-2 0,-1-4 0,1-2 0,0-2-1,-1-2 1,1-1 0,0-1 0,0-2 0,1 0 0,-1-1 0,0-1-1,1-1 0,0-2 0,-1 0-1,1-2-2,-1 1 1,1-2-2,-1 2 1,0-2-1,0 2-2,0-2-1,0 2-3,0 0-4,-1-1-3,1 1-4,-1-1 1</inkml:trace>
</inkml:ink>
</file>

<file path=ppt/ink/ink1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8"/>
    </inkml:context>
    <inkml:brush xml:id="br0">
      <inkml:brushProperty name="width" value="0.05292" units="cm"/>
      <inkml:brushProperty name="height" value="0.05292" units="cm"/>
      <inkml:brushProperty name="fitToCurve" value="1"/>
    </inkml:brush>
  </inkml:definitions>
  <inkml:trace contextRef="#ctx0" brushRef="#br0">-75 289 7,'0'0'7,"0"0"-2,0 0-1,0 0 1,1 0-1,0 0 0,0 1 1,0-1 1,2 0 1,0 0 0,2-1 0,0 1 0,2-1-1,0 0 0,1 1-2,1-1-1,1 1-1,1 0 0,0 1-1,0-1-1,1 1 1,0-1-1,0 1 0,0-1-1,0 0 1,0 0 0,-1 0-1,-1 0 1,-1 0-1,0 1 1,-1-1 0,-2 1 0,0-1 0,0 1 0,-1-1-1,0 0-2,1 0-3,0 0-2,-1-1 1,1 0 0,-1 0 1,0 0 1,-2 0 2,-1 0 4,-1 0 3,-1 1 1,-1-2-1,-1 2-3,0-1-10,1 2-8,0-1-1,0 1-2</inkml:trace>
</inkml:ink>
</file>

<file path=ppt/ink/ink1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1"/>
    </inkml:context>
    <inkml:brush xml:id="br0">
      <inkml:brushProperty name="width" value="0.05292" units="cm"/>
      <inkml:brushProperty name="height" value="0.05292" units="cm"/>
      <inkml:brushProperty name="fitToCurve" value="1"/>
    </inkml:brush>
  </inkml:definitions>
  <inkml:trace contextRef="#ctx0" brushRef="#br0">-1807-8 14,'0'4'11,"0"0"2,0 3-1,0 2 0,0 5-1,0 4-1,0 5-1,0 3-2,1 5-2,-1 3-2,0 2-2,1-1-1,-1-2-1,1-4 0,-1-3-1,1-5-1,-1-5-1,1-4-1,-1-4-2,1-4-2,-1-4-1,0 0 0,0-4 1,0-1-2,-1-1-2,2 0-5</inkml:trace>
</inkml:ink>
</file>

<file path=ppt/ink/ink1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2"/>
    </inkml:context>
    <inkml:brush xml:id="br0">
      <inkml:brushProperty name="width" value="0.05292" units="cm"/>
      <inkml:brushProperty name="height" value="0.05292" units="cm"/>
      <inkml:brushProperty name="fitToCurve" value="1"/>
    </inkml:brush>
  </inkml:definitions>
  <inkml:trace contextRef="#ctx0" brushRef="#br0">-179-259361 3,'0'0'5,"1"0"0,-1 0-2,1 0 1,0 0-1,1-3 2,0 3 0,1 0 0,1-4 1,1 4 0,0 0 0,1-3-1,1 3 0,1 0 0,0 0-2,1 0 1,1 0-1,2 3-1,0-3 1,1 0-1,2 0 1,0 0-2,0 4 0,0-4 0,0 0-1,0 0 0,-2 0 0,0 3-1,-3-3 0,-1 0 0,-1 3 0,-1-3 1,-1 0-1,-1 0 1,0 0-1,-2 0 1,-1 0-2,0 3-3,-2-3-4,-1 0-6,0 4-6,-2-8 0</inkml:trace>
</inkml:ink>
</file>

<file path=ppt/ink/ink1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3"/>
    </inkml:context>
    <inkml:brush xml:id="br0">
      <inkml:brushProperty name="width" value="0.05292" units="cm"/>
      <inkml:brushProperty name="height" value="0.05292" units="cm"/>
      <inkml:brushProperty name="fitToCurve" value="1"/>
    </inkml:brush>
  </inkml:definitions>
  <inkml:trace contextRef="#ctx0" brushRef="#br0">-10212-27 3,'-1'2'19,"1"2"-3,0 1-2,0 3-1,0 2 0,0 4 0,0 3-2,0 4-1,-1 3-3,1 4-2,0 0-1,0 2-2,0 0 0,-1-2-2,1-3 0,0-3 0,-1-2 0,1-4 0,0-2 0,-1-2-1,1-2 1,0-1 0,0-1 0,0-2 0,0 0 0,1-1 0,-1-1-1,1-1 0,-1-2 0,1 0-1,0-2-2,-1 1 1,1-2-2,-1 2 1,0-2-1,0 2-2,0-2-1,0 2-3,0 0-4,-1-1-3,1 1-4,-1-1 1</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1:44.3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1784 166 9,'0'0'11,"2"-45"-1,-2 45 0,0 0 0,0 0-1,12-39 1,-12 39-2,0 0 1,-53-36-1,19 22-1,-21-1-1,-7 9-1,-29-8 1,-13 18 0,-23-4-1,-4 14 1,-13-1-1,1 15-1,-8-8 0,24 19-1,2-9-1,27 15 0,23-11-1,22 13 0,23-6-1,30 1 0,30 3 0,27-15 0,34 5-1,21-13-1,21 3-1,20-15-1,23 0-2,-2-12 1,-3-8-1,-17-4 1,-6-5 1,-35-7 0,-12 6 2,-43-15 1,-21 7 1,-33-3 0,-4 31 0,-69-44 0,0 42 0,-23 2-5,-1 2-10,18 32-11,-35-24 0,47 39 1</inkml:trace>
  <inkml:trace contextRef="#ctx0" brushRef="#br0" timeOffset="1">22 535 18,'0'0'28,"0"0"0,0 0-6,-25 45-4,27-15-4,-4 5-3,14 13-2,1-1-1,9 16-3,-4 4 0,6 10 0,-8-6-2,2 0-1,-3 2-1,-3-8-1,-4 6-3,-2-18-4,8-2-11,20-7-15,-34-44-2,65 41 2,-21-47 0</inkml:trace>
  <inkml:trace contextRef="#ctx0" brushRef="#br0" timeOffset="2">1786 580 2,'34'-15'24,"-34"15"2,0 0-6,32-12-2,-32 12-3,10 41 0,-10-41-2,-20 75-3,-2-39-1,12 29-2,-10-2-1,20 17-1,0-9-2,20-2-1,-2-5 0,16 1-1,-8-10 0,-1-4-1,-11-6 0,-18-7 0,-20-1 0,-23 1 0,-26-1 0,-29-3 1,-11-5-1,-22-3 0,-2-2 0,0-7 0,10-3 0,-2-4-1,11-6-1,5 0-1,21 2-3,-10-12-3,19 8-10,0 6-15,-24-22 0,37 14 2,-13-28 0</inkml:trace>
</inkml:ink>
</file>

<file path=ppt/ink/ink1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4"/>
    </inkml:context>
    <inkml:brush xml:id="br0">
      <inkml:brushProperty name="width" value="0.05292" units="cm"/>
      <inkml:brushProperty name="height" value="0.05292" units="cm"/>
      <inkml:brushProperty name="fitToCurve" value="1"/>
    </inkml:brush>
  </inkml:definitions>
  <inkml:trace contextRef="#ctx0" brushRef="#br0">-75 279 7,'0'0'7,"0"0"-2,0 0-1,0 0 1,1 0-1,0 0 0,0 1 1,0-1 1,2 0 1,0 0 0,2-1 0,0 1 0,2-1-1,0 0 0,1 1-2,1-1-1,1 1-1,-1 0 0,2 1-1,0-1-1,1 1 1,0-1-1,0 1 0,0-1-1,0 0 1,0 0 0,-1 0-1,-1 0 1,-1 0-1,0 1 1,-3-1 0,0 1 0,0-1 0,0 1 0,-1-1-1,0 0-2,1 0-3,0 0-2,-1-1 1,1 0 0,-1 0 1,0 0 1,-2 0 2,-1 0 4,-1 0 3,-1 1 1,-1-2-1,-1 2-3,0-1-10,1 2-8,0-1-1,0 1-2</inkml:trace>
</inkml:ink>
</file>

<file path=ppt/ink/ink1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7"/>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0,-1-4-1,1-5-1,0-5-1,0-4-1,-1-4-2,1-4-2,-1-4-1,0 0 0,0-4 1,0-1-2,-1-1-2,2 0-5</inkml:trace>
</inkml:ink>
</file>

<file path=ppt/ink/ink1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8"/>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0,0 0-2,1 0 1,1 0-1,2 3-1,0-3 1,1 0-1,2 0 1,0 0-2,-1 4 0,2-4 0,-1 0-1,0 0 0,-2 0 0,0 3-1,-3-3 0,-1 0 0,-1 3 0,-1-3 1,-1 0-1,-1 0 1,0 0-1,-2 0 1,-1 0-2,0 3-3,-2-3-4,-1 0-6,0 4-6,-2-8 0</inkml:trace>
</inkml:ink>
</file>

<file path=ppt/ink/ink1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9"/>
    </inkml:context>
    <inkml:brush xml:id="br0">
      <inkml:brushProperty name="width" value="0.05292" units="cm"/>
      <inkml:brushProperty name="height" value="0.05292" units="cm"/>
      <inkml:brushProperty name="fitToCurve" value="1"/>
    </inkml:brush>
  </inkml:definitions>
  <inkml:trace contextRef="#ctx0" brushRef="#br0">-10743-27 3,'0'2'19,"0"2"-3,0 1-2,0 3-1,-1 2 0,1 4 0,0 3-2,0 4-1,0 3-3,0 4-2,-1 0-1,1 2-2,0 0 0,0-2-2,-1-3 0,1-3 0,-1-2 0,1-4 0,0-2 0,-1-2-1,1-2 1,0-1 0,0-1 0,0-2 0,0 0 0,1-1 0,-1-1-1,1-1 0,0-2 0,-1 0-1,1-2-2,-1 1 1,1-2-2,-1 2 1,0-2-1,0 2-2,0-2-1,0 2-3,0 0-4,-1-1-3,1 1-4,-1-1 1</inkml:trace>
</inkml:ink>
</file>

<file path=ppt/ink/ink1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30"/>
    </inkml:context>
    <inkml:brush xml:id="br0">
      <inkml:brushProperty name="width" value="0.05292" units="cm"/>
      <inkml:brushProperty name="height" value="0.05292" units="cm"/>
      <inkml:brushProperty name="fitToCurve" value="1"/>
    </inkml:brush>
  </inkml:definitions>
  <inkml:trace contextRef="#ctx0" brushRef="#br0">-75 288 7,'0'0'7,"0"0"-2,0 0-1,0 0 1,1 1-1,0-1 0,0 0 1,0 1 1,2-1 1,0-1 0,2 1 0,0 0 0,2-1-1,0 1 0,1-1-2,1 1-1,1 0-1,-1 0 0,2 1-1,0-1-1,1 0 1,0 0-1,0 1 0,0-1-1,0 0 1,0 0 0,-1 0-1,-1 0 1,-1 0-1,0 1 1,-3-1 0,0 1 0,0-1 0,0 1 0,-1-1-1,0 0-2,1 0-3,0 0-2,-1-1 1,1 0 0,-1 0 1,0 0 1,-2 1 2,-1-2 4,-1 1 3,-1 1 1,-1-1-1,-1 0-3,0 0-10,1 3-8,0-3-1,0 3-2</inkml:trace>
</inkml:ink>
</file>

<file path=ppt/ink/ink1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3"/>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0,-1-4-1,1-5-1,0-5-1,0-4-1,-1-4-2,0-4-2,0-4-1,0 0 0,1-4 1,-2-1-2,1-1-2,0 0-5</inkml:trace>
</inkml:ink>
</file>

<file path=ppt/ink/ink1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4"/>
    </inkml:context>
    <inkml:brush xml:id="br0">
      <inkml:brushProperty name="width" value="0.05292" units="cm"/>
      <inkml:brushProperty name="height" value="0.05292" units="cm"/>
      <inkml:brushProperty name="fitToCurve" value="1"/>
    </inkml:brush>
  </inkml:definitions>
  <inkml:trace contextRef="#ctx0" brushRef="#br0">-180-259393 3,'0'0'5,"1"0"0,-1 0-2,1 0 1,0 0-1,1-3 2,0 3 0,1 0 0,1-4 1,1 4 0,0 0 0,1-3-1,1 3 0,1 0 0,0 0-2,1 0 1,1 0-1,2 3-1,0-3 1,1 0-1,2 0 1,0 0-2,0 4 0,0-4 0,0 0-1,0 0 0,-2 0 0,0 3-1,-3-3 0,-1 0 0,-1 3 0,-1-3 1,-1 0-1,-1 0 1,0 0-1,-2 0 1,-1 0-2,0 3-3,-2-3-4,-1 0-6,0 4-6,-2-8 0</inkml:trace>
</inkml:ink>
</file>

<file path=ppt/ink/ink1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5"/>
    </inkml:context>
    <inkml:brush xml:id="br0">
      <inkml:brushProperty name="width" value="0.05292" units="cm"/>
      <inkml:brushProperty name="height" value="0.05292" units="cm"/>
      <inkml:brushProperty name="fitToCurve" value="1"/>
    </inkml:brush>
  </inkml:definitions>
  <inkml:trace contextRef="#ctx0" brushRef="#br0">-11971-27 3,'0'2'19,"0"2"-3,0 1-2,0 3-1,0 2 0,-1 4 0,1 3-2,0 4-1,0 3-3,0 4-2,0 0-1,0 2-2,0 0 0,-1-2-2,1-3 0,0-3 0,0-2 0,-1-4 0,1-2 0,0-2-1,0-2 1,-1-1 0,1-1 0,1-2 0,-1 0 0,0-1 0,0-1-1,1-1 0,-1-2 0,1 0-1,-1-2-2,0 1 1,1-2-2,-1 2 1,0-2-1,0 2-2,0-2-1,0 2-3,0 0-4,-1-1-3,1 1-4,0-1 1</inkml:trace>
</inkml:ink>
</file>

<file path=ppt/ink/ink1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6"/>
    </inkml:context>
    <inkml:brush xml:id="br0">
      <inkml:brushProperty name="width" value="0.05292" units="cm"/>
      <inkml:brushProperty name="height" value="0.05292" units="cm"/>
      <inkml:brushProperty name="fitToCurve" value="1"/>
    </inkml:brush>
  </inkml:definitions>
  <inkml:trace contextRef="#ctx0" brushRef="#br0">-75 298 7,'0'0'7,"0"0"-2,0 0-1,0 0 1,1 1-1,0-1 0,0 1 1,0-1 1,2 0 1,0 0 0,2-1 0,0 1 0,2-1-1,0 1 0,1-1-2,1 1-1,1 0-1,-1 0 0,2 1-1,0-1-1,1 0 1,0 0-1,0 1 0,0-1-1,0 0 1,0 0 0,-1 0-1,-1 0 1,-1 0-1,0 1 1,-3-1 0,0 1 0,0-1 0,0 1 0,-1-1-1,0 0-2,1 0-3,0 0-2,-1-1 1,1 0 0,-1 0 1,0 0 1,-2 1 2,-1-2 4,-1 1 3,-1 1 1,-1-1-1,-1 0-3,0 0-10,1 3-8,0-3-1,0 3-2</inkml:trace>
</inkml:ink>
</file>

<file path=ppt/ink/ink1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9"/>
    </inkml:context>
    <inkml:brush xml:id="br0">
      <inkml:brushProperty name="width" value="0.05292" units="cm"/>
      <inkml:brushProperty name="height" value="0.05292" units="cm"/>
      <inkml:brushProperty name="fitToCurve" value="1"/>
    </inkml:brush>
  </inkml:definitions>
  <inkml:trace contextRef="#ctx0" brushRef="#br0">-1807-8 14,'0'4'11,"0"0"2,0 3-1,0 2 0,0 5-1,0 4-1,0 5-1,1 4-2,-1 4-2,0 3-2,0 2-2,1-1-1,0-2-1,-1-3 0,1-4-1,0-5-1,-1-5-1,1-4-1,-1-4-2,1-4-2,-1-4-1,0 0 0,0-4 1,0-1-2,-1-1-2,2 0-5</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1:44.391"/>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4-3,0 0-1,1-6-2,2-10-3,-2-12-2,2-9-2,0-18-4,2-19-7,11-5-10,-13-35 3,15-3-1</inkml:trace>
  <inkml:trace contextRef="#ctx0" brushRef="#br0" timeOffset="1">10 50 10,'0'0'15,"0"0"-2,0 0 1,0 0 0,10-7-2,5 6-1,2 0-3,10 0 0,8 0-2,10-1-3,7-2-1,11-3-1,6 3-3,0-1-4,2 0-2,-3 1-4,-10 0-5,0 6-3,-22-8-2,7 15-3</inkml:trace>
  <inkml:trace contextRef="#ctx0" brushRef="#br0" timeOffset="2">718 18 11,'0'0'14,"0"0"1,0 0-1,0 0-1,0 0 0,0 0 1,6 25-3,-8-1 1,5 15-2,-4 10-1,4 19-3,-6 6-2,3 17-1,-3 4-1,1 4-2,1 0 0,-3 0-2,3-6 0,0-8-1,2-4-1,-2-15-3,6-4-2,-4-14-6,0-14-5,6-1-10,-7-33 4,5 19-1</inkml:trace>
  <inkml:trace contextRef="#ctx0" brushRef="#br0" timeOffset="3">96 1303 14,'0'0'14,"0"0"1,0 0-1,0 0-2,0 0-2,0 0 0,0 0-2,0 0-1,11 3-2,-1 0 0,6-2-1,3 4-1,6-1 0,7-3-1,8-5-1,2 3-2,4 1-2,0-5-6,2 0-3,1 1-7,-9-7-3,7 11-5,-20-12 1</inkml:trace>
  <inkml:trace contextRef="#ctx0" brushRef="#br0" timeOffset="4">159 213 4,'10'11'19,"-10"-11"-4,0 0-1,0 0-2,20 0-1,-7-1 1,5 1-2,5 1-3,5-4-1,6 5-2,1 1-2,4 2-5,-2 1-5,2 4-8,-11-12-10,11 15 1,-19-19-1</inkml:trace>
  <inkml:trace contextRef="#ctx0" brushRef="#br0" timeOffset="5">163 381 10,'0'0'15,"-1"14"0,1-14 0,0 0-2,16 0-2,0 1 0,4-2-3,8 0-2,5 1-2,2 0-3,3 1-6,-1-5-7,7 10-10,-17-12-2,11 14-1</inkml:trace>
  <inkml:trace contextRef="#ctx0" brushRef="#br0" timeOffset="6">192 568 8,'-11'-7'23,"11"7"-4,0 0-3,7 11-1,-7-11 0,0 0-4,19 5-2,-5-5-2,5 3-2,-1-5-2,4 2 1,3 0-2,1 0-2,1 2-3,-2-2-3,2 2-7,-1 4-12,-8-10-3,11 13 0,-16-12 1</inkml:trace>
  <inkml:trace contextRef="#ctx0" brushRef="#br0" timeOffset="7">332 901 7,'0'0'12,"0"0"1,0 0-3,0-13-1,0 13-1,-3-15 1,3 15-2,-4-15-1,4 15 1,-9-9-2,9 9-2,-9 0 0,9 0-1,-13 9 0,13-9-1,-13 11 0,13-11-1,-6 14 1,6-14-1,3 14 0,-3-14-1,13 7-1,-4-6 0,1-1-1,-10 0 0,18-4 0,-18 4 0,14-5 1,-14 5 0,0 0-1,0-11 3,0 11-1,-13-7 2,3 5-1,1 1 0,-4 1 0,4 3-3,-2-3-5,6 12-10,-6-15-2,15 17-1</inkml:trace>
</inkml:ink>
</file>

<file path=ppt/ink/ink1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0"/>
    </inkml:context>
    <inkml:brush xml:id="br0">
      <inkml:brushProperty name="width" value="0.05292" units="cm"/>
      <inkml:brushProperty name="height" value="0.05292" units="cm"/>
      <inkml:brushProperty name="fitToCurve" value="1"/>
    </inkml:brush>
  </inkml:definitions>
  <inkml:trace contextRef="#ctx0" brushRef="#br0">-179-259361 3,'0'0'5,"1"0"0,-1 0-2,1 0 1,0 0-1,1-3 2,0 3 0,1 0 0,1-4 1,1 4 0,0 0 0,1-3-1,1 3 0,1 0 0,0 0-2,1 0 1,1 0-1,2 3-1,0-3 1,1 0-1,2 0 1,0 0-2,0 4 0,0-4 0,0 0-1,0 0 0,-2 0 0,0 3-1,-3-3 0,-1 0 0,-1 3 0,-1-3 1,-1 0-1,-1 0 1,0 0-1,-2 0 1,-1 0-2,0 3-3,-2-3-4,-1 0-6,0 4-6,-2-8 0</inkml:trace>
</inkml:ink>
</file>

<file path=ppt/ink/ink1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1"/>
    </inkml:context>
    <inkml:brush xml:id="br0">
      <inkml:brushProperty name="width" value="0.05292" units="cm"/>
      <inkml:brushProperty name="height" value="0.05292" units="cm"/>
      <inkml:brushProperty name="fitToCurve" value="1"/>
    </inkml:brush>
  </inkml:definitions>
  <inkml:trace contextRef="#ctx0" brushRef="#br0">-9979-27 3,'-1'2'19,"1"2"-3,0 1-2,0 3-1,0 2 0,0 4 0,0 3-2,0 4-1,0 3-3,0 3-2,0 2-1,0 1-2,0-1 0,-1-1-2,1-2 0,0-4 0,0-3 0,-1-3 0,1-2 0,0-3-1,-1 0 1,1-2 0,0-1 0,0-2 0,1 0 0,-1-1 0,0-1-1,1-1 0,-1-2 0,1 0-1,-1-2-2,0 1 1,0-2-2,0 2 1,1-2-1,-1 2-2,0-2-1,0 2-3,0 0-4,-1-1-3,1 1-4,0-1 1</inkml:trace>
</inkml:ink>
</file>

<file path=ppt/ink/ink1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22"/>
    </inkml:context>
    <inkml:brush xml:id="br0">
      <inkml:brushProperty name="width" value="0.05292" units="cm"/>
      <inkml:brushProperty name="height" value="0.05292" units="cm"/>
      <inkml:brushProperty name="fitToCurve" value="1"/>
    </inkml:brush>
  </inkml:definitions>
  <inkml:trace contextRef="#ctx0" brushRef="#br0">-75 279 7,'0'0'7,"0"0"-2,0 0-1,0 0 1,1 0-1,0 0 0,0 1 1,0-1 1,2 0 1,0 0 0,2-1 0,0 1 0,2-1-1,0 0 0,1 1-2,1-1-1,1 1-1,-1 0 0,2 1-1,0-1-1,1 1 1,0-1-1,0 1 0,0-1-1,0 0 1,0 0 0,-1 0-1,-1 0 1,-1 0-1,0 1 1,-3-1 0,0 1 0,0-1 0,0 1 0,-1-1-1,0 0-2,1 0-3,0 0-2,-1-1 1,1 0 0,-1 0 1,0 0 1,-2 0 2,-1 0 4,-1 0 3,-1 1 1,-1-2-1,-1 2-3,0-1-10,1 2-8,0-1-1,0 1-2</inkml:trace>
</inkml:ink>
</file>

<file path=ppt/ink/ink1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5"/>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0,-1-4-1,1-5-1,0-5-1,0-4-1,-1-4-2,1-4-2,-1-4-1,0 0 0,0-4 1,0-1-2,-1-1-2,2 0-5</inkml:trace>
</inkml:ink>
</file>

<file path=ppt/ink/ink1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6"/>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0,0 0-2,1 0 1,1 0-1,2 3-1,0-3 1,1 0-1,2 0 1,0 0-2,-1 4 0,2-4 0,-1 0-1,0 0 0,-2 0 0,0 3-1,-3-3 0,-1 0 0,-1 3 0,-1-3 1,-1 0-1,-1 0 1,0 0-1,-2 0 1,-1 0-2,0 3-3,-2-3-4,-1 0-6,0 4-6,-2-8 0</inkml:trace>
</inkml:ink>
</file>

<file path=ppt/ink/ink1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7"/>
    </inkml:context>
    <inkml:brush xml:id="br0">
      <inkml:brushProperty name="width" value="0.05292" units="cm"/>
      <inkml:brushProperty name="height" value="0.05292" units="cm"/>
      <inkml:brushProperty name="fitToCurve" value="1"/>
    </inkml:brush>
  </inkml:definitions>
  <inkml:trace contextRef="#ctx0" brushRef="#br0">-10279-27 3,'0'2'19,"0"2"-3,0 1-2,0 3-1,-1 2 0,1 4 0,0 3-2,0 4-1,0 3-3,0 3-2,0 2-1,0 1-2,-1-1 0,1-1-2,0-2 0,-1-4 0,1-3 0,0-3 0,0-2 0,-1-3-1,1 0 1,0-2 0,0-1 0,0-2 0,0 0 0,1-1 0,-1-1-1,1-1 0,-1-2 0,1 0-1,-1-2-2,0 1 1,1-2-2,-1 2 1,0-2-1,0 2-2,0-2-1,0 2-3,0 0-4,-1-1-3,1 1-4,-1-1 1</inkml:trace>
</inkml:ink>
</file>

<file path=ppt/ink/ink1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8"/>
    </inkml:context>
    <inkml:brush xml:id="br0">
      <inkml:brushProperty name="width" value="0.05292" units="cm"/>
      <inkml:brushProperty name="height" value="0.05292" units="cm"/>
      <inkml:brushProperty name="fitToCurve" value="1"/>
    </inkml:brush>
  </inkml:definitions>
  <inkml:trace contextRef="#ctx0" brushRef="#br0">-75 289 7,'0'0'7,"0"0"-2,0 0-1,0 0 1,1 0-1,0 0 0,0 1 1,0-1 1,2 0 1,0 0 0,2-1 0,0 1 0,2-1-1,0 0 0,1 1-2,1-1-1,1 1-1,-1 0 0,2 1-1,0-1-1,1 1 1,0-1-1,0 1 0,0-1-1,0 0 1,0 0 0,-1 0-1,-1 0 1,-1 0-1,0 1 1,-3-1 0,0 1 0,0-1 0,0 1 0,-1-1-1,0 0-2,1 0-3,0 0-2,-1-1 1,1 0 0,-1 0 1,0 0 1,-2 0 2,-1 0 4,-1 0 3,-1 1 1,-1-2-1,-1 2-3,0-1-10,1 2-8,0-1-1,0 1-2</inkml:trace>
</inkml:ink>
</file>

<file path=ppt/ink/ink1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1"/>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0,-1-4-1,1-5-1,0-5-1,0-4-1,-1-4-2,0-4-2,0-4-1,0 0 0,1-4 1,-2-1-2,1-1-2,0 0-5</inkml:trace>
</inkml:ink>
</file>

<file path=ppt/ink/ink1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2"/>
    </inkml:context>
    <inkml:brush xml:id="br0">
      <inkml:brushProperty name="width" value="0.05292" units="cm"/>
      <inkml:brushProperty name="height" value="0.05292" units="cm"/>
      <inkml:brushProperty name="fitToCurve" value="1"/>
    </inkml:brush>
  </inkml:definitions>
  <inkml:trace contextRef="#ctx0" brushRef="#br0">-180-259393 3,'0'0'5,"1"0"0,-1 0-2,1 0 1,0 0-1,1-3 2,0 3 0,1 0 0,1-4 1,1 4 0,0 0 0,1-3-1,1 3 0,1 0 0,1 0-2,0 0 1,1 0-1,2 3-1,0-3 1,1 0-1,2 0 1,0 0-2,1 4 0,0-4 0,-1 0-1,0 0 0,-2 0 0,0 3-1,-2-3 0,-2 0 0,-1 3 0,-1-3 1,-1 0-1,-1 0 1,0 0-1,-2 0 1,-1 0-2,0 3-3,-2-3-4,-1 0-6,0 4-6,-2-8 0</inkml:trace>
</inkml:ink>
</file>

<file path=ppt/ink/ink1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3"/>
    </inkml:context>
    <inkml:brush xml:id="br0">
      <inkml:brushProperty name="width" value="0.05292" units="cm"/>
      <inkml:brushProperty name="height" value="0.05292" units="cm"/>
      <inkml:brushProperty name="fitToCurve" value="1"/>
    </inkml:brush>
  </inkml:definitions>
  <inkml:trace contextRef="#ctx0" brushRef="#br0">-11264-27 3,'-1'2'19,"1"2"-3,0 1-2,0 3-1,0 2 0,0 4 0,0 3-2,0 4-1,-1 3-3,1 3-2,0 2-1,0 1-2,0-1 0,0-1-2,-1-2 0,1-4 0,0-3 0,-1-3 0,1-2 0,0-3-1,-1 0 1,1-2 0,0-1 0,0-2 0,1 0 0,-1-1 0,0-1-1,1-1 0,0-2 0,-1 0-1,1-2-2,-1 1 1,1-2-2,-1 2 1,0-2-1,0 2-2,0-2-1,0 2-3,0 0-4,-1-1-3,1 1-4,-1-1 1</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1:44.402"/>
    </inkml:context>
    <inkml:brush xml:id="br0">
      <inkml:brushProperty name="width" value="0.05292" units="cm"/>
      <inkml:brushProperty name="height" value="0.05292" units="cm"/>
      <inkml:brushProperty name="fitToCurve" value="1"/>
    </inkml:brush>
  </inkml:definitions>
  <inkml:trace contextRef="#ctx0" brushRef="#br0">52 1257 6,'0'0'9,"0"0"0,-1 2 0,1-2-1,0 0-1,-1 2-2,1-2-1,-2 0-1,2 0-2,-3-4 1,1 1-1,0-2-1,0-1 0,-1-1 1,0-1-1,0-1 1,-1-2-1,1 0 1,0-1 0,0-1-1,-1-1 1,2-1 0,0 0-1,-1-2 0,2 0 1,-1-1-1,1-1 0,1-1 0,-1 0 0,1-1 0,0-1 0,0 0 0,0-1 0,1-1 0,-1 1 0,1-1 0,0 1 0,1-1 0,0 1 0,0 0 0,1 0 0,1 0 0,0-1 0,1 0 0,1-1 0,2 0 0,0-1 1,2 0-1,0-1-1,1 0 1,0 1 0,1 1-1,0 0 1,0 1-1,0 1 1,0 1 0,1 0 0,-1 2 0,1 0 1,0 0 0,0 1 0,1 1 1,0-1-1,0 2 0,2 0 1,-1 1-1,1 0 0,0 2 0,0 1 0,0 1-1,-1 2 0,1 1 0,-1 1 0,1 1 0,0 0 0,0 0 0,0-1 0,1 0-1,0-2-1,1 0-3,0 1-3,-1-1-8,-1 4-3,-1 0 0</inkml:trace>
  <inkml:trace contextRef="#ctx0" brushRef="#br0" timeOffset="1">21 1242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562 23 11,'-2'-1'9,"2"1"2,0 0 0,0 0 1,0 0-1,0 0-1,0 0 0,0 0-2,0 0-2,0 0 0,0 0-1,2-2-2,-2 2-1,2-1 0,0 0-1,1 0 0,0 0 0,0-1 0,2 1 0,0-1-1,0 1 1,1 0 0,1-1 0,-1 1-1,1 0 0,0 0 1,-1 0-1,1 1-3,-1 0-3,-1 0-2,0 0-1,-1 0-5,1 0-4,-2-1-3,2 1-2,-2-2 2</inkml:trace>
</inkml:ink>
</file>

<file path=ppt/ink/ink1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4"/>
    </inkml:context>
    <inkml:brush xml:id="br0">
      <inkml:brushProperty name="width" value="0.05292" units="cm"/>
      <inkml:brushProperty name="height" value="0.05292" units="cm"/>
      <inkml:brushProperty name="fitToCurve" value="1"/>
    </inkml:brush>
  </inkml:definitions>
  <inkml:trace contextRef="#ctx0" brushRef="#br0">-75 299 7,'0'0'7,"0"0"-2,0 0-1,0 0 1,1 0-1,0 0 0,0 1 1,0-1 1,2 0 1,0 0 0,2-1 0,0 1 0,2-1-1,0 0 0,1 1-2,1-1-1,1 1-1,1 0 0,0 1-1,0-1-1,1 1 1,0-1-1,0 1 0,0-1-1,0 0 1,0 0 0,-1 0-1,-1 0 1,-1 0-1,0 1 1,-1-1 0,-2 1 0,0-1 0,0 1 0,-1-1-1,0 0-2,1 0-3,0 0-2,-1-1 1,1 0 0,-1 0 1,0 0 1,-2 0 2,-1 0 4,-1 0 3,-1 1 1,-1-2-1,-1 2-3,0-1-10,1 2-8,0-1-1,0 1-2</inkml:trace>
</inkml:ink>
</file>

<file path=ppt/ink/ink1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7"/>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0,-1-4-1,1-5-1,0-5-1,0-4-1,-1-4-2,1-4-2,-1-4-1,0 0 0,0-4 1,0-1-2,-1-1-2,2 0-5</inkml:trace>
</inkml:ink>
</file>

<file path=ppt/ink/ink1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8"/>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0,0 0-2,1 0 1,1 0-1,2 3-1,0-3 1,1 0-1,2 0 1,0 0-2,-1 4 0,2-4 0,-1 0-1,0 0 0,-2 0 0,0 3-1,-3-3 0,-1 0 0,-1 3 0,-1-3 1,-1 0-1,-1 0 1,0 0-1,-2 0 1,-1 0-2,0 3-3,-2-3-4,-1 0-6,0 4-6,-2-8 0</inkml:trace>
</inkml:ink>
</file>

<file path=ppt/ink/ink1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9"/>
    </inkml:context>
    <inkml:brush xml:id="br0">
      <inkml:brushProperty name="width" value="0.05292" units="cm"/>
      <inkml:brushProperty name="height" value="0.05292" units="cm"/>
      <inkml:brushProperty name="fitToCurve" value="1"/>
    </inkml:brush>
  </inkml:definitions>
  <inkml:trace contextRef="#ctx0" brushRef="#br0">-10279-27 3,'0'2'19,"0"2"-3,0 1-2,0 3-1,-1 2 0,1 4 0,0 3-2,0 4-1,0 3-3,0 3-2,0 2-1,0 1-2,-1-1 0,1-1-2,0-2 0,-1-4 0,1-3 0,0-3 0,0-2 0,-1-3-1,1 0 1,0-2 0,0-1 0,0-2 0,0 0 0,1-1 0,-1-1-1,1-1 0,-1-2 0,1 0-1,-1-2-2,0 1 1,1-2-2,-1 2 1,0-2-1,0 2-2,0-2-1,0 2-3,0 0-4,-1-1-3,1 1-4,-1-1 1</inkml:trace>
</inkml:ink>
</file>

<file path=ppt/ink/ink1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10"/>
    </inkml:context>
    <inkml:brush xml:id="br0">
      <inkml:brushProperty name="width" value="0.05292" units="cm"/>
      <inkml:brushProperty name="height" value="0.05292" units="cm"/>
      <inkml:brushProperty name="fitToCurve" value="1"/>
    </inkml:brush>
  </inkml:definitions>
  <inkml:trace contextRef="#ctx0" brushRef="#br0">-75 289 7,'0'0'7,"0"0"-2,0 0-1,0 0 1,1 0-1,0 0 0,0 1 1,0-1 1,2 0 1,0 0 0,2-1 0,0 1 0,2-1-1,0 0 0,1 1-2,1-1-1,1 1-1,-1 0 0,2 1-1,0-1-1,1 1 1,0-1-1,0 1 0,0-1-1,0 0 1,0 0 0,-1 0-1,-1 0 1,-1 0-1,0 1 1,-3-1 0,0 1 0,0-1 0,0 1 0,-1-1-1,0 0-2,1 0-3,0 0-2,-1-1 1,1 0 0,-1 0 1,0 0 1,-2 0 2,-1 0 4,-1 0 3,-1 1 1,-1-2-1,-1 2-3,0-1-10,1 2-8,0-1-1,0 1-2</inkml:trace>
</inkml:ink>
</file>

<file path=ppt/ink/ink1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3"/>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0,-1-4-1,1-5-1,0-5-1,0-4-1,-1-4-2,0-4-2,0-4-1,0 0 0,1-4 1,-2-1-2,1-1-2,0 0-5</inkml:trace>
</inkml:ink>
</file>

<file path=ppt/ink/ink1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4"/>
    </inkml:context>
    <inkml:brush xml:id="br0">
      <inkml:brushProperty name="width" value="0.05292" units="cm"/>
      <inkml:brushProperty name="height" value="0.05292" units="cm"/>
      <inkml:brushProperty name="fitToCurve" value="1"/>
    </inkml:brush>
  </inkml:definitions>
  <inkml:trace contextRef="#ctx0" brushRef="#br0">-180-259393 3,'0'0'5,"1"0"0,-1 0-2,1 0 1,0 0-1,1-3 2,0 3 0,1 0 0,1-4 1,1 4 0,0 0 0,1-3-1,1 3 0,1 0 0,0 0-2,1 0 1,1 0-1,2 3-1,0-3 1,1 0-1,2 0 1,0 0-2,0 4 0,0-4 0,0 0-1,0 0 0,-2 0 0,0 3-1,-3-3 0,-1 0 0,-1 3 0,-1-3 1,-1 0-1,-1 0 1,0 0-1,-2 0 1,-1 0-2,0 3-3,-2-3-4,-1 0-6,0 4-6,-2-8 0</inkml:trace>
</inkml:ink>
</file>

<file path=ppt/ink/ink1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5"/>
    </inkml:context>
    <inkml:brush xml:id="br0">
      <inkml:brushProperty name="width" value="0.05292" units="cm"/>
      <inkml:brushProperty name="height" value="0.05292" units="cm"/>
      <inkml:brushProperty name="fitToCurve" value="1"/>
    </inkml:brush>
  </inkml:definitions>
  <inkml:trace contextRef="#ctx0" brushRef="#br0">-10743-27 3,'0'2'19,"0"2"-3,0 1-2,0 3-1,-1 2 0,1 4 0,0 3-2,0 4-1,0 3-3,0 3-2,-1 2-1,1 1-2,0-1 0,0-1-2,-1-2 0,1-4 0,-1-3 0,1-3 0,0-2 0,-1-3-1,1 0 1,0-2 0,0-1 0,0-2 0,0 0 0,1-1 0,-1-1-1,1-1 0,0-2 0,-1 0-1,1-2-2,-1 1 1,1-2-2,-1 2 1,0-2-1,0 2-2,0-2-1,0 2-3,0 0-4,-1-1-3,1 1-4,-1-1 1</inkml:trace>
</inkml:ink>
</file>

<file path=ppt/ink/ink1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6"/>
    </inkml:context>
    <inkml:brush xml:id="br0">
      <inkml:brushProperty name="width" value="0.05292" units="cm"/>
      <inkml:brushProperty name="height" value="0.05292" units="cm"/>
      <inkml:brushProperty name="fitToCurve" value="1"/>
    </inkml:brush>
  </inkml:definitions>
  <inkml:trace contextRef="#ctx0" brushRef="#br0">-75 298 7,'0'0'7,"0"0"-2,0 0-1,0 0 1,1 1-1,0-1 0,0 1 1,0-1 1,2 0 1,0 0 0,2-1 0,0 1 0,2-1-1,0 1 0,1-1-2,1 1-1,1 0-1,-1 0 0,2 1-1,0-1-1,1 0 1,0 0-1,0 1 0,0-1-1,0 0 1,0 0 0,-1 0-1,-1 0 1,-1 0-1,0 1 1,-3-1 0,0 1 0,0-1 0,0 1 0,-1-1-1,0 0-2,1 0-3,0 0-2,-1-1 1,1 0 0,-1 0 1,0 0 1,-2 1 2,-1-2 4,-1 1 3,-1 1 1,-1-1-1,-1 0-3,0 0-10,1 3-8,0-3-1,0 3-2</inkml:trace>
</inkml:ink>
</file>

<file path=ppt/ink/ink1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599"/>
    </inkml:context>
    <inkml:brush xml:id="br0">
      <inkml:brushProperty name="width" value="0.05292" units="cm"/>
      <inkml:brushProperty name="height" value="0.05292" units="cm"/>
      <inkml:brushProperty name="fitToCurve" value="1"/>
    </inkml:brush>
  </inkml:definitions>
  <inkml:trace contextRef="#ctx0" brushRef="#br0">-1807-8 14,'0'4'11,"0"0"2,0 3-1,0 2 0,0 5-1,0 4-1,0 5-1,1 4-2,-1 4-2,0 3-2,1 2-2,-1-1-1,1-2-1,0-3 0,-1-4-1,1-5-1,0-5-1,0-4-1,-1-4-2,0-4-2,0-4-1,0 0 0,1-4 1,-2-1-2,1-1-2,0 0-5</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1:44.427"/>
    </inkml:context>
    <inkml:brush xml:id="br0">
      <inkml:brushProperty name="width" value="0.05292" units="cm"/>
      <inkml:brushProperty name="height" value="0.05292" units="cm"/>
      <inkml:brushProperty name="fitToCurve" value="1"/>
    </inkml:brush>
  </inkml:definitions>
  <inkml:trace contextRef="#ctx0" brushRef="#br0">-874-8 14,'7'20'11,"-14"2"2,17 13-1,-10 13 0,5 24-1,-5 18-1,8 26-1,0 23-2,5 19-2,0 17-2,-3 9-2,11-4-1,5-12-1,0-15 0,2-19-1,-2-26-1,0-25-1,-3-23-1,-5-20-2,-2-18-2,-16-22-1,0 0 0,3-22 1,-6-1-2,-7-10-2,17 4-5</inkml:trace>
</inkml:ink>
</file>

<file path=ppt/ink/ink1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0"/>
    </inkml:context>
    <inkml:brush xml:id="br0">
      <inkml:brushProperty name="width" value="0.05292" units="cm"/>
      <inkml:brushProperty name="height" value="0.05292" units="cm"/>
      <inkml:brushProperty name="fitToCurve" value="1"/>
    </inkml:brush>
  </inkml:definitions>
  <inkml:trace contextRef="#ctx0" brushRef="#br0">-180-259408 3,'0'0'5,"1"0"0,-1 0-2,1 0 1,0 0-1,1-3 2,0 3 0,1 0 0,1-4 1,1 4 0,0 0 0,1-3-1,1 3 0,1 0 0,0 0-2,1 0 1,1 0-1,2 3-1,0-3 1,1 0-1,2 0 1,0 0-2,0 4 0,0-4 0,0 0-1,0 0 0,-2 0 0,0 3-1,-3-3 0,-1 0 0,-1 3 0,-1-3 1,-1 0-1,-1 0 1,0 0-1,-2 0 1,-1 0-2,0 3-3,-2-3-4,-1 0-6,0 4-6,-2-8 0</inkml:trace>
</inkml:ink>
</file>

<file path=ppt/ink/ink1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1"/>
    </inkml:context>
    <inkml:brush xml:id="br0">
      <inkml:brushProperty name="width" value="0.05292" units="cm"/>
      <inkml:brushProperty name="height" value="0.05292" units="cm"/>
      <inkml:brushProperty name="fitToCurve" value="1"/>
    </inkml:brush>
  </inkml:definitions>
  <inkml:trace contextRef="#ctx0" brushRef="#br0">-11971-27 3,'0'2'19,"0"2"-3,0 1-2,0 3-1,0 2 0,-1 4 0,1 3-2,0 4-1,0 3-3,0 3-2,0 2-1,0 1-2,0-1 0,-1-1-2,1-2 0,0-4 0,0-3 0,-1-3 0,1-2 0,0-3-1,0 0 1,-1-2 0,1-1 0,1-2 0,-1 0 0,0-1 0,0-1-1,1-1 0,-1-2 0,1 0-1,-1-2-2,0 1 1,1-2-2,-1 2 1,0-2-1,0 2-2,0-2-1,0 2-3,0 0-4,-1-1-3,1 1-4,0-1 1</inkml:trace>
</inkml:ink>
</file>

<file path=ppt/ink/ink1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15:19.602"/>
    </inkml:context>
    <inkml:brush xml:id="br0">
      <inkml:brushProperty name="width" value="0.05292" units="cm"/>
      <inkml:brushProperty name="height" value="0.05292" units="cm"/>
      <inkml:brushProperty name="fitToCurve" value="1"/>
    </inkml:brush>
  </inkml:definitions>
  <inkml:trace contextRef="#ctx0" brushRef="#br0">-75 308 7,'0'0'7,"0"0"-2,0 0-1,0 0 1,1 1-1,0-1 0,0 0 1,0 1 1,2-1 1,0-1 0,2 1 0,0 0 0,2-1-1,0 0 0,1 1-2,1 0-1,1 0-1,-1 0 0,2 0-1,0 0-1,1 1 1,0-1-1,0 1 0,0-1-1,0 0 1,0 0 0,-1 0-1,-1 0 1,-1 0-1,0 1 1,-3-1 0,0 1 0,0-1 0,0 1 0,-1-1-1,0 0-2,1 0-3,0 0-2,-1-1 1,1 0 0,-1 0 1,0 0 1,-2 0 2,-1 0 4,-1 0 3,-1 1 1,-1-1-1,-1 0-3,0 0-10,1 3-8,0-3-1,0 3-2</inkml:trace>
</inkml:ink>
</file>

<file path=ppt/ink/ink1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4:51:30.46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2381 202 7,'9'-5'18,"-7"-4"-8,3 1-3,-6-1-1,0 0-1,-3 0-2,-2-1 0,-5-1-1,-2 0-2,-4 0 0,-5 0 0,-6 0 0,-7-1 1,-6 2-1,-9 0 1,-8 0 0,-7 1 0,-9 1 0,-8 0 1,-6 1 2,-5 2 0,-8 1 1,-3 3 1,-5 2 1,-3 5 1,-2 2 0,-2 3 0,0 7 0,-1 4-2,5 7 0,2 2 0,7 7-2,6 3-1,9 4-1,10 1-1,10-1 0,11 2-1,12 1 0,11-1-1,14-2 1,11-2-1,15-1 2,12-1 1,13 2 0,12-8 0,14-1 2,11-6 0,11 0-1,11-2 1,8-4-2,9-1 2,5-4-3,4-1 2,3 0-3,0-2 2,0 0-1,1-4 0,0-2 1,-3-2-1,0 0-1,-3-5 1,-1-3 0,-1 2-1,-5-8 0,-1-3 1,-5-3-1,-5-3-1,-5-2 2,-6-3-2,-9-3-1,-8-5-1,-11 1 2,-10 0-3,-13-5 2,-11-3-1,-15-8 0,-12 0 2,-14 1-1,-12-2 2,-11-5 0,-9 4 1,-9 4-1,-5 2 0,-3 6-2,0 4 0,-2 1-3,3 7-3,1 4-8,2 3-16,5 10-1,-1-1 1,10 9 1</inkml:trace>
</inkml:ink>
</file>

<file path=ppt/ink/ink1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5:19:37.92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2702 492 7,'10'-12'18,"-8"-10"-8,4 2-3,-7-2-1,0 1-1,-4-1-2,-2-3 0,-5-2-1,-3 0-2,-4 0 0,-6 0 0,-7-1 0,-8-1 1,-6 4-1,-11 1 1,-9-1 0,-7 3 0,-11 2 0,-9 0 1,-7 3 2,-6 5 0,-8 2 1,-4 8 1,-6 4 1,-3 13 1,-3 5 0,-1 7 0,-1 17 0,-1 10-2,6 18 0,3 4 0,7 18-2,7 5-1,10 12-1,11 3-1,12-4 0,12 6-1,14 2 0,13-2-1,15-6 1,13-4-1,17-3 2,13-2 1,15 5 0,14-20 0,16-2 2,12-15 0,13 0-1,12-6 1,9-9-2,10-2 2,6-10-3,5-3 2,3 1-3,0-6 2,0 1-1,1-11 0,0-4 1,-3-5-1,0-1-1,-4-11 1,0-8 0,-2 5-1,-6-20 0,-1-7 1,-5-7-1,-6-8-1,-6-5 2,-6-7-2,-11-8-1,-9-12-1,-12 4 2,-12-1-3,-14-13 2,-13-7-1,-17-20 0,-14 0 2,-15 3-1,-14-6 2,-13-10 0,-10 8 1,-9 10-1,-7 5 0,-3 15-2,0 10 0,-2 2-3,3 17-3,1 10-8,2 8-16,7 24-1,-2-2 1,11 22 1</inkml:trace>
</inkml:ink>
</file>

<file path=ppt/ink/ink1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6T13:49:02.056"/>
    </inkml:context>
    <inkml:brush xml:id="br0">
      <inkml:brushProperty name="width" value="0.05292" units="cm"/>
      <inkml:brushProperty name="height" value="0.05292" units="cm"/>
      <inkml:brushProperty name="fitToCurve" value="1"/>
    </inkml:brush>
  </inkml:definitions>
  <inkml:trace contextRef="#ctx0" brushRef="#br0">-966 185 20,'-157'0'16,"157"0"0,0 0-1,0 0-3,-150 0 2,150 0-4,0 0-2,0 0-2,0 0-1,0 0-2,0 0-1,99-1-2,-99 1 1,189-1-1,-38 0 0,38-1 1,27 0-1,111-1 0,72-1 0,39 0 2,73 0 0,64-1 0,66 0 1,86-1 0,71 0 0,-21-1 1,88 0-1,-41 0 0,19 1-2,-117-1 1,19 1-1,-116 0-1,-41 1 0,2 0 0,-67 0-1,-45 2-3,-22-1-3,-4 1-3,-58 1-4,-23-1-3,3 2-7,-172-1-3,119 0 0,-184 0 2</inkml:trace>
</inkml:ink>
</file>

<file path=ppt/ink/ink1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6T13:49:17.471"/>
    </inkml:context>
    <inkml:brush xml:id="br0">
      <inkml:brushProperty name="width" value="0.05292" units="cm"/>
      <inkml:brushProperty name="height" value="0.05292" units="cm"/>
      <inkml:brushProperty name="fitToCurve" value="1"/>
    </inkml:brush>
  </inkml:definitions>
  <inkml:trace contextRef="#ctx0" brushRef="#br0">-1268 4700 20,'-1'0'16,"1"0"0,0 0-1,0 0-3,-1 0 2,1 0-4,0 0-2,0 0-2,0 0-1,0 0-2,0 0-1,1-38-2,-1 38 1,1-38-1,0 6 0,1-44 1,0 6-1,0-44 0,1-32 0,1 0 2,0-7 0,1-24 0,0-8 1,0-37 0,2 0 0,-1-32 1,1-7-1,-1 7 0,1 32-2,-1-38 1,0 37-1,-1 7-1,0 32 0,-1-1 0,0 1-1,0 76-3,0-43-3,-1 49-3,1 25-4,-1-37-3,0 82-7,-2-44-3,2 6 0,-2-6 2</inkml:trace>
</inkml:ink>
</file>

<file path=ppt/ink/ink1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7T14:18:34.54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2064 248 7,'8'-6'18,"-7"-5"-8,4 1-3,-6-1-1,0 0-1,-2 0-2,-3-1 0,-3-2-1,-2 0-2,-4 1 0,-4-1 0,-6 1 0,-5-2 1,-5 3-1,-9-1 1,-6 1 0,-6 1 0,-8 1 0,-8 0 1,-4 2 2,-4 1 0,-8 3 1,-2 2 1,-5 4 1,-2 5 1,-2 3 0,-1 3 0,-1 10 0,0 4-2,4 8 0,2 4 0,5 7-2,6 5-1,8 4-1,8 2-1,9-2 0,10 3-1,10 1 0,9-1-1,13-2 1,9-3-1,14-2 2,9 0 1,12 2 0,10-10 0,13-1 2,9-8 0,9 1-1,10-3 1,7-5-2,8-1 2,4-5-3,3-1 2,4-1-3,-1-1 2,0-1-1,1-5 0,0-2 1,-3-3-1,1 1-1,-3-7 1,-2-4 0,1 3-1,-6-9 0,0-5 1,-4-3-1,-5-4-1,-4-3 2,-5-3-2,-9-3-1,-6-7-1,-9 1 2,-10 0-3,-10-6 2,-10-3-1,-13-11 0,-11 1 2,-11 1-1,-11-3 2,-10-6 0,-7 5 1,-8 5-1,-5 3 0,-2 7-2,0 4 0,-2 3-3,3 7-3,1 6-8,1 3-16,5 13-1,-1-2 1,8 12 1</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14:46.913"/>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4-3,0 0-1,1-6-2,2-10-3,-2-12-2,2-9-2,0-18-4,2-19-7,11-5-10,-13-35 3,15-3-1</inkml:trace>
  <inkml:trace contextRef="#ctx0" brushRef="#br0" timeOffset="1">10 50 10,'0'0'15,"0"0"-2,0 0 1,0 0 0,10-7-2,5 6-1,2 0-3,10 0 0,8 0-2,10-1-3,7-2-1,11-3-1,6 3-3,-1-1-4,3 0-2,-3 1-4,-10 0-5,0 6-3,-22-8-2,7 15-3</inkml:trace>
  <inkml:trace contextRef="#ctx0" brushRef="#br0" timeOffset="2">717 18 11,'0'0'14,"0"0"1,0 0-1,0 0-1,0 0 0,0 0 1,6 25-3,-8-1 1,5 15-2,-4 10-1,4 19-3,-6 6-2,3 17-1,-3 4-1,1 4-2,1 0 0,-3 0-2,3-6 0,0-8-1,2-4-1,-2-15-3,6-4-2,-4-14-6,0-14-5,6-1-10,-7-33 4,5 19-1</inkml:trace>
  <inkml:trace contextRef="#ctx0" brushRef="#br0" timeOffset="3">96 1303 14,'0'0'14,"0"0"1,0 0-1,0 0-2,0 0-2,0 0 0,0 0-2,0 0-1,11 3-2,-1 0 0,6-2-1,3 4-1,6-1 0,7-3-1,8-5-1,2 3-2,4 1-2,-1-5-6,3 0-3,1 1-7,-9-7-3,7 11-5,-20-12 1</inkml:trace>
  <inkml:trace contextRef="#ctx0" brushRef="#br0" timeOffset="4">159 213 4,'10'11'19,"-10"-11"-4,0 0-1,0 0-2,20 0-1,-7-1 1,5 1-2,5 1-3,5-4-1,6 5-2,1 1-2,3 2-5,-1 1-5,2 4-8,-11-12-10,11 15 1,-19-19-1</inkml:trace>
  <inkml:trace contextRef="#ctx0" brushRef="#br0" timeOffset="5">163 381 10,'0'0'15,"-1"14"0,1-14 0,0 0-2,16 0-2,0 1 0,4-2-3,8 0-2,5 1-2,2 0-3,3 1-6,-2-5-7,8 10-10,-17-12-2,11 14-1</inkml:trace>
  <inkml:trace contextRef="#ctx0" brushRef="#br0" timeOffset="6">192 568 8,'-11'-7'23,"11"7"-4,0 0-3,7 11-1,-7-11 0,0 0-4,19 5-2,-5-5-2,5 3-2,-1-5-2,4 2 1,3 0-2,1 0-2,1 2-3,-3-2-3,3 2-7,-1 4-12,-8-10-3,11 13 0,-16-12 1</inkml:trace>
  <inkml:trace contextRef="#ctx0" brushRef="#br0" timeOffset="7">332 901 7,'0'0'12,"0"0"1,0 0-3,0-13-1,0 13-1,-3-15 1,3 15-2,-4-15-1,4 15 1,-9-9-2,9 9-2,-9 0 0,9 0-1,-13 9 0,13-9-1,-13 11 0,13-11-1,-6 14 1,6-14-1,3 14 0,-3-14-1,13 7-1,-4-6 0,1-1-1,-10 0 0,18-4 0,-18 4 0,14-5 1,-14 5 0,0 0-1,0-11 3,0 11-1,-13-7 2,3 5-1,1 1 0,-4 1 0,4 3-3,-2-3-5,6 12-10,-6-15-2,15 17-1</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1:44.428"/>
    </inkml:context>
    <inkml:brush xml:id="br0">
      <inkml:brushProperty name="width" value="0.05292" units="cm"/>
      <inkml:brushProperty name="height" value="0.05292" units="cm"/>
      <inkml:brushProperty name="fitToCurve" value="1"/>
    </inkml:brush>
  </inkml:definitions>
  <inkml:trace contextRef="#ctx0" brushRef="#br0">-179-141647 3,'0'0'5,"19"0"0,-19 0-2,37 0 1,0 0-1,27-18 2,8 18 0,38 0 0,15-17 1,38 17 0,16 0 0,26-18-1,27 18 0,30 0 0,18 0-2,30 0 1,31 0-1,33 18-1,37-18 1,40 0-1,32 0 1,26 0-2,20 17 0,-1-17 0,-16 0-1,-26 0 0,-30 0 0,-50 18-1,-49-18 0,-50 0 0,-37 17 0,-38-17 1,-27 0-1,-34 0 1,-29 0-1,-28 0 1,-36 0-2,-33 18-3,-45-18-4,-32 0-6,0 17-6,-53-34 0</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1:44.429"/>
    </inkml:context>
    <inkml:brush xml:id="br0">
      <inkml:brushProperty name="width" value="0.05292" units="cm"/>
      <inkml:brushProperty name="height" value="0.05292" units="cm"/>
      <inkml:brushProperty name="fitToCurve" value="1"/>
    </inkml:brush>
  </inkml:definitions>
  <inkml:trace contextRef="#ctx0" brushRef="#br0">-5402-27 3,'-13'8'19,"15"16"-3,-10 2-2,8 14-1,-7 13 0,1 15 0,-1 22-2,7 17-1,-6 18-3,1 14-2,3 9-1,-9 4-2,9 1 0,-11-10-2,5-12 0,-8-17 0,6-12 0,-6-21 0,8-10 0,-5-11-1,5-7 1,6-8 0,-1-4 0,11-8 0,0-1 0,7-9 0,-2-3-1,8-5 0,-2-7 0,7-6-1,-6-5-2,-20 3 1,26-12-2,-26 12 1,14-8-1,-14 8-2,-3-9-1,3 9-3,0 0-4,-44-5-3,44 5-4,-26-8 1</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1:44.430"/>
    </inkml:context>
    <inkml:brush xml:id="br0">
      <inkml:brushProperty name="width" value="0.05292" units="cm"/>
      <inkml:brushProperty name="height" value="0.05292" units="cm"/>
      <inkml:brushProperty name="fitToCurve" value="1"/>
    </inkml:brush>
  </inkml:definitions>
  <inkml:trace contextRef="#ctx0" brushRef="#br0">-75 120 7,'0'0'7,"0"0"-2,0 0-1,0 0 1,31 2-1,-11-2 0,18 3 1,21-1 1,32-2 1,19-2 0,42 0 0,34 1 0,36-4-1,22 1 0,36 1-2,23 1-1,25 2-1,13 0 0,26 4-1,4-3-1,24 3 1,12-3-1,0 3 0,0-4-1,-2 1 1,-5-1 0,-26 0-1,-28 0 1,-33 0-1,-33 4 1,-33-2 0,-31 1 0,-20-1 0,-12 1 0,-6-1-1,0-2-2,10 0-3,8-4-2,-2 1 1,2 0 0,-23-3 1,-23 1 1,-33-1 2,-43 1 4,-44 0 3,-30 5 1,-43-9-1,-18 7-3,0-1-10,18 8-8,-8-7-1,35 9-2</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25.959"/>
    </inkml:context>
    <inkml:brush xml:id="br0">
      <inkml:brushProperty name="width" value="0.05292" units="cm"/>
      <inkml:brushProperty name="height" value="0.05292" units="cm"/>
      <inkml:brushProperty name="fitToCurve" value="1"/>
    </inkml:brush>
  </inkml:definitions>
  <inkml:trace contextRef="#ctx0" brushRef="#br0">-1808-8 14,'0'4'11,"0"0"2,0 3-1,0 3 0,0 4-1,0 3-1,1 6-1,-1 3-2,0 5-2,0 4-2,1 0-2,-1 1-1,1-3-1,0-4 0,-1-3-1,1-5-1,0-4-1,-1-6-1,1-3-2,-1-4-2,0-4-1,0 0 0,0-4 1,0 0-2,0-3-2,0 1-5</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25.960"/>
    </inkml:context>
    <inkml:brush xml:id="br0">
      <inkml:brushProperty name="width" value="0.05292" units="cm"/>
      <inkml:brushProperty name="height" value="0.05292" units="cm"/>
      <inkml:brushProperty name="fitToCurve" value="1"/>
    </inkml:brush>
  </inkml:definitions>
  <inkml:trace contextRef="#ctx0" brushRef="#br0">-179-259326 3,'0'0'5,"1"0"0,-1 0-2,1 0 1,0 0-1,1-3 2,0 3 0,1 0 0,1-3 1,1 3 0,0 0 0,1-3-1,1 3 0,1 0 0,0 0-2,1 0 1,1 0-1,1 3-1,1-3 1,2 0-1,0 0 1,1 0-2,0 3 0,1-3 0,-1 0-1,-1 0 0,0 0 0,-2 3-1,-2-3 0,-1 0 0,-1 4 0,-1-4 1,-1 0-1,-1 0 1,0 0-1,-2 0 1,-1 0-2,0 3-3,-2-3-4,-1 0-6,0 3-6,-2-6 0</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25.961"/>
    </inkml:context>
    <inkml:brush xml:id="br0">
      <inkml:brushProperty name="width" value="0.05292" units="cm"/>
      <inkml:brushProperty name="height" value="0.05292" units="cm"/>
      <inkml:brushProperty name="fitToCurve" value="1"/>
    </inkml:brush>
  </inkml:definitions>
  <inkml:trace contextRef="#ctx0" brushRef="#br0">-9043-27 3,'-1'2'19,"1"2"-3,0 1-2,0 3-1,0 2 0,0 4 0,0 3-2,0 4-1,0 3-3,0 4-2,-1 0-1,1 2-2,0 0 0,0-2-2,0-3 0,-1-3 0,1-2 0,0-4 0,0-2 0,-1-2-1,1-2 1,0-1 0,0-1 0,0-2 0,0 0 0,1-1 0,-1-1-1,0-1 0,1-2 0,-1 0-1,1-2-2,-1 1 1,1-2-2,-1 2 1,0-2-1,0 2-2,0-2-1,0 2-3,0 0-4,-1-1-3,1 1-4,-1-1 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25.962"/>
    </inkml:context>
    <inkml:brush xml:id="br0">
      <inkml:brushProperty name="width" value="0.05292" units="cm"/>
      <inkml:brushProperty name="height" value="0.05292" units="cm"/>
      <inkml:brushProperty name="fitToCurve" value="1"/>
    </inkml:brush>
  </inkml:definitions>
  <inkml:trace contextRef="#ctx0" brushRef="#br0">-75 268 7,'0'0'7,"0"0"-2,0 0-1,0 0 1,1 0-1,0 0 0,0 1 1,0 0 1,2-1 1,0-1 0,2 1 0,0-1 0,2 1-1,0-1 0,1 1-2,1-1-1,1 1-1,-1 0 0,2 1-1,0-1-1,1 1 1,0-1-1,0 0 0,0 0-1,0 1 1,0-1 0,-1 0-1,-1 0 1,-1 0-1,0 1 1,-3-1 0,0 1 0,0-1 0,0 1 0,-1-1-1,0 0-2,1 0-3,0-1-2,-1 1 1,1-1 0,-1 0 1,0 0 1,-2 0 2,-1 0 4,-1 0 3,-1 1 1,-1-2-1,-1 1-3,0 1-10,1 1-8,0-2-1,0 3-2</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34.216"/>
    </inkml:context>
    <inkml:brush xml:id="br0">
      <inkml:brushProperty name="width" value="0.05292" units="cm"/>
      <inkml:brushProperty name="height" value="0.05292" units="cm"/>
      <inkml:brushProperty name="fitToCurve" value="1"/>
    </inkml:brush>
  </inkml:definitions>
  <inkml:trace contextRef="#ctx0" brushRef="#br0">-1808-8 14,'0'4'11,"0"0"2,0 3-1,0 2 0,0 6-1,0 2-1,1 6-1,-1 3-2,0 5-2,0 3-2,1 2-2,-1-1-1,1-2-1,0-4 0,-1-2-1,1-6-1,0-5-1,-1-4-1,1-4-2,-1-4-2,0-4-1,0 0 0,0-4 1,0-1-2,0-1-2,0 0-5</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34.217"/>
    </inkml:context>
    <inkml:brush xml:id="br0">
      <inkml:brushProperty name="width" value="0.05292" units="cm"/>
      <inkml:brushProperty name="height" value="0.05292" units="cm"/>
      <inkml:brushProperty name="fitToCurve" value="1"/>
    </inkml:brush>
  </inkml:definitions>
  <inkml:trace contextRef="#ctx0" brushRef="#br0">-179-259343 3,'0'0'5,"1"0"0,-1 0-2,1 0 1,0 0-1,1-3 2,0 3 0,1 0 0,1-4 1,1 4 0,0 0 0,1-3-1,1 3 0,1 0 0,0 0-2,1 0 1,1 0-1,2 3-1,0-3 1,1 0-1,2 0 1,0 0-2,0 4 0,0-4 0,0 0-1,0 0 0,-1 0 0,-2 3-1,-2-3 0,-1 0 0,-1 3 0,-1-3 1,-1 0-1,-1 0 1,0 0-1,-2 0 1,-1 0-2,0 3-3,-2-3-4,-1 0-6,0 4-6,-2-8 0</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34.218"/>
    </inkml:context>
    <inkml:brush xml:id="br0">
      <inkml:brushProperty name="width" value="0.05292" units="cm"/>
      <inkml:brushProperty name="height" value="0.05292" units="cm"/>
      <inkml:brushProperty name="fitToCurve" value="1"/>
    </inkml:brush>
  </inkml:definitions>
  <inkml:trace contextRef="#ctx0" brushRef="#br0">-9997-27 3,'0'2'19,"0"2"-3,0 1-2,0 3-1,0 2 0,0 4 0,0 3-2,0 4-1,0 4-3,0 2-2,0 2-1,0 1-2,0-1 0,0-1-2,0-2 0,0-4 0,0-2 0,0-4 0,0-2 0,-1-3-1,1 0 1,0-2 0,0-1 0,0-2 0,1 0 0,-1-1 0,0-1-1,0-1 0,0-2 0,0 0-1,0-2-2,0 1 1,0-2-2,0 2 1,0-2-1,0 2-2,0-2-1,0 2-3,0 0-4,0-1-3,0 1-4,0-1 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14:46.921"/>
    </inkml:context>
    <inkml:brush xml:id="br0">
      <inkml:brushProperty name="width" value="0.05292" units="cm"/>
      <inkml:brushProperty name="height" value="0.05292" units="cm"/>
      <inkml:brushProperty name="fitToCurve" value="1"/>
    </inkml:brush>
  </inkml:definitions>
  <inkml:trace contextRef="#ctx0" brushRef="#br0">52 1257 6,'0'0'9,"0"0"0,-1 2 0,1-2-1,0 0-1,-1 2-2,1-2-1,-2 0-1,2 0-2,-3-4 1,1 1-1,0-2-1,0-1 0,-1-1 1,0-1-1,0-1 1,-1-2-1,1 0 1,0-1 0,0-1-1,-1-1 1,2-1 0,0 0-1,-1-2 0,2 0 1,-1-1-1,1-1 0,1-1 0,-1 0 0,1-1 0,0-1 0,0 0 0,0-1 0,1-1 0,-1 1 0,1-1 0,0 1 0,1-1 0,0 1 0,0 0 0,1 0 0,1 0 0,0-1 0,1 0 0,1-1 0,2 0 0,0-1 1,2 0-1,0-1-1,1 0 1,0 1 0,1 1-1,0 0 1,0 1-1,0 1 1,0 1 0,1 0 0,-1 2 0,1 0 1,0 0 0,0 1 0,1 1 1,0-1-1,0 2 0,2 0 1,-1 1-1,1 0 0,0 2 0,0 1 0,-1 1-1,0 2 0,1 1 0,-1 1 0,1 1 0,0 0 0,0 0 0,0-1 0,1 0-1,0-2-1,1 0-3,0 1-3,-1-1-8,-1 4-3,-1 0 0</inkml:trace>
  <inkml:trace contextRef="#ctx0" brushRef="#br0" timeOffset="1">21 1242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561 23 11,'-2'-1'9,"2"1"2,0 0 0,0 0 1,0 0-1,0 0-1,0 0 0,0 0-2,0 0-2,0 0 0,0 0-1,2-2-2,-2 2-1,2-1 0,0 0-1,1 0 0,0 0 0,0-1 0,2 1 0,0-1-1,0 1 1,1 0 0,1-1 0,-1 1-1,1 0 0,0 0 1,-1 0-1,1 1-3,-1 0-3,-1 0-2,0 0-1,-1 0-5,1 0-4,-2-1-3,2 1-2,-2-2 2</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34.219"/>
    </inkml:context>
    <inkml:brush xml:id="br0">
      <inkml:brushProperty name="width" value="0.05292" units="cm"/>
      <inkml:brushProperty name="height" value="0.05292" units="cm"/>
      <inkml:brushProperty name="fitToCurve" value="1"/>
    </inkml:brush>
  </inkml:definitions>
  <inkml:trace contextRef="#ctx0" brushRef="#br0">-75 268 7,'0'0'7,"0"0"-2,0 0-1,0 0 1,1 1-1,0-1 0,0 0 1,0 1 1,2-1 1,0-1 0,2 1 0,0 0 0,2-1-1,0 1 0,1-1-2,1 1-1,1 0-1,-1 0 0,2 1-1,0-1-1,1 0 1,0 0-1,0 1 0,0-1-1,0 0 1,0 0 0,-1 0-1,-1 0 1,-1 0-1,0 1 1,-3-1 0,0 1 0,0-1 0,0 1 0,-1-1-1,0 0-2,1 0-3,0 0-2,-1-1 1,1 0 0,-1 0 1,0 0 1,-2 1 2,-1-2 4,-1 1 3,-1 1 1,-1-1-1,-1 0-3,0 0-10,1 3-8,0-3-1,0 3-2</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38.544"/>
    </inkml:context>
    <inkml:brush xml:id="br0">
      <inkml:brushProperty name="width" value="0.05292" units="cm"/>
      <inkml:brushProperty name="height" value="0.05292" units="cm"/>
      <inkml:brushProperty name="fitToCurve" value="1"/>
    </inkml:brush>
  </inkml:definitions>
  <inkml:trace contextRef="#ctx0" brushRef="#br0">-1807-8 14,'0'4'11,"0"0"2,0 3-1,0 2 0,0 6-1,0 2-1,0 6-1,1 3-2,-1 5-2,1 3-2,-1 2-2,1 0-1,-1-4-1,1-2 0,0-4-1,0-5-1,0-5-1,-1-4-1,1-4-2,-1-4-2,0-4-1,0 0 0,1-4 1,-2-1-2,1-1-2,0 0-5</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38.545"/>
    </inkml:context>
    <inkml:brush xml:id="br0">
      <inkml:brushProperty name="width" value="0.05292" units="cm"/>
      <inkml:brushProperty name="height" value="0.05292" units="cm"/>
      <inkml:brushProperty name="fitToCurve" value="1"/>
    </inkml:brush>
  </inkml:definitions>
  <inkml:trace contextRef="#ctx0" brushRef="#br0">-179-259362 3,'0'0'5,"1"0"0,-1 0-2,1 0 1,0 0-1,1-3 2,0 3 0,1 0 0,1-3 1,1 3 0,0 0 0,1-3-1,1 3 0,1 0 0,0 0-2,1 0 1,2 0-1,1 3-1,0-3 1,1 0-1,2 0 1,0 0-2,1 3 0,-1-3 0,0 0-1,0 0 0,-1 0 0,-1 3-1,-3-3 0,-1 0 0,-1 4 0,-1-4 1,-1 0-1,-1 0 1,0 0-1,-2 0 1,-1 0-2,0 3-3,-2-3-4,-1 0-6,0 3-6,-2-6 0</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38.546"/>
    </inkml:context>
    <inkml:brush xml:id="br0">
      <inkml:brushProperty name="width" value="0.05292" units="cm"/>
      <inkml:brushProperty name="height" value="0.05292" units="cm"/>
      <inkml:brushProperty name="fitToCurve" value="1"/>
    </inkml:brush>
  </inkml:definitions>
  <inkml:trace contextRef="#ctx0" brushRef="#br0">-10213-27 3,'-1'2'19,"1"2"-3,0 1-2,0 3-1,0 2 0,0 4 0,0 3-2,0 4-1,0 3-3,-1 4-2,1 0-1,0 2-2,0 0 0,0-2-2,0-3 0,-1-3 0,1-2 0,0-4 0,0-2 0,-1-2-1,1-2 1,0-1 0,0-1 0,0-2 0,0 0 0,1-1 0,-1-1-1,0-1 0,1-2 0,-1 0-1,1-2-2,-1 1 1,0-2-2,0 2 1,1-2-1,-1 2-2,0-2-1,0 2-3,0 0-4,-1-1-3,1 1-4,-1-1 1</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38.547"/>
    </inkml:context>
    <inkml:brush xml:id="br0">
      <inkml:brushProperty name="width" value="0.05292" units="cm"/>
      <inkml:brushProperty name="height" value="0.05292" units="cm"/>
      <inkml:brushProperty name="fitToCurve" value="1"/>
    </inkml:brush>
  </inkml:definitions>
  <inkml:trace contextRef="#ctx0" brushRef="#br0">-75 278 7,'0'0'7,"0"0"-2,0 0-1,0 0 1,1 1-1,0-1 0,0 1 1,0-1 1,2 0 1,0 0 0,2-1 0,0 1 0,2-1-1,0 0 0,1 1-2,1 0-1,1 0-1,1 0 0,0 0-1,0 0-1,1 1 1,0-1-1,0 1 0,0-1-1,0 0 1,0 0 0,-1 0-1,-1 0 1,-1 0-1,0 1 1,-1-1 0,-2 1 0,0-1 0,0 1 0,-1-1-1,0 0-2,1 0-3,0 0-2,-1-1 1,1 0 0,-1 0 1,0 0 1,-2 0 2,-1 0 4,-1 0 3,-1 1 1,-1-1-1,-1 0-3,0 0-10,1 3-8,0-3-1,0 3-2</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56"/>
    </inkml:context>
    <inkml:brush xml:id="br0">
      <inkml:brushProperty name="width" value="0.05292" units="cm"/>
      <inkml:brushProperty name="height" value="0.05292" units="cm"/>
      <inkml:brushProperty name="fitToCurve" value="1"/>
    </inkml:brush>
  </inkml:definitions>
  <inkml:trace contextRef="#ctx0" brushRef="#br0">-1808-8 14,'0'4'11,"0"0"2,0 3-1,0 2 0,0 6-1,0 2-1,1 6-1,-1 3-2,0 5-2,0 3-2,1 2-2,-1-1-1,1-2-1,0-4 0,-1-2-1,1-6-1,0-5-1,-1-4-1,1-4-2,-1-4-2,0-4-1,0 0 0,0-4 1,0-1-2,0-1-2,0 0-5</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57"/>
    </inkml:context>
    <inkml:brush xml:id="br0">
      <inkml:brushProperty name="width" value="0.05292" units="cm"/>
      <inkml:brushProperty name="height" value="0.05292" units="cm"/>
      <inkml:brushProperty name="fitToCurve" value="1"/>
    </inkml:brush>
  </inkml:definitions>
  <inkml:trace contextRef="#ctx0" brushRef="#br0">-179-259344 3,'0'0'5,"1"0"0,-1 0-2,1 0 1,0 0-1,1-3 2,0 3 0,1 0 0,1-3 1,1 3 0,0 0 0,1-3-1,1 3 0,1 0 0,0 0-2,1 0 1,0 0-1,3 3-1,0-3 1,1 0-1,2 0 1,0 0-2,1 3 0,-1-3 0,0 0-1,0 0 0,-2 0 0,-1 3-1,-2-3 0,-1 0 0,-1 4 0,-1-4 1,-1 0-1,-1 0 1,0 0-1,-2 0 1,-1 0-2,0 4-3,-2-4-4,-1 0-6,0 3-6,-2-6 0</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58"/>
    </inkml:context>
    <inkml:brush xml:id="br0">
      <inkml:brushProperty name="width" value="0.05292" units="cm"/>
      <inkml:brushProperty name="height" value="0.05292" units="cm"/>
      <inkml:brushProperty name="fitToCurve" value="1"/>
    </inkml:brush>
  </inkml:definitions>
  <inkml:trace contextRef="#ctx0" brushRef="#br0">-9997-27 3,'0'2'19,"0"2"-3,0 1-2,0 3-1,0 2 0,0 4 0,0 3-2,0 4-1,0 4-3,0 2-2,0 2-1,0 1-2,0-1 0,0-1-2,0-2 0,0-4 0,0-2 0,0-4 0,0-2 0,-1-3-1,1 0 1,0-2 0,0-1 0,0-2 0,1 0 0,-1-1 0,0-1-1,0-1 0,0-2 0,0 0-1,0-2-2,0 1 1,0-2-2,0 2 1,0-2-1,0 2-2,0-2-1,0 2-3,0 0-4,0-1-3,0 1-4,0-1 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59"/>
    </inkml:context>
    <inkml:brush xml:id="br0">
      <inkml:brushProperty name="width" value="0.05292" units="cm"/>
      <inkml:brushProperty name="height" value="0.05292" units="cm"/>
      <inkml:brushProperty name="fitToCurve" value="1"/>
    </inkml:brush>
  </inkml:definitions>
  <inkml:trace contextRef="#ctx0" brushRef="#br0">-75 268 7,'0'0'7,"0"0"-2,0 0-1,0 0 1,1 1-1,0-1 0,0 0 1,0 1 1,2-1 1,0-1 0,2 1 0,0 0 0,2-1-1,0 1 0,1-1-2,1 1-1,1 0-1,-1 0 0,2 1-1,0-1-1,1 0 1,0 0-1,0 1 0,0-1-1,0 0 1,0 0 0,-1 0-1,-1 0 1,-1 0-1,0 1 1,-3-1 0,0 1 0,0-1 0,0 1 0,-1-1-1,0 0-2,1 0-3,0 0-2,-1-1 1,1 0 0,-1 0 1,0 0 1,-2 1 2,-1-2 4,-1 1 3,-1 1 1,-1-1-1,-1 0-3,0 0-10,1 3-8,0-3-1,0 3-2</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60"/>
    </inkml:context>
    <inkml:brush xml:id="br0">
      <inkml:brushProperty name="width" value="0.05292" units="cm"/>
      <inkml:brushProperty name="height" value="0.05292" units="cm"/>
      <inkml:brushProperty name="fitToCurve" value="1"/>
    </inkml:brush>
  </inkml:definitions>
  <inkml:trace contextRef="#ctx0" brushRef="#br0">-1807-8 14,'0'4'11,"0"0"2,0 3-1,0 2 0,0 6-1,0 2-1,0 6-1,1 3-2,-1 5-2,0 3-2,0 2-2,1 0-1,0-4-1,-1-2 0,1-4-1,0-5-1,-1-5-1,1-4-1,-1-4-2,1-4-2,-1-4-1,0 0 0,0-4 1,0-1-2,-1-1-2,2 0-5</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14:33.332"/>
    </inkml:context>
    <inkml:brush xml:id="br0">
      <inkml:brushProperty name="width" value="0.05292" units="cm"/>
      <inkml:brushProperty name="height" value="0.05292" units="cm"/>
      <inkml:brushProperty name="fitToCurve" value="1"/>
    </inkml:brush>
  </inkml:definitions>
  <inkml:trace contextRef="#ctx0" brushRef="#br0">1780 165 9,'0'0'11,"2"-45"-1,-2 45 0,0 0 0,0 0-1,12-38 1,-12 38-2,0 0 1,-53-36-1,19 21-1,-21 1-1,-7 8-1,-29-8 1,-11 18 0,-25-4-1,-4 14 1,-13-2-1,1 17-1,-8-9 0,24 18-1,4-7-1,25 13 0,23-10-1,22 13 0,23-7-1,30 2 0,30 3 0,27-15 0,34 4-1,19-11-1,23 1-1,20-14-1,23 0-2,-2-12 1,-3-8-1,-19-4 1,-4-4 1,-35-9 0,-12 7 2,-43-14 1,-21 6 1,-33-3 0,-4 31 0,-69-44 0,0 42 0,-23 2-5,-1 2-10,18 32-11,-33-24 0,45 39 1</inkml:trace>
  <inkml:trace contextRef="#ctx0" brushRef="#br0" timeOffset="1">22 532 18,'0'0'28,"0"0"0,0 0-6,-25 44-4,27-13-4,-4 3-3,14 15-2,1-3-1,9 17-3,-4 4 0,6 10 0,-8-7-2,2 1-1,-3 2-1,-3-9-1,-4 7-3,-2-18-4,8-3-11,20-6-15,-34-44-2,65 41 2,-21-47 0</inkml:trace>
  <inkml:trace contextRef="#ctx0" brushRef="#br0" timeOffset="2">1782 576 2,'34'-14'24,"-34"14"2,0 0-6,32-12-2,-32 12-3,10 41 0,-10-41-2,-20 74-3,-2-37-1,12 27-2,-10 0-1,20 15-1,0-9-2,20-1-1,-2-5 0,16 1-1,-8-10 0,-1-5-1,-11-6 0,-18-5 0,-20-3 0,-23 2 0,-26-1 0,-29-3 1,-11-6-1,-20-1 0,-4-3 0,0-8 0,10-2 0,-2-4-1,11-6-1,5 0-1,21 2-3,-8-12-3,17 8-10,0 6-15,-24-22 0,37 14 2,-13-28 0</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61"/>
    </inkml:context>
    <inkml:brush xml:id="br0">
      <inkml:brushProperty name="width" value="0.05292" units="cm"/>
      <inkml:brushProperty name="height" value="0.05292" units="cm"/>
      <inkml:brushProperty name="fitToCurve" value="1"/>
    </inkml:brush>
  </inkml:definitions>
  <inkml:trace contextRef="#ctx0" brushRef="#br0">-179-259362 3,'0'0'5,"1"0"0,-1 0-2,1 0 1,0 0-1,1-3 2,0 3 0,1 0 0,1-3 1,1 3 0,0 0 0,1-3-1,1 3 0,1 0 0,0 0-2,1 0 1,1 0-1,1 3-1,1-3 1,2 0-1,0 0 1,1 0-2,0 3 0,1-3 0,-1 0-1,-1 0 0,0 0 0,-2 3-1,-2-3 0,-1 0 0,-1 4 0,-1-4 1,-1 0-1,-1 0 1,0 0-1,-2 0 1,-1 0-2,0 3-3,-2-3-4,-1 0-6,0 3-6,-2-6 0</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62"/>
    </inkml:context>
    <inkml:brush xml:id="br0">
      <inkml:brushProperty name="width" value="0.05292" units="cm"/>
      <inkml:brushProperty name="height" value="0.05292" units="cm"/>
      <inkml:brushProperty name="fitToCurve" value="1"/>
    </inkml:brush>
  </inkml:definitions>
  <inkml:trace contextRef="#ctx0" brushRef="#br0">-10211-27 3,'-1'2'19,"1"2"-3,0 1-2,0 3-1,0 2 0,0 4 0,-1 3-2,1 4-1,0 3-3,0 4-2,0 0-1,-1 2-2,1 0 0,0-2-2,0-3 0,-1-3 0,1-2 0,-1-4 0,1-2 0,-1-2-1,1-2 1,0-1 0,0-1 0,0-2 0,0 0 0,1-1 0,-1-1-1,1-1 0,0-2 0,0 0-1,0-2-2,-1 1 1,0-2-2,0 2 1,1-2-1,-1 2-2,0-2-1,0 2-3,0 0-4,-2-1-3,2 1-4,-1-1 1</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63"/>
    </inkml:context>
    <inkml:brush xml:id="br0">
      <inkml:brushProperty name="width" value="0.05292" units="cm"/>
      <inkml:brushProperty name="height" value="0.05292" units="cm"/>
      <inkml:brushProperty name="fitToCurve" value="1"/>
    </inkml:brush>
  </inkml:definitions>
  <inkml:trace contextRef="#ctx0" brushRef="#br0">-75 279 7,'0'0'7,"0"0"-2,0 0-1,0 0 1,1 0-1,0 0 0,0 1 1,0 0 1,2-1 1,0-1 0,2 1 0,0-1 0,2 0-1,0 1 0,1 0-2,1-1-1,1 1-1,-1 0 0,2 1-1,0-1-1,1 0 1,0 1-1,0-1 0,0 0-1,0 1 1,0-1 0,-1 0-1,-1 0 1,-1 0-1,0 1 1,-3-1 0,0 1 0,0-1 0,0 1 0,-1-1-1,0 0-2,1 0-3,0 0-2,-1-1 1,1 0 0,-1 0 1,0 0 1,-2 0 2,-1 0 4,-1 0 3,-1 1 1,-1-2-1,-1 1-3,0 1-10,1 1-8,0-2-1,0 3-2</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64"/>
    </inkml:context>
    <inkml:brush xml:id="br0">
      <inkml:brushProperty name="width" value="0.05292" units="cm"/>
      <inkml:brushProperty name="height" value="0.05292" units="cm"/>
      <inkml:brushProperty name="fitToCurve" value="1"/>
    </inkml:brush>
  </inkml:definitions>
  <inkml:trace contextRef="#ctx0" brushRef="#br0">-1806-8 14,'0'4'11,"0"0"2,0 3-1,0 2 0,0 6-1,0 2-1,0 6-1,1 3-2,-1 5-2,0 3-2,1 2-2,-1-1-1,1-2-1,0-4 0,-1-2-1,1-6-1,0-5-1,0-4-1,-1-4-2,1-4-2,-1-4-1,0 0 0,0-4 1,0-1-2,-1-1-2,2 0-5</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65"/>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0,0 0-2,1 0 1,1 0-1,2 3-1,0-3 1,1 0-1,2 0 1,0 0-2,-1 4 0,2-4 0,-1 0-1,0 0 0,-2 0 0,0 3-1,-3-3 0,-1 0 0,-1 3 0,-1-3 1,-1 0-1,-1 0 1,0 0-1,-2 0 1,-1 0-2,0 3-3,-2-3-4,-1 0-6,0 4-6,-2-8 0</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66"/>
    </inkml:context>
    <inkml:brush xml:id="br0">
      <inkml:brushProperty name="width" value="0.05292" units="cm"/>
      <inkml:brushProperty name="height" value="0.05292" units="cm"/>
      <inkml:brushProperty name="fitToCurve" value="1"/>
    </inkml:brush>
  </inkml:definitions>
  <inkml:trace contextRef="#ctx0" brushRef="#br0">-11271-27 3,'0'2'19,"0"2"-3,0 1-2,0 3-1,-1 2 0,1 4 0,0 3-2,0 4-1,0 3-3,0 4-2,0 0-1,0 2-2,0 0 0,-1-2-2,1-3 0,0-3 0,-1-2 0,1-4 0,0-2 0,0-2-1,-1-2 1,1-1 0,0-1 0,1-2 0,-1 0 0,0-1 0,0-1-1,1-1 0,-1-2 0,1 0-1,-1-2-2,0 1 1,1-2-2,-1 2 1,0-2-1,0 2-2,0-2-1,0 2-3,0 0-4,-1 0-3,1 0-4,0-2 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7:49.667"/>
    </inkml:context>
    <inkml:brush xml:id="br0">
      <inkml:brushProperty name="width" value="0.05292" units="cm"/>
      <inkml:brushProperty name="height" value="0.05292" units="cm"/>
      <inkml:brushProperty name="fitToCurve" value="1"/>
    </inkml:brush>
  </inkml:definitions>
  <inkml:trace contextRef="#ctx0" brushRef="#br0">-75 289 7,'0'0'7,"0"0"-2,0 0-1,0 0 1,1 0-1,0 0 0,0 1 1,0 0 1,2-1 1,0-1 0,2 1 0,0-1 0,2 1-1,0-1 0,1 1-2,1-1-1,1 1-1,-1 0 0,2 1-1,0-1-1,1 1 1,0-1-1,0 0 0,0 0-1,0 1 1,0-1 0,-1 0-1,-1 0 1,-1 0-1,0 1 1,-3-1 0,0 1 0,0-1 0,0 1 0,-1-1-1,0 0-2,1 0-3,0 0-2,-1-1 1,1 0 0,-1 0 1,0 0 1,-2 0 2,-1 0 4,-1 0 3,-1 1 1,-1-2-1,-1 1-3,0 1-10,1 1-8,0-2-1,0 3-2</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77"/>
    </inkml:context>
    <inkml:brush xml:id="br0">
      <inkml:brushProperty name="width" value="0.05292" units="cm"/>
      <inkml:brushProperty name="height" value="0.05292" units="cm"/>
      <inkml:brushProperty name="fitToCurve" value="1"/>
    </inkml:brush>
  </inkml:definitions>
  <inkml:trace contextRef="#ctx0" brushRef="#br0">-1807-8 14,'0'4'11,"0"0"2,0 3-1,0 2 0,0 5-1,0 4-1,0 5-1,1 4-2,-1 4-2,0 3-2,1 2-2,-1-1-1,1-2-1,-1-3 0,1-4-1,0-5-1,-1-5-1,1-4-1,-1-4-2,1-4-2,-1-4-1,0 0 0,0-4 1,0-1-2,0-1-2,0 0-5</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78"/>
    </inkml:context>
    <inkml:brush xml:id="br0">
      <inkml:brushProperty name="width" value="0.05292" units="cm"/>
      <inkml:brushProperty name="height" value="0.05292" units="cm"/>
      <inkml:brushProperty name="fitToCurve" value="1"/>
    </inkml:brush>
  </inkml:definitions>
  <inkml:trace contextRef="#ctx0" brushRef="#br0">-179-259343 3,'0'0'5,"1"0"0,-1 0-2,1 0 1,0 0-1,1-3 2,0 3 0,1 0 0,1-4 1,1 4 0,0 0 0,1-3-1,1 3 0,1 0 0,0 0-2,1 0 1,1 0-1,2 3-1,0-3 1,1 0-1,2 0 1,0 0-2,0 4 0,0-4 0,0 0-1,0 0 0,-1 0 0,-2 3-1,-2-3 0,-1 0 0,-1 3 0,-1-3 1,-1 0-1,-1 0 1,0 0-1,-2 0 1,-1 0-2,0 3-3,-2-3-4,-1 0-6,0 4-6,-2-8 0</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79"/>
    </inkml:context>
    <inkml:brush xml:id="br0">
      <inkml:brushProperty name="width" value="0.05292" units="cm"/>
      <inkml:brushProperty name="height" value="0.05292" units="cm"/>
      <inkml:brushProperty name="fitToCurve" value="1"/>
    </inkml:brush>
  </inkml:definitions>
  <inkml:trace contextRef="#ctx0" brushRef="#br0">-9994-27 3,'-1'2'19,"2"2"-3,-2 1-2,1 3-1,0 2 0,0 4 0,0 3-2,0 4-1,0 4-3,-1 2-2,1 2-1,0 1-2,0-1 0,0-1-2,-1-2 0,1-4 0,0-2 0,-1-4 0,1-2 0,0-3-1,-1 0 1,1-2 0,0-1 0,1-2 0,-1 0 0,0-1 0,1-1-1,-1-1 0,1-2 0,-1 0-1,1-2-2,-1 1 1,1-2-2,-1 2 1,0-2-1,0 2-2,0-2-1,0 2-3,0 0-4,-1-1-3,1 1-4,-1-1 1</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14:33.335"/>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4-3,0 0-1,1-6-2,2-10-3,-2-12-2,2-9-2,0-18-4,2-19-7,11-5-10,-13-35 3,15-3-1</inkml:trace>
  <inkml:trace contextRef="#ctx0" brushRef="#br0" timeOffset="1">10 50 10,'0'0'15,"0"0"-2,0 0 1,0 0 0,10-7-2,5 6-1,2 0-3,10 0 0,8 0-2,10-1-3,7-2-1,11-3-1,6 3-3,-1-1-4,3 0-2,-3 1-4,-10 0-5,0 6-3,-22-8-2,7 15-3</inkml:trace>
  <inkml:trace contextRef="#ctx0" brushRef="#br0" timeOffset="2">717 18 11,'0'0'14,"0"0"1,0 0-1,0 0-1,0 0 0,0 0 1,6 25-3,-8-1 1,5 15-2,-4 10-1,4 19-3,-6 6-2,3 17-1,-3 4-1,1 4-2,1 0 0,-3 0-2,3-6 0,0-8-1,2-4-1,-2-15-3,6-4-2,-4-14-6,0-14-5,6-1-10,-7-33 4,5 19-1</inkml:trace>
  <inkml:trace contextRef="#ctx0" brushRef="#br0" timeOffset="3">96 1303 14,'0'0'14,"0"0"1,0 0-1,0 0-2,0 0-2,0 0 0,0 0-2,0 0-1,11 3-2,-1 0 0,6-2-1,3 4-1,6-1 0,7-3-1,8-5-1,2 3-2,4 1-2,-1-5-6,3 0-3,1 1-7,-9-7-3,7 11-5,-20-12 1</inkml:trace>
  <inkml:trace contextRef="#ctx0" brushRef="#br0" timeOffset="4">159 213 4,'10'11'19,"-10"-11"-4,0 0-1,0 0-2,20 0-1,-7-1 1,5 1-2,5 1-3,5-4-1,6 5-2,1 1-2,3 2-5,-1 1-5,2 4-8,-11-12-10,11 15 1,-19-19-1</inkml:trace>
  <inkml:trace contextRef="#ctx0" brushRef="#br0" timeOffset="5">163 381 10,'0'0'15,"-1"14"0,1-14 0,0 0-2,16 0-2,0 1 0,4-2-3,8 0-2,5 1-2,2 0-3,3 1-6,-2-5-7,8 10-10,-17-12-2,11 14-1</inkml:trace>
  <inkml:trace contextRef="#ctx0" brushRef="#br0" timeOffset="6">192 568 8,'-11'-7'23,"11"7"-4,0 0-3,7 11-1,-7-11 0,0 0-4,19 5-2,-5-5-2,5 3-2,-1-5-2,4 2 1,3 0-2,1 0-2,1 2-3,-3-2-3,3 2-7,-1 4-12,-8-10-3,11 13 0,-16-12 1</inkml:trace>
  <inkml:trace contextRef="#ctx0" brushRef="#br0" timeOffset="7">332 901 7,'0'0'12,"0"0"1,0 0-3,0-13-1,0 13-1,-3-15 1,3 15-2,-4-15-1,4 15 1,-9-9-2,9 9-2,-9 0 0,9 0-1,-13 9 0,13-9-1,-13 11 0,13-11-1,-6 14 1,6-14-1,3 14 0,-3-14-1,13 7-1,-4-6 0,1-1-1,-10 0 0,18-4 0,-18 4 0,14-5 1,-14 5 0,0 0-1,0-11 3,0 11-1,-13-7 2,3 5-1,1 1 0,-4 1 0,4 3-3,-2-3-5,6 12-10,-6-15-2,15 17-1</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0"/>
    </inkml:context>
    <inkml:brush xml:id="br0">
      <inkml:brushProperty name="width" value="0.05292" units="cm"/>
      <inkml:brushProperty name="height" value="0.05292" units="cm"/>
      <inkml:brushProperty name="fitToCurve" value="1"/>
    </inkml:brush>
  </inkml:definitions>
  <inkml:trace contextRef="#ctx0" brushRef="#br0">-75 269 7,'0'0'7,"0"0"-2,0 0-1,0 0 1,1 0-1,0 0 0,0 1 1,0-1 1,2 0 1,0 0 0,2-1 0,0 1 0,2-1-1,0 0 0,1 1-2,1-1-1,1 1-1,-1 0 0,2 1-1,0-1-1,1 1 1,0-1-1,0 1 0,0-1-1,0 0 1,0 0 0,-1 0-1,-1 0 1,-1 0-1,0 1 1,-3-1 0,0 1 0,0-1 0,0 1 0,-1-1-1,0 0-2,1 0-3,0 0-2,-1-1 1,1 0 0,-1 0 1,0 0 1,-2 0 2,-1 0 4,-1 0 3,-1 1 1,-1-2-1,-1 2-3,0-1-10,1 2-8,0-1-1,0 1-2</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1"/>
    </inkml:context>
    <inkml:brush xml:id="br0">
      <inkml:brushProperty name="width" value="0.05292" units="cm"/>
      <inkml:brushProperty name="height" value="0.05292" units="cm"/>
      <inkml:brushProperty name="fitToCurve" value="1"/>
    </inkml:brush>
  </inkml:definitions>
  <inkml:trace contextRef="#ctx0" brushRef="#br0">-1807-8 14,'0'4'11,"0"0"2,0 3-1,0 2 0,0 5-1,0 4-1,0 5-1,1 4-2,-1 4-2,1 3-2,-1 2-2,1-1-1,-1-2-1,1-3 0,0-4-1,0-5-1,0-5-1,-1-4-1,1-4-2,-1-4-2,0-4-1,0 0 0,1-4 1,-2-1-2,1-1-2,0 0-5</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2"/>
    </inkml:context>
    <inkml:brush xml:id="br0">
      <inkml:brushProperty name="width" value="0.05292" units="cm"/>
      <inkml:brushProperty name="height" value="0.05292" units="cm"/>
      <inkml:brushProperty name="fitToCurve" value="1"/>
    </inkml:brush>
  </inkml:definitions>
  <inkml:trace contextRef="#ctx0" brushRef="#br0">-179-259361 3,'0'0'5,"1"0"0,-1 0-2,1 0 1,0 0-1,1-3 2,0 3 0,1 0 0,1-4 1,1 4 0,0 0 0,1-3-1,1 3 0,1 0 0,0 0-2,1 0 1,1 0-1,2 3-1,0-3 1,1 0-1,2 0 1,0 0-2,0 4 0,0-4 0,0 0-1,0 0 0,-2 0 0,0 3-1,-3-3 0,-1 0 0,-1 3 0,-1-3 1,-1 0-1,-1 0 1,0 0-1,-2 0 1,-1 0-2,0 3-3,-2-3-4,-1 0-6,0 4-6,-2-8 0</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3"/>
    </inkml:context>
    <inkml:brush xml:id="br0">
      <inkml:brushProperty name="width" value="0.05292" units="cm"/>
      <inkml:brushProperty name="height" value="0.05292" units="cm"/>
      <inkml:brushProperty name="fitToCurve" value="1"/>
    </inkml:brush>
  </inkml:definitions>
  <inkml:trace contextRef="#ctx0" brushRef="#br0">-10212-27 3,'-1'2'19,"1"2"-3,0 1-2,0 3-1,0 2 0,0 4 0,0 3-2,0 4-1,-1 3-3,1 4-2,0 0-1,0 2-2,0 0 0,-1-2-2,1-3 0,0-3 0,-1-2 0,1-4 0,0-2 0,-1-2-1,1-2 1,0-1 0,0-1 0,0-2 0,0 0 0,1-1 0,-1-1-1,1-1 0,-1-2 0,1 0-1,0-2-2,-1 1 1,1-2-2,-1 2 1,0-2-1,0 2-2,0-2-1,0 2-3,0 0-4,-1-1-3,1 1-4,-1-1 1</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4"/>
    </inkml:context>
    <inkml:brush xml:id="br0">
      <inkml:brushProperty name="width" value="0.05292" units="cm"/>
      <inkml:brushProperty name="height" value="0.05292" units="cm"/>
      <inkml:brushProperty name="fitToCurve" value="1"/>
    </inkml:brush>
  </inkml:definitions>
  <inkml:trace contextRef="#ctx0" brushRef="#br0">-75 279 7,'0'0'7,"0"0"-2,0 0-1,0 0 1,1 0-1,0 0 0,0 1 1,0-1 1,2 0 1,0 0 0,2-1 0,0 1 0,2-1-1,0 0 0,1 1-2,1-1-1,1 1-1,-1 0 0,2 1-1,0-1-1,1 1 1,0-1-1,0 1 0,0-1-1,0 0 1,0 0 0,-1 0-1,-1 0 1,-1 0-1,0 1 1,-3-1 0,0 1 0,0-1 0,0 1 0,-1-1-1,0 0-2,1 0-3,0 0-2,-1-1 1,1 0 0,-1 0 1,0 0 1,-2 0 2,-1 0 4,-1 0 3,-1 1 1,-1-2-1,-1 2-3,0-1-10,1 2-8,0-1-1,0 1-2</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5"/>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0,-1-4-1,1-5-1,0-5-1,0-4-1,-1-4-2,1-4-2,-1-4-1,0 0 0,0-4 1,0-1-2,-1-1-2,2 0-5</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6"/>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0,1 0-2,0 0 1,1 0-1,2 3-1,0-3 1,1 0-1,2 0 1,0 0-2,1 4 0,0-4 0,-1 0-1,0 0 0,-2 0 0,0 3-1,-2-3 0,-2 0 0,-1 3 0,-1-3 1,-1 0-1,-1 0 1,0 0-1,-2 0 1,-1 0-2,0 3-3,-2-3-4,-1 0-6,0 4-6,-2-8 0</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7"/>
    </inkml:context>
    <inkml:brush xml:id="br0">
      <inkml:brushProperty name="width" value="0.05292" units="cm"/>
      <inkml:brushProperty name="height" value="0.05292" units="cm"/>
      <inkml:brushProperty name="fitToCurve" value="1"/>
    </inkml:brush>
  </inkml:definitions>
  <inkml:trace contextRef="#ctx0" brushRef="#br0">-11264-27 3,'-1'2'19,"1"2"-3,0 1-2,0 3-1,0 2 0,0 4 0,0 3-2,0 4-1,-1 3-3,1 4-2,0 0-1,0 2-2,0 0 0,0-2-2,-1-3 0,1-3 0,0-2 0,-1-4 0,1-2 0,0-2-1,-1-2 1,1-1 0,0-1 0,0-2 0,1 0 0,-1-1 0,0-1-1,1-1 0,0-2 0,-1 0-1,1-2-2,-1 1 1,1-2-2,-1 2 1,0-2-1,0 2-2,0-2-1,0 2-3,0 0-4,-1-1-3,1 1-4,-1-1 1</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8"/>
    </inkml:context>
    <inkml:brush xml:id="br0">
      <inkml:brushProperty name="width" value="0.05292" units="cm"/>
      <inkml:brushProperty name="height" value="0.05292" units="cm"/>
      <inkml:brushProperty name="fitToCurve" value="1"/>
    </inkml:brush>
  </inkml:definitions>
  <inkml:trace contextRef="#ctx0" brushRef="#br0">-75 289 7,'0'0'7,"0"0"-2,0 0-1,0 0 1,1 0-1,0 0 0,0 1 1,0-1 1,2 0 1,0 0 0,2-1 0,0 1 0,2-1-1,0 0 0,1 1-2,1-1-1,1 1-1,1 0 0,0 1-1,0-1-1,1 1 1,0-1-1,0 1 0,0-1-1,0 0 1,0 0 0,-1 0-1,-1 0 1,-1 0-1,0 1 1,-1-1 0,-2 1 0,0-1 0,0 1 0,-1-1-1,0 0-2,1 0-3,0 0-2,-1-1 1,1 0 0,-1 0 1,0 0 1,-2 0 2,-1 0 4,-1 0 3,-1 1 1,-1-2-1,-1 2-3,0-1-10,1 2-8,0-1-1,0 1-2</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89"/>
    </inkml:context>
    <inkml:brush xml:id="br0">
      <inkml:brushProperty name="width" value="0.05292" units="cm"/>
      <inkml:brushProperty name="height" value="0.05292" units="cm"/>
      <inkml:brushProperty name="fitToCurve" value="1"/>
    </inkml:brush>
  </inkml:definitions>
  <inkml:trace contextRef="#ctx0" brushRef="#br0">-1807-8 14,'0'4'11,"0"0"2,0 3-1,0 2 0,0 5-1,0 4-1,0 5-1,0 3-2,1 5-2,-1 3-2,0 2-2,1-1-1,-1-2-1,1-4 0,-1-3-1,1-5-1,-1-5-1,1-4-1,-1-4-2,1-4-2,-1-4-1,0 0 0,0-4 1,0-1-2,-1-1-2,2 0-5</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14:33.343"/>
    </inkml:context>
    <inkml:brush xml:id="br0">
      <inkml:brushProperty name="width" value="0.05292" units="cm"/>
      <inkml:brushProperty name="height" value="0.05292" units="cm"/>
      <inkml:brushProperty name="fitToCurve" value="1"/>
    </inkml:brush>
  </inkml:definitions>
  <inkml:trace contextRef="#ctx0" brushRef="#br0">52 1258 6,'0'0'9,"0"0"0,-1 2 0,1-2-1,0 0-1,-1 2-2,1-2-1,-2 0-1,2 0-2,-3-4 1,1 1-1,0-2-1,0-1 0,-1-1 1,0-1-1,0-1 1,-1-2-1,1 0 1,0-1 0,0-1-1,-1-1 1,2-1 0,0 0-1,-1-2 0,2 0 1,-1-1-1,1-1 0,1-1 0,-1 0 0,1-1 0,0-1 0,0 0 0,0-1 0,1-1 0,-1 1 0,1-1 0,0 1 0,1-1 0,0 1 0,0 0 0,1 0 0,1 0 0,0-1 0,1 0 0,1-1 0,2-1 0,0 0 1,2 0-1,0-1-1,1 0 1,0 1 0,1 1-1,0 0 1,0 1-1,0 1 1,0 1 0,1 0 0,-1 2 0,1 0 1,0 0 0,0 1 0,1 1 1,0-1-1,0 2 0,2 0 1,-1 1-1,1 0 0,0 2 0,0 1 0,-1 1-1,0 2 0,1 1 0,-1 1 0,1 1 0,0 0 0,0 0 0,0-1 0,1 0-1,0-2-1,1 0-3,0 1-3,-1-1-8,-1 4-3,-1 0 0</inkml:trace>
  <inkml:trace contextRef="#ctx0" brushRef="#br0" timeOffset="1">21 1243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561 23 11,'-2'-1'9,"2"1"2,0 0 0,0 0 1,0 0-1,0 0-1,0 0 0,0 0-2,0 0-2,0 0 0,0 0-1,2-2-2,-2 2-1,2-1 0,0 0-1,1 0 0,0 0 0,0-1 0,2 1 0,0-1-1,0 1 1,1 0 0,1-1 0,-1 1-1,1 0 0,0 0 1,-1 0-1,1 1-3,-1 0-3,-1 0-2,0 0-1,-1 0-5,1 0-4,-2-1-3,2 1-2,-2-2 2</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0"/>
    </inkml:context>
    <inkml:brush xml:id="br0">
      <inkml:brushProperty name="width" value="0.05292" units="cm"/>
      <inkml:brushProperty name="height" value="0.05292" units="cm"/>
      <inkml:brushProperty name="fitToCurve" value="1"/>
    </inkml:brush>
  </inkml:definitions>
  <inkml:trace contextRef="#ctx0" brushRef="#br0">-179-259361 3,'0'0'5,"1"0"0,-1 0-2,1 0 1,0 0-1,1-3 2,0 3 0,1 0 0,1-4 1,1 4 0,0 0 0,1-3-1,1 3 0,1 0 0,0 0-2,1 0 1,1 0-1,2 3-1,0-3 1,1 0-1,2 0 1,0 0-2,0 4 0,0-4 0,0 0-1,0 0 0,-2 0 0,0 3-1,-3-3 0,-1 0 0,-1 3 0,-1-3 1,-1 0-1,-1 0 1,0 0-1,-2 0 1,-1 0-2,0 3-3,-2-3-4,-1 0-6,0 4-6,-2-8 0</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1"/>
    </inkml:context>
    <inkml:brush xml:id="br0">
      <inkml:brushProperty name="width" value="0.05292" units="cm"/>
      <inkml:brushProperty name="height" value="0.05292" units="cm"/>
      <inkml:brushProperty name="fitToCurve" value="1"/>
    </inkml:brush>
  </inkml:definitions>
  <inkml:trace contextRef="#ctx0" brushRef="#br0">-10212-27 3,'-1'2'19,"1"2"-3,0 1-2,0 3-1,0 2 0,0 4 0,0 3-2,0 4-1,-1 3-3,1 4-2,0 0-1,0 2-2,0 0 0,-1-2-2,1-3 0,0-3 0,-1-2 0,1-4 0,0-2 0,-1-2-1,1-2 1,0-1 0,0-1 0,0-2 0,0 0 0,1-1 0,-1-1-1,1-1 0,-1-2 0,1 0-1,0-2-2,-1 1 1,1-2-2,-1 2 1,0-2-1,0 2-2,0-2-1,0 2-3,0 0-4,-1-1-3,1 1-4,-1-1 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2"/>
    </inkml:context>
    <inkml:brush xml:id="br0">
      <inkml:brushProperty name="width" value="0.05292" units="cm"/>
      <inkml:brushProperty name="height" value="0.05292" units="cm"/>
      <inkml:brushProperty name="fitToCurve" value="1"/>
    </inkml:brush>
  </inkml:definitions>
  <inkml:trace contextRef="#ctx0" brushRef="#br0">-75 279 7,'0'0'7,"0"0"-2,0 0-1,0 0 1,1 0-1,0 0 0,0 1 1,0-1 1,2 0 1,0 0 0,2-1 0,0 1 0,2-1-1,0 0 0,1 1-2,1-1-1,1 1-1,-1 0 0,2 1-1,0-1-1,1 1 1,0-1-1,0 1 0,0-1-1,0 0 1,0 0 0,-1 0-1,-1 0 1,-1 0-1,0 1 1,-3-1 0,0 1 0,0-1 0,0 1 0,-1-1-1,0 0-2,1 0-3,0 0-2,-1-1 1,1 0 0,-1 0 1,0 0 1,-2 0 2,-1 0 4,-1 0 3,-1 1 1,-1-2-1,-1 2-3,0-1-10,1 2-8,0-1-1,0 1-2</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3"/>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0,-1-4-1,1-5-1,0-5-1,0-4-1,-1-4-2,1-4-2,-1-4-1,0 0 0,0-4 1,0-1-2,-1-1-2,2 0-5</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4"/>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0,0 0-2,1 0 1,1 0-1,2 3-1,0-3 1,1 0-1,2 0 1,0 0-2,-1 4 0,2-4 0,-1 0-1,0 0 0,-2 0 0,0 3-1,-3-3 0,-1 0 0,-1 3 0,-1-3 1,-1 0-1,-1 0 1,0 0-1,-2 0 1,-1 0-2,0 3-3,-2-3-4,-1 0-6,0 4-6,-2-8 0</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5"/>
    </inkml:context>
    <inkml:brush xml:id="br0">
      <inkml:brushProperty name="width" value="0.05292" units="cm"/>
      <inkml:brushProperty name="height" value="0.05292" units="cm"/>
      <inkml:brushProperty name="fitToCurve" value="1"/>
    </inkml:brush>
  </inkml:definitions>
  <inkml:trace contextRef="#ctx0" brushRef="#br0">-10743-27 3,'0'2'19,"0"2"-3,0 1-2,0 3-1,-1 2 0,1 4 0,0 3-2,0 4-1,0 3-3,0 4-2,-1 0-1,1 2-2,0 0 0,0-2-2,-1-3 0,1-3 0,-1-2 0,1-4 0,0-2 0,-1-2-1,1-2 1,0-1 0,0-1 0,0-2 0,0 0 0,1-1 0,-1-1-1,1-1 0,0-2 0,-1 0-1,1-2-2,-1 1 1,1-2-2,-1 2 1,0-2-1,0 2-2,0-2-1,0 2-3,0 0-4,-1-1-3,1 1-4,-1-1 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6"/>
    </inkml:context>
    <inkml:brush xml:id="br0">
      <inkml:brushProperty name="width" value="0.05292" units="cm"/>
      <inkml:brushProperty name="height" value="0.05292" units="cm"/>
      <inkml:brushProperty name="fitToCurve" value="1"/>
    </inkml:brush>
  </inkml:definitions>
  <inkml:trace contextRef="#ctx0" brushRef="#br0">-75 288 7,'0'0'7,"0"0"-2,0 0-1,0 0 1,1 1-1,0-1 0,0 0 1,0 1 1,2-1 1,0-1 0,2 1 0,0 0 0,2-1-1,0 1 0,1-1-2,1 1-1,1 0-1,-1 0 0,2 1-1,0-1-1,1 0 1,0 0-1,0 1 0,0-1-1,0 0 1,0 0 0,-1 0-1,-1 0 1,-1 0-1,0 1 1,-3-1 0,0 1 0,0-1 0,0 1 0,-1-1-1,0 0-2,1 0-3,0 0-2,-1-1 1,1 0 0,-1 0 1,0 0 1,-2 1 2,-1-2 4,-1 1 3,-1 1 1,-1-1-1,-1 0-3,0 0-10,1 3-8,0-3-1,0 3-2</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7"/>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0,-1-4-1,1-5-1,0-5-1,0-4-1,-1-4-2,0-4-2,0-4-1,0 0 0,1-4 1,-2-1-2,1-1-2,0 0-5</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8"/>
    </inkml:context>
    <inkml:brush xml:id="br0">
      <inkml:brushProperty name="width" value="0.05292" units="cm"/>
      <inkml:brushProperty name="height" value="0.05292" units="cm"/>
      <inkml:brushProperty name="fitToCurve" value="1"/>
    </inkml:brush>
  </inkml:definitions>
  <inkml:trace contextRef="#ctx0" brushRef="#br0">-180-259393 3,'0'0'5,"1"0"0,-1 0-2,1 0 1,0 0-1,1-3 2,0 3 0,1 0 0,1-4 1,1 4 0,0 0 0,1-3-1,1 3 0,1 0 0,0 0-2,1 0 1,1 0-1,2 3-1,0-3 1,1 0-1,2 0 1,0 0-2,0 4 0,0-4 0,0 0-1,0 0 0,-2 0 0,0 3-1,-3-3 0,-1 0 0,-1 3 0,-1-3 1,-1 0-1,-1 0 1,0 0-1,-2 0 1,-1 0-2,0 3-3,-2-3-4,-1 0-6,0 4-6,-2-8 0</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199"/>
    </inkml:context>
    <inkml:brush xml:id="br0">
      <inkml:brushProperty name="width" value="0.05292" units="cm"/>
      <inkml:brushProperty name="height" value="0.05292" units="cm"/>
      <inkml:brushProperty name="fitToCurve" value="1"/>
    </inkml:brush>
  </inkml:definitions>
  <inkml:trace contextRef="#ctx0" brushRef="#br0">-11971-27 3,'0'2'19,"0"2"-3,0 1-2,0 3-1,0 2 0,-1 4 0,1 3-2,0 4-1,0 3-3,0 4-2,0 0-1,0 2-2,0 0 0,-1-2-2,1-3 0,0-3 0,0-2 0,-1-4 0,1-2 0,0-2-1,0-2 1,-1-1 0,1-1 0,1-2 0,-1 0 0,0-1 0,0-1-1,1-1 0,-1-2 0,1 0-1,-1-2-2,0 1 1,1-2-2,-1 2 1,0-2-1,0 2-2,0-2-1,0 2-3,0 0-4,-1-1-3,1 1-4,0-1 1</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5:19:54.38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1784 165 9,'0'0'11,"2"-45"-1,-2 45 0,0 0 0,0 0-1,12-38 1,-12 38-2,0 0 1,-53-36-1,19 21-1,-21 1-1,-7 8-1,-29-8 1,-13 18 0,-23-4-1,-4 14 1,-13-2-1,1 17-1,-8-9 0,24 18-1,2-7-1,27 13 0,23-10-1,22 13 0,23-7-1,30 2 0,30 3 0,27-15 0,34 4-1,21-11-1,21 1-1,20-14-1,23 0-2,-2-12 1,-3-8-1,-17-4 1,-6-4 1,-35-9 0,-12 7 2,-43-14 1,-21 6 1,-33-3 0,-4 31 0,-69-44 0,0 42 0,-23 2-5,-1 2-10,18 32-11,-35-24 0,47 39 1</inkml:trace>
  <inkml:trace contextRef="#ctx0" brushRef="#br0" timeOffset="1">22 532 18,'0'0'28,"0"0"0,0 0-6,-25 44-4,27-13-4,-4 3-3,14 15-2,1-3-1,9 17-3,-4 3 0,6 11 0,-8-7-2,2 1-1,-3 2-1,-3-9-1,-4 7-3,-2-18-4,8-3-11,20-6-15,-34-44-2,65 41 2,-21-47 0</inkml:trace>
  <inkml:trace contextRef="#ctx0" brushRef="#br0" timeOffset="2">1786 576 2,'34'-14'24,"-34"14"2,0 0-6,32-12-2,-32 12-3,10 41 0,-10-41-2,-20 74-3,-2-37-1,12 27-2,-10-1-1,20 16-1,0-9-2,20-1-1,-2-5 0,16 1-1,-8-10 0,-1-5-1,-11-6 0,-18-5 0,-20-3 0,-23 2 0,-26-1 0,-29-3 1,-11-6-1,-22-1 0,-2-3 0,0-8 0,10-2 0,-2-4-1,11-6-1,5 0-1,21 2-3,-10-12-3,19 8-10,0 6-15,-24-22 0,37 14 2,-13-28 0</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4.200"/>
    </inkml:context>
    <inkml:brush xml:id="br0">
      <inkml:brushProperty name="width" value="0.05292" units="cm"/>
      <inkml:brushProperty name="height" value="0.05292" units="cm"/>
      <inkml:brushProperty name="fitToCurve" value="1"/>
    </inkml:brush>
  </inkml:definitions>
  <inkml:trace contextRef="#ctx0" brushRef="#br0">-75 298 7,'0'0'7,"0"0"-2,0 0-1,0 0 1,1 1-1,0-1 0,0 1 1,0-1 1,2 0 1,0 0 0,2-1 0,0 1 0,2-1-1,0 1 0,1-1-2,1 1-1,1 0-1,-1 0 0,2 1-1,0-1-1,1 0 1,0 0-1,0 1 0,0-1-1,0 0 1,0 0 0,-1 0-1,-1 0 1,-1 0-1,0 1 1,-3-1 0,0 1 0,0-1 0,0 1 0,-1-1-1,0 0-2,1 0-3,0 0-2,-1-1 1,1 0 0,-1 0 1,0 0 1,-2 1 2,-1-2 4,-1 1 3,-1 1 1,-1-1-1,-1 0-3,0 0-10,1 3-8,0-3-1,0 3-2</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3"/>
    </inkml:context>
    <inkml:brush xml:id="br0">
      <inkml:brushProperty name="width" value="0.05292" units="cm"/>
      <inkml:brushProperty name="height" value="0.05292" units="cm"/>
      <inkml:brushProperty name="fitToCurve" value="1"/>
    </inkml:brush>
  </inkml:definitions>
  <inkml:trace contextRef="#ctx0" brushRef="#br0">-1807-8 14,'0'4'11,"0"0"2,0 3-1,0 2 0,0 5-1,0 4-1,0 5-1,1 4-2,-1 4-2,0 3-2,0 2-2,1-1-1,0-2-1,-1-3 0,1-4-1,0-5-1,-1-5-1,1-4-1,-1-4-2,1-4-2,-1-4-1,0 0 0,0-4 1,0-1-2,-1-1-2,2 0-5</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4"/>
    </inkml:context>
    <inkml:brush xml:id="br0">
      <inkml:brushProperty name="width" value="0.05292" units="cm"/>
      <inkml:brushProperty name="height" value="0.05292" units="cm"/>
      <inkml:brushProperty name="fitToCurve" value="1"/>
    </inkml:brush>
  </inkml:definitions>
  <inkml:trace contextRef="#ctx0" brushRef="#br0">-179-259361 3,'0'0'5,"1"0"0,-1 0-2,1 0 1,0 0-1,1-3 2,0 3 0,1 0 0,1-4 1,1 4 0,0 0 0,1-3-1,1 3 0,1 0 0,0 0-2,1 0 1,1 0-1,2 3-1,0-3 1,1 0-1,2 0 1,0 0-2,0 4 0,0-4 0,0 0-1,0 0 0,-2 0 0,0 3-1,-3-3 0,-1 0 0,-1 3 0,-1-3 1,-1 0-1,-1 0 1,0 0-1,-2 0 1,-1 0-2,0 3-3,-2-3-4,-1 0-6,0 4-6,-2-8 0</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4"/>
    </inkml:context>
    <inkml:brush xml:id="br0">
      <inkml:brushProperty name="width" value="0.05292" units="cm"/>
      <inkml:brushProperty name="height" value="0.05292" units="cm"/>
      <inkml:brushProperty name="fitToCurve" value="1"/>
    </inkml:brush>
  </inkml:definitions>
  <inkml:trace contextRef="#ctx0" brushRef="#br0">-9979-27 3,'-1'2'19,"1"2"-3,0 1-2,0 3-1,0 2 0,0 4 0,0 3-2,0 4-1,0 3-3,0 3-2,0 2-1,0 1-2,0-1 0,-1-1-2,1-2 0,0-4 0,0-3 0,-1-3 0,1-2 0,0-3-1,-1 0 1,1-2 0,0-1 0,0-2 0,1 0 0,-1-1 0,0-1-1,1-1 0,-1-2 0,1 0-1,-1-2-2,0 1 1,0-2-2,0 2 1,1-2-1,-1 2-2,0-2-1,0 2-3,0 0-4,-1-1-3,1 1-4,0-1 1</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5"/>
    </inkml:context>
    <inkml:brush xml:id="br0">
      <inkml:brushProperty name="width" value="0.05292" units="cm"/>
      <inkml:brushProperty name="height" value="0.05292" units="cm"/>
      <inkml:brushProperty name="fitToCurve" value="1"/>
    </inkml:brush>
  </inkml:definitions>
  <inkml:trace contextRef="#ctx0" brushRef="#br0">-75 279 7,'0'0'7,"0"0"-2,0 0-1,0 0 1,1 0-1,0 0 0,0 1 1,0-1 1,2 0 1,0 0 0,2-1 0,0 1 0,2-1-1,0 0 0,1 1-2,1-1-1,1 1-1,-1 0 0,2 1-1,0-1-1,1 1 1,0-1-1,0 1 0,0-1-1,0 0 1,0 0 0,-1 0-1,-1 0 1,-1 0-1,0 1 1,-3-1 0,0 1 0,0-1 0,0 1 0,-1-1-1,0 0-2,1 0-3,0 0-2,-1-1 1,1 0 0,-1 0 1,0 0 1,-2 0 2,-1 0 4,-1 0 3,-1 1 1,-1-2-1,-1 2-3,0-1-10,1 2-8,0-1-1,0 1-2</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5"/>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0,-1-4-1,1-5-1,0-5-1,0-4-1,-1-4-2,1-4-2,-1-4-1,0 0 0,0-4 1,0-1-2,-1-1-2,2 0-5</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6"/>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0,0 0-2,1 0 1,1 0-1,2 3-1,0-3 1,1 0-1,2 0 1,0 0-2,-1 4 0,2-4 0,-1 0-1,0 0 0,-2 0 0,0 3-1,-3-3 0,-1 0 0,-1 3 0,-1-3 1,-1 0-1,-1 0 1,0 0-1,-2 0 1,-1 0-2,0 3-3,-2-3-4,-1 0-6,0 4-6,-2-8 0</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7"/>
    </inkml:context>
    <inkml:brush xml:id="br0">
      <inkml:brushProperty name="width" value="0.05292" units="cm"/>
      <inkml:brushProperty name="height" value="0.05292" units="cm"/>
      <inkml:brushProperty name="fitToCurve" value="1"/>
    </inkml:brush>
  </inkml:definitions>
  <inkml:trace contextRef="#ctx0" brushRef="#br0">-10279-27 3,'0'2'19,"0"2"-3,0 1-2,0 3-1,-1 2 0,1 4 0,0 3-2,0 4-1,0 3-3,0 3-2,0 2-1,0 1-2,-1-1 0,1-1-2,0-2 0,-1-4 0,1-3 0,0-3 0,0-2 0,-1-3-1,1 0 1,0-2 0,0-1 0,0-2 0,0 0 0,1-1 0,-1-1-1,1-1 0,-1-2 0,1 0-1,-1-2-2,0 1 1,1-2-2,-1 2 1,0-2-1,0 2-2,0-2-1,0 2-3,0 0-4,-1-1-3,1 1-4,-1-1 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8"/>
    </inkml:context>
    <inkml:brush xml:id="br0">
      <inkml:brushProperty name="width" value="0.05292" units="cm"/>
      <inkml:brushProperty name="height" value="0.05292" units="cm"/>
      <inkml:brushProperty name="fitToCurve" value="1"/>
    </inkml:brush>
  </inkml:definitions>
  <inkml:trace contextRef="#ctx0" brushRef="#br0">-75 289 7,'0'0'7,"0"0"-2,0 0-1,0 0 1,1 0-1,0 0 0,0 1 1,0-1 1,2 0 1,0 0 0,2-1 0,0 1 0,2-1-1,0 0 0,1 1-2,1-1-1,1 1-1,-1 0 0,2 1-1,0-1-1,1 1 1,0-1-1,0 1 0,0-1-1,0 0 1,0 0 0,-1 0-1,-1 0 1,-1 0-1,0 1 1,-3-1 0,0 1 0,0-1 0,0 1 0,-1-1-1,0 0-2,1 0-3,0 0-2,-1-1 1,1 0 0,-1 0 1,0 0 1,-2 0 2,-1 0 4,-1 0 3,-1 1 1,-1-2-1,-1 2-3,0-1-10,1 2-8,0-1-1,0 1-2</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79"/>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0,-1-4-1,1-5-1,0-5-1,0-4-1,-1-4-2,0-4-2,0-4-1,0 0 0,1-4 1,-2-1-2,1-1-2,0 0-5</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6:08:04.138"/>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3-3,0 1-1,1-6-2,2-10-3,-2-12-2,2-9-2,0-18-4,2-19-7,11-5-10,-13-35 3,15-3-1</inkml:trace>
  <inkml:trace contextRef="#ctx0" brushRef="#br0" timeOffset="1">10 50 10,'0'0'15,"0"0"-2,0 0 1,0 0 0,10-7-2,5 6-1,2 0-3,10 0 0,8 0-2,10-1-3,7-2-1,11-3-1,6 3-3,0-1-4,2 0-2,-3 1-4,-10 0-5,0 6-3,-22-8-2,7 15-3</inkml:trace>
  <inkml:trace contextRef="#ctx0" brushRef="#br0" timeOffset="2">718 18 11,'0'0'14,"0"0"1,0 0-1,0 0-1,0 0 0,0 0 1,6 25-3,-8-1 1,5 15-2,-4 10-1,4 19-3,-6 6-2,3 17-1,-3 4-1,1 4-2,1-1 0,-3 1-2,3-6 0,0-8-1,2-4-1,-2-15-3,6-4-2,-4-14-6,0-14-5,6-1-10,-7-33 4,5 19-1</inkml:trace>
  <inkml:trace contextRef="#ctx0" brushRef="#br0" timeOffset="3">96 1302 14,'0'0'14,"0"0"1,0 0-1,0 0-2,0 0-2,0 0 0,0 0-2,0 0-1,11 3-2,-1 0 0,6-2-1,3 4-1,6-1 0,7-3-1,8-5-1,2 3-2,4 1-2,0-5-6,2 0-3,1 1-7,-9-7-3,7 11-5,-20-12 1</inkml:trace>
  <inkml:trace contextRef="#ctx0" brushRef="#br0" timeOffset="4">159 213 4,'10'11'19,"-10"-11"-4,0 0-1,0 0-2,20 0-1,-7-1 1,5 1-2,5 1-3,5-4-1,6 5-2,1 1-2,4 2-5,-2 1-5,2 4-8,-11-12-10,11 15 1,-19-19-1</inkml:trace>
  <inkml:trace contextRef="#ctx0" brushRef="#br0" timeOffset="5">163 381 10,'0'0'15,"-1"14"0,1-14 0,0 0-2,16 0-2,0 1 0,4-2-3,8 0-2,5 1-2,2 0-3,3 1-6,-1-5-7,7 10-10,-17-12-2,11 14-1</inkml:trace>
  <inkml:trace contextRef="#ctx0" brushRef="#br0" timeOffset="6">192 568 8,'-11'-7'23,"11"7"-4,0 0-3,7 11-1,-7-11 0,0 0-4,19 5-2,-5-5-2,5 3-2,-1-5-2,4 2 1,3 0-2,1 0-2,1 2-3,-2-2-3,2 2-7,-1 4-12,-8-10-3,11 13 0,-16-12 1</inkml:trace>
  <inkml:trace contextRef="#ctx0" brushRef="#br0" timeOffset="7">332 900 7,'0'0'12,"0"0"1,0 0-3,0-13-1,0 13-1,-3-15 1,3 15-2,-4-15-1,4 15 1,-9-9-2,9 9-2,-9 0 0,9 0-1,-13 9 0,13-9-1,-13 11 0,13-11-1,-6 14 1,6-14-1,3 14 0,-3-14-1,13 7-1,-4-6 0,1-1-1,-10 0 0,18-4 0,-18 4 0,14-5 1,-14 5 0,0 0-1,0-11 3,0 11-1,-13-7 2,3 5-1,1 1 0,-4 1 0,4 3-3,-2-3-5,6 12-10,-6-15-2,15 17-1</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0"/>
    </inkml:context>
    <inkml:brush xml:id="br0">
      <inkml:brushProperty name="width" value="0.05292" units="cm"/>
      <inkml:brushProperty name="height" value="0.05292" units="cm"/>
      <inkml:brushProperty name="fitToCurve" value="1"/>
    </inkml:brush>
  </inkml:definitions>
  <inkml:trace contextRef="#ctx0" brushRef="#br0">-180-259393 3,'0'0'5,"1"0"0,-1 0-2,1 0 1,0 0-1,1-3 2,0 3 0,1 0 0,1-4 1,1 4 0,0 0 0,1-3-1,1 3 0,1 0 0,1 0-2,0 0 1,1 0-1,2 3-1,0-3 1,1 0-1,2 0 1,0 0-2,1 4 0,0-4 0,-1 0-1,0 0 0,-2 0 0,0 3-1,-2-3 0,-2 0 0,-1 3 0,-1-3 1,-1 0-1,-1 0 1,0 0-1,-2 0 1,-1 0-2,0 3-3,-2-3-4,-1 0-6,0 4-6,-2-8 0</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1"/>
    </inkml:context>
    <inkml:brush xml:id="br0">
      <inkml:brushProperty name="width" value="0.05292" units="cm"/>
      <inkml:brushProperty name="height" value="0.05292" units="cm"/>
      <inkml:brushProperty name="fitToCurve" value="1"/>
    </inkml:brush>
  </inkml:definitions>
  <inkml:trace contextRef="#ctx0" brushRef="#br0">-11264-27 3,'-1'2'19,"1"2"-3,0 1-2,0 3-1,0 2 0,0 4 0,0 3-2,0 4-1,-1 3-3,1 3-2,0 2-1,0 1-2,0-1 0,0-1-2,-1-2 0,1-4 0,0-3 0,-1-3 0,1-2 0,0-3-1,-1 0 1,1-2 0,0-1 0,0-2 0,1 0 0,-1-1 0,0-1-1,1-1 0,0-2 0,-1 0-1,1-2-2,-1 1 1,1-2-2,-1 2 1,0-2-1,0 2-2,0-2-1,0 2-3,0 0-4,-1-1-3,1 1-4,-1-1 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2"/>
    </inkml:context>
    <inkml:brush xml:id="br0">
      <inkml:brushProperty name="width" value="0.05292" units="cm"/>
      <inkml:brushProperty name="height" value="0.05292" units="cm"/>
      <inkml:brushProperty name="fitToCurve" value="1"/>
    </inkml:brush>
  </inkml:definitions>
  <inkml:trace contextRef="#ctx0" brushRef="#br0">-75 299 7,'0'0'7,"0"0"-2,0 0-1,0 0 1,1 0-1,0 0 0,0 1 1,0-1 1,2 0 1,0 0 0,2-1 0,0 1 0,2-1-1,0 0 0,1 1-2,1-1-1,1 1-1,1 0 0,0 1-1,0-1-1,1 1 1,0-1-1,0 1 0,0-1-1,0 0 1,0 0 0,-1 0-1,-1 0 1,-1 0-1,0 1 1,-1-1 0,-2 1 0,0-1 0,0 1 0,-1-1-1,0 0-2,1 0-3,0 0-2,-1-1 1,1 0 0,-1 0 1,0 0 1,-2 0 2,-1 0 4,-1 0 3,-1 1 1,-1-2-1,-1 2-3,0-1-10,1 2-8,0-1-1,0 1-2</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3"/>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0,-1-4-1,1-5-1,0-5-1,0-4-1,-1-4-2,1-4-2,-1-4-1,0 0 0,0-4 1,0-1-2,-1-1-2,2 0-5</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4"/>
    </inkml:context>
    <inkml:brush xml:id="br0">
      <inkml:brushProperty name="width" value="0.05292" units="cm"/>
      <inkml:brushProperty name="height" value="0.05292" units="cm"/>
      <inkml:brushProperty name="fitToCurve" value="1"/>
    </inkml:brush>
  </inkml:definitions>
  <inkml:trace contextRef="#ctx0" brushRef="#br0">-179-259377 3,'0'0'5,"1"0"0,-1 0-2,1 0 1,0 0-1,1-3 2,0 3 0,1 0 0,1-4 1,1 4 0,0 0 0,1-3-1,1 3 0,1 0 0,0 0-2,1 0 1,1 0-1,2 3-1,0-3 1,1 0-1,2 0 1,0 0-2,-1 4 0,2-4 0,-1 0-1,0 0 0,-2 0 0,0 3-1,-3-3 0,-1 0 0,-1 3 0,-1-3 1,-1 0-1,-1 0 1,0 0-1,-2 0 1,-1 0-2,0 3-3,-2-3-4,-1 0-6,0 4-6,-2-8 0</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5"/>
    </inkml:context>
    <inkml:brush xml:id="br0">
      <inkml:brushProperty name="width" value="0.05292" units="cm"/>
      <inkml:brushProperty name="height" value="0.05292" units="cm"/>
      <inkml:brushProperty name="fitToCurve" value="1"/>
    </inkml:brush>
  </inkml:definitions>
  <inkml:trace contextRef="#ctx0" brushRef="#br0">-10279-27 3,'0'2'19,"0"2"-3,0 1-2,0 3-1,-1 2 0,1 4 0,0 3-2,0 4-1,0 3-3,0 3-2,0 2-1,0 1-2,-1-1 0,1-1-2,0-2 0,-1-4 0,1-3 0,0-3 0,0-2 0,-1-3-1,1 0 1,0-2 0,0-1 0,0-2 0,0 0 0,1-1 0,-1-1-1,1-1 0,-1-2 0,1 0-1,-1-2-2,0 1 1,1-2-2,-1 2 1,0-2-1,0 2-2,0-2-1,0 2-3,0 0-4,-1-1-3,1 1-4,-1-1 1</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6"/>
    </inkml:context>
    <inkml:brush xml:id="br0">
      <inkml:brushProperty name="width" value="0.05292" units="cm"/>
      <inkml:brushProperty name="height" value="0.05292" units="cm"/>
      <inkml:brushProperty name="fitToCurve" value="1"/>
    </inkml:brush>
  </inkml:definitions>
  <inkml:trace contextRef="#ctx0" brushRef="#br0">-75 289 7,'0'0'7,"0"0"-2,0 0-1,0 0 1,1 0-1,0 0 0,0 1 1,0-1 1,2 0 1,0 0 0,2-1 0,0 1 0,2-1-1,0 0 0,1 1-2,1-1-1,1 1-1,-1 0 0,2 1-1,0-1-1,1 1 1,0-1-1,0 1 0,0-1-1,0 0 1,0 0 0,-1 0-1,-1 0 1,-1 0-1,0 1 1,-3-1 0,0 1 0,0-1 0,0 1 0,-1-1-1,0 0-2,1 0-3,0 0-2,-1-1 1,1 0 0,-1 0 1,0 0 1,-2 0 2,-1 0 4,-1 0 3,-1 1 1,-1-2-1,-1 2-3,0-1-10,1 2-8,0-1-1,0 1-2</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7"/>
    </inkml:context>
    <inkml:brush xml:id="br0">
      <inkml:brushProperty name="width" value="0.05292" units="cm"/>
      <inkml:brushProperty name="height" value="0.05292" units="cm"/>
      <inkml:brushProperty name="fitToCurve" value="1"/>
    </inkml:brush>
  </inkml:definitions>
  <inkml:trace contextRef="#ctx0" brushRef="#br0">-1806-8 14,'0'4'11,"0"0"2,0 3-1,0 2 0,0 5-1,0 4-1,0 5-1,1 4-2,-1 4-2,0 3-2,1 2-2,-1-1-1,1-2-1,0-3 0,-1-4-1,1-5-1,0-5-1,0-4-1,-1-4-2,0-4-2,0-4-1,0 0 0,1-4 1,-2-1-2,1-1-2,0 0-5</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8"/>
    </inkml:context>
    <inkml:brush xml:id="br0">
      <inkml:brushProperty name="width" value="0.05292" units="cm"/>
      <inkml:brushProperty name="height" value="0.05292" units="cm"/>
      <inkml:brushProperty name="fitToCurve" value="1"/>
    </inkml:brush>
  </inkml:definitions>
  <inkml:trace contextRef="#ctx0" brushRef="#br0">-180-259393 3,'0'0'5,"1"0"0,-1 0-2,1 0 1,0 0-1,1-3 2,0 3 0,1 0 0,1-4 1,1 4 0,0 0 0,1-3-1,1 3 0,1 0 0,0 0-2,1 0 1,1 0-1,2 3-1,0-3 1,1 0-1,2 0 1,0 0-2,0 4 0,0-4 0,0 0-1,0 0 0,-2 0 0,0 3-1,-3-3 0,-1 0 0,-1 3 0,-1-3 1,-1 0-1,-1 0 1,0 0-1,-2 0 1,-1 0-2,0 3-3,-2-3-4,-1 0-6,0 4-6,-2-8 0</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89"/>
    </inkml:context>
    <inkml:brush xml:id="br0">
      <inkml:brushProperty name="width" value="0.05292" units="cm"/>
      <inkml:brushProperty name="height" value="0.05292" units="cm"/>
      <inkml:brushProperty name="fitToCurve" value="1"/>
    </inkml:brush>
  </inkml:definitions>
  <inkml:trace contextRef="#ctx0" brushRef="#br0">-10743-27 3,'0'2'19,"0"2"-3,0 1-2,0 3-1,-1 2 0,1 4 0,0 3-2,0 4-1,0 3-3,0 3-2,-1 2-1,1 1-2,0-1 0,0-1-2,-1-2 0,1-4 0,-1-3 0,1-3 0,0-2 0,-1-3-1,1 0 1,0-2 0,0-1 0,0-2 0,0 0 0,1-1 0,-1-1-1,1-1 0,0-2 0,-1 0-1,1-2-2,-1 1 1,1-2-2,-1 2 1,0-2-1,0 2-2,0-2-1,0 2-3,0 0-4,-1-1-3,1 1-4,-1-1 1</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1-17T16:08:04.149"/>
    </inkml:context>
    <inkml:brush xml:id="br0">
      <inkml:brushProperty name="width" value="0.05292" units="cm"/>
      <inkml:brushProperty name="height" value="0.05292" units="cm"/>
      <inkml:brushProperty name="fitToCurve" value="1"/>
    </inkml:brush>
  </inkml:definitions>
  <inkml:trace contextRef="#ctx0" brushRef="#br0">52 1257 6,'0'0'9,"0"0"0,-1 2 0,1-2-1,0 0-1,-1 2-2,1-2-1,-2 0-1,2 0-2,-3-4 1,1 1-1,0-2-1,0-1 0,-1-1 1,0-1-1,0-1 1,-1-2-1,1 0 1,0-1 0,0-1-1,-1-1 1,2-1 0,0 0-1,-1-2 0,2 0 1,-1-1-1,1-1 0,1-1 0,-1 0 0,1-1 0,0-1 0,0 0 0,0-1 0,1-1 0,-1 1 0,1-1 0,0 1 0,1-1 0,0 1 0,0 0 0,1 0 0,1 0 0,0-1 0,1 0 0,1-1 0,2 0 0,0-1 1,2 0-1,0-1-1,1 0 1,0 1 0,1 1-1,0 0 1,0 1-1,0 1 1,0 1 0,1 0 0,-1 2 0,1 0 1,0 0 0,0 1 0,1 1 1,0-1-1,0 2 0,2 0 1,-1 1-1,1 0 0,0 2 0,0 1 0,0 1-1,-1 2 0,1 1 0,-1 1 0,1 1 0,0 0 0,0 0 0,0-1 0,1 0-1,0-2-1,1 0-3,0 1-3,-1-1-8,-1 4-3,-1 0 0</inkml:trace>
  <inkml:trace contextRef="#ctx0" brushRef="#br0" timeOffset="1">21 1242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562 23 11,'-2'-1'9,"2"1"2,0 0 0,0 0 1,0 0-1,0 0-1,0 0 0,0 0-2,0 0-2,0 0 0,0 0-1,2-2-2,-2 2-1,2-1 0,0 0-1,1 0 0,0 0 0,0-1 0,2 1 0,0-1-1,0 1 1,1 0 0,1-1 0,-1 1-1,1 0 0,0 0 1,-1 0-1,1 1-3,-1 0-3,-1 0-2,0 0-1,-1 0-5,1 0-4,-2-1-3,2 1-2,-2-2 2</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90"/>
    </inkml:context>
    <inkml:brush xml:id="br0">
      <inkml:brushProperty name="width" value="0.05292" units="cm"/>
      <inkml:brushProperty name="height" value="0.05292" units="cm"/>
      <inkml:brushProperty name="fitToCurve" value="1"/>
    </inkml:brush>
  </inkml:definitions>
  <inkml:trace contextRef="#ctx0" brushRef="#br0">-75 298 7,'0'0'7,"0"0"-2,0 0-1,0 0 1,1 1-1,0-1 0,0 1 1,0-1 1,2 0 1,0 0 0,2-1 0,0 1 0,2-1-1,0 1 0,1-1-2,1 1-1,1 0-1,-1 0 0,2 1-1,0-1-1,1 0 1,0 0-1,0 1 0,0-1-1,0 0 1,0 0 0,-1 0-1,-1 0 1,-1 0-1,0 1 1,-3-1 0,0 1 0,0-1 0,0 1 0,-1-1-1,0 0-2,1 0-3,0 0-2,-1-1 1,1 0 0,-1 0 1,0 0 1,-2 1 2,-1-2 4,-1 1 3,-1 1 1,-1-1-1,-1 0-3,0 0-10,1 3-8,0-3-1,0 3-2</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91"/>
    </inkml:context>
    <inkml:brush xml:id="br0">
      <inkml:brushProperty name="width" value="0.05292" units="cm"/>
      <inkml:brushProperty name="height" value="0.05292" units="cm"/>
      <inkml:brushProperty name="fitToCurve" value="1"/>
    </inkml:brush>
  </inkml:definitions>
  <inkml:trace contextRef="#ctx0" brushRef="#br0">-1807-8 14,'0'4'11,"0"0"2,0 3-1,0 2 0,0 5-1,0 4-1,0 5-1,1 4-2,-1 4-2,0 3-2,1 2-2,-1-1-1,1-2-1,0-3 0,-1-4-1,1-5-1,0-5-1,0-4-1,-1-4-2,0-4-2,0-4-1,0 0 0,1-4 1,-2-1-2,1-1-2,0 0-5</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92"/>
    </inkml:context>
    <inkml:brush xml:id="br0">
      <inkml:brushProperty name="width" value="0.05292" units="cm"/>
      <inkml:brushProperty name="height" value="0.05292" units="cm"/>
      <inkml:brushProperty name="fitToCurve" value="1"/>
    </inkml:brush>
  </inkml:definitions>
  <inkml:trace contextRef="#ctx0" brushRef="#br0">-180-259408 3,'0'0'5,"1"0"0,-1 0-2,1 0 1,0 0-1,1-3 2,0 3 0,1 0 0,1-4 1,1 4 0,0 0 0,1-3-1,1 3 0,1 0 0,0 0-2,1 0 1,1 0-1,2 3-1,0-3 1,1 0-1,2 0 1,0 0-2,0 4 0,0-4 0,0 0-1,0 0 0,-2 0 0,0 3-1,-3-3 0,-1 0 0,-1 3 0,-1-3 1,-1 0-1,-1 0 1,0 0-1,-2 0 1,-1 0-2,0 3-3,-2-3-4,-1 0-6,0 4-6,-2-8 0</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93"/>
    </inkml:context>
    <inkml:brush xml:id="br0">
      <inkml:brushProperty name="width" value="0.05292" units="cm"/>
      <inkml:brushProperty name="height" value="0.05292" units="cm"/>
      <inkml:brushProperty name="fitToCurve" value="1"/>
    </inkml:brush>
  </inkml:definitions>
  <inkml:trace contextRef="#ctx0" brushRef="#br0">-11971-27 3,'0'2'19,"0"2"-3,0 1-2,0 3-1,0 2 0,-1 4 0,1 3-2,0 4-1,0 3-3,0 3-2,0 2-1,0 1-2,0-1 0,-1-1-2,1-2 0,0-4 0,0-3 0,-1-3 0,1-2 0,0-3-1,0 0 1,-1-2 0,1-1 0,1-2 0,-1 0 0,0-1 0,0-1-1,1-1 0,-1-2 0,1 0-1,-1-2-2,0 1 1,1-2-2,-1 2 1,0-2-1,0 2-2,0-2-1,0 2-3,0 0-4,-1-1-3,1 1-4,0-1 1</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07T11:58:06.494"/>
    </inkml:context>
    <inkml:brush xml:id="br0">
      <inkml:brushProperty name="width" value="0.05292" units="cm"/>
      <inkml:brushProperty name="height" value="0.05292" units="cm"/>
      <inkml:brushProperty name="fitToCurve" value="1"/>
    </inkml:brush>
  </inkml:definitions>
  <inkml:trace contextRef="#ctx0" brushRef="#br0">-75 308 7,'0'0'7,"0"0"-2,0 0-1,0 0 1,1 1-1,0-1 0,0 0 1,0 1 1,2-1 1,0-1 0,2 1 0,0 0 0,2-1-1,0 0 0,1 1-2,1 0-1,1 0-1,-1 0 0,2 0-1,0 0-1,1 1 1,0-1-1,0 1 0,0-1-1,0 0 1,0 0 0,-1 0-1,-1 0 1,-1 0-1,0 1 1,-3-1 0,0 1 0,0-1 0,0 1 0,-1-1-1,0 0-2,1 0-3,0 0-2,-1-1 1,1 0 0,-1 0 1,0 0 1,-2 0 2,-1 0 4,-1 0 3,-1 1 1,-1-1-1,-1 0-3,0 0-10,1 3-8,0-3-1,0 3-2</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27:25.919"/>
    </inkml:context>
    <inkml:brush xml:id="br0">
      <inkml:brushProperty name="width" value="0.05292" units="cm"/>
      <inkml:brushProperty name="height" value="0.05292" units="cm"/>
      <inkml:brushProperty name="fitToCurve" value="1"/>
    </inkml:brush>
  </inkml:definitions>
  <inkml:trace contextRef="#ctx0" brushRef="#br0">1784 166 9,'0'0'11,"2"-45"-1,-2 45 0,0 0 0,0 0-1,12-39 1,-12 39-2,0 0 1,-53-36-1,19 22-1,-21-1-1,-8 9-1,-28-8 1,-12 18 0,-24-4-1,-4 14 1,-13-1-1,1 15-1,-8-8 0,24 19-1,3-9-1,26 15 0,22-11-1,23 13 0,23-6-1,30 1 0,30 3 0,27-15 0,35 5-1,19-13-1,22 3-1,20-15-1,23 0-2,-2-12 1,-3-8-1,-18-4 1,-5-5 1,-34-7 0,-13 6 2,-43-15 1,-21 7 1,-33-3 0,-4 31 0,-69-44 0,0 42 0,-23 2-5,-2 2-10,19 32-11,-34-24 0,46 39 1</inkml:trace>
  <inkml:trace contextRef="#ctx0" brushRef="#br0" timeOffset="1">22 535 18,'0'0'28,"0"0"0,0 0-6,-25 45-4,27-15-4,-4 5-3,14 13-2,1-1-1,9 16-3,-4 5 0,6 9 0,-8-6-2,2 0-1,-3 2-1,-3-8-1,-4 6-3,-2-18-4,8-2-11,20-7-15,-34-44-2,65 41 2,-21-47 0</inkml:trace>
  <inkml:trace contextRef="#ctx0" brushRef="#br0" timeOffset="2">1786 580 2,'34'-15'24,"-34"15"2,0 0-6,32-12-2,-32 12-3,10 41 0,-10-41-2,-20 75-3,-2-39-1,12 29-2,-10-1-1,20 16-1,0-9-2,20-2-1,-2-5 0,16 1-1,-8-10 0,-1-4-1,-11-6 0,-18-7 0,-20-1 0,-23 1 0,-26-1 0,-29-3 1,-12-5-1,-20-3 0,-3-2 0,0-7 0,10-3 0,-2-4-1,11-6-1,5 0-1,21 2-3,-9-12-3,18 8-10,-1 6-15,-23-22 0,37 14 2,-13-28 0</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27:25.922"/>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4-3,0 0-1,1-6-2,2-10-3,-2-12-2,2-9-2,0-18-4,2-19-7,11-5-10,-13-35 3,15-3-1</inkml:trace>
  <inkml:trace contextRef="#ctx0" brushRef="#br0" timeOffset="1">10 50 10,'0'0'15,"0"0"-2,0 0 1,0 0 0,10-7-2,5 6-1,2 0-3,10 0 0,8 0-2,10-1-3,7-2-1,11-3-1,6 3-3,0-1-4,2 0-2,-3 1-4,-10 0-5,0 6-3,-22-8-2,7 15-3</inkml:trace>
  <inkml:trace contextRef="#ctx0" brushRef="#br0" timeOffset="2">718 18 11,'0'0'14,"0"0"1,0 0-1,0 0-1,0 0 0,0 0 1,6 25-3,-8-1 1,5 15-2,-4 10-1,4 19-3,-6 6-2,3 17-1,-3 4-1,1 4-2,1 0 0,-3 0-2,3-6 0,0-8-1,2-4-1,-2-15-3,6-4-2,-4-14-6,0-14-5,6-1-10,-7-33 4,5 19-1</inkml:trace>
  <inkml:trace contextRef="#ctx0" brushRef="#br0" timeOffset="3">96 1303 14,'0'0'14,"0"0"1,0 0-1,0 0-2,0 0-2,0 0 0,0 0-2,0 0-1,11 3-2,-1 0 0,6-2-1,3 4-1,6-1 0,7-3-1,8-5-1,2 3-2,4 1-2,0-5-6,2 0-3,1 1-7,-9-7-3,7 11-5,-20-12 1</inkml:trace>
  <inkml:trace contextRef="#ctx0" brushRef="#br0" timeOffset="4">159 213 4,'10'11'19,"-10"-11"-4,0 0-1,0 0-2,20 0-1,-7-1 1,5 1-2,5 1-3,5-4-1,6 5-2,1 1-2,4 2-5,-2 1-5,2 4-8,-11-12-10,11 15 1,-19-19-1</inkml:trace>
  <inkml:trace contextRef="#ctx0" brushRef="#br0" timeOffset="5">163 381 10,'0'0'15,"-1"14"0,1-14 0,0 0-2,16 0-2,0 1 0,4-2-3,8 0-2,5 1-2,2 0-3,3 1-6,-1-5-7,7 10-10,-17-12-2,11 14-1</inkml:trace>
  <inkml:trace contextRef="#ctx0" brushRef="#br0" timeOffset="6">192 568 8,'-11'-7'23,"11"7"-4,0 0-3,7 11-1,-7-11 0,0 0-4,19 5-2,-5-5-2,5 3-2,-1-5-2,4 2 1,3 0-2,1 0-2,1 2-3,-2-2-3,2 2-7,-1 4-12,-8-10-3,11 13 0,-16-12 1</inkml:trace>
  <inkml:trace contextRef="#ctx0" brushRef="#br0" timeOffset="7">332 901 7,'0'0'12,"0"0"1,0 0-3,0-13-1,0 13-1,-3-15 1,3 15-2,-4-15-1,4 15 1,-9-9-2,9 9-2,-9 0 0,9 0-1,-13 9 0,13-9-1,-13 11 0,13-11-1,-6 14 1,6-14-1,3 14 0,-3-14-1,13 7-1,-4-6 0,1-1-1,-10 0 0,18-4 0,-18 4 0,14-5 1,-14 5 0,0 0-1,0-11 3,0 11-1,-13-7 2,3 5-1,1 1 0,-4 1 0,4 3-3,-2-3-5,6 12-10,-6-15-2,15 17-1</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27:25.930"/>
    </inkml:context>
    <inkml:brush xml:id="br0">
      <inkml:brushProperty name="width" value="0.05292" units="cm"/>
      <inkml:brushProperty name="height" value="0.05292" units="cm"/>
      <inkml:brushProperty name="fitToCurve" value="1"/>
    </inkml:brush>
  </inkml:definitions>
  <inkml:trace contextRef="#ctx0" brushRef="#br0">52 1258 6,'0'0'9,"0"0"0,-1 2 0,1-2-1,0 0-1,-1 2-2,1-2-1,-2 0-1,2 0-2,-3-4 1,1 1-1,0-2-1,0-1 0,-1-1 1,0-1-1,0-1 1,-1-2-1,1 0 1,0-1 0,0-1-1,-1-1 1,2-1 0,0 0-1,-1-2 0,2 0 1,-1-1-1,1-1 0,1-1 0,-1 0 0,1-1 0,0-1 0,0 0 0,0-1 0,1-1 0,-1 1 0,1-1 0,0 1 0,1-1 0,0 1 0,0 0 0,1 0 0,1 0 0,0-1 0,1 0 0,1-1 0,2-1 0,0 0 1,2 0-1,0-1-1,1 0 1,0 1 0,1 1-1,0 0 1,0 1-1,0 1 1,0 1 0,1 0 0,-1 2 0,1 0 1,0 0 0,0 1 0,1 1 1,0-1-1,0 2 0,2 0 1,-1 1-1,1 0 0,0 2 0,0 1 0,0 1-1,-1 2 0,1 1 0,-1 1 0,1 1 0,0 0 0,0 0 0,0-1 0,1 0-1,0-2-1,1 0-3,0 1-3,-1-1-8,-1 4-3,-1 0 0</inkml:trace>
  <inkml:trace contextRef="#ctx0" brushRef="#br0" timeOffset="1">21 1243 1,'0'0'3,"0"0"-1,0 0 1,0 0-1,0 0 2,0 0 0,0 0 1,0 0 1,0 0-1,0 0 2,0 0 0,0 0 0,0 0 0,0 0-1,0 0 1,0 0 0,0 0 1,0 0-2,0 0 0,2 3-1,-2-3-2,3 3 1,-1-1-2,-1 0 0,1 1-1,0-1-1,0 1 1,-1-1-1,-1-2 0,2 3 1,-2-3-1,1 2 1,-1-2-1,2 1 1,-2-1-1,0 0 1,2-1 0,-2 1-1,0 0 1,1-2 0,-1 2-1,-1-3 1,1 1-1,0 0-1,-1-2 1,1 1-1,0-2 0,0 0-1,0 0 1,1-1-2,0 0-3,0 0-8,1 2-11,-1-2 0,1 3 2,-1-2-2</inkml:trace>
  <inkml:trace contextRef="#ctx0" brushRef="#br0" timeOffset="2">562 23 11,'-2'-1'9,"2"1"2,0 0 0,0 0 1,0 0-1,0 0-1,0 0 0,0 0-2,0 0-2,0 0 0,0 0-1,2-2-2,-2 2-1,2-1 0,0 0-1,1 0 0,0 0 0,0-1 0,2 1 0,0-1-1,0 1 1,1 0 0,1-1 0,-1 1-1,1 0 0,0 0 1,-1 0-1,1 1-3,-1 0-3,-1 0-2,0 0-1,-1 0-5,1 0-4,-2-1-3,2 1-2,-2-2 2</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27:31.935"/>
    </inkml:context>
    <inkml:brush xml:id="br0">
      <inkml:brushProperty name="width" value="0.05292" units="cm"/>
      <inkml:brushProperty name="height" value="0.05292" units="cm"/>
      <inkml:brushProperty name="fitToCurve" value="1"/>
    </inkml:brush>
  </inkml:definitions>
  <inkml:trace contextRef="#ctx0" brushRef="#br0">1784 166 9,'0'0'11,"2"-45"-1,-2 45 0,0 0 0,0 0-1,12-39 1,-12 39-2,0 0 1,-53-36-1,19 22-1,-21-1-1,-8 9-1,-28-8 1,-12 18 0,-24-4-1,-4 14 1,-13-1-1,1 15-1,-8-8 0,24 19-1,3-9-1,26 15 0,22-11-1,23 13 0,23-6-1,30 1 0,30 3 0,27-15 0,35 5-1,19-13-1,22 3-1,20-15-1,23 0-2,-2-12 1,-3-8-1,-18-4 1,-5-5 1,-34-7 0,-13 6 2,-43-15 1,-21 7 1,-33-3 0,-4 31 0,-69-44 0,0 42 0,-23 2-5,-2 2-10,19 32-11,-34-24 0,46 39 1</inkml:trace>
  <inkml:trace contextRef="#ctx0" brushRef="#br0" timeOffset="1">22 535 18,'0'0'28,"0"0"0,0 0-6,-25 45-4,27-15-4,-4 5-3,14 13-2,1-1-1,9 16-3,-4 5 0,6 9 0,-8-6-2,2 0-1,-3 2-1,-3-8-1,-4 6-3,-2-18-4,8-2-11,20-7-15,-34-44-2,65 41 2,-21-47 0</inkml:trace>
  <inkml:trace contextRef="#ctx0" brushRef="#br0" timeOffset="2">1786 580 2,'34'-15'24,"-34"15"2,0 0-6,32-12-2,-32 12-3,10 41 0,-10-41-2,-20 75-3,-2-39-1,12 29-2,-10-1-1,20 16-1,0-9-2,20-2-1,-2-5 0,16 1-1,-8-10 0,-1-4-1,-11-6 0,-18-7 0,-20-1 0,-23 1 0,-26-1 0,-29-3 1,-12-5-1,-20-3 0,-3-2 0,0-7 0,10-3 0,-2-4-1,11-6-1,5 0-1,21 2-3,-9-12-3,18 8-10,-1 6-15,-23-22 0,37 14 2,-13-28 0</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2-02-10T13:27:31.938"/>
    </inkml:context>
    <inkml:brush xml:id="br0">
      <inkml:brushProperty name="width" value="0.05292" units="cm"/>
      <inkml:brushProperty name="height" value="0.05292" units="cm"/>
      <inkml:brushProperty name="fitToCurve" value="1"/>
    </inkml:brush>
  </inkml:definitions>
  <inkml:trace contextRef="#ctx0" brushRef="#br0">-21 125 16,'0'0'15,"-6"18"-1,8 9 1,-5 7-1,3 19 1,0 14-4,1 11 0,-1 12-4,2 10-1,-2 5-3,0-1-1,1-6-2,2-10-3,-2-12-2,2-9-2,0-18-4,2-19-7,11-5-10,-13-35 3,15-3-1</inkml:trace>
  <inkml:trace contextRef="#ctx0" brushRef="#br0" timeOffset="1">10 50 10,'0'0'15,"0"0"-2,0 0 1,0 0 0,10-7-2,5 6-1,2 0-3,10 0 0,8 0-2,10-1-3,7-2-1,11-3-1,6 3-3,0-1-4,2 0-2,-3 1-4,-10 0-5,0 6-3,-22-8-2,7 15-3</inkml:trace>
  <inkml:trace contextRef="#ctx0" brushRef="#br0" timeOffset="2">718 18 11,'0'0'14,"0"0"1,0 0-1,0 0-1,0 0 0,0 0 1,6 25-3,-8-1 1,5 15-2,-4 10-1,4 19-3,-6 6-2,3 17-1,-3 4-1,1 4-2,1 1 0,-3-1-2,3-6 0,0-8-1,2-4-1,-2-15-3,6-4-2,-4-14-6,0-14-5,6-1-10,-7-33 4,5 19-1</inkml:trace>
  <inkml:trace contextRef="#ctx0" brushRef="#br0" timeOffset="3">96 1304 14,'0'0'14,"0"0"1,0 0-1,0 0-2,0 0-2,0 0 0,0 0-2,0 0-1,11 3-2,-1 0 0,6-2-1,3 4-1,6-1 0,7-3-1,8-5-1,2 3-2,4 1-2,0-5-6,2 0-3,1 1-7,-9-7-3,7 11-5,-20-12 1</inkml:trace>
  <inkml:trace contextRef="#ctx0" brushRef="#br0" timeOffset="4">159 213 4,'10'11'19,"-10"-11"-4,0 0-1,0 0-2,20 0-1,-7-1 1,5 1-2,5 1-3,5-4-1,6 5-2,1 1-2,4 2-5,-2 1-5,2 4-8,-11-12-10,11 15 1,-19-19-1</inkml:trace>
  <inkml:trace contextRef="#ctx0" brushRef="#br0" timeOffset="5">163 381 10,'0'0'15,"-1"14"0,1-14 0,0 0-2,16 0-2,0 1 0,4-2-3,8 0-2,5 1-2,2 0-3,3 1-6,-1-5-7,7 10-10,-17-12-2,11 14-1</inkml:trace>
  <inkml:trace contextRef="#ctx0" brushRef="#br0" timeOffset="6">192 568 8,'-11'-7'23,"11"7"-4,0 0-3,7 11-1,-7-11 0,0 0-4,19 5-2,-5-5-2,5 3-2,-1-5-2,4 2 1,3 0-2,1 0-2,1 2-3,-2-2-3,2 2-7,-1 4-12,-8-10-3,11 13 0,-16-12 1</inkml:trace>
  <inkml:trace contextRef="#ctx0" brushRef="#br0" timeOffset="7">332 902 7,'0'0'12,"0"0"1,0 0-3,0-13-1,0 13-1,-3-15 1,3 15-2,-4-15-1,4 15 1,-9-9-2,9 9-2,-9 0 0,9 0-1,-13 9 0,13-9-1,-13 11 0,13-11-1,-6 14 1,6-14-1,3 14 0,-3-14-1,13 7-1,-4-6 0,1-1-1,-10 0 0,18-4 0,-18 4 0,14-5 1,-14 5 0,0 0-1,0-11 3,0 11-1,-13-7 2,3 5-1,1 1 0,-4 1 0,4 3-3,-2-3-5,6 12-10,-6-15-2,15 17-1</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080" y="8534400"/>
            <a:ext cx="1206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Grp="1" noChangeArrowheads="1"/>
          </p:cNvSpPr>
          <p:nvPr>
            <p:ph type="body" sz="quarter" idx="3"/>
          </p:nvPr>
        </p:nvSpPr>
        <p:spPr bwMode="auto">
          <a:xfrm>
            <a:off x="323851" y="3200401"/>
            <a:ext cx="6210299" cy="523108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1001110" y="8590782"/>
            <a:ext cx="3535264"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endParaRPr lang="en-US" dirty="0"/>
          </a:p>
        </p:txBody>
      </p:sp>
      <p:sp>
        <p:nvSpPr>
          <p:cNvPr id="10247" name="Rectangle 7"/>
          <p:cNvSpPr>
            <a:spLocks noGrp="1" noChangeArrowheads="1"/>
          </p:cNvSpPr>
          <p:nvPr>
            <p:ph type="sldNum" sz="quarter" idx="5"/>
          </p:nvPr>
        </p:nvSpPr>
        <p:spPr bwMode="auto">
          <a:xfrm>
            <a:off x="323850" y="8590782"/>
            <a:ext cx="527488" cy="269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558415" y="284163"/>
            <a:ext cx="3741171" cy="2805878"/>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05087679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mn-lt"/>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mn-lt"/>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mn-lt"/>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mn-lt"/>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mn-lt"/>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and welcome to today’s discussion of Backup Exec 2014. My name is &lt;</a:t>
            </a:r>
            <a:r>
              <a:rPr lang="en-US" baseline="0" dirty="0" err="1" smtClean="0"/>
              <a:t>presenter_name</a:t>
            </a:r>
            <a:r>
              <a:rPr lang="en-US" baseline="0" dirty="0" smtClean="0"/>
              <a:t>&gt;, and I will be your presenter today.</a:t>
            </a:r>
            <a:endParaRPr lang="en-US"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92500" lnSpcReduction="10000"/>
          </a:bodyPr>
          <a:lstStyle/>
          <a:p>
            <a:r>
              <a:rPr lang="en-US" b="1" dirty="0" smtClean="0"/>
              <a:t>Operating System Support</a:t>
            </a:r>
          </a:p>
          <a:p>
            <a:r>
              <a:rPr lang="en-US" b="0" dirty="0" smtClean="0"/>
              <a:t>Backup Exec 2014 continues to expand</a:t>
            </a:r>
            <a:r>
              <a:rPr lang="en-US" b="0" baseline="0" dirty="0" smtClean="0"/>
              <a:t> upon the platforms and applications it supports, ensuring support for modern partner and customer environments.  Backup Exec 2014 now includes support for Windows 2012 R2 and Hyper-V 2012 R2 configurations, in addition to the other platforms in its support portfolio.  For additional details on the platforms supported by Backup Exec, please refer to the Software Compatibility List or SCL available at no charge from the support knowledge base (www.symantec.com/support).</a:t>
            </a:r>
            <a:endParaRPr lang="en-US" b="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92500" lnSpcReduction="10000"/>
          </a:bodyPr>
          <a:lstStyle/>
          <a:p>
            <a:r>
              <a:rPr lang="en-US" b="1" dirty="0" smtClean="0"/>
              <a:t>Operating System Support</a:t>
            </a:r>
          </a:p>
          <a:p>
            <a:r>
              <a:rPr lang="en-US" b="0" dirty="0" smtClean="0"/>
              <a:t>Backup Exec 2014 continues to expand</a:t>
            </a:r>
            <a:r>
              <a:rPr lang="en-US" b="0" baseline="0" dirty="0" smtClean="0"/>
              <a:t> upon the platforms and applications it supports, ensuring support for modern partner and customer environments.  Backup Exec 2014 now includes support for Windows 2012 R2 and Hyper-V 2012 R2 configurations, in addition to the other platforms in its support portfolio.  For additional details on the platforms supported by Backup Exec, please refer to the Software Compatibility List or SCL available at no charge from the support knowledge base (www.symantec.com/support).</a:t>
            </a:r>
            <a:endParaRPr lang="en-US" b="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92500" lnSpcReduction="10000"/>
          </a:bodyPr>
          <a:lstStyle/>
          <a:p>
            <a:r>
              <a:rPr lang="en-US" b="1" dirty="0" smtClean="0"/>
              <a:t>Application Support</a:t>
            </a:r>
          </a:p>
          <a:p>
            <a:pPr defTabSz="917875">
              <a:defRPr/>
            </a:pPr>
            <a:r>
              <a:rPr lang="en-US" b="0" dirty="0" smtClean="0"/>
              <a:t>Backup Exec 2014 has also expanded its support for key applications, including Exchange 2013 and SharePoint 2013, both of which are now supported</a:t>
            </a:r>
            <a:r>
              <a:rPr lang="en-US" b="0" baseline="0" dirty="0" smtClean="0"/>
              <a:t> for granular application recovery operations. For additional details on the applications supported by Backup Exec, please refer to the Software Compatibility List or SCL available at no charge from the support knowledge base (www.symantec.com/support).</a:t>
            </a:r>
            <a:endParaRPr lang="en-US" b="0" dirty="0" smtClean="0"/>
          </a:p>
          <a:p>
            <a:endParaRPr lang="en-US" b="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1065A29-4BEC-49FC-BC17-3838D146D5EF}" type="slidenum">
              <a:rPr lang="en-US" smtClean="0"/>
              <a:pPr/>
              <a:t>14</a:t>
            </a:fld>
            <a:endParaRPr lang="en-US" smtClean="0"/>
          </a:p>
        </p:txBody>
      </p:sp>
      <p:sp>
        <p:nvSpPr>
          <p:cNvPr id="66563" name="Rectangle 2"/>
          <p:cNvSpPr>
            <a:spLocks noGrp="1" noRot="1" noChangeAspect="1" noChangeArrowheads="1" noTextEdit="1"/>
          </p:cNvSpPr>
          <p:nvPr>
            <p:ph type="sldImg"/>
          </p:nvPr>
        </p:nvSpPr>
        <p:spPr>
          <a:xfrm>
            <a:off x="1144588" y="687388"/>
            <a:ext cx="4572000" cy="3429000"/>
          </a:xfrm>
          <a:ln/>
        </p:spPr>
      </p:sp>
      <p:sp>
        <p:nvSpPr>
          <p:cNvPr id="66564" name="Rectangle 3"/>
          <p:cNvSpPr>
            <a:spLocks noGrp="1" noChangeArrowheads="1"/>
          </p:cNvSpPr>
          <p:nvPr>
            <p:ph type="body" idx="1"/>
          </p:nvPr>
        </p:nvSpPr>
        <p:spPr>
          <a:xfrm>
            <a:off x="912814" y="4341813"/>
            <a:ext cx="5032375" cy="4114800"/>
          </a:xfrm>
          <a:noFill/>
          <a:ln/>
        </p:spPr>
        <p:txBody>
          <a:bodyPr/>
          <a:lstStyle/>
          <a:p>
            <a:pPr eaLnBrk="1" hangingPunct="1"/>
            <a:r>
              <a:rPr lang="en-US" dirty="0" smtClean="0"/>
              <a:t>Unlike other</a:t>
            </a:r>
            <a:r>
              <a:rPr lang="en-US" baseline="0" dirty="0" smtClean="0"/>
              <a:t> solutions that provide 15 days to try out their solution, with Backup Exec you get 60 days! Backup Exec </a:t>
            </a:r>
            <a:r>
              <a:rPr lang="en-US" baseline="0" dirty="0" err="1" smtClean="0"/>
              <a:t>Trialware</a:t>
            </a:r>
            <a:r>
              <a:rPr lang="en-US" baseline="0" dirty="0" smtClean="0"/>
              <a:t> unlocks all features and functionality for a period of 60 days so that you can see how Backup Exec is powerful to help meet your backup windows, flexible to meet all your recovery needs and easy to reduce complexity and cost.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Symantec Enterprise Vault™ 11 Customer Presentation</a:t>
            </a:r>
            <a:endParaRPr lang="en-US" dirty="0"/>
          </a:p>
        </p:txBody>
      </p:sp>
    </p:spTree>
    <p:extLst>
      <p:ext uri="{BB962C8B-B14F-4D97-AF65-F5344CB8AC3E}">
        <p14:creationId xmlns:p14="http://schemas.microsoft.com/office/powerpoint/2010/main" val="3634345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a:p>
            <a:endParaRPr lang="en-GB"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4B740-8259-496C-B9A0-02AC19A048B5}" type="slidenum">
              <a:rPr lang="en-GB" smtClean="0">
                <a:solidFill>
                  <a:prstClr val="black"/>
                </a:solidFill>
                <a:latin typeface="Arial" panose="020B0604020202020204" pitchFamily="34" charset="0"/>
              </a:rPr>
              <a:pPr>
                <a:spcBef>
                  <a:spcPct val="0"/>
                </a:spcBef>
              </a:pPr>
              <a:t>16</a:t>
            </a:fld>
            <a:endParaRPr lang="en-GB"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25983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159E26-EF88-49FD-95C7-8BEE1CCAF92E}" type="slidenum">
              <a:rPr lang="en-GB" smtClean="0">
                <a:solidFill>
                  <a:prstClr val="black"/>
                </a:solidFill>
              </a:rPr>
              <a:pPr/>
              <a:t>17</a:t>
            </a:fld>
            <a:endParaRPr lang="en-GB" smtClean="0">
              <a:solidFill>
                <a:prstClr val="black"/>
              </a:solidFill>
            </a:endParaRPr>
          </a:p>
        </p:txBody>
      </p:sp>
    </p:spTree>
    <p:extLst>
      <p:ext uri="{BB962C8B-B14F-4D97-AF65-F5344CB8AC3E}">
        <p14:creationId xmlns:p14="http://schemas.microsoft.com/office/powerpoint/2010/main" val="2268340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a:p>
            <a:endParaRPr lang="en-GB"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C3487E-F555-49A1-9D0C-39FAD9DBAEF6}" type="slidenum">
              <a:rPr lang="en-GB" smtClean="0">
                <a:solidFill>
                  <a:prstClr val="black"/>
                </a:solidFill>
                <a:latin typeface="Arial" panose="020B0604020202020204" pitchFamily="34" charset="0"/>
              </a:rPr>
              <a:pPr>
                <a:spcBef>
                  <a:spcPct val="0"/>
                </a:spcBef>
              </a:pPr>
              <a:t>18</a:t>
            </a:fld>
            <a:endParaRPr lang="en-GB"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98461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b="1" dirty="0" smtClean="0"/>
              <a:t>Thank you again for taking time out of your busy schedule today. Before we wrap up, does anyone have</a:t>
            </a:r>
            <a:r>
              <a:rPr lang="en-US" b="1" baseline="0" dirty="0" smtClean="0"/>
              <a:t> any questions? </a:t>
            </a:r>
          </a:p>
          <a:p>
            <a:endParaRPr lang="en-US" b="1" baseline="0" dirty="0" smtClean="0"/>
          </a:p>
        </p:txBody>
      </p:sp>
      <p:sp>
        <p:nvSpPr>
          <p:cNvPr id="4" name="Slide Number Placeholder 3"/>
          <p:cNvSpPr>
            <a:spLocks noGrp="1"/>
          </p:cNvSpPr>
          <p:nvPr>
            <p:ph type="sldNum" sz="quarter" idx="10"/>
          </p:nvPr>
        </p:nvSpPr>
        <p:spPr/>
        <p:txBody>
          <a:bodyPr/>
          <a:lstStyle/>
          <a:p>
            <a:pPr>
              <a:defRPr/>
            </a:pPr>
            <a:fld id="{16CB5F91-FCBD-4F13-87AD-C0F5316F651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lnSpcReduction="10000"/>
          </a:bodyPr>
          <a:lstStyle/>
          <a:p>
            <a:pPr marL="0" indent="0">
              <a:buNone/>
            </a:pPr>
            <a:r>
              <a:rPr lang="en-US" dirty="0" smtClean="0"/>
              <a:t>Before we dive</a:t>
            </a:r>
            <a:r>
              <a:rPr lang="en-US" baseline="0" dirty="0" smtClean="0"/>
              <a:t> into Backup Exec and how Backup Exec is going to improve your backup and recovery, let’s take a quick look at what’s new in this latest release. </a:t>
            </a:r>
          </a:p>
          <a:p>
            <a:pPr marL="0" indent="0">
              <a:buNone/>
            </a:pPr>
            <a:endParaRPr lang="en-US" baseline="0"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r>
              <a:rPr lang="en-US" b="1" cap="all" dirty="0" smtClean="0"/>
              <a:t>Optimal performance – 100% Faster Backups* - </a:t>
            </a:r>
            <a:r>
              <a:rPr lang="en-US" sz="1200" dirty="0" smtClean="0"/>
              <a:t>With Backup Exec 2014, backup performance just got even better. Now with up to 100% faster backup and deduplication speeds , Backup Exec helps you backup quicker, reduce your backup windows and save you time. </a:t>
            </a:r>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b="1" i="0" cap="all" dirty="0" smtClean="0">
              <a:solidFill>
                <a:schemeClr val="bg1"/>
              </a:solidFill>
            </a:endParaRPr>
          </a:p>
          <a:p>
            <a:pPr marL="0" marR="0" lvl="0" indent="0" algn="l" defTabSz="914400" rtl="0" eaLnBrk="0" fontAlgn="base" latinLnBrk="0" hangingPunct="0">
              <a:lnSpc>
                <a:spcPct val="90000"/>
              </a:lnSpc>
              <a:spcBef>
                <a:spcPct val="20000"/>
              </a:spcBef>
              <a:spcAft>
                <a:spcPct val="20000"/>
              </a:spcAft>
              <a:buClrTx/>
              <a:buSzTx/>
              <a:buFontTx/>
              <a:buNone/>
              <a:tabLst/>
              <a:defRPr/>
            </a:pPr>
            <a:r>
              <a:rPr lang="en-US" b="1" cap="all" dirty="0" smtClean="0"/>
              <a:t>Windows Server 2012 and 2012 R2 Support - </a:t>
            </a:r>
            <a:r>
              <a:rPr lang="en-US" sz="1200" dirty="0" smtClean="0"/>
              <a:t>New platform support is included in Backup Exec 2014. Now Backup Exec fully supports Windows Server 2012 and Windows server 2012 R2. You can back up anytime and recover Windows Server 2012 and 2012 R2, at any level, whenever and however you need to. </a:t>
            </a:r>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b="1" cap="all"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r>
              <a:rPr lang="en-US" b="1" cap="all" dirty="0" smtClean="0"/>
              <a:t>Granular Recovery for Exchange 2013 and SharePoint 2013 -- </a:t>
            </a:r>
            <a:r>
              <a:rPr lang="en-US" sz="1200" dirty="0" smtClean="0"/>
              <a:t>Backup Exec extends its market leading patented granular recovery technology to Exchange 2013 and SharePoint 2013. Through a single pass backup, Backup Exec gives you immediate visibility into your backup jobs with the ability to instantly recover files, folders and granular objects – all without staging or mounting backup jobs. </a:t>
            </a:r>
            <a:endParaRPr lang="en-US" b="1" cap="all"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b="1" cap="all"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r>
              <a:rPr lang="en-US" b="1" cap="all" dirty="0" smtClean="0"/>
              <a:t>Superior Visibility Into Backup Jobs - </a:t>
            </a:r>
            <a:r>
              <a:rPr lang="en-US" sz="1200" dirty="0" smtClean="0"/>
              <a:t>The Backup Exec job monitor and server centric model is back! Monitor the status of all your backup jobs from one convenient view with the new backup job monitor giving you superior visibility in the status of your backup jobs. In addition, save time and simplify the creation of backup jobs by backing up and managing multiple servers with a single backup job. </a:t>
            </a:r>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b="1" cap="all"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r>
              <a:rPr lang="en-US" b="1" cap="all" dirty="0" smtClean="0"/>
              <a:t>Easy To Upgrade or Migrate  - </a:t>
            </a:r>
            <a:r>
              <a:rPr lang="en-US" sz="1200" dirty="0" smtClean="0"/>
              <a:t>Backup Exec maintains Backup Exec 12.5, 2010 and 2012 job policies and settings making it quick and easy to move to Backup Exec 2014. The result is seamless, worry free upgrades. </a:t>
            </a:r>
            <a:endParaRPr lang="en-US"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r>
              <a:rPr lang="en-US" dirty="0" smtClean="0"/>
              <a:t>In</a:t>
            </a:r>
            <a:r>
              <a:rPr lang="en-US" baseline="0" dirty="0" smtClean="0"/>
              <a:t> addition, our engineering team and product management team have been laser focused on </a:t>
            </a:r>
            <a:r>
              <a:rPr lang="en-US" b="0" i="0" baseline="0" dirty="0" smtClean="0"/>
              <a:t>r</a:t>
            </a:r>
            <a:r>
              <a:rPr lang="en-US" b="0" i="0" dirty="0" smtClean="0"/>
              <a:t>eliability, availability, supportability, manageability, and usability. Our number 1 priority</a:t>
            </a:r>
            <a:r>
              <a:rPr lang="en-US" b="0" i="0" baseline="0" dirty="0" smtClean="0"/>
              <a:t> is always our customers – you. We are committed and dedicated to making improvements release after release. </a:t>
            </a:r>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r>
              <a:rPr lang="en-US" b="1" dirty="0" smtClean="0"/>
              <a:t>Some data</a:t>
            </a:r>
            <a:r>
              <a:rPr lang="en-US" b="1" baseline="0" dirty="0" smtClean="0"/>
              <a:t> points on the Backup Exec Beta program if needed:</a:t>
            </a:r>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b="1" baseline="0" dirty="0" smtClean="0"/>
          </a:p>
          <a:p>
            <a:pPr marL="342900" indent="-342900" algn="l">
              <a:lnSpc>
                <a:spcPct val="90000"/>
              </a:lnSpc>
              <a:spcBef>
                <a:spcPts val="0"/>
              </a:spcBef>
              <a:spcAft>
                <a:spcPts val="800"/>
              </a:spcAft>
              <a:buFont typeface="Arial" panose="020B0604020202020204" pitchFamily="34" charset="0"/>
              <a:buChar char="•"/>
            </a:pPr>
            <a:r>
              <a:rPr lang="en-US" sz="1200" dirty="0" smtClean="0">
                <a:latin typeface="Calibri" pitchFamily="34" charset="0"/>
              </a:rPr>
              <a:t>On Site Visits (Tier1) </a:t>
            </a:r>
            <a:r>
              <a:rPr lang="en-US" sz="1200" dirty="0" smtClean="0">
                <a:solidFill>
                  <a:srgbClr val="00B050"/>
                </a:solidFill>
                <a:latin typeface="Calibri" pitchFamily="34" charset="0"/>
              </a:rPr>
              <a:t>- 36</a:t>
            </a:r>
            <a:endParaRPr lang="en-US" sz="1200" dirty="0" smtClean="0">
              <a:latin typeface="Calibri" pitchFamily="34" charset="0"/>
            </a:endParaRPr>
          </a:p>
          <a:p>
            <a:pPr marL="342900" indent="-342900" algn="l">
              <a:lnSpc>
                <a:spcPct val="90000"/>
              </a:lnSpc>
              <a:spcBef>
                <a:spcPts val="0"/>
              </a:spcBef>
              <a:spcAft>
                <a:spcPts val="800"/>
              </a:spcAft>
              <a:buFont typeface="Arial" panose="020B0604020202020204" pitchFamily="34" charset="0"/>
              <a:buChar char="•"/>
            </a:pPr>
            <a:r>
              <a:rPr lang="en-US" sz="1200" dirty="0" smtClean="0">
                <a:latin typeface="Calibri" pitchFamily="34" charset="0"/>
              </a:rPr>
              <a:t>Active beta participants (Tier1 &amp; Tier2) </a:t>
            </a:r>
            <a:r>
              <a:rPr lang="en-US" sz="1200" dirty="0" smtClean="0">
                <a:solidFill>
                  <a:srgbClr val="00B050"/>
                </a:solidFill>
                <a:latin typeface="Calibri" pitchFamily="34" charset="0"/>
              </a:rPr>
              <a:t>– 864</a:t>
            </a:r>
            <a:endParaRPr lang="en-US" sz="1200" dirty="0" smtClean="0">
              <a:latin typeface="Calibri" pitchFamily="34" charset="0"/>
            </a:endParaRPr>
          </a:p>
          <a:p>
            <a:pPr marL="342900" indent="-342900" algn="l">
              <a:lnSpc>
                <a:spcPct val="90000"/>
              </a:lnSpc>
              <a:spcBef>
                <a:spcPts val="0"/>
              </a:spcBef>
              <a:spcAft>
                <a:spcPts val="800"/>
              </a:spcAft>
              <a:buFont typeface="Arial" panose="020B0604020202020204" pitchFamily="34" charset="0"/>
              <a:buChar char="•"/>
            </a:pPr>
            <a:r>
              <a:rPr lang="en-US" sz="1200" dirty="0" smtClean="0">
                <a:latin typeface="Calibri" pitchFamily="34" charset="0"/>
              </a:rPr>
              <a:t>Registrations (Tier1 &amp; Tier2) </a:t>
            </a:r>
            <a:r>
              <a:rPr lang="en-US" sz="1200" dirty="0" smtClean="0">
                <a:solidFill>
                  <a:srgbClr val="00B050"/>
                </a:solidFill>
                <a:latin typeface="Calibri" pitchFamily="34" charset="0"/>
              </a:rPr>
              <a:t>– 3732</a:t>
            </a:r>
            <a:r>
              <a:rPr lang="en-US" sz="1200" baseline="0" dirty="0" smtClean="0">
                <a:solidFill>
                  <a:srgbClr val="00B050"/>
                </a:solidFill>
                <a:latin typeface="Calibri" pitchFamily="34" charset="0"/>
              </a:rPr>
              <a:t> </a:t>
            </a:r>
            <a:endParaRPr lang="en-US" sz="1200" dirty="0" smtClean="0">
              <a:latin typeface="Calibri" pitchFamily="34" charset="0"/>
            </a:endParaRPr>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b="0"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r>
              <a:rPr lang="en-US" b="0" dirty="0" smtClean="0"/>
              <a:t>Look</a:t>
            </a:r>
            <a:r>
              <a:rPr lang="en-US" b="0" baseline="0" dirty="0" smtClean="0"/>
              <a:t> at the appendix slide for real life beta quotes. </a:t>
            </a:r>
            <a:endParaRPr lang="en-US" b="0" dirty="0" smtClean="0"/>
          </a:p>
          <a:p>
            <a:pPr marL="0" marR="0" lvl="0" indent="0" algn="l" defTabSz="914400" rtl="0" eaLnBrk="0" fontAlgn="base" latinLnBrk="0" hangingPunct="0">
              <a:lnSpc>
                <a:spcPct val="90000"/>
              </a:lnSpc>
              <a:spcBef>
                <a:spcPct val="20000"/>
              </a:spcBef>
              <a:spcAft>
                <a:spcPct val="20000"/>
              </a:spcAft>
              <a:buClrTx/>
              <a:buSzTx/>
              <a:buFontTx/>
              <a:buNone/>
              <a:tabLst/>
              <a:defRPr/>
            </a:pPr>
            <a:endParaRPr lang="en-US" b="1" i="0" dirty="0" smtClean="0">
              <a:solidFill>
                <a:schemeClr val="bg1"/>
              </a:solidFill>
            </a:endParaRPr>
          </a:p>
          <a:p>
            <a:endParaRPr lang="en-US"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08612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Reducing costs and backup complexity</a:t>
            </a:r>
            <a:r>
              <a:rPr lang="en-US" sz="1200" kern="1200" dirty="0" smtClean="0">
                <a:solidFill>
                  <a:schemeClr val="tx1"/>
                </a:solidFill>
                <a:effectLst/>
                <a:latin typeface="+mn-lt"/>
                <a:ea typeface="+mn-ea"/>
                <a:cs typeface="+mn-cs"/>
              </a:rPr>
              <a:t>: Lowering costs and simplifying backup tasks starts with deploying a single solution that can protect an entire physical and virtual infrastructure. </a:t>
            </a:r>
            <a:r>
              <a:rPr lang="en-US" sz="1200" b="0" i="0" u="none" strike="noStrike" kern="1200" baseline="0" dirty="0" smtClean="0">
                <a:solidFill>
                  <a:schemeClr val="tx1"/>
                </a:solidFill>
                <a:effectLst/>
                <a:latin typeface="+mn-lt"/>
                <a:ea typeface="+mn-ea"/>
                <a:cs typeface="+mn-cs"/>
              </a:rPr>
              <a:t>H</a:t>
            </a:r>
            <a:r>
              <a:rPr lang="en-US" sz="1200" b="0" i="0" u="none" strike="noStrike" kern="1200" baseline="0" dirty="0" smtClean="0">
                <a:solidFill>
                  <a:schemeClr val="tx1"/>
                </a:solidFill>
                <a:latin typeface="+mn-lt"/>
                <a:ea typeface="+mn-ea"/>
                <a:cs typeface="+mn-cs"/>
              </a:rPr>
              <a:t>aving two backup solutions instead of one can be worse than carrying around two mobile phones. It can introduce high costs and negative consequences such as:</a:t>
            </a:r>
          </a:p>
          <a:p>
            <a:endParaRPr lang="en-US" sz="1200" b="0" i="0" u="none" strike="noStrike" kern="1200" baseline="0" dirty="0" smtClean="0">
              <a:solidFill>
                <a:schemeClr val="tx1"/>
              </a:solidFill>
              <a:latin typeface="+mn-lt"/>
              <a:ea typeface="+mn-ea"/>
              <a:cs typeface="+mn-cs"/>
            </a:endParaRPr>
          </a:p>
          <a:p>
            <a:pPr marL="228600" indent="-228600">
              <a:buAutoNum type="arabicParenR"/>
            </a:pPr>
            <a:r>
              <a:rPr lang="en-US" sz="1200" b="0" i="0" u="none" strike="noStrike" kern="1200" baseline="0" dirty="0" smtClean="0">
                <a:solidFill>
                  <a:schemeClr val="tx1"/>
                </a:solidFill>
                <a:latin typeface="+mn-lt"/>
                <a:ea typeface="+mn-ea"/>
                <a:cs typeface="+mn-cs"/>
              </a:rPr>
              <a:t>Higher storage and infrastructure costs, because separate backup solutions require separate hardware and storage. Also because you are backing up </a:t>
            </a:r>
            <a:r>
              <a:rPr lang="en-US" sz="1200" b="0" i="0" u="none" strike="noStrike" kern="1200" baseline="0" dirty="0" err="1" smtClean="0">
                <a:solidFill>
                  <a:schemeClr val="tx1"/>
                </a:solidFill>
                <a:latin typeface="+mn-lt"/>
                <a:ea typeface="+mn-ea"/>
                <a:cs typeface="+mn-cs"/>
              </a:rPr>
              <a:t>deduplicate</a:t>
            </a:r>
            <a:r>
              <a:rPr lang="en-US" sz="1200" b="0" i="0" u="none" strike="noStrike" kern="1200" baseline="0" dirty="0" smtClean="0">
                <a:solidFill>
                  <a:schemeClr val="tx1"/>
                </a:solidFill>
                <a:latin typeface="+mn-lt"/>
                <a:ea typeface="+mn-ea"/>
                <a:cs typeface="+mn-cs"/>
              </a:rPr>
              <a:t> data across physical and virtual. </a:t>
            </a:r>
          </a:p>
          <a:p>
            <a:pPr marL="228600" indent="-228600">
              <a:buAutoNum type="arabicParenR"/>
            </a:pPr>
            <a:r>
              <a:rPr lang="en-US" sz="1200" b="0" i="0" u="none" strike="noStrike" kern="1200" baseline="0" dirty="0" smtClean="0">
                <a:solidFill>
                  <a:schemeClr val="tx1"/>
                </a:solidFill>
                <a:latin typeface="+mn-lt"/>
                <a:ea typeface="+mn-ea"/>
                <a:cs typeface="+mn-cs"/>
              </a:rPr>
              <a:t>Higher deployment and management costs, because there are fewer opportunities to optimize storage and deduplicate redundant data. Also, because you are managing two disparate solutions that takes up time and money – two backup jobs = twice the time to backup. Two management consoles. </a:t>
            </a:r>
          </a:p>
          <a:p>
            <a:pPr marL="228600" indent="-228600">
              <a:buAutoNum type="arabicParenR" startAt="3"/>
            </a:pPr>
            <a:r>
              <a:rPr lang="en-US" sz="1200" b="0" i="0" u="none" strike="noStrike" kern="1200" baseline="0" dirty="0" smtClean="0">
                <a:solidFill>
                  <a:schemeClr val="tx1"/>
                </a:solidFill>
                <a:latin typeface="+mn-lt"/>
                <a:ea typeface="+mn-ea"/>
                <a:cs typeface="+mn-cs"/>
              </a:rPr>
              <a:t>Lost productivity and lost revenue, because it takes longer to backup and recover virtual and physical servers in the event of a problem.</a:t>
            </a:r>
          </a:p>
          <a:p>
            <a:pPr marL="228600" indent="-228600">
              <a:buAutoNum type="arabicParenR" startAt="3"/>
            </a:pPr>
            <a:r>
              <a:rPr lang="en-US" sz="1200" b="0" i="0" u="none" strike="noStrike" kern="1200" baseline="0" dirty="0" smtClean="0">
                <a:solidFill>
                  <a:schemeClr val="tx1"/>
                </a:solidFill>
                <a:latin typeface="+mn-lt"/>
                <a:ea typeface="+mn-ea"/>
                <a:cs typeface="+mn-cs"/>
              </a:rPr>
              <a:t>Inability to respond to compliance requirements, because virtual-only products provide little support for long-term archiving on tape, disk or cloud storage, and have limited capabilities to recover individual emails and files.</a:t>
            </a:r>
            <a:endParaRPr lang="en-US" sz="1200" b="0" i="0" u="none" strike="noStrike" kern="1200" baseline="0" dirty="0" smtClean="0">
              <a:solidFill>
                <a:schemeClr val="tx1"/>
              </a:solidFill>
              <a:effectLst/>
              <a:latin typeface="+mn-lt"/>
              <a:ea typeface="+mn-ea"/>
              <a:cs typeface="+mn-cs"/>
            </a:endParaRPr>
          </a:p>
          <a:p>
            <a:pPr marL="228600" indent="-228600">
              <a:buAutoNum type="arabicParenR" startAt="3"/>
            </a:pPr>
            <a:endParaRPr lang="en-US" sz="1200" b="0" i="0" u="none" strike="noStrike" kern="1200" baseline="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Deeply integrated with VMware, Microsoft and Linux platforms, Backup Exec can protect from one to thousands of servers and virtual machines all from the same user console, providing optimal performance and efficiency. </a:t>
            </a:r>
            <a:endParaRPr kumimoji="0" lang="en-US" sz="1800" b="1" i="0" u="none" strike="noStrike" kern="0" cap="none" spc="0" normalizeH="0" baseline="0" noProof="0" dirty="0" smtClean="0">
              <a:ln>
                <a:noFill/>
              </a:ln>
              <a:solidFill>
                <a:schemeClr val="tx1"/>
              </a:solidFill>
              <a:effectLst/>
              <a:uLnTx/>
              <a:uFillTx/>
              <a:latin typeface="+mn-lt"/>
            </a:endParaRPr>
          </a:p>
          <a:p>
            <a:pPr marL="517525" marR="0" lvl="1" indent="-233363" algn="l" defTabSz="914400" rtl="0" eaLnBrk="1" fontAlgn="base" latinLnBrk="0" hangingPunct="1">
              <a:lnSpc>
                <a:spcPct val="90000"/>
              </a:lnSpc>
              <a:spcBef>
                <a:spcPct val="0"/>
              </a:spcBef>
              <a:spcAft>
                <a:spcPct val="50000"/>
              </a:spcAft>
              <a:buClr>
                <a:srgbClr val="FF9933"/>
              </a:buClr>
              <a:buSzTx/>
              <a:buFont typeface="Arial" charset="0"/>
              <a:buChar char="–"/>
              <a:tabLst/>
              <a:defRPr/>
            </a:pPr>
            <a:endParaRPr kumimoji="0" lang="en-US" sz="1800" b="1" i="0" u="none" strike="noStrike" kern="0" cap="none" spc="0" normalizeH="0" baseline="0" noProof="0" dirty="0" smtClean="0">
              <a:ln>
                <a:noFill/>
              </a:ln>
              <a:solidFill>
                <a:schemeClr val="tx1"/>
              </a:solidFill>
              <a:effectLst/>
              <a:uLnTx/>
              <a:uFillTx/>
              <a:latin typeface="+mn-lt"/>
            </a:endParaRPr>
          </a:p>
          <a:p>
            <a:pPr marL="517525" marR="0" lvl="1" indent="-233363" algn="l" defTabSz="914400" rtl="0" eaLnBrk="1" fontAlgn="base" latinLnBrk="0" hangingPunct="1">
              <a:lnSpc>
                <a:spcPct val="90000"/>
              </a:lnSpc>
              <a:spcBef>
                <a:spcPct val="0"/>
              </a:spcBef>
              <a:spcAft>
                <a:spcPct val="50000"/>
              </a:spcAft>
              <a:buClr>
                <a:srgbClr val="FF9933"/>
              </a:buClr>
              <a:buSzTx/>
              <a:buFont typeface="Arial" charset="0"/>
              <a:buChar char="–"/>
              <a:tabLst/>
              <a:defRPr/>
            </a:pPr>
            <a:r>
              <a:rPr kumimoji="0" lang="en-US" sz="1800" b="1" i="0" u="none" strike="noStrike" kern="0" cap="none" spc="0" normalizeH="0" baseline="0" noProof="0" dirty="0" smtClean="0">
                <a:ln>
                  <a:noFill/>
                </a:ln>
                <a:solidFill>
                  <a:schemeClr val="tx1"/>
                </a:solidFill>
                <a:effectLst/>
                <a:uLnTx/>
                <a:uFillTx/>
                <a:latin typeface="+mn-lt"/>
              </a:rPr>
              <a:t>Reduce cost and management of multiple </a:t>
            </a:r>
            <a:r>
              <a:rPr lang="en-US" sz="1800" b="1" kern="0" dirty="0" smtClean="0">
                <a:latin typeface="+mn-lt"/>
              </a:rPr>
              <a:t>p</a:t>
            </a:r>
            <a:r>
              <a:rPr kumimoji="0" lang="en-US" sz="1800" b="1" i="0" u="none" strike="noStrike" kern="0" cap="none" spc="0" normalizeH="0" baseline="0" noProof="0" dirty="0" err="1" smtClean="0">
                <a:ln>
                  <a:noFill/>
                </a:ln>
                <a:solidFill>
                  <a:schemeClr val="tx1"/>
                </a:solidFill>
                <a:effectLst/>
                <a:uLnTx/>
                <a:uFillTx/>
                <a:latin typeface="+mn-lt"/>
              </a:rPr>
              <a:t>roducts</a:t>
            </a:r>
            <a:r>
              <a:rPr kumimoji="0" lang="en-US" sz="1800" b="0" i="0" u="none" strike="noStrike" kern="0" cap="none" spc="0" normalizeH="0" baseline="0" noProof="0" dirty="0" smtClean="0">
                <a:ln>
                  <a:noFill/>
                </a:ln>
                <a:solidFill>
                  <a:schemeClr val="tx1"/>
                </a:solidFill>
                <a:effectLst/>
                <a:uLnTx/>
                <a:uFillTx/>
                <a:latin typeface="+mn-lt"/>
              </a:rPr>
              <a:t> - Complete data, application, and system  protection for physical and virtual environments from a single console. You don’t have to manager, configure and monitor two solutions. </a:t>
            </a:r>
          </a:p>
          <a:p>
            <a:pPr marL="517525" marR="0" lvl="1" indent="-233363" algn="l" defTabSz="914400" rtl="0" eaLnBrk="1" fontAlgn="base" latinLnBrk="0" hangingPunct="1">
              <a:lnSpc>
                <a:spcPct val="90000"/>
              </a:lnSpc>
              <a:spcBef>
                <a:spcPct val="0"/>
              </a:spcBef>
              <a:spcAft>
                <a:spcPct val="50000"/>
              </a:spcAft>
              <a:buClr>
                <a:srgbClr val="FF9933"/>
              </a:buClr>
              <a:buSzTx/>
              <a:buFont typeface="Arial" charset="0"/>
              <a:buChar char="–"/>
              <a:tabLst/>
              <a:defRPr/>
            </a:pPr>
            <a:r>
              <a:rPr kumimoji="0" lang="en-US" sz="1800" b="1" i="0" u="none" strike="noStrike" kern="0" cap="none" spc="0" normalizeH="0" baseline="0" noProof="0" dirty="0" smtClean="0">
                <a:ln>
                  <a:noFill/>
                </a:ln>
                <a:solidFill>
                  <a:schemeClr val="tx1"/>
                </a:solidFill>
                <a:effectLst/>
                <a:uLnTx/>
                <a:uFillTx/>
                <a:latin typeface="+mn-lt"/>
              </a:rPr>
              <a:t>Reduce cost of multiple </a:t>
            </a:r>
            <a:r>
              <a:rPr lang="en-US" sz="1800" b="1" kern="0" dirty="0" smtClean="0">
                <a:latin typeface="+mn-lt"/>
              </a:rPr>
              <a:t>a</a:t>
            </a:r>
            <a:r>
              <a:rPr kumimoji="0" lang="en-US" sz="1800" b="1" i="0" u="none" strike="noStrike" kern="0" cap="none" spc="0" normalizeH="0" baseline="0" noProof="0" dirty="0" smtClean="0">
                <a:ln>
                  <a:noFill/>
                </a:ln>
                <a:solidFill>
                  <a:schemeClr val="tx1"/>
                </a:solidFill>
                <a:effectLst/>
                <a:uLnTx/>
                <a:uFillTx/>
                <a:latin typeface="+mn-lt"/>
              </a:rPr>
              <a:t>gents</a:t>
            </a:r>
            <a:r>
              <a:rPr kumimoji="0" lang="en-US" sz="1800" b="0" i="0" u="none" strike="noStrike" kern="0" cap="none" spc="0" normalizeH="0" baseline="0" noProof="0" dirty="0" smtClean="0">
                <a:ln>
                  <a:noFill/>
                </a:ln>
                <a:solidFill>
                  <a:schemeClr val="tx1"/>
                </a:solidFill>
                <a:effectLst/>
                <a:uLnTx/>
                <a:uFillTx/>
                <a:latin typeface="+mn-lt"/>
              </a:rPr>
              <a:t> - </a:t>
            </a:r>
            <a:r>
              <a:rPr lang="en-US" sz="1800" b="0" baseline="0" dirty="0" smtClean="0"/>
              <a:t>Regardless of how many CPU cores a virtual host has, and regardless of how many individual virtual machines a virtual host includes, an entire virtual host and all of its virtual machines can be protected through a single host-based license.  This one license per host model continues to save partners and customers more and more as their virtual environments grow.  As virtual hosts become more powerful and as additional virtual machines are added to an environment, Backup Exec 2014’s virtual licensing model remains the same – one license per host. Alternatively, go with the capacity edition.</a:t>
            </a:r>
          </a:p>
          <a:p>
            <a:pPr marL="517525" marR="0" lvl="1" indent="-233363" algn="l" defTabSz="914400" rtl="0" eaLnBrk="1" fontAlgn="base" latinLnBrk="0" hangingPunct="1">
              <a:lnSpc>
                <a:spcPct val="90000"/>
              </a:lnSpc>
              <a:spcBef>
                <a:spcPct val="0"/>
              </a:spcBef>
              <a:spcAft>
                <a:spcPct val="50000"/>
              </a:spcAft>
              <a:buClr>
                <a:srgbClr val="FF9933"/>
              </a:buClr>
              <a:buSzTx/>
              <a:buFont typeface="Arial" charset="0"/>
              <a:buChar char="–"/>
              <a:tabLst/>
              <a:defRPr/>
            </a:pPr>
            <a:r>
              <a:rPr kumimoji="0" lang="en-US" sz="1800" b="1" i="0" u="none" strike="noStrike" kern="0" cap="none" spc="0" normalizeH="0" baseline="0" noProof="0" dirty="0" smtClean="0">
                <a:ln>
                  <a:noFill/>
                </a:ln>
                <a:solidFill>
                  <a:schemeClr val="tx1"/>
                </a:solidFill>
                <a:effectLst/>
                <a:uLnTx/>
                <a:uFillTx/>
                <a:latin typeface="+mn-lt"/>
              </a:rPr>
              <a:t>Reduce storage </a:t>
            </a:r>
            <a:r>
              <a:rPr lang="en-US" sz="1800" b="1" kern="0" dirty="0" smtClean="0">
                <a:latin typeface="+mn-lt"/>
              </a:rPr>
              <a:t>r</a:t>
            </a:r>
            <a:r>
              <a:rPr kumimoji="0" lang="en-US" sz="1800" b="1" i="0" u="none" strike="noStrike" kern="0" cap="none" spc="0" normalizeH="0" baseline="0" noProof="0" dirty="0" err="1" smtClean="0">
                <a:ln>
                  <a:noFill/>
                </a:ln>
                <a:solidFill>
                  <a:schemeClr val="tx1"/>
                </a:solidFill>
                <a:effectLst/>
                <a:uLnTx/>
                <a:uFillTx/>
                <a:latin typeface="+mn-lt"/>
              </a:rPr>
              <a:t>esources</a:t>
            </a:r>
            <a:r>
              <a:rPr kumimoji="0" lang="en-US" sz="1800" b="0" i="0" u="none" strike="noStrike" kern="0" cap="none" spc="0" normalizeH="0" baseline="0" noProof="0" dirty="0" smtClean="0">
                <a:ln>
                  <a:noFill/>
                </a:ln>
                <a:solidFill>
                  <a:schemeClr val="tx1"/>
                </a:solidFill>
                <a:effectLst/>
                <a:uLnTx/>
                <a:uFillTx/>
                <a:latin typeface="+mn-lt"/>
              </a:rPr>
              <a:t> – </a:t>
            </a:r>
            <a:r>
              <a:rPr lang="en-US" sz="1800" b="0" baseline="0" dirty="0" smtClean="0"/>
              <a:t>Also, Backup Exec 2014 includes </a:t>
            </a:r>
            <a:r>
              <a:rPr lang="en-US" sz="1800" b="0" baseline="0" dirty="0" err="1" smtClean="0"/>
              <a:t>deduplication</a:t>
            </a:r>
            <a:r>
              <a:rPr lang="en-US" sz="1800" b="0" baseline="0" dirty="0" smtClean="0"/>
              <a:t> technology that can be added to an environment to further reduce costs associated with backup storage.  This </a:t>
            </a:r>
            <a:r>
              <a:rPr lang="en-US" sz="1800" b="0" baseline="0" dirty="0" err="1" smtClean="0"/>
              <a:t>deduplication</a:t>
            </a:r>
            <a:r>
              <a:rPr lang="en-US" sz="1800" b="0" baseline="0" dirty="0" smtClean="0"/>
              <a:t> technology applies to backups of both physical and virtual servers (global </a:t>
            </a:r>
            <a:r>
              <a:rPr lang="en-US" sz="1800" b="0" baseline="0" dirty="0" err="1" smtClean="0"/>
              <a:t>deduplication</a:t>
            </a:r>
            <a:r>
              <a:rPr lang="en-US" sz="1800" b="0" baseline="0" dirty="0" smtClean="0"/>
              <a:t> across physical and virtual), and includes new technology specific to VMware and Hyper-V to further reduce storage costs and shorten backup windows. </a:t>
            </a:r>
            <a:endParaRPr kumimoji="0" lang="en-US" sz="1800" b="0" i="0" u="none" strike="noStrike" kern="0" cap="none" spc="0" normalizeH="0" noProof="0" dirty="0" smtClean="0">
              <a:ln>
                <a:noFill/>
              </a:ln>
              <a:solidFill>
                <a:schemeClr val="tx1"/>
              </a:solidFill>
              <a:effectLst/>
              <a:uLnTx/>
              <a:uFillTx/>
              <a:latin typeface="+mn-lt"/>
            </a:endParaRPr>
          </a:p>
          <a:p>
            <a:pPr marL="517525" marR="0" lvl="1" indent="-233363" algn="l" defTabSz="914400" rtl="0" eaLnBrk="1" fontAlgn="base" latinLnBrk="0" hangingPunct="1">
              <a:lnSpc>
                <a:spcPct val="90000"/>
              </a:lnSpc>
              <a:spcBef>
                <a:spcPct val="0"/>
              </a:spcBef>
              <a:spcAft>
                <a:spcPct val="50000"/>
              </a:spcAft>
              <a:buClr>
                <a:srgbClr val="FF9933"/>
              </a:buClr>
              <a:buSzTx/>
              <a:buFont typeface="Arial" charset="0"/>
              <a:buChar char="–"/>
              <a:tabLst/>
              <a:defRPr/>
            </a:pPr>
            <a:r>
              <a:rPr kumimoji="0" lang="en-US" sz="1800" b="1" i="0" u="none" strike="noStrike" kern="0" cap="none" spc="0" normalizeH="0" baseline="0" noProof="0" dirty="0" smtClean="0">
                <a:ln>
                  <a:noFill/>
                </a:ln>
                <a:solidFill>
                  <a:schemeClr val="tx1"/>
                </a:solidFill>
                <a:effectLst/>
                <a:uLnTx/>
                <a:uFillTx/>
                <a:latin typeface="+mn-lt"/>
              </a:rPr>
              <a:t>Fast recovery and increased uptime </a:t>
            </a:r>
            <a:r>
              <a:rPr kumimoji="0" lang="en-US" sz="1800" b="0" i="0" u="none" strike="noStrike" kern="0" cap="none" spc="0" normalizeH="0" baseline="0" noProof="0" dirty="0" smtClean="0">
                <a:ln>
                  <a:noFill/>
                </a:ln>
                <a:solidFill>
                  <a:schemeClr val="tx1"/>
                </a:solidFill>
                <a:effectLst/>
                <a:uLnTx/>
                <a:uFillTx/>
                <a:latin typeface="+mn-lt"/>
              </a:rPr>
              <a:t>–</a:t>
            </a:r>
            <a:r>
              <a:rPr kumimoji="0" lang="en-US" sz="1200" b="0" i="0" u="none" strike="noStrike" kern="1200" cap="none" spc="0" normalizeH="0" baseline="0" noProof="0" dirty="0" smtClean="0">
                <a:ln>
                  <a:noFill/>
                </a:ln>
                <a:solidFill>
                  <a:schemeClr val="tx1"/>
                </a:solidFill>
                <a:effectLst/>
                <a:uLnTx/>
                <a:uFillTx/>
                <a:latin typeface="+mn-lt"/>
              </a:rPr>
              <a:t> </a:t>
            </a:r>
            <a:r>
              <a:rPr lang="en-US" b="0" baseline="0" dirty="0" smtClean="0"/>
              <a:t>Finally, Backup Exec continues to provide market-leading recovery technology to its customers and partners.  Whether protecting  physical or virtual servers, Backup Exec 2014 allows customers and partners access to the following recovery features, all from a single-pass backup:</a:t>
            </a:r>
          </a:p>
          <a:p>
            <a:pPr lvl="2">
              <a:lnSpc>
                <a:spcPct val="120000"/>
              </a:lnSpc>
            </a:pPr>
            <a:endParaRPr lang="en-US" b="0" baseline="0" dirty="0" smtClean="0"/>
          </a:p>
          <a:p>
            <a:pPr lvl="2">
              <a:lnSpc>
                <a:spcPct val="120000"/>
              </a:lnSpc>
              <a:buFont typeface="Arial" pitchFamily="34" charset="0"/>
              <a:buChar char="•"/>
            </a:pPr>
            <a:r>
              <a:rPr lang="en-US" b="0" baseline="0" dirty="0" smtClean="0"/>
              <a:t> Full machine recovery</a:t>
            </a:r>
          </a:p>
          <a:p>
            <a:pPr lvl="2">
              <a:lnSpc>
                <a:spcPct val="120000"/>
              </a:lnSpc>
              <a:buFont typeface="Arial" pitchFamily="34" charset="0"/>
              <a:buChar char="•"/>
            </a:pPr>
            <a:r>
              <a:rPr lang="en-US" b="0" baseline="0" dirty="0" smtClean="0"/>
              <a:t> Application / database recovery</a:t>
            </a:r>
          </a:p>
          <a:p>
            <a:pPr lvl="2">
              <a:lnSpc>
                <a:spcPct val="120000"/>
              </a:lnSpc>
              <a:buFont typeface="Arial" pitchFamily="34" charset="0"/>
              <a:buChar char="•"/>
            </a:pPr>
            <a:r>
              <a:rPr lang="en-US" b="0" baseline="0" dirty="0" smtClean="0"/>
              <a:t> Granular file and folder recovery</a:t>
            </a:r>
          </a:p>
          <a:p>
            <a:pPr marL="914192" marR="0" lvl="2" indent="0" algn="l" defTabSz="914400" rtl="0" eaLnBrk="0" fontAlgn="base" latinLnBrk="0" hangingPunct="0">
              <a:lnSpc>
                <a:spcPct val="120000"/>
              </a:lnSpc>
              <a:spcBef>
                <a:spcPct val="20000"/>
              </a:spcBef>
              <a:spcAft>
                <a:spcPct val="20000"/>
              </a:spcAft>
              <a:buClrTx/>
              <a:buSzTx/>
              <a:buFont typeface="Arial" pitchFamily="34" charset="0"/>
              <a:buChar char="•"/>
              <a:tabLst/>
              <a:defRPr/>
            </a:pPr>
            <a:r>
              <a:rPr lang="en-US" b="0" baseline="0" dirty="0" smtClean="0"/>
              <a:t> Granular application object recovery</a:t>
            </a:r>
          </a:p>
          <a:p>
            <a:pPr>
              <a:lnSpc>
                <a:spcPct val="120000"/>
              </a:lnSpc>
              <a:buFont typeface="Arial" pitchFamily="34" charset="0"/>
              <a:buNone/>
            </a:pPr>
            <a:endParaRPr lang="en-US" b="0" baseline="0" dirty="0" smtClean="0"/>
          </a:p>
          <a:p>
            <a:pPr>
              <a:lnSpc>
                <a:spcPct val="120000"/>
              </a:lnSpc>
              <a:buFont typeface="Arial" pitchFamily="34" charset="0"/>
              <a:buNone/>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90000"/>
              </a:lnSpc>
              <a:spcBef>
                <a:spcPct val="20000"/>
              </a:spcBef>
              <a:spcAft>
                <a:spcPct val="20000"/>
              </a:spcAft>
              <a:buClrTx/>
              <a:buSzTx/>
              <a:buFontTx/>
              <a:buNone/>
              <a:tabLst/>
              <a:defRPr/>
            </a:pPr>
            <a:r>
              <a:rPr lang="en-US" b="0" baseline="0" dirty="0" smtClean="0"/>
              <a:t>Backup Exec 2014 also expands its disaster recovery capabilities with physical to virtual conversions, known as P2V. </a:t>
            </a:r>
            <a:r>
              <a:rPr lang="en-US" sz="1200" kern="1200" dirty="0" smtClean="0">
                <a:solidFill>
                  <a:schemeClr val="tx1"/>
                </a:solidFill>
                <a:effectLst/>
                <a:latin typeface="+mn-lt"/>
                <a:ea typeface="+mn-ea"/>
                <a:cs typeface="+mn-cs"/>
              </a:rPr>
              <a:t>You can also simultaneously back up a physical computer and convert it to a virtual machine or virtual disk (P2V), or convert an existing backup set to a virtual machine or a virtual disk (B2V) at a later time. The result of this conversion is a fully recoverable backup set and a completely functional virtual machine. In the event of a disaster, your backup set is ready to go, which dramatically helps reduces downtime and disruption.  </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90000"/>
              </a:lnSpc>
              <a:spcBef>
                <a:spcPct val="20000"/>
              </a:spcBef>
              <a:spcAft>
                <a:spcPct val="20000"/>
              </a:spcAft>
              <a:buClrTx/>
              <a:buSzTx/>
              <a:buFontTx/>
              <a:buNone/>
              <a:tabLst/>
              <a:defRPr/>
            </a:pPr>
            <a:r>
              <a:rPr lang="en-US" b="0" baseline="0" dirty="0" smtClean="0"/>
              <a:t>Another great thing about this feature is that it can help accelerate the move to a more fully virtualized environment.  With Backup Exec 2014, you can convert your physical servers to virtual servers – and then just run them in your virtual environment, retiring your physical server.  This makes a lot of sense for a lot of customers today.</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200" b="0" kern="1200" baseline="0" dirty="0" smtClean="0">
              <a:solidFill>
                <a:schemeClr val="tx1"/>
              </a:solidFill>
              <a:effectLst/>
              <a:latin typeface="+mn-lt"/>
              <a:ea typeface="+mn-ea"/>
              <a:cs typeface="+mn-cs"/>
            </a:endParaRPr>
          </a:p>
          <a:p>
            <a:r>
              <a:rPr lang="en-US" b="0" baseline="0" dirty="0" smtClean="0"/>
              <a:t>Overall benefits:</a:t>
            </a:r>
          </a:p>
          <a:p>
            <a:pPr lvl="1">
              <a:spcAft>
                <a:spcPts val="600"/>
              </a:spcAft>
              <a:buClr>
                <a:schemeClr val="accent1"/>
              </a:buClr>
            </a:pPr>
            <a:r>
              <a:rPr lang="en-US" sz="1600" b="1" dirty="0" smtClean="0">
                <a:solidFill>
                  <a:srgbClr val="000000"/>
                </a:solidFill>
              </a:rPr>
              <a:t>Dramatically Reduce System Downtime</a:t>
            </a:r>
            <a:r>
              <a:rPr lang="en-US" sz="1600" dirty="0" smtClean="0">
                <a:solidFill>
                  <a:srgbClr val="000000"/>
                </a:solidFill>
              </a:rPr>
              <a:t> - Scheduled physical to virtual conversions enable immediate system recovery in virtual environments</a:t>
            </a:r>
          </a:p>
          <a:p>
            <a:pPr lvl="1">
              <a:spcAft>
                <a:spcPts val="600"/>
              </a:spcAft>
              <a:buClr>
                <a:schemeClr val="accent1"/>
              </a:buClr>
            </a:pPr>
            <a:r>
              <a:rPr lang="en-IE" sz="1600" b="1" dirty="0" smtClean="0">
                <a:solidFill>
                  <a:srgbClr val="000000"/>
                </a:solidFill>
              </a:rPr>
              <a:t>Reduce Management Time and Set-up</a:t>
            </a:r>
            <a:r>
              <a:rPr lang="en-IE" sz="1600" dirty="0" smtClean="0">
                <a:solidFill>
                  <a:srgbClr val="000000"/>
                </a:solidFill>
              </a:rPr>
              <a:t> - Easy-to-use, virtual conversion wizard provides scheduled or on-demand P2V  and V2P conversion for quick recovery</a:t>
            </a:r>
          </a:p>
          <a:p>
            <a:pPr lvl="1">
              <a:spcAft>
                <a:spcPts val="600"/>
              </a:spcAft>
              <a:buClr>
                <a:schemeClr val="accent1"/>
              </a:buClr>
            </a:pPr>
            <a:r>
              <a:rPr lang="en-US" sz="1600" b="1" dirty="0" smtClean="0">
                <a:solidFill>
                  <a:srgbClr val="000000"/>
                </a:solidFill>
              </a:rPr>
              <a:t>Recover Back to Different Physical or Virtual Hardware (V2P)</a:t>
            </a:r>
            <a:r>
              <a:rPr lang="en-US" sz="1600" dirty="0" smtClean="0">
                <a:solidFill>
                  <a:srgbClr val="000000"/>
                </a:solidFill>
              </a:rPr>
              <a:t> - Recovery to Completely Different Physical or Virtual Hardware</a:t>
            </a:r>
            <a:endParaRPr lang="en-US" sz="1600" b="1" dirty="0" smtClean="0">
              <a:solidFill>
                <a:srgbClr val="000000"/>
              </a:solidFill>
            </a:endParaRPr>
          </a:p>
          <a:p>
            <a:endParaRPr lang="en-US" b="0" baseline="0" dirty="0" smtClean="0"/>
          </a:p>
          <a:p>
            <a:r>
              <a:rPr lang="en-US" b="0" baseline="0" dirty="0" smtClean="0"/>
              <a:t>More data if needed:</a:t>
            </a:r>
          </a:p>
          <a:p>
            <a:endParaRPr lang="en-US" b="0" baseline="0" dirty="0" smtClean="0"/>
          </a:p>
          <a:p>
            <a:r>
              <a:rPr lang="en-US" b="0" baseline="0" dirty="0" smtClean="0"/>
              <a:t>The parallel conversion process utilizes parallel data streams to store backup data from a protected server to a Backup Exec 2014 server while simultaneously sending the same backup data, in the form of a virtual machine, to a virtual host in the environment.  Both VMware </a:t>
            </a:r>
            <a:r>
              <a:rPr lang="en-US" b="0" baseline="0" dirty="0" err="1" smtClean="0"/>
              <a:t>vSphere</a:t>
            </a:r>
            <a:r>
              <a:rPr lang="en-US" b="0" baseline="0" dirty="0" smtClean="0"/>
              <a:t> and Microsoft Hyper-V environments are supported.  The result of this conversion operation is a fully recoverable backup set as well as a fully functional virtual machine that can be used for warm failover, disaster recovery scenarios.</a:t>
            </a:r>
          </a:p>
          <a:p>
            <a:endParaRPr lang="en-US" b="0" baseline="0" dirty="0" smtClean="0"/>
          </a:p>
          <a:p>
            <a:r>
              <a:rPr lang="en-US" b="0" baseline="0" dirty="0" smtClean="0"/>
              <a:t>The serial process is similar, except that the virtual process happens after, or on a different schedule, from the backup operation.  The result is still a full virtual machine on a VMware or Microsoft virtual host.</a:t>
            </a:r>
          </a:p>
          <a:p>
            <a:endParaRPr lang="en-US" b="0" baseline="0" dirty="0" smtClean="0"/>
          </a:p>
          <a:p>
            <a:r>
              <a:rPr lang="en-US" b="0" baseline="0" dirty="0" smtClean="0"/>
              <a:t>Regardless of how the conversion takes place, a form of dissimilar hardware restore is utilized to ensure that the virtual machines being generated will boot and function properly in a virtualized mode.  This happens automatically without user intervention.</a:t>
            </a:r>
          </a:p>
          <a:p>
            <a:endParaRPr lang="en-US" b="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3025" y="8937886"/>
            <a:ext cx="2973388" cy="204554"/>
          </a:xfrm>
          <a:prstGeom prst="rect">
            <a:avLst/>
          </a:prstGeom>
          <a:noFill/>
          <a:ln w="9525">
            <a:noFill/>
            <a:miter lim="800000"/>
            <a:headEnd/>
            <a:tailEnd/>
          </a:ln>
        </p:spPr>
        <p:txBody>
          <a:bodyPr anchor="b"/>
          <a:lstStyle/>
          <a:p>
            <a:pPr algn="r"/>
            <a:fld id="{BAE0B2C2-9109-4A09-B89E-E73FA6413F5B}" type="slidenum">
              <a:rPr lang="en-GB" sz="1200"/>
              <a:pPr algn="r"/>
              <a:t>5</a:t>
            </a:fld>
            <a:endParaRPr lang="en-GB" sz="1200" dirty="0"/>
          </a:p>
        </p:txBody>
      </p:sp>
      <p:sp>
        <p:nvSpPr>
          <p:cNvPr id="27651"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100356" name="Rectangle 3"/>
          <p:cNvSpPr>
            <a:spLocks noGrp="1" noChangeArrowheads="1"/>
          </p:cNvSpPr>
          <p:nvPr>
            <p:ph type="body" idx="1"/>
          </p:nvPr>
        </p:nvSpPr>
        <p:spPr>
          <a:ln/>
        </p:spPr>
        <p:txBody>
          <a:bodyPr/>
          <a:lstStyle/>
          <a:p>
            <a:pPr marL="233725" indent="-233725">
              <a:lnSpc>
                <a:spcPct val="95000"/>
              </a:lnSpc>
              <a:spcAft>
                <a:spcPct val="35000"/>
              </a:spcAft>
              <a:buClr>
                <a:srgbClr val="678BA8"/>
              </a:buClr>
            </a:pPr>
            <a:r>
              <a:rPr lang="en-US" sz="1000" kern="0" dirty="0" smtClean="0">
                <a:solidFill>
                  <a:schemeClr val="bg1"/>
                </a:solidFill>
              </a:rPr>
              <a:t>Many of you may be looking at adopting virtualization or have adopted virtualization for some of the immediate</a:t>
            </a:r>
            <a:r>
              <a:rPr lang="en-US" sz="1000" kern="0" baseline="0" dirty="0" smtClean="0">
                <a:solidFill>
                  <a:schemeClr val="bg1"/>
                </a:solidFill>
              </a:rPr>
              <a:t> </a:t>
            </a:r>
            <a:r>
              <a:rPr lang="en-US" sz="1000" kern="0" dirty="0" smtClean="0">
                <a:solidFill>
                  <a:schemeClr val="bg1"/>
                </a:solidFill>
              </a:rPr>
              <a:t>benefits of server consolidation but as you adopt virtualization – you will most likely experience new storage challenges and backup and recovery complexities. </a:t>
            </a:r>
          </a:p>
          <a:p>
            <a:pPr marL="233725" indent="-233725">
              <a:lnSpc>
                <a:spcPct val="95000"/>
              </a:lnSpc>
              <a:spcAft>
                <a:spcPct val="35000"/>
              </a:spcAft>
              <a:buClr>
                <a:srgbClr val="678BA8"/>
              </a:buClr>
            </a:pPr>
            <a:endParaRPr lang="en-US" sz="1000" kern="0" dirty="0" smtClean="0">
              <a:solidFill>
                <a:schemeClr val="bg1"/>
              </a:solidFill>
            </a:endParaRPr>
          </a:p>
          <a:p>
            <a:pPr marL="233725" indent="-233725">
              <a:lnSpc>
                <a:spcPct val="95000"/>
              </a:lnSpc>
              <a:spcAft>
                <a:spcPct val="35000"/>
              </a:spcAft>
              <a:buClr>
                <a:srgbClr val="678BA8"/>
              </a:buClr>
            </a:pPr>
            <a:r>
              <a:rPr lang="en-US" sz="1000" kern="0" dirty="0" smtClean="0">
                <a:solidFill>
                  <a:schemeClr val="bg1"/>
                </a:solidFill>
              </a:rPr>
              <a:t>Backup Exec 2014</a:t>
            </a:r>
            <a:r>
              <a:rPr lang="en-US" sz="1000" kern="0" baseline="0" dirty="0" smtClean="0">
                <a:solidFill>
                  <a:schemeClr val="bg1"/>
                </a:solidFill>
              </a:rPr>
              <a:t> </a:t>
            </a:r>
            <a:r>
              <a:rPr lang="en-US" sz="1000" kern="0" dirty="0" smtClean="0">
                <a:solidFill>
                  <a:schemeClr val="bg1"/>
                </a:solidFill>
              </a:rPr>
              <a:t>provides the technology you need to solve some of these tough IT challenges.</a:t>
            </a:r>
            <a:r>
              <a:rPr lang="en-US" sz="1000" kern="0" baseline="0" dirty="0" smtClean="0">
                <a:solidFill>
                  <a:schemeClr val="bg1"/>
                </a:solidFill>
              </a:rPr>
              <a:t> </a:t>
            </a:r>
            <a:r>
              <a:rPr lang="en-US" sz="1000" kern="0" dirty="0" smtClean="0">
                <a:solidFill>
                  <a:schemeClr val="bg1"/>
                </a:solidFill>
              </a:rPr>
              <a:t>Let’s explore Backup</a:t>
            </a:r>
            <a:r>
              <a:rPr lang="en-US" sz="1000" kern="0" baseline="0" dirty="0" smtClean="0">
                <a:solidFill>
                  <a:schemeClr val="bg1"/>
                </a:solidFill>
              </a:rPr>
              <a:t> Exec’s comprehensive and innovative virtualization capabilities </a:t>
            </a:r>
            <a:r>
              <a:rPr lang="en-US" sz="1000" kern="0" dirty="0" smtClean="0">
                <a:solidFill>
                  <a:schemeClr val="bg1"/>
                </a:solidFill>
              </a:rPr>
              <a:t>and unique value it provides your business.</a:t>
            </a:r>
          </a:p>
          <a:p>
            <a:pPr marL="233725" indent="-233725">
              <a:lnSpc>
                <a:spcPct val="95000"/>
              </a:lnSpc>
              <a:spcAft>
                <a:spcPct val="35000"/>
              </a:spcAft>
              <a:buClr>
                <a:srgbClr val="678BA8"/>
              </a:buClr>
            </a:pPr>
            <a:endParaRPr lang="en-US" sz="1000" kern="0" dirty="0" smtClean="0">
              <a:solidFill>
                <a:schemeClr val="bg1"/>
              </a:solidFill>
            </a:endParaRPr>
          </a:p>
          <a:p>
            <a:pPr lvl="0"/>
            <a:r>
              <a:rPr lang="en-US" sz="1000" b="1" kern="1200" dirty="0" smtClean="0">
                <a:solidFill>
                  <a:schemeClr val="tx1"/>
                </a:solidFill>
                <a:effectLst/>
                <a:latin typeface="+mn-lt"/>
                <a:ea typeface="+mn-ea"/>
                <a:cs typeface="+mn-cs"/>
              </a:rPr>
              <a:t>Flexible Support for Virtual Platforms</a:t>
            </a:r>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Backup Exec’s integration with Microsoft® Volume Shadow Copy Service (VSS) and VMware’s </a:t>
            </a:r>
            <a:r>
              <a:rPr lang="en-US" sz="1000" kern="1200" dirty="0" err="1" smtClean="0">
                <a:solidFill>
                  <a:schemeClr val="tx1"/>
                </a:solidFill>
                <a:effectLst/>
                <a:latin typeface="+mn-lt"/>
                <a:ea typeface="+mn-ea"/>
                <a:cs typeface="+mn-cs"/>
              </a:rPr>
              <a:t>vStorage</a:t>
            </a:r>
            <a:r>
              <a:rPr lang="en-US" sz="1000" kern="1200" dirty="0" smtClean="0">
                <a:solidFill>
                  <a:schemeClr val="tx1"/>
                </a:solidFill>
                <a:effectLst/>
                <a:latin typeface="+mn-lt"/>
                <a:ea typeface="+mn-ea"/>
                <a:cs typeface="+mn-cs"/>
              </a:rPr>
              <a:t> APIs for Data Protection (VADP) provides reliable and consistent application-aware backups for all your virtual machines. Using market-leading technology, Backup Exec minimizes CPU, memory, and I/O load performance impacts on the virtual host.  By executing post-processing tasks that don’t impact the backup window, such as log truncation, collection of meta data, and searchable catalogs,  Backup Exec delivers highly optimized backup and fast, agile recovery of granular application data directly from storage. </a:t>
            </a:r>
          </a:p>
          <a:p>
            <a:r>
              <a:rPr lang="en-US" sz="1000" kern="1200" dirty="0" smtClean="0">
                <a:solidFill>
                  <a:schemeClr val="tx1"/>
                </a:solidFill>
                <a:effectLst/>
                <a:latin typeface="+mn-lt"/>
                <a:ea typeface="+mn-ea"/>
                <a:cs typeface="+mn-cs"/>
              </a:rPr>
              <a:t> </a:t>
            </a: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000" kern="1200" dirty="0" smtClean="0">
                <a:solidFill>
                  <a:schemeClr val="tx1"/>
                </a:solidFill>
                <a:effectLst/>
                <a:latin typeface="+mn-lt"/>
                <a:ea typeface="+mn-ea"/>
                <a:cs typeface="+mn-cs"/>
              </a:rPr>
              <a:t>Backup Exec tackles VM sprawl by automatically identifying and protecting new VMs as they appear so you can be assured your VMs are protected from day one. You can also accelerate moving to a virtual infrastructure by rapidly converting physical machines into virtual machines on demand with the Backup Exec Migration Accelerator. </a:t>
            </a:r>
          </a:p>
          <a:p>
            <a:pPr marL="0" marR="0" indent="0" algn="l" defTabSz="914400" rtl="0" eaLnBrk="0" fontAlgn="base" latinLnBrk="0" hangingPunct="0">
              <a:lnSpc>
                <a:spcPct val="90000"/>
              </a:lnSpc>
              <a:spcBef>
                <a:spcPct val="20000"/>
              </a:spcBef>
              <a:spcAft>
                <a:spcPct val="2000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000" kern="1200" dirty="0" smtClean="0">
                <a:solidFill>
                  <a:schemeClr val="tx1"/>
                </a:solidFill>
                <a:effectLst/>
                <a:latin typeface="+mn-lt"/>
                <a:ea typeface="+mn-ea"/>
                <a:cs typeface="+mn-cs"/>
              </a:rPr>
              <a:t>Unlike other backup solutions, Backup Exec</a:t>
            </a:r>
            <a:r>
              <a:rPr lang="en-US" sz="1000" kern="1200" baseline="0" dirty="0" smtClean="0">
                <a:solidFill>
                  <a:schemeClr val="tx1"/>
                </a:solidFill>
                <a:effectLst/>
                <a:latin typeface="+mn-lt"/>
                <a:ea typeface="+mn-ea"/>
                <a:cs typeface="+mn-cs"/>
              </a:rPr>
              <a:t> is both </a:t>
            </a:r>
            <a:r>
              <a:rPr lang="en-US" sz="1000" kern="1200" baseline="0" dirty="0" err="1" smtClean="0">
                <a:solidFill>
                  <a:schemeClr val="tx1"/>
                </a:solidFill>
                <a:effectLst/>
                <a:latin typeface="+mn-lt"/>
                <a:ea typeface="+mn-ea"/>
                <a:cs typeface="+mn-cs"/>
              </a:rPr>
              <a:t>VMready</a:t>
            </a:r>
            <a:r>
              <a:rPr lang="en-US" sz="1000" kern="1200" baseline="0" dirty="0" smtClean="0">
                <a:solidFill>
                  <a:schemeClr val="tx1"/>
                </a:solidFill>
                <a:effectLst/>
                <a:latin typeface="+mn-lt"/>
                <a:ea typeface="+mn-ea"/>
                <a:cs typeface="+mn-cs"/>
              </a:rPr>
              <a:t> and Microsoft certified. </a:t>
            </a:r>
            <a:endParaRPr lang="en-US" sz="1000" kern="1200" dirty="0" smtClean="0">
              <a:solidFill>
                <a:schemeClr val="tx1"/>
              </a:solidFill>
              <a:effectLst/>
              <a:latin typeface="+mn-lt"/>
              <a:ea typeface="+mn-ea"/>
              <a:cs typeface="+mn-cs"/>
            </a:endParaRPr>
          </a:p>
          <a:p>
            <a:endParaRPr lang="en-US" sz="1000" b="1"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Fast, Efficient Recovery</a:t>
            </a:r>
          </a:p>
          <a:p>
            <a:r>
              <a:rPr lang="en-US" sz="1000" kern="1200" dirty="0" smtClean="0">
                <a:solidFill>
                  <a:schemeClr val="tx1"/>
                </a:solidFill>
                <a:effectLst/>
                <a:latin typeface="+mn-lt"/>
                <a:ea typeface="+mn-ea"/>
                <a:cs typeface="+mn-cs"/>
              </a:rPr>
              <a:t>Backup Exec provides fast, agile recovery with the ability to recover data at any level, “from anywhere, to anywhere” through a single pass backup. Backup Exec doesn’t require multiple backup passes to achieve different levels of restore granularity. In a few simple clicks, you can recover anything from physical servers and virtual machines. This includes entire applications and individual objects including files, folders, and granular application items, from Exchange, Active Directory, SQL Server, and SharePoint.</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Reduce Backup Storage and Management Costs</a:t>
            </a:r>
          </a:p>
          <a:p>
            <a:r>
              <a:rPr lang="en-US" sz="1000" kern="1200" dirty="0" smtClean="0">
                <a:solidFill>
                  <a:schemeClr val="tx1"/>
                </a:solidFill>
                <a:effectLst/>
                <a:latin typeface="+mn-lt"/>
                <a:ea typeface="+mn-ea"/>
                <a:cs typeface="+mn-cs"/>
              </a:rPr>
              <a:t>Unlike point solutions, get greater storage savings with integrated data </a:t>
            </a:r>
            <a:r>
              <a:rPr lang="en-US" sz="1000" kern="1200" dirty="0" err="1" smtClean="0">
                <a:solidFill>
                  <a:schemeClr val="tx1"/>
                </a:solidFill>
                <a:effectLst/>
                <a:latin typeface="+mn-lt"/>
                <a:ea typeface="+mn-ea"/>
                <a:cs typeface="+mn-cs"/>
              </a:rPr>
              <a:t>deduplication</a:t>
            </a:r>
            <a:r>
              <a:rPr lang="en-US" sz="1000" kern="1200" dirty="0" smtClean="0">
                <a:solidFill>
                  <a:schemeClr val="tx1"/>
                </a:solidFill>
                <a:effectLst/>
                <a:latin typeface="+mn-lt"/>
                <a:ea typeface="+mn-ea"/>
                <a:cs typeface="+mn-cs"/>
              </a:rPr>
              <a:t> that </a:t>
            </a:r>
            <a:r>
              <a:rPr lang="en-US" sz="1000" kern="1200" dirty="0" err="1" smtClean="0">
                <a:solidFill>
                  <a:schemeClr val="tx1"/>
                </a:solidFill>
                <a:effectLst/>
                <a:latin typeface="+mn-lt"/>
                <a:ea typeface="+mn-ea"/>
                <a:cs typeface="+mn-cs"/>
              </a:rPr>
              <a:t>deduplicates</a:t>
            </a:r>
            <a:r>
              <a:rPr lang="en-US" sz="1000" kern="1200" dirty="0" smtClean="0">
                <a:solidFill>
                  <a:schemeClr val="tx1"/>
                </a:solidFill>
                <a:effectLst/>
                <a:latin typeface="+mn-lt"/>
                <a:ea typeface="+mn-ea"/>
                <a:cs typeface="+mn-cs"/>
              </a:rPr>
              <a:t> data across your entire virtual and/or physical environment. For even greater efficiency and enhanced storage savings, Backup Exec includes change block tracking. With change block tracking, Backup Exec backs up only the blocks that have changed, rather than backing up every block of every VM in the infrastructure.</a:t>
            </a:r>
          </a:p>
          <a:p>
            <a:r>
              <a:rPr lang="en-US" sz="1000" kern="1200" dirty="0" smtClean="0">
                <a:solidFill>
                  <a:schemeClr val="tx1"/>
                </a:solidFill>
                <a:effectLst/>
                <a:latin typeface="+mn-lt"/>
                <a:ea typeface="+mn-ea"/>
                <a:cs typeface="+mn-cs"/>
              </a:rPr>
              <a:t> </a:t>
            </a:r>
          </a:p>
          <a:p>
            <a:pPr marL="233725" marR="0" indent="-233725" algn="l" defTabSz="914400" rtl="0" eaLnBrk="0" fontAlgn="base" latinLnBrk="0" hangingPunct="0">
              <a:lnSpc>
                <a:spcPct val="95000"/>
              </a:lnSpc>
              <a:spcBef>
                <a:spcPct val="20000"/>
              </a:spcBef>
              <a:spcAft>
                <a:spcPct val="35000"/>
              </a:spcAft>
              <a:buClr>
                <a:srgbClr val="678BA8"/>
              </a:buClr>
              <a:buSzTx/>
              <a:buFontTx/>
              <a:buNone/>
              <a:tabLst/>
              <a:defRPr/>
            </a:pPr>
            <a:r>
              <a:rPr lang="en-US" sz="1000" kern="1200" dirty="0" smtClean="0">
                <a:solidFill>
                  <a:schemeClr val="tx1"/>
                </a:solidFill>
                <a:effectLst/>
                <a:latin typeface="+mn-lt"/>
                <a:ea typeface="+mn-ea"/>
                <a:cs typeface="+mn-cs"/>
              </a:rPr>
              <a:t>You can also simultaneously back up a physical computer and convert it to a virtual machine or virtual disk (P2V), or convert an existing backup set to a virtual machine or a virtual disk (B2V) at a later time. The result of this conversion is a fully recoverable backup set and a completely functional virtual machine. In the event of a disaster, your backup set is ready to go, which dramatically helps reduces downtime and disruption.  </a:t>
            </a:r>
          </a:p>
          <a:p>
            <a:pPr marL="233725" marR="0" indent="-233725" algn="l" defTabSz="914400" rtl="0" eaLnBrk="0" fontAlgn="base" latinLnBrk="0" hangingPunct="0">
              <a:lnSpc>
                <a:spcPct val="95000"/>
              </a:lnSpc>
              <a:spcBef>
                <a:spcPct val="20000"/>
              </a:spcBef>
              <a:spcAft>
                <a:spcPct val="35000"/>
              </a:spcAft>
              <a:buClr>
                <a:srgbClr val="678BA8"/>
              </a:buClr>
              <a:buSzTx/>
              <a:buFontTx/>
              <a:buNone/>
              <a:tabLst/>
              <a:defRPr/>
            </a:pPr>
            <a:endParaRPr lang="en-US" sz="1000" kern="1200" dirty="0" smtClean="0">
              <a:solidFill>
                <a:schemeClr val="tx1"/>
              </a:solidFill>
              <a:effectLst/>
              <a:latin typeface="+mn-lt"/>
              <a:ea typeface="+mn-ea"/>
              <a:cs typeface="+mn-cs"/>
            </a:endParaRPr>
          </a:p>
          <a:p>
            <a:pPr marL="233725" marR="0" indent="-233725" algn="l" defTabSz="914400" rtl="0" eaLnBrk="0" fontAlgn="base" latinLnBrk="0" hangingPunct="0">
              <a:lnSpc>
                <a:spcPct val="95000"/>
              </a:lnSpc>
              <a:spcBef>
                <a:spcPct val="20000"/>
              </a:spcBef>
              <a:spcAft>
                <a:spcPct val="35000"/>
              </a:spcAft>
              <a:buClr>
                <a:srgbClr val="678BA8"/>
              </a:buClr>
              <a:buSzTx/>
              <a:buFontTx/>
              <a:buNone/>
              <a:tabLst/>
              <a:defRPr/>
            </a:pPr>
            <a:r>
              <a:rPr lang="en-US" sz="1000" kern="1200" dirty="0" smtClean="0">
                <a:solidFill>
                  <a:schemeClr val="tx1"/>
                </a:solidFill>
                <a:effectLst/>
                <a:latin typeface="+mn-lt"/>
                <a:ea typeface="+mn-ea"/>
                <a:cs typeface="+mn-cs"/>
              </a:rPr>
              <a:t>Backup Exec delivers an easy to use interface with an intelligent dashboard and intuitive wizards to quickly track and monitor every backup and recovery job. With a few simple clicks, you can set backup policies, view backup status, and perform recoveries. When setting backup policies, you no longer need to configure each job separately. </a:t>
            </a:r>
          </a:p>
          <a:p>
            <a:pPr marL="233725" indent="-233725">
              <a:lnSpc>
                <a:spcPct val="95000"/>
              </a:lnSpc>
              <a:spcAft>
                <a:spcPct val="35000"/>
              </a:spcAft>
              <a:buClr>
                <a:srgbClr val="678BA8"/>
              </a:buClr>
            </a:pPr>
            <a:endParaRPr lang="en-US" sz="1000" b="1" kern="0" dirty="0" smtClean="0">
              <a:solidFill>
                <a:schemeClr val="bg1"/>
              </a:solidFill>
            </a:endParaRPr>
          </a:p>
          <a:p>
            <a:pPr marL="233725" marR="0" indent="-233725" algn="l" defTabSz="914400" rtl="0" eaLnBrk="0" fontAlgn="base" latinLnBrk="0" hangingPunct="0">
              <a:lnSpc>
                <a:spcPct val="95000"/>
              </a:lnSpc>
              <a:spcBef>
                <a:spcPct val="20000"/>
              </a:spcBef>
              <a:spcAft>
                <a:spcPct val="35000"/>
              </a:spcAft>
              <a:buClr>
                <a:srgbClr val="678BA8"/>
              </a:buClr>
              <a:buSzTx/>
              <a:buFontTx/>
              <a:buNone/>
              <a:tabLst/>
              <a:defRPr/>
            </a:pPr>
            <a:r>
              <a:rPr lang="en-US" sz="1000" kern="1200" dirty="0" smtClean="0">
                <a:solidFill>
                  <a:schemeClr val="tx1"/>
                </a:solidFill>
                <a:effectLst/>
                <a:latin typeface="+mn-lt"/>
                <a:ea typeface="+mn-ea"/>
                <a:cs typeface="+mn-cs"/>
              </a:rPr>
              <a:t>Backup Exec’s centralized administration console delivers scalable management of distributed Backup Exec servers and reduces the time and resources needed to manage your backup operations.</a:t>
            </a:r>
          </a:p>
          <a:p>
            <a:pPr marL="233725" indent="-233725">
              <a:lnSpc>
                <a:spcPct val="95000"/>
              </a:lnSpc>
              <a:spcAft>
                <a:spcPct val="35000"/>
              </a:spcAft>
              <a:buClr>
                <a:srgbClr val="678BA8"/>
              </a:buClr>
            </a:pPr>
            <a:endParaRPr lang="en-US" sz="1000" b="1" kern="0" dirty="0" smtClean="0">
              <a:solidFill>
                <a:schemeClr val="bg1"/>
              </a:solidFill>
            </a:endParaRPr>
          </a:p>
          <a:p>
            <a:r>
              <a:rPr lang="en-US" sz="1000" kern="1200" dirty="0" smtClean="0">
                <a:solidFill>
                  <a:schemeClr val="tx1"/>
                </a:solidFill>
                <a:effectLst/>
                <a:latin typeface="Calibri" pitchFamily="34" charset="0"/>
                <a:ea typeface="+mn-ea"/>
                <a:cs typeface="+mn-cs"/>
              </a:rPr>
              <a:t> </a:t>
            </a:r>
          </a:p>
          <a:p>
            <a:pPr marL="233725" indent="-233725">
              <a:lnSpc>
                <a:spcPct val="95000"/>
              </a:lnSpc>
              <a:spcAft>
                <a:spcPct val="35000"/>
              </a:spcAft>
              <a:buClr>
                <a:srgbClr val="678BA8"/>
              </a:buClr>
            </a:pPr>
            <a:endParaRPr lang="en-US" sz="1000" dirty="0" smtClean="0"/>
          </a:p>
          <a:p>
            <a:pPr defTabSz="915819">
              <a:defRPr/>
            </a:pPr>
            <a:r>
              <a:rPr lang="en-US" sz="1000"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20000"/>
              </a:spcBef>
              <a:spcAft>
                <a:spcPct val="20000"/>
              </a:spcAft>
              <a:buClrTx/>
              <a:buSzTx/>
              <a:buFontTx/>
              <a:buNone/>
              <a:tabLst/>
              <a:defRPr/>
            </a:pPr>
            <a:r>
              <a:rPr lang="en-US" sz="1200" b="1" kern="1200" dirty="0" smtClean="0">
                <a:solidFill>
                  <a:schemeClr val="tx1"/>
                </a:solidFill>
                <a:effectLst/>
                <a:latin typeface="+mn-lt"/>
                <a:ea typeface="+mn-ea"/>
                <a:cs typeface="+mn-cs"/>
              </a:rPr>
              <a:t>Ease of acquisition and deployment through software or an appliance -</a:t>
            </a:r>
            <a:r>
              <a:rPr lang="en-US" sz="1200" kern="1200" dirty="0" smtClean="0">
                <a:solidFill>
                  <a:schemeClr val="tx1"/>
                </a:solidFill>
                <a:effectLst/>
                <a:latin typeface="+mn-lt"/>
                <a:ea typeface="+mn-ea"/>
                <a:cs typeface="+mn-cs"/>
              </a:rPr>
              <a:t> Backup and recovery doesn’t have to be complicated to license or expensive to acquire, deploy, and manage. Backup Exec is a cost effective backup and recovery solution that’s easy to acquire, license, and deploy. Choose from two deployment options - on- premise software or an all-in-one, integrated hardware/software appliance with unlimited licensing. And with three cost effective and flexible licensing options for on-premise software including per module, per TB or per socket, Backup Exec gives you the ability to choose the right licensing model for your environment – all at affordable prices. </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a:t>
            </a:fld>
            <a:endParaRPr lang="en-US" dirty="0"/>
          </a:p>
        </p:txBody>
      </p:sp>
    </p:spTree>
    <p:extLst>
      <p:ext uri="{BB962C8B-B14F-4D97-AF65-F5344CB8AC3E}">
        <p14:creationId xmlns:p14="http://schemas.microsoft.com/office/powerpoint/2010/main" val="164710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IE"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GB" sz="1200"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17" name="Group 16"/>
          <p:cNvGrpSpPr/>
          <p:nvPr/>
        </p:nvGrpSpPr>
        <p:grpSpPr>
          <a:xfrm>
            <a:off x="227015" y="6323678"/>
            <a:ext cx="8691371" cy="301752"/>
            <a:chOff x="227015" y="6323678"/>
            <a:chExt cx="8691371" cy="301752"/>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0" name="Round Same Side Corner Rectangle 19"/>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black">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600200"/>
            <a:ext cx="8382001" cy="4572000"/>
          </a:xfrm>
        </p:spPr>
        <p:txBody>
          <a:bodyPr/>
          <a:lstStyle/>
          <a:p>
            <a:pPr lvl="0"/>
            <a:r>
              <a:rPr lang="en-US" noProof="0" smtClean="0"/>
              <a:t>Click icon to add chart</a:t>
            </a:r>
            <a:endParaRPr lang="en-US" noProof="0" dirty="0" smtClean="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smtClean="0"/>
              <a:t>Click icon to add table</a:t>
            </a:r>
            <a:endParaRPr lang="en-US"/>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smtClean="0"/>
              <a:t>Presentation Identifier Goes Here</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9" name="Text Placeholder 8"/>
          <p:cNvSpPr>
            <a:spLocks noGrp="1" noChangeAspect="1"/>
          </p:cNvSpPr>
          <p:nvPr>
            <p:ph type="body" sz="quarter" idx="16" hasCustomPrompt="1"/>
          </p:nvPr>
        </p:nvSpPr>
        <p:spPr>
          <a:xfrm>
            <a:off x="5410200" y="2957960"/>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smtClean="0"/>
              <a:t>Presentation Identifier Goes Here</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 name="Round Same Side Corner Rectangle 18"/>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Copyright © 2014 Symantec Corporation. All rights reserved. </a:t>
            </a:r>
            <a:r>
              <a:rPr lang="en-US" sz="800" dirty="0" smtClean="0">
                <a:latin typeface="Calibri" pitchFamily="34" charset="0"/>
              </a:rPr>
              <a:t>Symantec, Backup Exec,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latin typeface="Calibri" pitchFamily="34" charset="0"/>
            </a:endParaRPr>
          </a:p>
          <a:p>
            <a:pPr marL="0" indent="0" algn="l">
              <a:lnSpc>
                <a:spcPct val="90000"/>
              </a:lnSpc>
              <a:buNone/>
            </a:pPr>
            <a:r>
              <a:rPr lang="en-US" sz="800" dirty="0" smtClean="0">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 name="Round Same Side Corner Rectangle 18"/>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SYMANTEC PROPRIETARY/CONFIDENTIAL – INTERNAL USE ONLY</a:t>
            </a:r>
            <a:br>
              <a:rPr lang="en-US" sz="800" b="1" dirty="0" smtClean="0">
                <a:latin typeface="Calibri" pitchFamily="34" charset="0"/>
              </a:rPr>
            </a:br>
            <a:r>
              <a:rPr lang="en-US" sz="800" b="0" dirty="0" smtClean="0">
                <a:latin typeface="Calibri" pitchFamily="34" charset="0"/>
              </a:rPr>
              <a:t>Copyright © 2014 Symantec Corporation. All rights reserved.</a:t>
            </a:r>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smtClean="0"/>
              <a:t>Click to add text</a:t>
            </a:r>
          </a:p>
          <a:p>
            <a:pPr lvl="1"/>
            <a:r>
              <a:rPr lang="en-US" dirty="0" smtClean="0"/>
              <a:t>Second level</a:t>
            </a:r>
          </a:p>
          <a:p>
            <a:pPr lvl="2"/>
            <a:r>
              <a:rPr lang="en-US" dirty="0" smtClean="0"/>
              <a:t>Third level</a:t>
            </a:r>
          </a:p>
          <a:p>
            <a:pPr lvl="3"/>
            <a:endParaRPr lang="en-US" dirty="0"/>
          </a:p>
        </p:txBody>
      </p:sp>
      <p:sp>
        <p:nvSpPr>
          <p:cNvPr id="4" name="Title 3"/>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51504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Rounded Rectangle 5"/>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00200"/>
            <a:ext cx="8382000" cy="45720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1084944"/>
            <a:ext cx="8382000" cy="403485"/>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76400"/>
            <a:ext cx="407670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676400"/>
            <a:ext cx="406146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219200"/>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219200"/>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14" name="Round Same Side Corner Rectangle 13"/>
          <p:cNvSpPr/>
          <p:nvPr/>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 name="Round Same Side Corner Rectangle 16"/>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
        <p:nvSpPr>
          <p:cNvPr id="12" name="Rectangle 4"/>
          <p:cNvSpPr>
            <a:spLocks noGrp="1" noChangeArrowheads="1"/>
          </p:cNvSpPr>
          <p:nvPr>
            <p:ph type="subTitle" idx="1" hasCustomPrompt="1"/>
          </p:nvPr>
        </p:nvSpPr>
        <p:spPr bwMode="black">
          <a:xfrm>
            <a:off x="685800" y="5029200"/>
            <a:ext cx="7772400" cy="381000"/>
          </a:xfrm>
        </p:spPr>
        <p:txBody>
          <a:bodyPr anchor="t" anchorCtr="0"/>
          <a:lstStyle>
            <a:lvl1pPr marL="0" indent="0">
              <a:buFontTx/>
              <a:buNone/>
              <a:defRPr sz="2400" b="1" baseline="0">
                <a:solidFill>
                  <a:schemeClr val="bg2"/>
                </a:solidFill>
              </a:defRPr>
            </a:lvl1pPr>
          </a:lstStyle>
          <a:p>
            <a:r>
              <a:rPr lang="en-US" dirty="0" smtClean="0"/>
              <a:t>Click to add subtitle here</a:t>
            </a:r>
            <a:endParaRPr lang="en-US" dirty="0"/>
          </a:p>
        </p:txBody>
      </p:sp>
      <p:pic>
        <p:nvPicPr>
          <p:cNvPr id="10" name="Picture 9" descr="SYM_Horiz_RGB.png"/>
          <p:cNvPicPr>
            <a:picLocks noChangeAspect="1"/>
          </p:cNvPicPr>
          <p:nvPr/>
        </p:nvPicPr>
        <p:blipFill>
          <a:blip r:embed="rId2" cstate="print"/>
          <a:stretch>
            <a:fillRect/>
          </a:stretch>
        </p:blipFill>
        <p:spPr>
          <a:xfrm>
            <a:off x="7016496" y="6311302"/>
            <a:ext cx="1207008" cy="31787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ransition">
    <p:spTree>
      <p:nvGrpSpPr>
        <p:cNvPr id="1" name=""/>
        <p:cNvGrpSpPr/>
        <p:nvPr/>
      </p:nvGrpSpPr>
      <p:grpSpPr>
        <a:xfrm>
          <a:off x="0" y="0"/>
          <a:ext cx="0" cy="0"/>
          <a:chOff x="0" y="0"/>
          <a:chExt cx="0" cy="0"/>
        </a:xfrm>
      </p:grpSpPr>
      <p:pic>
        <p:nvPicPr>
          <p:cNvPr id="3" name="Picture 2" descr="Earth Horizon_HiR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SYM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8866" y="6311901"/>
            <a:ext cx="1207008" cy="321371"/>
          </a:xfrm>
          <a:prstGeom prst="rect">
            <a:avLst/>
          </a:prstGeom>
        </p:spPr>
      </p:pic>
      <p:sp>
        <p:nvSpPr>
          <p:cNvPr id="14" name="Round Same Side Corner Rectangle 13"/>
          <p:cNvSpPr/>
          <p:nvPr/>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 name="Round Same Side Corner Rectangle 16"/>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
        <p:nvSpPr>
          <p:cNvPr id="12" name="Rectangle 4"/>
          <p:cNvSpPr>
            <a:spLocks noGrp="1" noChangeArrowheads="1"/>
          </p:cNvSpPr>
          <p:nvPr>
            <p:ph type="subTitle" idx="1" hasCustomPrompt="1"/>
          </p:nvPr>
        </p:nvSpPr>
        <p:spPr bwMode="black">
          <a:xfrm>
            <a:off x="685800" y="5029200"/>
            <a:ext cx="7772400" cy="381000"/>
          </a:xfrm>
        </p:spPr>
        <p:txBody>
          <a:bodyPr anchor="t" anchorCtr="0"/>
          <a:lstStyle>
            <a:lvl1pPr marL="0" indent="0">
              <a:buFontTx/>
              <a:buNone/>
              <a:defRPr sz="2400" b="1" baseline="0">
                <a:solidFill>
                  <a:schemeClr val="bg2"/>
                </a:solidFill>
              </a:defRPr>
            </a:lvl1pPr>
          </a:lstStyle>
          <a:p>
            <a:r>
              <a:rPr lang="en-US" dirty="0" smtClean="0"/>
              <a:t>Click to add subtitle here</a:t>
            </a:r>
            <a:endParaRPr lang="en-US" dirty="0"/>
          </a:p>
        </p:txBody>
      </p:sp>
    </p:spTree>
    <p:extLst>
      <p:ext uri="{BB962C8B-B14F-4D97-AF65-F5344CB8AC3E}">
        <p14:creationId xmlns:p14="http://schemas.microsoft.com/office/powerpoint/2010/main" val="15396225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ransition">
    <p:spTree>
      <p:nvGrpSpPr>
        <p:cNvPr id="1" name=""/>
        <p:cNvGrpSpPr/>
        <p:nvPr/>
      </p:nvGrpSpPr>
      <p:grpSpPr>
        <a:xfrm>
          <a:off x="0" y="0"/>
          <a:ext cx="0" cy="0"/>
          <a:chOff x="0" y="0"/>
          <a:chExt cx="0" cy="0"/>
        </a:xfrm>
      </p:grpSpPr>
      <p:pic>
        <p:nvPicPr>
          <p:cNvPr id="2" name="Picture 1" descr="157673655_re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SYM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8866" y="6311901"/>
            <a:ext cx="1207008" cy="321371"/>
          </a:xfrm>
          <a:prstGeom prst="rect">
            <a:avLst/>
          </a:prstGeom>
        </p:spPr>
      </p:pic>
      <p:sp>
        <p:nvSpPr>
          <p:cNvPr id="14" name="Round Same Side Corner Rectangle 13"/>
          <p:cNvSpPr/>
          <p:nvPr/>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 name="Round Same Side Corner Rectangle 16"/>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
        <p:nvSpPr>
          <p:cNvPr id="12" name="Rectangle 4"/>
          <p:cNvSpPr>
            <a:spLocks noGrp="1" noChangeArrowheads="1"/>
          </p:cNvSpPr>
          <p:nvPr>
            <p:ph type="subTitle" idx="1" hasCustomPrompt="1"/>
          </p:nvPr>
        </p:nvSpPr>
        <p:spPr bwMode="black">
          <a:xfrm>
            <a:off x="685800" y="5029200"/>
            <a:ext cx="7772400" cy="381000"/>
          </a:xfrm>
        </p:spPr>
        <p:txBody>
          <a:bodyPr anchor="t" anchorCtr="0"/>
          <a:lstStyle>
            <a:lvl1pPr marL="0" indent="0">
              <a:buFontTx/>
              <a:buNone/>
              <a:defRPr sz="2400" b="1" baseline="0">
                <a:solidFill>
                  <a:schemeClr val="bg2"/>
                </a:solidFill>
              </a:defRPr>
            </a:lvl1pPr>
          </a:lstStyle>
          <a:p>
            <a:r>
              <a:rPr lang="en-US" dirty="0" smtClean="0"/>
              <a:t>Click to add subtitle here</a:t>
            </a:r>
            <a:endParaRPr lang="en-US" dirty="0"/>
          </a:p>
        </p:txBody>
      </p:sp>
    </p:spTree>
    <p:extLst>
      <p:ext uri="{BB962C8B-B14F-4D97-AF65-F5344CB8AC3E}">
        <p14:creationId xmlns:p14="http://schemas.microsoft.com/office/powerpoint/2010/main" val="13777893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_Transition">
    <p:spTree>
      <p:nvGrpSpPr>
        <p:cNvPr id="1" name=""/>
        <p:cNvGrpSpPr/>
        <p:nvPr/>
      </p:nvGrpSpPr>
      <p:grpSpPr>
        <a:xfrm>
          <a:off x="0" y="0"/>
          <a:ext cx="0" cy="0"/>
          <a:chOff x="0" y="0"/>
          <a:chExt cx="0" cy="0"/>
        </a:xfrm>
      </p:grpSpPr>
      <p:pic>
        <p:nvPicPr>
          <p:cNvPr id="10" name="Picture 2" descr="https://encrypted-tbn3.gstatic.com/images?q=tbn:ANd9GcR4omU0TlnNjq316Ib5l9aZRnQrxUdV90Nvl6LSH-1xK4mfn8FkfQ"/>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artisticCrisscrossEtching/>
                    </a14:imgEffect>
                    <a14:imgEffect>
                      <a14:saturation sat="0"/>
                    </a14:imgEffect>
                  </a14:imgLayer>
                </a14:imgProps>
              </a:ext>
              <a:ext uri="{28A0092B-C50C-407E-A947-70E740481C1C}">
                <a14:useLocalDpi xmlns:a14="http://schemas.microsoft.com/office/drawing/2010/main" val="0"/>
              </a:ext>
            </a:extLst>
          </a:blip>
          <a:srcRect l="16202"/>
          <a:stretch/>
        </p:blipFill>
        <p:spPr bwMode="auto">
          <a:xfrm>
            <a:off x="0" y="0"/>
            <a:ext cx="9144000" cy="6858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Rectangle 2"/>
          <p:cNvSpPr/>
          <p:nvPr userDrawn="1"/>
        </p:nvSpPr>
        <p:spPr bwMode="auto">
          <a:xfrm>
            <a:off x="0" y="0"/>
            <a:ext cx="9144000" cy="6858000"/>
          </a:xfrm>
          <a:prstGeom prst="rect">
            <a:avLst/>
          </a:prstGeom>
          <a:solidFill>
            <a:schemeClr val="dk1">
              <a:alpha val="40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4" name="Picture 3" descr="SYM_Logo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8866" y="6311901"/>
            <a:ext cx="1207008" cy="321371"/>
          </a:xfrm>
          <a:prstGeom prst="rect">
            <a:avLst/>
          </a:prstGeom>
        </p:spPr>
      </p:pic>
      <p:sp>
        <p:nvSpPr>
          <p:cNvPr id="14" name="Round Same Side Corner Rectangle 13"/>
          <p:cNvSpPr/>
          <p:nvPr/>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 name="Round Same Side Corner Rectangle 16"/>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accent2"/>
                </a:solidFill>
              </a:defRPr>
            </a:lvl1pPr>
          </a:lstStyle>
          <a:p>
            <a:r>
              <a:rPr lang="en-US" dirty="0" smtClean="0"/>
              <a:t>Click to add transition statement here</a:t>
            </a:r>
            <a:endParaRPr lang="en-US" dirty="0"/>
          </a:p>
        </p:txBody>
      </p:sp>
      <p:sp>
        <p:nvSpPr>
          <p:cNvPr id="12" name="Rectangle 4"/>
          <p:cNvSpPr>
            <a:spLocks noGrp="1" noChangeArrowheads="1"/>
          </p:cNvSpPr>
          <p:nvPr>
            <p:ph type="subTitle" idx="1" hasCustomPrompt="1"/>
          </p:nvPr>
        </p:nvSpPr>
        <p:spPr bwMode="black">
          <a:xfrm>
            <a:off x="685800" y="5029200"/>
            <a:ext cx="7772400" cy="381000"/>
          </a:xfrm>
        </p:spPr>
        <p:txBody>
          <a:bodyPr anchor="t" anchorCtr="0"/>
          <a:lstStyle>
            <a:lvl1pPr marL="0" indent="0">
              <a:buFontTx/>
              <a:buNone/>
              <a:defRPr sz="2400" b="1" baseline="0">
                <a:solidFill>
                  <a:schemeClr val="bg1"/>
                </a:solidFill>
              </a:defRPr>
            </a:lvl1pPr>
          </a:lstStyle>
          <a:p>
            <a:r>
              <a:rPr lang="en-US" dirty="0" smtClean="0"/>
              <a:t>Click to add subtitle here</a:t>
            </a:r>
            <a:endParaRPr lang="en-US" dirty="0"/>
          </a:p>
        </p:txBody>
      </p:sp>
    </p:spTree>
    <p:extLst>
      <p:ext uri="{BB962C8B-B14F-4D97-AF65-F5344CB8AC3E}">
        <p14:creationId xmlns:p14="http://schemas.microsoft.com/office/powerpoint/2010/main" val="36539867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219201"/>
            <a:ext cx="8382001" cy="4953000"/>
          </a:xfrm>
        </p:spPr>
        <p:txBody>
          <a:bodyPr/>
          <a:lstStyle/>
          <a:p>
            <a:pPr lvl="0"/>
            <a:r>
              <a:rPr lang="en-US" noProof="0" smtClean="0"/>
              <a:t>Click icon to add chart</a:t>
            </a:r>
            <a:endParaRPr lang="en-US" noProof="0" dirty="0" smtClean="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ound Same Side Corner Rectangle 8"/>
          <p:cNvSpPr/>
          <p:nvPr/>
        </p:nvSpPr>
        <p:spPr bwMode="auto">
          <a:xfrm rot="16200000">
            <a:off x="3389251" y="3161442"/>
            <a:ext cx="301752" cy="6626223"/>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Round Same Side Corner Rectangle 9"/>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219200"/>
            <a:ext cx="8382000" cy="4953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11" name="Picture 10" descr="SYM_Horiz_RGB.png"/>
          <p:cNvPicPr>
            <a:picLocks noChangeAspect="1"/>
          </p:cNvPicPr>
          <p:nvPr/>
        </p:nvPicPr>
        <p:blipFill>
          <a:blip r:embed="rId20" cstate="print"/>
          <a:stretch>
            <a:fillRect/>
          </a:stretch>
        </p:blipFill>
        <p:spPr>
          <a:xfrm>
            <a:off x="7016496" y="6311302"/>
            <a:ext cx="1207008" cy="31787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9" r:id="rId6"/>
    <p:sldLayoutId id="2147483860" r:id="rId7"/>
    <p:sldLayoutId id="2147483861"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62" r:id="rId18"/>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7.jpg"/><Relationship Id="rId13" Type="http://schemas.openxmlformats.org/officeDocument/2006/relationships/image" Target="../media/image69.png"/><Relationship Id="rId3" Type="http://schemas.openxmlformats.org/officeDocument/2006/relationships/image" Target="../media/image62.png"/><Relationship Id="rId7" Type="http://schemas.openxmlformats.org/officeDocument/2006/relationships/image" Target="../media/image66.jpeg"/><Relationship Id="rId12"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65.jpeg"/><Relationship Id="rId11" Type="http://schemas.openxmlformats.org/officeDocument/2006/relationships/image" Target="../media/image58.png"/><Relationship Id="rId5" Type="http://schemas.openxmlformats.org/officeDocument/2006/relationships/image" Target="../media/image64.png"/><Relationship Id="rId10" Type="http://schemas.openxmlformats.org/officeDocument/2006/relationships/slide" Target="slide3.xml"/><Relationship Id="rId4" Type="http://schemas.openxmlformats.org/officeDocument/2006/relationships/image" Target="../media/image63.png"/><Relationship Id="rId9" Type="http://schemas.openxmlformats.org/officeDocument/2006/relationships/image" Target="../media/image68.jpeg"/><Relationship Id="rId14" Type="http://schemas.openxmlformats.org/officeDocument/2006/relationships/hyperlink" Target="http://www.symantec.com/business/support/index?page=content&amp;id=TECH205797"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0.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hyperlink" Target="http://www.symantec.com/docs/TECH175581" TargetMode="External"/><Relationship Id="rId4" Type="http://schemas.openxmlformats.org/officeDocument/2006/relationships/image" Target="../media/image71.pn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59.png"/><Relationship Id="rId3" Type="http://schemas.openxmlformats.org/officeDocument/2006/relationships/image" Target="../media/image72.png"/><Relationship Id="rId7" Type="http://schemas.openxmlformats.org/officeDocument/2006/relationships/image" Target="../media/image76.jpeg"/><Relationship Id="rId12"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75.png"/><Relationship Id="rId11" Type="http://schemas.openxmlformats.org/officeDocument/2006/relationships/slide" Target="slide3.xml"/><Relationship Id="rId5" Type="http://schemas.openxmlformats.org/officeDocument/2006/relationships/image" Target="../media/image74.png"/><Relationship Id="rId10" Type="http://schemas.openxmlformats.org/officeDocument/2006/relationships/hyperlink" Target="http://www.symantec.com/docs/TECH175581" TargetMode="External"/><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69.png"/></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6" Type="http://schemas.openxmlformats.org/officeDocument/2006/relationships/image" Target="../media/image93.emf"/><Relationship Id="rId117" Type="http://schemas.openxmlformats.org/officeDocument/2006/relationships/customXml" Target="../ink/ink63.xml"/><Relationship Id="rId21" Type="http://schemas.openxmlformats.org/officeDocument/2006/relationships/customXml" Target="../ink/ink10.xml"/><Relationship Id="rId42" Type="http://schemas.openxmlformats.org/officeDocument/2006/relationships/customXml" Target="../ink/ink21.xml"/><Relationship Id="rId47" Type="http://schemas.openxmlformats.org/officeDocument/2006/relationships/image" Target="../media/image103.emf"/><Relationship Id="rId63" Type="http://schemas.openxmlformats.org/officeDocument/2006/relationships/image" Target="../media/image111.emf"/><Relationship Id="rId68" Type="http://schemas.openxmlformats.org/officeDocument/2006/relationships/customXml" Target="../ink/ink34.xml"/><Relationship Id="rId84" Type="http://schemas.openxmlformats.org/officeDocument/2006/relationships/customXml" Target="../ink/ink44.xml"/><Relationship Id="rId89" Type="http://schemas.openxmlformats.org/officeDocument/2006/relationships/image" Target="../media/image122.emf"/><Relationship Id="rId112" Type="http://schemas.openxmlformats.org/officeDocument/2006/relationships/customXml" Target="../ink/ink59.xml"/><Relationship Id="rId133" Type="http://schemas.openxmlformats.org/officeDocument/2006/relationships/image" Target="../media/image139.emf"/><Relationship Id="rId138" Type="http://schemas.openxmlformats.org/officeDocument/2006/relationships/image" Target="../media/image140.emf"/><Relationship Id="rId154" Type="http://schemas.openxmlformats.org/officeDocument/2006/relationships/customXml" Target="../ink/ink91.xml"/><Relationship Id="rId159" Type="http://schemas.openxmlformats.org/officeDocument/2006/relationships/image" Target="../media/image144.emf"/><Relationship Id="rId16" Type="http://schemas.openxmlformats.org/officeDocument/2006/relationships/image" Target="../media/image88.emf"/><Relationship Id="rId107" Type="http://schemas.openxmlformats.org/officeDocument/2006/relationships/image" Target="../media/image130.emf"/><Relationship Id="rId11" Type="http://schemas.openxmlformats.org/officeDocument/2006/relationships/image" Target="../media/image86.emf"/><Relationship Id="rId32" Type="http://schemas.openxmlformats.org/officeDocument/2006/relationships/image" Target="../media/image96.emf"/><Relationship Id="rId37" Type="http://schemas.openxmlformats.org/officeDocument/2006/relationships/customXml" Target="../ink/ink18.xml"/><Relationship Id="rId53" Type="http://schemas.openxmlformats.org/officeDocument/2006/relationships/image" Target="../media/image106.emf"/><Relationship Id="rId58" Type="http://schemas.openxmlformats.org/officeDocument/2006/relationships/customXml" Target="../ink/ink29.xml"/><Relationship Id="rId74" Type="http://schemas.openxmlformats.org/officeDocument/2006/relationships/customXml" Target="../ink/ink38.xml"/><Relationship Id="rId79" Type="http://schemas.openxmlformats.org/officeDocument/2006/relationships/image" Target="../media/image117.emf"/><Relationship Id="rId102" Type="http://schemas.openxmlformats.org/officeDocument/2006/relationships/image" Target="../media/image128.emf"/><Relationship Id="rId123" Type="http://schemas.openxmlformats.org/officeDocument/2006/relationships/image" Target="../media/image135.emf"/><Relationship Id="rId128" Type="http://schemas.openxmlformats.org/officeDocument/2006/relationships/image" Target="../media/image137.emf"/><Relationship Id="rId144" Type="http://schemas.openxmlformats.org/officeDocument/2006/relationships/customXml" Target="../ink/ink82.xml"/><Relationship Id="rId149" Type="http://schemas.openxmlformats.org/officeDocument/2006/relationships/customXml" Target="../ink/ink87.xml"/><Relationship Id="rId5" Type="http://schemas.openxmlformats.org/officeDocument/2006/relationships/image" Target="../media/image83.emf"/><Relationship Id="rId90" Type="http://schemas.openxmlformats.org/officeDocument/2006/relationships/customXml" Target="../ink/ink47.xml"/><Relationship Id="rId95" Type="http://schemas.openxmlformats.org/officeDocument/2006/relationships/customXml" Target="../ink/ink50.xml"/><Relationship Id="rId160" Type="http://schemas.openxmlformats.org/officeDocument/2006/relationships/customXml" Target="../ink/ink95.xml"/><Relationship Id="rId165" Type="http://schemas.openxmlformats.org/officeDocument/2006/relationships/customXml" Target="../ink/ink98.xml"/><Relationship Id="rId22" Type="http://schemas.openxmlformats.org/officeDocument/2006/relationships/image" Target="../media/image91.emf"/><Relationship Id="rId27" Type="http://schemas.openxmlformats.org/officeDocument/2006/relationships/customXml" Target="../ink/ink13.xml"/><Relationship Id="rId43" Type="http://schemas.openxmlformats.org/officeDocument/2006/relationships/image" Target="../media/image101.emf"/><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114.emf"/><Relationship Id="rId113" Type="http://schemas.openxmlformats.org/officeDocument/2006/relationships/image" Target="../media/image133.emf"/><Relationship Id="rId118" Type="http://schemas.openxmlformats.org/officeDocument/2006/relationships/customXml" Target="../ink/ink64.xml"/><Relationship Id="rId134" Type="http://schemas.openxmlformats.org/officeDocument/2006/relationships/customXml" Target="../ink/ink74.xml"/><Relationship Id="rId139" Type="http://schemas.openxmlformats.org/officeDocument/2006/relationships/customXml" Target="../ink/ink78.xml"/><Relationship Id="rId80" Type="http://schemas.openxmlformats.org/officeDocument/2006/relationships/customXml" Target="../ink/ink42.xml"/><Relationship Id="rId85" Type="http://schemas.openxmlformats.org/officeDocument/2006/relationships/image" Target="../media/image120.emf"/><Relationship Id="rId150" Type="http://schemas.openxmlformats.org/officeDocument/2006/relationships/customXml" Target="../ink/ink88.xml"/><Relationship Id="rId155" Type="http://schemas.openxmlformats.org/officeDocument/2006/relationships/customXml" Target="../ink/ink92.xml"/><Relationship Id="rId12" Type="http://schemas.openxmlformats.org/officeDocument/2006/relationships/customXml" Target="../ink/ink5.xml"/><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customXml" Target="../ink/ink19.xml"/><Relationship Id="rId59" Type="http://schemas.openxmlformats.org/officeDocument/2006/relationships/image" Target="../media/image109.emf"/><Relationship Id="rId103" Type="http://schemas.openxmlformats.org/officeDocument/2006/relationships/customXml" Target="../ink/ink54.xml"/><Relationship Id="rId108" Type="http://schemas.openxmlformats.org/officeDocument/2006/relationships/customXml" Target="../ink/ink57.xml"/><Relationship Id="rId124" Type="http://schemas.openxmlformats.org/officeDocument/2006/relationships/customXml" Target="../ink/ink68.xml"/><Relationship Id="rId129" Type="http://schemas.openxmlformats.org/officeDocument/2006/relationships/customXml" Target="../ink/ink71.xml"/><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customXml" Target="../ink/ink39.xml"/><Relationship Id="rId91" Type="http://schemas.openxmlformats.org/officeDocument/2006/relationships/image" Target="../media/image123.emf"/><Relationship Id="rId96" Type="http://schemas.openxmlformats.org/officeDocument/2006/relationships/image" Target="../media/image125.emf"/><Relationship Id="rId140" Type="http://schemas.openxmlformats.org/officeDocument/2006/relationships/customXml" Target="../ink/ink79.xml"/><Relationship Id="rId145" Type="http://schemas.openxmlformats.org/officeDocument/2006/relationships/customXml" Target="../ink/ink83.xml"/><Relationship Id="rId161" Type="http://schemas.openxmlformats.org/officeDocument/2006/relationships/image" Target="../media/image145.emf"/><Relationship Id="rId166" Type="http://schemas.openxmlformats.org/officeDocument/2006/relationships/customXml" Target="../ink/ink99.xm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94.emf"/><Relationship Id="rId36" Type="http://schemas.openxmlformats.org/officeDocument/2006/relationships/image" Target="../media/image98.emf"/><Relationship Id="rId49" Type="http://schemas.openxmlformats.org/officeDocument/2006/relationships/image" Target="../media/image104.emf"/><Relationship Id="rId57" Type="http://schemas.openxmlformats.org/officeDocument/2006/relationships/image" Target="../media/image108.emf"/><Relationship Id="rId106" Type="http://schemas.openxmlformats.org/officeDocument/2006/relationships/customXml" Target="../ink/ink56.xml"/><Relationship Id="rId114" Type="http://schemas.openxmlformats.org/officeDocument/2006/relationships/customXml" Target="../ink/ink60.xml"/><Relationship Id="rId119" Type="http://schemas.openxmlformats.org/officeDocument/2006/relationships/customXml" Target="../ink/ink65.xml"/><Relationship Id="rId127" Type="http://schemas.openxmlformats.org/officeDocument/2006/relationships/customXml" Target="../ink/ink70.xml"/><Relationship Id="rId10" Type="http://schemas.openxmlformats.org/officeDocument/2006/relationships/customXml" Target="../ink/ink4.xml"/><Relationship Id="rId31" Type="http://schemas.openxmlformats.org/officeDocument/2006/relationships/customXml" Target="../ink/ink15.xml"/><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112.emf"/><Relationship Id="rId73" Type="http://schemas.openxmlformats.org/officeDocument/2006/relationships/customXml" Target="../ink/ink37.xml"/><Relationship Id="rId78" Type="http://schemas.openxmlformats.org/officeDocument/2006/relationships/customXml" Target="../ink/ink41.xml"/><Relationship Id="rId81" Type="http://schemas.openxmlformats.org/officeDocument/2006/relationships/image" Target="../media/image118.emf"/><Relationship Id="rId86" Type="http://schemas.openxmlformats.org/officeDocument/2006/relationships/customXml" Target="../ink/ink45.xml"/><Relationship Id="rId94" Type="http://schemas.openxmlformats.org/officeDocument/2006/relationships/image" Target="../media/image124.emf"/><Relationship Id="rId99" Type="http://schemas.openxmlformats.org/officeDocument/2006/relationships/customXml" Target="../ink/ink52.xml"/><Relationship Id="rId101" Type="http://schemas.openxmlformats.org/officeDocument/2006/relationships/customXml" Target="../ink/ink53.xml"/><Relationship Id="rId122" Type="http://schemas.openxmlformats.org/officeDocument/2006/relationships/customXml" Target="../ink/ink67.xml"/><Relationship Id="rId130" Type="http://schemas.openxmlformats.org/officeDocument/2006/relationships/image" Target="../media/image138.emf"/><Relationship Id="rId135" Type="http://schemas.openxmlformats.org/officeDocument/2006/relationships/customXml" Target="../ink/ink75.xml"/><Relationship Id="rId143" Type="http://schemas.openxmlformats.org/officeDocument/2006/relationships/image" Target="../media/image141.emf"/><Relationship Id="rId148" Type="http://schemas.openxmlformats.org/officeDocument/2006/relationships/customXml" Target="../ink/ink86.xml"/><Relationship Id="rId151" Type="http://schemas.openxmlformats.org/officeDocument/2006/relationships/customXml" Target="../ink/ink89.xml"/><Relationship Id="rId156" Type="http://schemas.openxmlformats.org/officeDocument/2006/relationships/customXml" Target="../ink/ink93.xml"/><Relationship Id="rId164" Type="http://schemas.openxmlformats.org/officeDocument/2006/relationships/image" Target="../media/image146.emf"/><Relationship Id="rId4" Type="http://schemas.openxmlformats.org/officeDocument/2006/relationships/customXml" Target="../ink/ink1.xml"/><Relationship Id="rId9" Type="http://schemas.openxmlformats.org/officeDocument/2006/relationships/image" Target="../media/image85.emf"/><Relationship Id="rId13" Type="http://schemas.openxmlformats.org/officeDocument/2006/relationships/customXml" Target="../ink/ink6.xml"/><Relationship Id="rId18" Type="http://schemas.openxmlformats.org/officeDocument/2006/relationships/image" Target="../media/image89.emf"/><Relationship Id="rId39" Type="http://schemas.openxmlformats.org/officeDocument/2006/relationships/image" Target="../media/image99.emf"/><Relationship Id="rId109" Type="http://schemas.openxmlformats.org/officeDocument/2006/relationships/image" Target="../media/image131.emf"/><Relationship Id="rId34" Type="http://schemas.openxmlformats.org/officeDocument/2006/relationships/image" Target="../media/image97.emf"/><Relationship Id="rId50" Type="http://schemas.openxmlformats.org/officeDocument/2006/relationships/customXml" Target="../ink/ink25.xml"/><Relationship Id="rId55" Type="http://schemas.openxmlformats.org/officeDocument/2006/relationships/image" Target="../media/image107.emf"/><Relationship Id="rId76" Type="http://schemas.openxmlformats.org/officeDocument/2006/relationships/image" Target="../media/image116.emf"/><Relationship Id="rId97" Type="http://schemas.openxmlformats.org/officeDocument/2006/relationships/customXml" Target="../ink/ink51.xml"/><Relationship Id="rId104" Type="http://schemas.openxmlformats.org/officeDocument/2006/relationships/customXml" Target="../ink/ink55.xml"/><Relationship Id="rId120" Type="http://schemas.openxmlformats.org/officeDocument/2006/relationships/image" Target="../media/image134.emf"/><Relationship Id="rId125" Type="http://schemas.openxmlformats.org/officeDocument/2006/relationships/customXml" Target="../ink/ink69.xml"/><Relationship Id="rId141" Type="http://schemas.openxmlformats.org/officeDocument/2006/relationships/customXml" Target="../ink/ink80.xml"/><Relationship Id="rId146" Type="http://schemas.openxmlformats.org/officeDocument/2006/relationships/customXml" Target="../ink/ink84.xml"/><Relationship Id="rId167" Type="http://schemas.openxmlformats.org/officeDocument/2006/relationships/image" Target="../media/image147.emf"/><Relationship Id="rId7" Type="http://schemas.openxmlformats.org/officeDocument/2006/relationships/image" Target="../media/image84.emf"/><Relationship Id="rId71" Type="http://schemas.openxmlformats.org/officeDocument/2006/relationships/customXml" Target="../ink/ink36.xml"/><Relationship Id="rId92" Type="http://schemas.openxmlformats.org/officeDocument/2006/relationships/customXml" Target="../ink/ink48.xml"/><Relationship Id="rId162" Type="http://schemas.openxmlformats.org/officeDocument/2006/relationships/customXml" Target="../ink/ink96.xml"/><Relationship Id="rId2" Type="http://schemas.openxmlformats.org/officeDocument/2006/relationships/notesSlide" Target="../notesSlides/notesSlide15.xml"/><Relationship Id="rId29" Type="http://schemas.openxmlformats.org/officeDocument/2006/relationships/customXml" Target="../ink/ink14.xml"/><Relationship Id="rId24" Type="http://schemas.openxmlformats.org/officeDocument/2006/relationships/image" Target="../media/image92.emf"/><Relationship Id="rId40" Type="http://schemas.openxmlformats.org/officeDocument/2006/relationships/customXml" Target="../ink/ink20.xml"/><Relationship Id="rId45" Type="http://schemas.openxmlformats.org/officeDocument/2006/relationships/image" Target="../media/image102.emf"/><Relationship Id="rId66" Type="http://schemas.openxmlformats.org/officeDocument/2006/relationships/customXml" Target="../ink/ink33.xml"/><Relationship Id="rId87" Type="http://schemas.openxmlformats.org/officeDocument/2006/relationships/image" Target="../media/image121.emf"/><Relationship Id="rId110" Type="http://schemas.openxmlformats.org/officeDocument/2006/relationships/customXml" Target="../ink/ink58.xml"/><Relationship Id="rId115" Type="http://schemas.openxmlformats.org/officeDocument/2006/relationships/customXml" Target="../ink/ink61.xml"/><Relationship Id="rId131" Type="http://schemas.openxmlformats.org/officeDocument/2006/relationships/customXml" Target="../ink/ink72.xml"/><Relationship Id="rId136" Type="http://schemas.openxmlformats.org/officeDocument/2006/relationships/customXml" Target="../ink/ink76.xml"/><Relationship Id="rId157" Type="http://schemas.openxmlformats.org/officeDocument/2006/relationships/image" Target="../media/image143.emf"/><Relationship Id="rId61" Type="http://schemas.openxmlformats.org/officeDocument/2006/relationships/image" Target="../media/image110.emf"/><Relationship Id="rId82" Type="http://schemas.openxmlformats.org/officeDocument/2006/relationships/customXml" Target="../ink/ink43.xml"/><Relationship Id="rId152" Type="http://schemas.openxmlformats.org/officeDocument/2006/relationships/image" Target="../media/image142.emf"/><Relationship Id="rId19" Type="http://schemas.openxmlformats.org/officeDocument/2006/relationships/customXml" Target="../ink/ink9.xml"/><Relationship Id="rId14" Type="http://schemas.openxmlformats.org/officeDocument/2006/relationships/image" Target="../media/image87.emf"/><Relationship Id="rId30" Type="http://schemas.openxmlformats.org/officeDocument/2006/relationships/image" Target="../media/image95.emf"/><Relationship Id="rId35" Type="http://schemas.openxmlformats.org/officeDocument/2006/relationships/customXml" Target="../ink/ink17.xml"/><Relationship Id="rId56" Type="http://schemas.openxmlformats.org/officeDocument/2006/relationships/customXml" Target="../ink/ink28.xml"/><Relationship Id="rId77" Type="http://schemas.openxmlformats.org/officeDocument/2006/relationships/customXml" Target="../ink/ink40.xml"/><Relationship Id="rId100" Type="http://schemas.openxmlformats.org/officeDocument/2006/relationships/image" Target="../media/image127.emf"/><Relationship Id="rId105" Type="http://schemas.openxmlformats.org/officeDocument/2006/relationships/image" Target="../media/image129.emf"/><Relationship Id="rId126" Type="http://schemas.openxmlformats.org/officeDocument/2006/relationships/image" Target="../media/image136.emf"/><Relationship Id="rId147" Type="http://schemas.openxmlformats.org/officeDocument/2006/relationships/customXml" Target="../ink/ink85.xml"/><Relationship Id="rId168" Type="http://schemas.openxmlformats.org/officeDocument/2006/relationships/customXml" Target="../ink/ink100.xml"/><Relationship Id="rId8" Type="http://schemas.openxmlformats.org/officeDocument/2006/relationships/customXml" Target="../ink/ink3.xml"/><Relationship Id="rId51" Type="http://schemas.openxmlformats.org/officeDocument/2006/relationships/image" Target="../media/image105.emf"/><Relationship Id="rId72" Type="http://schemas.openxmlformats.org/officeDocument/2006/relationships/image" Target="../media/image115.emf"/><Relationship Id="rId93" Type="http://schemas.openxmlformats.org/officeDocument/2006/relationships/customXml" Target="../ink/ink49.xml"/><Relationship Id="rId98" Type="http://schemas.openxmlformats.org/officeDocument/2006/relationships/image" Target="../media/image126.emf"/><Relationship Id="rId121" Type="http://schemas.openxmlformats.org/officeDocument/2006/relationships/customXml" Target="../ink/ink66.xml"/><Relationship Id="rId142" Type="http://schemas.openxmlformats.org/officeDocument/2006/relationships/customXml" Target="../ink/ink81.xml"/><Relationship Id="rId163" Type="http://schemas.openxmlformats.org/officeDocument/2006/relationships/customXml" Target="../ink/ink97.xml"/><Relationship Id="rId3" Type="http://schemas.openxmlformats.org/officeDocument/2006/relationships/image" Target="../media/image80.jpeg"/><Relationship Id="rId25" Type="http://schemas.openxmlformats.org/officeDocument/2006/relationships/customXml" Target="../ink/ink12.xml"/><Relationship Id="rId46" Type="http://schemas.openxmlformats.org/officeDocument/2006/relationships/customXml" Target="../ink/ink23.xml"/><Relationship Id="rId67" Type="http://schemas.openxmlformats.org/officeDocument/2006/relationships/image" Target="../media/image113.emf"/><Relationship Id="rId116" Type="http://schemas.openxmlformats.org/officeDocument/2006/relationships/customXml" Target="../ink/ink62.xml"/><Relationship Id="rId137" Type="http://schemas.openxmlformats.org/officeDocument/2006/relationships/customXml" Target="../ink/ink77.xml"/><Relationship Id="rId158" Type="http://schemas.openxmlformats.org/officeDocument/2006/relationships/customXml" Target="../ink/ink94.xml"/><Relationship Id="rId20" Type="http://schemas.openxmlformats.org/officeDocument/2006/relationships/image" Target="../media/image90.emf"/><Relationship Id="rId41" Type="http://schemas.openxmlformats.org/officeDocument/2006/relationships/image" Target="../media/image100.emf"/><Relationship Id="rId62" Type="http://schemas.openxmlformats.org/officeDocument/2006/relationships/customXml" Target="../ink/ink31.xml"/><Relationship Id="rId83" Type="http://schemas.openxmlformats.org/officeDocument/2006/relationships/image" Target="../media/image119.emf"/><Relationship Id="rId88" Type="http://schemas.openxmlformats.org/officeDocument/2006/relationships/customXml" Target="../ink/ink46.xml"/><Relationship Id="rId111" Type="http://schemas.openxmlformats.org/officeDocument/2006/relationships/image" Target="../media/image132.emf"/><Relationship Id="rId132" Type="http://schemas.openxmlformats.org/officeDocument/2006/relationships/customXml" Target="../ink/ink73.xml"/><Relationship Id="rId153" Type="http://schemas.openxmlformats.org/officeDocument/2006/relationships/customXml" Target="../ink/ink90.xml"/></Relationships>
</file>

<file path=ppt/slides/_rels/slide17.xml.rels><?xml version="1.0" encoding="UTF-8" standalone="yes"?>
<Relationships xmlns="http://schemas.openxmlformats.org/package/2006/relationships"><Relationship Id="rId26" Type="http://schemas.openxmlformats.org/officeDocument/2006/relationships/image" Target="../media/image88.emf"/><Relationship Id="rId117" Type="http://schemas.openxmlformats.org/officeDocument/2006/relationships/image" Target="../media/image134.emf"/><Relationship Id="rId21" Type="http://schemas.openxmlformats.org/officeDocument/2006/relationships/image" Target="../media/image86.emf"/><Relationship Id="rId42" Type="http://schemas.openxmlformats.org/officeDocument/2006/relationships/image" Target="../media/image158.emf"/><Relationship Id="rId47" Type="http://schemas.openxmlformats.org/officeDocument/2006/relationships/customXml" Target="../ink/ink123.xml"/><Relationship Id="rId63" Type="http://schemas.openxmlformats.org/officeDocument/2006/relationships/customXml" Target="../ink/ink131.xml"/><Relationship Id="rId68" Type="http://schemas.openxmlformats.org/officeDocument/2006/relationships/customXml" Target="../ink/ink134.xml"/><Relationship Id="rId84" Type="http://schemas.openxmlformats.org/officeDocument/2006/relationships/image" Target="../media/image121.emf"/><Relationship Id="rId89" Type="http://schemas.openxmlformats.org/officeDocument/2006/relationships/customXml" Target="../ink/ink146.xml"/><Relationship Id="rId112" Type="http://schemas.openxmlformats.org/officeDocument/2006/relationships/customXml" Target="../ink/ink159.xml"/><Relationship Id="rId133" Type="http://schemas.openxmlformats.org/officeDocument/2006/relationships/customXml" Target="../ink/ink174.xml"/><Relationship Id="rId138" Type="http://schemas.openxmlformats.org/officeDocument/2006/relationships/customXml" Target="../ink/ink178.xml"/><Relationship Id="rId154" Type="http://schemas.openxmlformats.org/officeDocument/2006/relationships/image" Target="../media/image143.emf"/><Relationship Id="rId16" Type="http://schemas.openxmlformats.org/officeDocument/2006/relationships/customXml" Target="../ink/ink107.xml"/><Relationship Id="rId107" Type="http://schemas.openxmlformats.org/officeDocument/2006/relationships/customXml" Target="../ink/ink156.xml"/><Relationship Id="rId11" Type="http://schemas.openxmlformats.org/officeDocument/2006/relationships/image" Target="../media/image151.emf"/><Relationship Id="rId32" Type="http://schemas.openxmlformats.org/officeDocument/2006/relationships/image" Target="../media/image153.emf"/><Relationship Id="rId37" Type="http://schemas.openxmlformats.org/officeDocument/2006/relationships/customXml" Target="../ink/ink118.xml"/><Relationship Id="rId53" Type="http://schemas.openxmlformats.org/officeDocument/2006/relationships/customXml" Target="../ink/ink126.xml"/><Relationship Id="rId58" Type="http://schemas.openxmlformats.org/officeDocument/2006/relationships/image" Target="../media/image110.emf"/><Relationship Id="rId74" Type="http://schemas.openxmlformats.org/officeDocument/2006/relationships/customXml" Target="../ink/ink138.xml"/><Relationship Id="rId79" Type="http://schemas.openxmlformats.org/officeDocument/2006/relationships/customXml" Target="../ink/ink141.xml"/><Relationship Id="rId102" Type="http://schemas.openxmlformats.org/officeDocument/2006/relationships/image" Target="../media/image129.emf"/><Relationship Id="rId123" Type="http://schemas.openxmlformats.org/officeDocument/2006/relationships/image" Target="../media/image136.emf"/><Relationship Id="rId128" Type="http://schemas.openxmlformats.org/officeDocument/2006/relationships/customXml" Target="../ink/ink170.xml"/><Relationship Id="rId144" Type="http://schemas.openxmlformats.org/officeDocument/2006/relationships/customXml" Target="../ink/ink183.xml"/><Relationship Id="rId149" Type="http://schemas.openxmlformats.org/officeDocument/2006/relationships/image" Target="../media/image142.emf"/><Relationship Id="rId5" Type="http://schemas.openxmlformats.org/officeDocument/2006/relationships/image" Target="../media/image148.emf"/><Relationship Id="rId90" Type="http://schemas.openxmlformats.org/officeDocument/2006/relationships/customXml" Target="../ink/ink147.xml"/><Relationship Id="rId95" Type="http://schemas.openxmlformats.org/officeDocument/2006/relationships/image" Target="../media/image126.emf"/><Relationship Id="rId22" Type="http://schemas.openxmlformats.org/officeDocument/2006/relationships/customXml" Target="../ink/ink110.xml"/><Relationship Id="rId27" Type="http://schemas.openxmlformats.org/officeDocument/2006/relationships/customXml" Target="../ink/ink113.xml"/><Relationship Id="rId43" Type="http://schemas.openxmlformats.org/officeDocument/2006/relationships/customXml" Target="../ink/ink121.xml"/><Relationship Id="rId48" Type="http://schemas.openxmlformats.org/officeDocument/2006/relationships/image" Target="../media/image105.emf"/><Relationship Id="rId64" Type="http://schemas.openxmlformats.org/officeDocument/2006/relationships/image" Target="../media/image113.emf"/><Relationship Id="rId69" Type="http://schemas.openxmlformats.org/officeDocument/2006/relationships/image" Target="../media/image115.emf"/><Relationship Id="rId113" Type="http://schemas.openxmlformats.org/officeDocument/2006/relationships/customXml" Target="../ink/ink160.xml"/><Relationship Id="rId118" Type="http://schemas.openxmlformats.org/officeDocument/2006/relationships/customXml" Target="../ink/ink164.xml"/><Relationship Id="rId134" Type="http://schemas.openxmlformats.org/officeDocument/2006/relationships/customXml" Target="../ink/ink175.xml"/><Relationship Id="rId139" Type="http://schemas.openxmlformats.org/officeDocument/2006/relationships/customXml" Target="../ink/ink179.xml"/><Relationship Id="rId80" Type="http://schemas.openxmlformats.org/officeDocument/2006/relationships/image" Target="../media/image119.emf"/><Relationship Id="rId85" Type="http://schemas.openxmlformats.org/officeDocument/2006/relationships/customXml" Target="../ink/ink144.xml"/><Relationship Id="rId150" Type="http://schemas.openxmlformats.org/officeDocument/2006/relationships/customXml" Target="../ink/ink188.xml"/><Relationship Id="rId155" Type="http://schemas.openxmlformats.org/officeDocument/2006/relationships/customXml" Target="../ink/ink192.xml"/><Relationship Id="rId12" Type="http://schemas.openxmlformats.org/officeDocument/2006/relationships/customXml" Target="../ink/ink105.xml"/><Relationship Id="rId17" Type="http://schemas.openxmlformats.org/officeDocument/2006/relationships/image" Target="../media/image84.emf"/><Relationship Id="rId33" Type="http://schemas.openxmlformats.org/officeDocument/2006/relationships/customXml" Target="../ink/ink116.xml"/><Relationship Id="rId38" Type="http://schemas.openxmlformats.org/officeDocument/2006/relationships/image" Target="../media/image156.emf"/><Relationship Id="rId59" Type="http://schemas.openxmlformats.org/officeDocument/2006/relationships/customXml" Target="../ink/ink129.xml"/><Relationship Id="rId103" Type="http://schemas.openxmlformats.org/officeDocument/2006/relationships/customXml" Target="../ink/ink154.xml"/><Relationship Id="rId108" Type="http://schemas.openxmlformats.org/officeDocument/2006/relationships/image" Target="../media/image132.emf"/><Relationship Id="rId124" Type="http://schemas.openxmlformats.org/officeDocument/2006/relationships/customXml" Target="../ink/ink168.xml"/><Relationship Id="rId129" Type="http://schemas.openxmlformats.org/officeDocument/2006/relationships/customXml" Target="../ink/ink171.xml"/><Relationship Id="rId20" Type="http://schemas.openxmlformats.org/officeDocument/2006/relationships/customXml" Target="../ink/ink109.xml"/><Relationship Id="rId41" Type="http://schemas.openxmlformats.org/officeDocument/2006/relationships/customXml" Target="../ink/ink120.xml"/><Relationship Id="rId54" Type="http://schemas.openxmlformats.org/officeDocument/2006/relationships/image" Target="../media/image108.emf"/><Relationship Id="rId62" Type="http://schemas.openxmlformats.org/officeDocument/2006/relationships/image" Target="../media/image112.emf"/><Relationship Id="rId70" Type="http://schemas.openxmlformats.org/officeDocument/2006/relationships/customXml" Target="../ink/ink135.xml"/><Relationship Id="rId75" Type="http://schemas.openxmlformats.org/officeDocument/2006/relationships/customXml" Target="../ink/ink139.xml"/><Relationship Id="rId83" Type="http://schemas.openxmlformats.org/officeDocument/2006/relationships/customXml" Target="../ink/ink143.xml"/><Relationship Id="rId88" Type="http://schemas.openxmlformats.org/officeDocument/2006/relationships/image" Target="../media/image123.emf"/><Relationship Id="rId91" Type="http://schemas.openxmlformats.org/officeDocument/2006/relationships/image" Target="../media/image124.emf"/><Relationship Id="rId96" Type="http://schemas.openxmlformats.org/officeDocument/2006/relationships/customXml" Target="../ink/ink150.xml"/><Relationship Id="rId111" Type="http://schemas.openxmlformats.org/officeDocument/2006/relationships/customXml" Target="../ink/ink158.xml"/><Relationship Id="rId132" Type="http://schemas.openxmlformats.org/officeDocument/2006/relationships/customXml" Target="../ink/ink173.xml"/><Relationship Id="rId140" Type="http://schemas.openxmlformats.org/officeDocument/2006/relationships/image" Target="../media/image141.emf"/><Relationship Id="rId145" Type="http://schemas.openxmlformats.org/officeDocument/2006/relationships/customXml" Target="../ink/ink184.xml"/><Relationship Id="rId153" Type="http://schemas.openxmlformats.org/officeDocument/2006/relationships/customXml" Target="../ink/ink191.xml"/><Relationship Id="rId1" Type="http://schemas.openxmlformats.org/officeDocument/2006/relationships/slideLayout" Target="../slideLayouts/slideLayout2.xml"/><Relationship Id="rId6" Type="http://schemas.openxmlformats.org/officeDocument/2006/relationships/customXml" Target="../ink/ink102.xml"/><Relationship Id="rId15" Type="http://schemas.openxmlformats.org/officeDocument/2006/relationships/image" Target="../media/image83.emf"/><Relationship Id="rId23" Type="http://schemas.openxmlformats.org/officeDocument/2006/relationships/customXml" Target="../ink/ink111.xml"/><Relationship Id="rId28" Type="http://schemas.openxmlformats.org/officeDocument/2006/relationships/image" Target="../media/image89.emf"/><Relationship Id="rId36" Type="http://schemas.openxmlformats.org/officeDocument/2006/relationships/image" Target="../media/image155.emf"/><Relationship Id="rId49" Type="http://schemas.openxmlformats.org/officeDocument/2006/relationships/customXml" Target="../ink/ink124.xml"/><Relationship Id="rId57" Type="http://schemas.openxmlformats.org/officeDocument/2006/relationships/customXml" Target="../ink/ink128.xml"/><Relationship Id="rId106" Type="http://schemas.openxmlformats.org/officeDocument/2006/relationships/image" Target="../media/image131.emf"/><Relationship Id="rId114" Type="http://schemas.openxmlformats.org/officeDocument/2006/relationships/customXml" Target="../ink/ink161.xml"/><Relationship Id="rId119" Type="http://schemas.openxmlformats.org/officeDocument/2006/relationships/customXml" Target="../ink/ink165.xml"/><Relationship Id="rId127" Type="http://schemas.openxmlformats.org/officeDocument/2006/relationships/image" Target="../media/image138.emf"/><Relationship Id="rId10" Type="http://schemas.openxmlformats.org/officeDocument/2006/relationships/customXml" Target="../ink/ink104.xml"/><Relationship Id="rId31" Type="http://schemas.openxmlformats.org/officeDocument/2006/relationships/customXml" Target="../ink/ink115.xml"/><Relationship Id="rId44" Type="http://schemas.openxmlformats.org/officeDocument/2006/relationships/image" Target="../media/image103.emf"/><Relationship Id="rId52" Type="http://schemas.openxmlformats.org/officeDocument/2006/relationships/image" Target="../media/image107.emf"/><Relationship Id="rId60" Type="http://schemas.openxmlformats.org/officeDocument/2006/relationships/image" Target="../media/image111.emf"/><Relationship Id="rId65" Type="http://schemas.openxmlformats.org/officeDocument/2006/relationships/customXml" Target="../ink/ink132.xml"/><Relationship Id="rId73" Type="http://schemas.openxmlformats.org/officeDocument/2006/relationships/image" Target="../media/image116.emf"/><Relationship Id="rId78" Type="http://schemas.openxmlformats.org/officeDocument/2006/relationships/image" Target="../media/image118.emf"/><Relationship Id="rId81" Type="http://schemas.openxmlformats.org/officeDocument/2006/relationships/customXml" Target="../ink/ink142.xml"/><Relationship Id="rId86" Type="http://schemas.openxmlformats.org/officeDocument/2006/relationships/image" Target="../media/image122.emf"/><Relationship Id="rId94" Type="http://schemas.openxmlformats.org/officeDocument/2006/relationships/customXml" Target="../ink/ink149.xml"/><Relationship Id="rId99" Type="http://schemas.openxmlformats.org/officeDocument/2006/relationships/image" Target="../media/image128.emf"/><Relationship Id="rId101" Type="http://schemas.openxmlformats.org/officeDocument/2006/relationships/customXml" Target="../ink/ink153.xml"/><Relationship Id="rId122" Type="http://schemas.openxmlformats.org/officeDocument/2006/relationships/customXml" Target="../ink/ink167.xml"/><Relationship Id="rId130" Type="http://schemas.openxmlformats.org/officeDocument/2006/relationships/image" Target="../media/image139.emf"/><Relationship Id="rId135" Type="http://schemas.openxmlformats.org/officeDocument/2006/relationships/image" Target="../media/image140.emf"/><Relationship Id="rId143" Type="http://schemas.openxmlformats.org/officeDocument/2006/relationships/customXml" Target="../ink/ink182.xml"/><Relationship Id="rId148" Type="http://schemas.openxmlformats.org/officeDocument/2006/relationships/customXml" Target="../ink/ink187.xml"/><Relationship Id="rId151" Type="http://schemas.openxmlformats.org/officeDocument/2006/relationships/customXml" Target="../ink/ink189.xml"/><Relationship Id="rId156" Type="http://schemas.openxmlformats.org/officeDocument/2006/relationships/image" Target="../media/image144.emf"/><Relationship Id="rId4" Type="http://schemas.openxmlformats.org/officeDocument/2006/relationships/customXml" Target="../ink/ink101.xml"/><Relationship Id="rId9" Type="http://schemas.openxmlformats.org/officeDocument/2006/relationships/image" Target="../media/image150.emf"/><Relationship Id="rId13" Type="http://schemas.openxmlformats.org/officeDocument/2006/relationships/image" Target="../media/image152.emf"/><Relationship Id="rId18" Type="http://schemas.openxmlformats.org/officeDocument/2006/relationships/customXml" Target="../ink/ink108.xml"/><Relationship Id="rId39" Type="http://schemas.openxmlformats.org/officeDocument/2006/relationships/customXml" Target="../ink/ink119.xml"/><Relationship Id="rId109" Type="http://schemas.openxmlformats.org/officeDocument/2006/relationships/customXml" Target="../ink/ink157.xml"/><Relationship Id="rId34" Type="http://schemas.openxmlformats.org/officeDocument/2006/relationships/image" Target="../media/image154.emf"/><Relationship Id="rId50" Type="http://schemas.openxmlformats.org/officeDocument/2006/relationships/image" Target="../media/image106.emf"/><Relationship Id="rId55" Type="http://schemas.openxmlformats.org/officeDocument/2006/relationships/customXml" Target="../ink/ink127.xml"/><Relationship Id="rId76" Type="http://schemas.openxmlformats.org/officeDocument/2006/relationships/image" Target="../media/image117.emf"/><Relationship Id="rId97" Type="http://schemas.openxmlformats.org/officeDocument/2006/relationships/image" Target="../media/image127.emf"/><Relationship Id="rId104" Type="http://schemas.openxmlformats.org/officeDocument/2006/relationships/image" Target="../media/image130.emf"/><Relationship Id="rId120" Type="http://schemas.openxmlformats.org/officeDocument/2006/relationships/image" Target="../media/image135.emf"/><Relationship Id="rId125" Type="http://schemas.openxmlformats.org/officeDocument/2006/relationships/image" Target="../media/image137.emf"/><Relationship Id="rId141" Type="http://schemas.openxmlformats.org/officeDocument/2006/relationships/customXml" Target="../ink/ink180.xml"/><Relationship Id="rId146" Type="http://schemas.openxmlformats.org/officeDocument/2006/relationships/customXml" Target="../ink/ink185.xml"/><Relationship Id="rId7" Type="http://schemas.openxmlformats.org/officeDocument/2006/relationships/image" Target="../media/image149.emf"/><Relationship Id="rId71" Type="http://schemas.openxmlformats.org/officeDocument/2006/relationships/customXml" Target="../ink/ink136.xml"/><Relationship Id="rId92" Type="http://schemas.openxmlformats.org/officeDocument/2006/relationships/customXml" Target="../ink/ink148.xml"/><Relationship Id="rId2" Type="http://schemas.openxmlformats.org/officeDocument/2006/relationships/notesSlide" Target="../notesSlides/notesSlide16.xml"/><Relationship Id="rId29" Type="http://schemas.openxmlformats.org/officeDocument/2006/relationships/customXml" Target="../ink/ink114.xml"/><Relationship Id="rId24" Type="http://schemas.openxmlformats.org/officeDocument/2006/relationships/image" Target="../media/image87.emf"/><Relationship Id="rId40" Type="http://schemas.openxmlformats.org/officeDocument/2006/relationships/image" Target="../media/image157.emf"/><Relationship Id="rId45" Type="http://schemas.openxmlformats.org/officeDocument/2006/relationships/customXml" Target="../ink/ink122.xml"/><Relationship Id="rId66" Type="http://schemas.openxmlformats.org/officeDocument/2006/relationships/image" Target="../media/image114.emf"/><Relationship Id="rId87" Type="http://schemas.openxmlformats.org/officeDocument/2006/relationships/customXml" Target="../ink/ink145.xml"/><Relationship Id="rId110" Type="http://schemas.openxmlformats.org/officeDocument/2006/relationships/image" Target="../media/image133.emf"/><Relationship Id="rId115" Type="http://schemas.openxmlformats.org/officeDocument/2006/relationships/customXml" Target="../ink/ink162.xml"/><Relationship Id="rId131" Type="http://schemas.openxmlformats.org/officeDocument/2006/relationships/customXml" Target="../ink/ink172.xml"/><Relationship Id="rId136" Type="http://schemas.openxmlformats.org/officeDocument/2006/relationships/customXml" Target="../ink/ink176.xml"/><Relationship Id="rId157" Type="http://schemas.openxmlformats.org/officeDocument/2006/relationships/customXml" Target="../ink/ink193.xml"/><Relationship Id="rId61" Type="http://schemas.openxmlformats.org/officeDocument/2006/relationships/customXml" Target="../ink/ink130.xml"/><Relationship Id="rId82" Type="http://schemas.openxmlformats.org/officeDocument/2006/relationships/image" Target="../media/image120.emf"/><Relationship Id="rId152" Type="http://schemas.openxmlformats.org/officeDocument/2006/relationships/customXml" Target="../ink/ink190.xml"/><Relationship Id="rId19" Type="http://schemas.openxmlformats.org/officeDocument/2006/relationships/image" Target="../media/image85.emf"/><Relationship Id="rId14" Type="http://schemas.openxmlformats.org/officeDocument/2006/relationships/customXml" Target="../ink/ink106.xml"/><Relationship Id="rId30" Type="http://schemas.openxmlformats.org/officeDocument/2006/relationships/image" Target="../media/image90.emf"/><Relationship Id="rId35" Type="http://schemas.openxmlformats.org/officeDocument/2006/relationships/customXml" Target="../ink/ink117.xml"/><Relationship Id="rId56" Type="http://schemas.openxmlformats.org/officeDocument/2006/relationships/image" Target="../media/image109.emf"/><Relationship Id="rId77" Type="http://schemas.openxmlformats.org/officeDocument/2006/relationships/customXml" Target="../ink/ink140.xml"/><Relationship Id="rId100" Type="http://schemas.openxmlformats.org/officeDocument/2006/relationships/customXml" Target="../ink/ink152.xml"/><Relationship Id="rId105" Type="http://schemas.openxmlformats.org/officeDocument/2006/relationships/customXml" Target="../ink/ink155.xml"/><Relationship Id="rId126" Type="http://schemas.openxmlformats.org/officeDocument/2006/relationships/customXml" Target="../ink/ink169.xml"/><Relationship Id="rId147" Type="http://schemas.openxmlformats.org/officeDocument/2006/relationships/customXml" Target="../ink/ink186.xml"/><Relationship Id="rId8" Type="http://schemas.openxmlformats.org/officeDocument/2006/relationships/customXml" Target="../ink/ink103.xml"/><Relationship Id="rId51" Type="http://schemas.openxmlformats.org/officeDocument/2006/relationships/customXml" Target="../ink/ink125.xml"/><Relationship Id="rId72" Type="http://schemas.openxmlformats.org/officeDocument/2006/relationships/customXml" Target="../ink/ink137.xml"/><Relationship Id="rId93" Type="http://schemas.openxmlformats.org/officeDocument/2006/relationships/image" Target="../media/image125.emf"/><Relationship Id="rId98" Type="http://schemas.openxmlformats.org/officeDocument/2006/relationships/customXml" Target="../ink/ink151.xml"/><Relationship Id="rId121" Type="http://schemas.openxmlformats.org/officeDocument/2006/relationships/customXml" Target="../ink/ink166.xml"/><Relationship Id="rId142" Type="http://schemas.openxmlformats.org/officeDocument/2006/relationships/customXml" Target="../ink/ink181.xml"/><Relationship Id="rId3" Type="http://schemas.openxmlformats.org/officeDocument/2006/relationships/image" Target="../media/image80.jpeg"/><Relationship Id="rId25" Type="http://schemas.openxmlformats.org/officeDocument/2006/relationships/customXml" Target="../ink/ink112.xml"/><Relationship Id="rId46" Type="http://schemas.openxmlformats.org/officeDocument/2006/relationships/image" Target="../media/image104.emf"/><Relationship Id="rId67" Type="http://schemas.openxmlformats.org/officeDocument/2006/relationships/customXml" Target="../ink/ink133.xml"/><Relationship Id="rId116" Type="http://schemas.openxmlformats.org/officeDocument/2006/relationships/customXml" Target="../ink/ink163.xml"/><Relationship Id="rId137" Type="http://schemas.openxmlformats.org/officeDocument/2006/relationships/customXml" Target="../ink/ink177.xml"/><Relationship Id="rId158" Type="http://schemas.openxmlformats.org/officeDocument/2006/relationships/image" Target="../media/image95.emf"/></Relationships>
</file>

<file path=ppt/slides/_rels/slide18.xml.rels><?xml version="1.0" encoding="UTF-8" standalone="yes"?>
<Relationships xmlns="http://schemas.openxmlformats.org/package/2006/relationships"><Relationship Id="rId8" Type="http://schemas.openxmlformats.org/officeDocument/2006/relationships/customXml" Target="../ink/ink196.xml"/><Relationship Id="rId3" Type="http://schemas.openxmlformats.org/officeDocument/2006/relationships/image" Target="../media/image80.jpeg"/><Relationship Id="rId7" Type="http://schemas.openxmlformats.org/officeDocument/2006/relationships/image" Target="../media/image16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195.xml"/><Relationship Id="rId11" Type="http://schemas.openxmlformats.org/officeDocument/2006/relationships/image" Target="../media/image162.emf"/><Relationship Id="rId5" Type="http://schemas.openxmlformats.org/officeDocument/2006/relationships/image" Target="../media/image159.emf"/><Relationship Id="rId10" Type="http://schemas.openxmlformats.org/officeDocument/2006/relationships/customXml" Target="../ink/ink197.xml"/><Relationship Id="rId4" Type="http://schemas.openxmlformats.org/officeDocument/2006/relationships/customXml" Target="../ink/ink194.xml"/><Relationship Id="rId9" Type="http://schemas.openxmlformats.org/officeDocument/2006/relationships/image" Target="../media/image161.emf"/></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marius_turlea@symantec.com"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notesSlide" Target="../notesSlides/notesSlide5.xml"/><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gif"/><Relationship Id="rId2" Type="http://schemas.openxmlformats.org/officeDocument/2006/relationships/slideLayout" Target="../slideLayouts/slideLayout12.xml"/><Relationship Id="rId16" Type="http://schemas.openxmlformats.org/officeDocument/2006/relationships/image" Target="../media/image39.png"/><Relationship Id="rId1" Type="http://schemas.openxmlformats.org/officeDocument/2006/relationships/tags" Target="../tags/tag2.xml"/><Relationship Id="rId6" Type="http://schemas.openxmlformats.org/officeDocument/2006/relationships/image" Target="../media/image27.png"/><Relationship Id="rId11" Type="http://schemas.openxmlformats.org/officeDocument/2006/relationships/image" Target="../media/image34.jpeg"/><Relationship Id="rId5" Type="http://schemas.openxmlformats.org/officeDocument/2006/relationships/image" Target="../media/image29.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jpe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slide" Target="slide3.xml"/><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p:txBody>
          <a:bodyPr/>
          <a:lstStyle/>
          <a:p>
            <a:pPr lvl="0"/>
            <a:r>
              <a:rPr lang="en-US" dirty="0"/>
              <a:t>Backup Exec </a:t>
            </a:r>
            <a:r>
              <a:rPr lang="en-US" dirty="0">
                <a:latin typeface="Calibri"/>
                <a:cs typeface="Calibri"/>
              </a:rPr>
              <a:t>™ </a:t>
            </a:r>
            <a:r>
              <a:rPr lang="en-US" dirty="0"/>
              <a:t>2014</a:t>
            </a:r>
          </a:p>
        </p:txBody>
      </p:sp>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1</a:t>
            </a:fld>
            <a:endParaRPr lang="en-US" dirty="0"/>
          </a:p>
        </p:txBody>
      </p:sp>
      <p:sp>
        <p:nvSpPr>
          <p:cNvPr id="3" name="Title 2"/>
          <p:cNvSpPr>
            <a:spLocks noGrp="1"/>
          </p:cNvSpPr>
          <p:nvPr>
            <p:ph type="ctrTitle"/>
          </p:nvPr>
        </p:nvSpPr>
        <p:spPr/>
        <p:txBody>
          <a:bodyPr/>
          <a:lstStyle/>
          <a:p>
            <a:r>
              <a:rPr lang="en-US" dirty="0"/>
              <a:t>Symantec Backup Exec™ 2014</a:t>
            </a:r>
          </a:p>
        </p:txBody>
      </p:sp>
      <p:sp>
        <p:nvSpPr>
          <p:cNvPr id="4" name="Subtitle 3"/>
          <p:cNvSpPr>
            <a:spLocks noGrp="1"/>
          </p:cNvSpPr>
          <p:nvPr>
            <p:ph type="subTitle" idx="1"/>
          </p:nvPr>
        </p:nvSpPr>
        <p:spPr/>
        <p:txBody>
          <a:bodyPr/>
          <a:lstStyle/>
          <a:p>
            <a:r>
              <a:rPr lang="en-US" dirty="0" smtClean="0"/>
              <a:t>Marius </a:t>
            </a:r>
            <a:r>
              <a:rPr lang="ro-RO" dirty="0" smtClean="0"/>
              <a:t>Ț</a:t>
            </a:r>
            <a:r>
              <a:rPr lang="en-US" dirty="0" smtClean="0"/>
              <a:t>URLEA</a:t>
            </a:r>
            <a:endParaRPr lang="en-US" dirty="0"/>
          </a:p>
        </p:txBody>
      </p:sp>
      <p:sp>
        <p:nvSpPr>
          <p:cNvPr id="5" name="Text Placeholder 4"/>
          <p:cNvSpPr>
            <a:spLocks noGrp="1"/>
          </p:cNvSpPr>
          <p:nvPr>
            <p:ph type="body" sz="quarter" idx="10"/>
          </p:nvPr>
        </p:nvSpPr>
        <p:spPr/>
        <p:txBody>
          <a:bodyPr/>
          <a:lstStyle/>
          <a:p>
            <a:r>
              <a:rPr lang="en-US" dirty="0" smtClean="0"/>
              <a:t>Technology Solutions Manager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r>
              <a:rPr lang="en-US" dirty="0" smtClean="0"/>
              <a:t>Creating a Multi-Server Backup Definition</a:t>
            </a:r>
          </a:p>
        </p:txBody>
      </p:sp>
      <p:sp>
        <p:nvSpPr>
          <p:cNvPr id="10243" name="Content Placeholder 6"/>
          <p:cNvSpPr>
            <a:spLocks noGrp="1"/>
          </p:cNvSpPr>
          <p:nvPr>
            <p:ph idx="1"/>
          </p:nvPr>
        </p:nvSpPr>
        <p:spPr/>
        <p:txBody>
          <a:bodyPr/>
          <a:lstStyle/>
          <a:p>
            <a:pPr marL="0" indent="0">
              <a:buNone/>
            </a:pPr>
            <a:r>
              <a:rPr lang="en-US" dirty="0" smtClean="0"/>
              <a:t>One or more servers are selected from the Backup and Restore view (or a server group is selected). </a:t>
            </a:r>
            <a:r>
              <a:rPr lang="en-US" dirty="0" smtClean="0">
                <a:solidFill>
                  <a:schemeClr val="accent6"/>
                </a:solidFill>
              </a:rPr>
              <a:t>(CTRL or shift-click)</a:t>
            </a:r>
            <a:endParaRPr lang="en-US" dirty="0" smtClean="0"/>
          </a:p>
          <a:p>
            <a:endParaRPr lang="en-US" dirty="0"/>
          </a:p>
          <a:p>
            <a:endParaRPr lang="en-US" dirty="0" smtClean="0"/>
          </a:p>
        </p:txBody>
      </p:sp>
      <p:sp>
        <p:nvSpPr>
          <p:cNvPr id="10244" name="Slide Number Placeholder 2"/>
          <p:cNvSpPr>
            <a:spLocks noGrp="1"/>
          </p:cNvSpPr>
          <p:nvPr>
            <p:ph type="sldNum" sz="quarter" idx="11"/>
          </p:nvPr>
        </p:nvSpPr>
        <p:spPr>
          <a:noFill/>
        </p:spPr>
        <p:txBody>
          <a:bodyPr/>
          <a:lstStyle/>
          <a:p>
            <a:fld id="{B1BE8590-C5C7-4606-B5CC-B1F6107A3403}" type="slidenum">
              <a:rPr lang="en-US" smtClean="0"/>
              <a:pPr/>
              <a:t>10</a:t>
            </a:fld>
            <a:endParaRPr lang="en-US" smtClean="0"/>
          </a:p>
        </p:txBody>
      </p:sp>
      <p:sp>
        <p:nvSpPr>
          <p:cNvPr id="6" name="Footer Placeholder 5"/>
          <p:cNvSpPr>
            <a:spLocks noGrp="1"/>
          </p:cNvSpPr>
          <p:nvPr>
            <p:ph type="ftr" sz="quarter" idx="10"/>
          </p:nvPr>
        </p:nvSpPr>
        <p:spPr/>
        <p:txBody>
          <a:bodyPr/>
          <a:lstStyle/>
          <a:p>
            <a:pPr>
              <a:defRPr/>
            </a:pPr>
            <a:r>
              <a:rPr lang="en-US" dirty="0"/>
              <a:t>Backup Exec TechEvent / BE2014</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88840"/>
            <a:ext cx="633586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0733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Table 92"/>
          <p:cNvGraphicFramePr>
            <a:graphicFrameLocks noGrp="1"/>
          </p:cNvGraphicFramePr>
          <p:nvPr>
            <p:extLst>
              <p:ext uri="{D42A27DB-BD31-4B8C-83A1-F6EECF244321}">
                <p14:modId xmlns:p14="http://schemas.microsoft.com/office/powerpoint/2010/main" val="92996094"/>
              </p:ext>
            </p:extLst>
          </p:nvPr>
        </p:nvGraphicFramePr>
        <p:xfrm>
          <a:off x="304800" y="2659397"/>
          <a:ext cx="8534400" cy="370840"/>
        </p:xfrm>
        <a:graphic>
          <a:graphicData uri="http://schemas.openxmlformats.org/drawingml/2006/table">
            <a:tbl>
              <a:tblPr firstRow="1" bandRow="1">
                <a:tableStyleId>{72833802-FEF1-4C79-8D5D-14CF1EAF98D9}</a:tableStyleId>
              </a:tblPr>
              <a:tblGrid>
                <a:gridCol w="8534400"/>
              </a:tblGrid>
              <a:tr h="370840">
                <a:tc>
                  <a:txBody>
                    <a:bodyPr/>
                    <a:lstStyle/>
                    <a:p>
                      <a:pPr algn="l">
                        <a:lnSpc>
                          <a:spcPct val="90000"/>
                        </a:lnSpc>
                        <a:spcBef>
                          <a:spcPts val="0"/>
                        </a:spcBef>
                        <a:spcAft>
                          <a:spcPts val="800"/>
                        </a:spcAft>
                      </a:pPr>
                      <a:r>
                        <a:rPr lang="en-US" sz="1200" i="1" dirty="0" smtClean="0">
                          <a:solidFill>
                            <a:schemeClr val="tx1">
                              <a:lumMod val="75000"/>
                              <a:lumOff val="25000"/>
                            </a:schemeClr>
                          </a:solidFill>
                          <a:latin typeface="Calibri" pitchFamily="34" charset="0"/>
                        </a:rPr>
                        <a:t>*</a:t>
                      </a:r>
                      <a:r>
                        <a:rPr lang="en-US" sz="1200" b="0" i="1" dirty="0" smtClean="0">
                          <a:solidFill>
                            <a:schemeClr val="tx1"/>
                          </a:solidFill>
                          <a:latin typeface="Calibri" pitchFamily="34" charset="0"/>
                        </a:rPr>
                        <a:t>Agent for Windows cannot be installed on ReFS volumes or any volumes that are enabled for Windows deduplication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11</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9" name="Rounded Rectangle 8"/>
          <p:cNvSpPr/>
          <p:nvPr/>
        </p:nvSpPr>
        <p:spPr bwMode="auto">
          <a:xfrm>
            <a:off x="304800" y="1138416"/>
            <a:ext cx="8534400" cy="1554480"/>
          </a:xfrm>
          <a:prstGeom prst="roundRect">
            <a:avLst>
              <a:gd name="adj" fmla="val 6351"/>
            </a:avLst>
          </a:prstGeom>
          <a:solidFill>
            <a:schemeClr val="tx2">
              <a:lumMod val="85000"/>
              <a:lumOff val="15000"/>
              <a:alpha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Rounded Rectangle 9"/>
          <p:cNvSpPr/>
          <p:nvPr/>
        </p:nvSpPr>
        <p:spPr bwMode="auto">
          <a:xfrm>
            <a:off x="304800" y="2975984"/>
            <a:ext cx="8534400" cy="1554480"/>
          </a:xfrm>
          <a:prstGeom prst="roundRect">
            <a:avLst>
              <a:gd name="adj" fmla="val 6351"/>
            </a:avLst>
          </a:prstGeom>
          <a:solidFill>
            <a:schemeClr val="tx2">
              <a:lumMod val="85000"/>
              <a:lumOff val="15000"/>
              <a:alpha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4" name="TextBox 23"/>
          <p:cNvSpPr txBox="1"/>
          <p:nvPr/>
        </p:nvSpPr>
        <p:spPr bwMode="ltGray">
          <a:xfrm>
            <a:off x="391884" y="1181960"/>
            <a:ext cx="7173686" cy="38558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b="1" dirty="0" smtClean="0">
                <a:latin typeface="Calibri" pitchFamily="34" charset="0"/>
              </a:rPr>
              <a:t>Supported Windows Platforms</a:t>
            </a:r>
          </a:p>
        </p:txBody>
      </p:sp>
      <p:sp>
        <p:nvSpPr>
          <p:cNvPr id="25" name="TextBox 24"/>
          <p:cNvSpPr txBox="1"/>
          <p:nvPr/>
        </p:nvSpPr>
        <p:spPr bwMode="ltGray">
          <a:xfrm>
            <a:off x="391886" y="3030412"/>
            <a:ext cx="7173686" cy="38558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b="1" dirty="0" smtClean="0">
                <a:latin typeface="Calibri" pitchFamily="34" charset="0"/>
              </a:rPr>
              <a:t>Supported Linux Platforms</a:t>
            </a:r>
          </a:p>
        </p:txBody>
      </p:sp>
      <p:grpSp>
        <p:nvGrpSpPr>
          <p:cNvPr id="30" name="Group 29"/>
          <p:cNvGrpSpPr/>
          <p:nvPr/>
        </p:nvGrpSpPr>
        <p:grpSpPr>
          <a:xfrm>
            <a:off x="448207" y="1591413"/>
            <a:ext cx="2630458" cy="914400"/>
            <a:chOff x="347157" y="1595616"/>
            <a:chExt cx="2630458" cy="914400"/>
          </a:xfrm>
        </p:grpSpPr>
        <p:sp>
          <p:nvSpPr>
            <p:cNvPr id="31" name="Rounded Rectangle 30"/>
            <p:cNvSpPr/>
            <p:nvPr/>
          </p:nvSpPr>
          <p:spPr bwMode="auto">
            <a:xfrm>
              <a:off x="347157" y="1595616"/>
              <a:ext cx="2630458"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8565" y="1753728"/>
              <a:ext cx="592311" cy="59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TextBox 33"/>
          <p:cNvSpPr txBox="1"/>
          <p:nvPr/>
        </p:nvSpPr>
        <p:spPr bwMode="ltGray">
          <a:xfrm>
            <a:off x="1260799" y="1664509"/>
            <a:ext cx="1996562"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solidFill>
                  <a:schemeClr val="tx1">
                    <a:lumMod val="75000"/>
                    <a:lumOff val="25000"/>
                  </a:schemeClr>
                </a:solidFill>
                <a:latin typeface="Calibri" pitchFamily="34" charset="0"/>
              </a:rPr>
              <a:t>Windows 2012 </a:t>
            </a:r>
            <a:r>
              <a:rPr lang="en-US" sz="1600" b="1" dirty="0" smtClean="0">
                <a:solidFill>
                  <a:srgbClr val="006600"/>
                </a:solidFill>
                <a:latin typeface="Calibri" pitchFamily="34" charset="0"/>
              </a:rPr>
              <a:t>R2</a:t>
            </a:r>
          </a:p>
          <a:p>
            <a:pPr algn="l">
              <a:spcBef>
                <a:spcPts val="0"/>
              </a:spcBef>
              <a:spcAft>
                <a:spcPts val="0"/>
              </a:spcAft>
            </a:pPr>
            <a:r>
              <a:rPr lang="en-US" sz="1400" i="1" dirty="0" smtClean="0">
                <a:solidFill>
                  <a:schemeClr val="tx1">
                    <a:lumMod val="75000"/>
                    <a:lumOff val="25000"/>
                  </a:schemeClr>
                </a:solidFill>
                <a:latin typeface="Calibri" pitchFamily="34" charset="0"/>
              </a:rPr>
              <a:t>(client* and server)</a:t>
            </a:r>
          </a:p>
        </p:txBody>
      </p:sp>
      <p:sp>
        <p:nvSpPr>
          <p:cNvPr id="2" name="Rounded Rectangle 1"/>
          <p:cNvSpPr/>
          <p:nvPr/>
        </p:nvSpPr>
        <p:spPr bwMode="auto">
          <a:xfrm>
            <a:off x="1260800" y="1775847"/>
            <a:ext cx="1664886" cy="548640"/>
          </a:xfrm>
          <a:prstGeom prst="roundRect">
            <a:avLst>
              <a:gd name="adj" fmla="val 8677"/>
            </a:avLst>
          </a:prstGeom>
          <a:noFill/>
          <a:ln w="19050" cap="flat" cmpd="sng" algn="ctr">
            <a:solidFill>
              <a:schemeClr val="tx1">
                <a:lumMod val="85000"/>
                <a:lumOff val="1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46" name="Group 45"/>
          <p:cNvGrpSpPr/>
          <p:nvPr/>
        </p:nvGrpSpPr>
        <p:grpSpPr>
          <a:xfrm>
            <a:off x="3235416" y="1591413"/>
            <a:ext cx="2630458" cy="914400"/>
            <a:chOff x="347157" y="1595616"/>
            <a:chExt cx="2630458" cy="914400"/>
          </a:xfrm>
        </p:grpSpPr>
        <p:sp>
          <p:nvSpPr>
            <p:cNvPr id="47" name="Rounded Rectangle 46"/>
            <p:cNvSpPr/>
            <p:nvPr/>
          </p:nvSpPr>
          <p:spPr bwMode="auto">
            <a:xfrm>
              <a:off x="347157" y="1595616"/>
              <a:ext cx="2630458"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8565" y="1758677"/>
              <a:ext cx="601967" cy="60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9" name="TextBox 48"/>
          <p:cNvSpPr txBox="1"/>
          <p:nvPr/>
        </p:nvSpPr>
        <p:spPr bwMode="ltGray">
          <a:xfrm>
            <a:off x="4067464" y="1664509"/>
            <a:ext cx="1996562"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solidFill>
                  <a:schemeClr val="tx1">
                    <a:lumMod val="75000"/>
                    <a:lumOff val="25000"/>
                  </a:schemeClr>
                </a:solidFill>
                <a:latin typeface="Calibri" pitchFamily="34" charset="0"/>
              </a:rPr>
              <a:t>Windows 2012</a:t>
            </a:r>
            <a:endParaRPr lang="en-US" sz="1600" b="1" dirty="0" smtClean="0">
              <a:solidFill>
                <a:srgbClr val="006600"/>
              </a:solidFill>
              <a:latin typeface="Calibri" pitchFamily="34" charset="0"/>
            </a:endParaRPr>
          </a:p>
          <a:p>
            <a:pPr>
              <a:spcBef>
                <a:spcPts val="0"/>
              </a:spcBef>
              <a:spcAft>
                <a:spcPts val="0"/>
              </a:spcAft>
            </a:pPr>
            <a:r>
              <a:rPr lang="en-US" sz="1400" i="1" dirty="0">
                <a:solidFill>
                  <a:schemeClr val="tx1">
                    <a:lumMod val="75000"/>
                    <a:lumOff val="25000"/>
                  </a:schemeClr>
                </a:solidFill>
                <a:latin typeface="Calibri" pitchFamily="34" charset="0"/>
              </a:rPr>
              <a:t>(</a:t>
            </a:r>
            <a:r>
              <a:rPr lang="en-US" sz="1400" i="1" dirty="0" smtClean="0">
                <a:solidFill>
                  <a:schemeClr val="tx1">
                    <a:lumMod val="75000"/>
                    <a:lumOff val="25000"/>
                  </a:schemeClr>
                </a:solidFill>
                <a:latin typeface="Calibri" pitchFamily="34" charset="0"/>
              </a:rPr>
              <a:t>client* and server)</a:t>
            </a:r>
          </a:p>
        </p:txBody>
      </p:sp>
      <p:sp>
        <p:nvSpPr>
          <p:cNvPr id="50" name="Rounded Rectangle 49"/>
          <p:cNvSpPr/>
          <p:nvPr/>
        </p:nvSpPr>
        <p:spPr bwMode="auto">
          <a:xfrm>
            <a:off x="4067465" y="1775847"/>
            <a:ext cx="1664886" cy="548640"/>
          </a:xfrm>
          <a:prstGeom prst="roundRect">
            <a:avLst>
              <a:gd name="adj" fmla="val 8677"/>
            </a:avLst>
          </a:prstGeom>
          <a:noFill/>
          <a:ln w="19050" cap="flat" cmpd="sng" algn="ctr">
            <a:solidFill>
              <a:schemeClr val="tx1">
                <a:lumMod val="85000"/>
                <a:lumOff val="1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51" name="Group 50"/>
          <p:cNvGrpSpPr/>
          <p:nvPr/>
        </p:nvGrpSpPr>
        <p:grpSpPr>
          <a:xfrm>
            <a:off x="6011097" y="1579679"/>
            <a:ext cx="2630458" cy="914400"/>
            <a:chOff x="347157" y="1595616"/>
            <a:chExt cx="2630458" cy="914400"/>
          </a:xfrm>
        </p:grpSpPr>
        <p:sp>
          <p:nvSpPr>
            <p:cNvPr id="52" name="Rounded Rectangle 51"/>
            <p:cNvSpPr/>
            <p:nvPr/>
          </p:nvSpPr>
          <p:spPr bwMode="auto">
            <a:xfrm>
              <a:off x="347157" y="1595616"/>
              <a:ext cx="2630458"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5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8454" y="1692434"/>
              <a:ext cx="641151" cy="70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TextBox 53"/>
          <p:cNvSpPr txBox="1"/>
          <p:nvPr/>
        </p:nvSpPr>
        <p:spPr bwMode="ltGray">
          <a:xfrm>
            <a:off x="6872329" y="1643047"/>
            <a:ext cx="1996562"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solidFill>
                  <a:schemeClr val="tx1">
                    <a:lumMod val="75000"/>
                    <a:lumOff val="25000"/>
                  </a:schemeClr>
                </a:solidFill>
                <a:latin typeface="Calibri" pitchFamily="34" charset="0"/>
              </a:rPr>
              <a:t>Windows 8/8.1</a:t>
            </a:r>
            <a:endParaRPr lang="en-US" sz="1600" b="1" dirty="0" smtClean="0">
              <a:solidFill>
                <a:srgbClr val="006600"/>
              </a:solidFill>
              <a:latin typeface="Calibri" pitchFamily="34" charset="0"/>
            </a:endParaRPr>
          </a:p>
          <a:p>
            <a:pPr algn="l">
              <a:spcBef>
                <a:spcPts val="0"/>
              </a:spcBef>
              <a:spcAft>
                <a:spcPts val="0"/>
              </a:spcAft>
            </a:pPr>
            <a:r>
              <a:rPr lang="en-US" sz="1400" i="1" dirty="0" smtClean="0">
                <a:solidFill>
                  <a:schemeClr val="tx1">
                    <a:lumMod val="75000"/>
                    <a:lumOff val="25000"/>
                  </a:schemeClr>
                </a:solidFill>
                <a:latin typeface="Calibri" pitchFamily="34" charset="0"/>
              </a:rPr>
              <a:t>(client* and RAC)</a:t>
            </a:r>
          </a:p>
        </p:txBody>
      </p:sp>
      <p:sp>
        <p:nvSpPr>
          <p:cNvPr id="55" name="Rounded Rectangle 54"/>
          <p:cNvSpPr/>
          <p:nvPr/>
        </p:nvSpPr>
        <p:spPr bwMode="auto">
          <a:xfrm>
            <a:off x="6872330" y="1754385"/>
            <a:ext cx="1664886" cy="548640"/>
          </a:xfrm>
          <a:prstGeom prst="roundRect">
            <a:avLst>
              <a:gd name="adj" fmla="val 8677"/>
            </a:avLst>
          </a:prstGeom>
          <a:noFill/>
          <a:ln w="19050" cap="flat" cmpd="sng" algn="ctr">
            <a:solidFill>
              <a:schemeClr val="tx1">
                <a:lumMod val="85000"/>
                <a:lumOff val="1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9" name="Rounded Rectangle 58"/>
          <p:cNvSpPr/>
          <p:nvPr/>
        </p:nvSpPr>
        <p:spPr bwMode="auto">
          <a:xfrm>
            <a:off x="314176" y="4644457"/>
            <a:ext cx="3144710" cy="1554480"/>
          </a:xfrm>
          <a:prstGeom prst="roundRect">
            <a:avLst>
              <a:gd name="adj" fmla="val 6351"/>
            </a:avLst>
          </a:prstGeom>
          <a:solidFill>
            <a:schemeClr val="tx2">
              <a:lumMod val="85000"/>
              <a:lumOff val="15000"/>
              <a:alpha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64" name="Group 63"/>
          <p:cNvGrpSpPr/>
          <p:nvPr/>
        </p:nvGrpSpPr>
        <p:grpSpPr>
          <a:xfrm>
            <a:off x="506089" y="5184613"/>
            <a:ext cx="2572575" cy="914400"/>
            <a:chOff x="6521884" y="1604010"/>
            <a:chExt cx="2368050" cy="914400"/>
          </a:xfrm>
        </p:grpSpPr>
        <p:sp>
          <p:nvSpPr>
            <p:cNvPr id="65" name="Rounded Rectangle 64"/>
            <p:cNvSpPr/>
            <p:nvPr/>
          </p:nvSpPr>
          <p:spPr bwMode="auto">
            <a:xfrm>
              <a:off x="6521884" y="1604010"/>
              <a:ext cx="2368050"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6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5686" y="1712398"/>
              <a:ext cx="650907" cy="69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7" name="TextBox 66"/>
          <p:cNvSpPr txBox="1"/>
          <p:nvPr/>
        </p:nvSpPr>
        <p:spPr bwMode="ltGray">
          <a:xfrm>
            <a:off x="401262" y="4698885"/>
            <a:ext cx="7173686" cy="38558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b="1" dirty="0" smtClean="0">
                <a:latin typeface="Calibri" pitchFamily="34" charset="0"/>
              </a:rPr>
              <a:t>Supported MAC Platforms</a:t>
            </a:r>
          </a:p>
        </p:txBody>
      </p:sp>
      <p:sp>
        <p:nvSpPr>
          <p:cNvPr id="71" name="TextBox 70"/>
          <p:cNvSpPr txBox="1"/>
          <p:nvPr/>
        </p:nvSpPr>
        <p:spPr bwMode="ltGray">
          <a:xfrm>
            <a:off x="1279632" y="5254216"/>
            <a:ext cx="1646054"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latin typeface="Calibri" pitchFamily="34" charset="0"/>
              </a:rPr>
              <a:t>Macintosh OS X </a:t>
            </a:r>
          </a:p>
          <a:p>
            <a:pPr algn="l">
              <a:spcBef>
                <a:spcPts val="0"/>
              </a:spcBef>
              <a:spcAft>
                <a:spcPts val="0"/>
              </a:spcAft>
            </a:pPr>
            <a:r>
              <a:rPr lang="en-US" sz="1600" b="1" dirty="0" smtClean="0">
                <a:latin typeface="Calibri" pitchFamily="34" charset="0"/>
              </a:rPr>
              <a:t>10.5 – 10.7</a:t>
            </a:r>
          </a:p>
          <a:p>
            <a:pPr algn="l">
              <a:spcBef>
                <a:spcPts val="0"/>
              </a:spcBef>
              <a:spcAft>
                <a:spcPts val="0"/>
              </a:spcAft>
            </a:pPr>
            <a:r>
              <a:rPr lang="en-US" sz="1400" i="1" dirty="0" smtClean="0">
                <a:latin typeface="Calibri" pitchFamily="34" charset="0"/>
              </a:rPr>
              <a:t>(client)</a:t>
            </a:r>
          </a:p>
        </p:txBody>
      </p:sp>
      <p:grpSp>
        <p:nvGrpSpPr>
          <p:cNvPr id="77" name="Group 76"/>
          <p:cNvGrpSpPr/>
          <p:nvPr/>
        </p:nvGrpSpPr>
        <p:grpSpPr>
          <a:xfrm>
            <a:off x="448207" y="3458597"/>
            <a:ext cx="2630458" cy="914400"/>
            <a:chOff x="347157" y="1595616"/>
            <a:chExt cx="2630458" cy="914400"/>
          </a:xfrm>
        </p:grpSpPr>
        <p:sp>
          <p:nvSpPr>
            <p:cNvPr id="78" name="Rounded Rectangle 77"/>
            <p:cNvSpPr/>
            <p:nvPr/>
          </p:nvSpPr>
          <p:spPr bwMode="auto">
            <a:xfrm>
              <a:off x="347157" y="1595616"/>
              <a:ext cx="2630458"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7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8565" y="1756660"/>
              <a:ext cx="592311" cy="59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0" name="TextBox 79"/>
          <p:cNvSpPr txBox="1"/>
          <p:nvPr/>
        </p:nvSpPr>
        <p:spPr bwMode="ltGray">
          <a:xfrm>
            <a:off x="1260799" y="3531693"/>
            <a:ext cx="1996562" cy="745528"/>
          </a:xfrm>
          <a:prstGeom prst="rect">
            <a:avLst/>
          </a:prstGeom>
          <a:noFill/>
          <a:ln w="9525">
            <a:noFill/>
            <a:miter lim="800000"/>
            <a:headEnd/>
            <a:tailEnd/>
          </a:ln>
        </p:spPr>
        <p:txBody>
          <a:bodyPr wrap="square" lIns="91419" tIns="45710" rIns="91419" bIns="45710" rtlCol="0" anchor="ctr" anchorCtr="0">
            <a:noAutofit/>
          </a:bodyPr>
          <a:lstStyle/>
          <a:p>
            <a:pPr>
              <a:spcBef>
                <a:spcPts val="0"/>
              </a:spcBef>
              <a:spcAft>
                <a:spcPts val="0"/>
              </a:spcAft>
            </a:pPr>
            <a:r>
              <a:rPr lang="en-US" sz="1600" b="1" dirty="0">
                <a:latin typeface="Calibri" pitchFamily="34" charset="0"/>
              </a:rPr>
              <a:t>RHEL 5.8, 5.9, 6.2, 6.3, and 6.4</a:t>
            </a:r>
          </a:p>
          <a:p>
            <a:pPr>
              <a:spcBef>
                <a:spcPts val="0"/>
              </a:spcBef>
              <a:spcAft>
                <a:spcPts val="0"/>
              </a:spcAft>
            </a:pPr>
            <a:r>
              <a:rPr lang="en-US" sz="1400" i="1" dirty="0">
                <a:latin typeface="Calibri" pitchFamily="34" charset="0"/>
              </a:rPr>
              <a:t>(client)</a:t>
            </a:r>
          </a:p>
        </p:txBody>
      </p:sp>
      <p:sp>
        <p:nvSpPr>
          <p:cNvPr id="81" name="Rounded Rectangle 80"/>
          <p:cNvSpPr/>
          <p:nvPr/>
        </p:nvSpPr>
        <p:spPr bwMode="auto">
          <a:xfrm>
            <a:off x="1260800" y="3563381"/>
            <a:ext cx="1664886" cy="713840"/>
          </a:xfrm>
          <a:prstGeom prst="roundRect">
            <a:avLst>
              <a:gd name="adj" fmla="val 8677"/>
            </a:avLst>
          </a:prstGeom>
          <a:noFill/>
          <a:ln w="19050" cap="flat" cmpd="sng" algn="ctr">
            <a:solidFill>
              <a:schemeClr val="tx1">
                <a:lumMod val="85000"/>
                <a:lumOff val="1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82" name="Group 81"/>
          <p:cNvGrpSpPr/>
          <p:nvPr/>
        </p:nvGrpSpPr>
        <p:grpSpPr>
          <a:xfrm>
            <a:off x="3235416" y="3458597"/>
            <a:ext cx="2630458" cy="914400"/>
            <a:chOff x="347157" y="1595616"/>
            <a:chExt cx="2630458" cy="914400"/>
          </a:xfrm>
        </p:grpSpPr>
        <p:sp>
          <p:nvSpPr>
            <p:cNvPr id="83" name="Rounded Rectangle 82"/>
            <p:cNvSpPr/>
            <p:nvPr/>
          </p:nvSpPr>
          <p:spPr bwMode="auto">
            <a:xfrm>
              <a:off x="347157" y="1595616"/>
              <a:ext cx="2630458"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8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58565" y="1771690"/>
              <a:ext cx="601967" cy="58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5" name="TextBox 84"/>
          <p:cNvSpPr txBox="1"/>
          <p:nvPr/>
        </p:nvSpPr>
        <p:spPr bwMode="ltGray">
          <a:xfrm>
            <a:off x="3979912" y="3531693"/>
            <a:ext cx="1996562" cy="745528"/>
          </a:xfrm>
          <a:prstGeom prst="rect">
            <a:avLst/>
          </a:prstGeom>
          <a:noFill/>
          <a:ln w="9525">
            <a:noFill/>
            <a:miter lim="800000"/>
            <a:headEnd/>
            <a:tailEnd/>
          </a:ln>
        </p:spPr>
        <p:txBody>
          <a:bodyPr wrap="square" lIns="91419" tIns="45710" rIns="91419" bIns="45710" rtlCol="0" anchor="ctr" anchorCtr="0">
            <a:noAutofit/>
          </a:bodyPr>
          <a:lstStyle/>
          <a:p>
            <a:pPr>
              <a:spcBef>
                <a:spcPts val="0"/>
              </a:spcBef>
              <a:spcAft>
                <a:spcPts val="0"/>
              </a:spcAft>
            </a:pPr>
            <a:r>
              <a:rPr lang="en-US" sz="1600" b="1" dirty="0">
                <a:latin typeface="Calibri" pitchFamily="34" charset="0"/>
              </a:rPr>
              <a:t>SLES 11 </a:t>
            </a:r>
            <a:r>
              <a:rPr lang="en-US" sz="1600" b="1" dirty="0" smtClean="0">
                <a:latin typeface="Calibri" pitchFamily="34" charset="0"/>
              </a:rPr>
              <a:t>SP3, </a:t>
            </a:r>
            <a:r>
              <a:rPr lang="en-US" sz="1600" b="1" dirty="0">
                <a:latin typeface="Calibri" pitchFamily="34" charset="0"/>
              </a:rPr>
              <a:t>OES 11</a:t>
            </a:r>
          </a:p>
          <a:p>
            <a:pPr>
              <a:spcBef>
                <a:spcPts val="0"/>
              </a:spcBef>
              <a:spcAft>
                <a:spcPts val="0"/>
              </a:spcAft>
            </a:pPr>
            <a:r>
              <a:rPr lang="en-US" sz="1400" i="1" dirty="0">
                <a:latin typeface="Calibri" pitchFamily="34" charset="0"/>
              </a:rPr>
              <a:t>(client)</a:t>
            </a:r>
          </a:p>
        </p:txBody>
      </p:sp>
      <p:sp>
        <p:nvSpPr>
          <p:cNvPr id="86" name="Rounded Rectangle 85"/>
          <p:cNvSpPr/>
          <p:nvPr/>
        </p:nvSpPr>
        <p:spPr bwMode="auto">
          <a:xfrm>
            <a:off x="4023841" y="3621569"/>
            <a:ext cx="1769135" cy="561742"/>
          </a:xfrm>
          <a:prstGeom prst="roundRect">
            <a:avLst>
              <a:gd name="adj" fmla="val 8677"/>
            </a:avLst>
          </a:prstGeom>
          <a:noFill/>
          <a:ln w="19050" cap="flat" cmpd="sng" algn="ctr">
            <a:solidFill>
              <a:schemeClr val="tx1">
                <a:lumMod val="85000"/>
                <a:lumOff val="1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87" name="Group 86"/>
          <p:cNvGrpSpPr/>
          <p:nvPr/>
        </p:nvGrpSpPr>
        <p:grpSpPr>
          <a:xfrm>
            <a:off x="6011097" y="3446863"/>
            <a:ext cx="2630458" cy="914400"/>
            <a:chOff x="347157" y="1595616"/>
            <a:chExt cx="2630458" cy="914400"/>
          </a:xfrm>
        </p:grpSpPr>
        <p:sp>
          <p:nvSpPr>
            <p:cNvPr id="88" name="Rounded Rectangle 87"/>
            <p:cNvSpPr/>
            <p:nvPr/>
          </p:nvSpPr>
          <p:spPr bwMode="auto">
            <a:xfrm>
              <a:off x="347157" y="1595616"/>
              <a:ext cx="2630458"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89"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8454" y="1712134"/>
              <a:ext cx="641151" cy="66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0" name="TextBox 89"/>
          <p:cNvSpPr txBox="1"/>
          <p:nvPr/>
        </p:nvSpPr>
        <p:spPr bwMode="ltGray">
          <a:xfrm>
            <a:off x="6872329" y="3510231"/>
            <a:ext cx="1996562" cy="745528"/>
          </a:xfrm>
          <a:prstGeom prst="rect">
            <a:avLst/>
          </a:prstGeom>
          <a:noFill/>
          <a:ln w="9525">
            <a:noFill/>
            <a:miter lim="800000"/>
            <a:headEnd/>
            <a:tailEnd/>
          </a:ln>
        </p:spPr>
        <p:txBody>
          <a:bodyPr wrap="square" lIns="91419" tIns="45710" rIns="91419" bIns="45710" rtlCol="0" anchor="ctr" anchorCtr="0">
            <a:noAutofit/>
          </a:bodyPr>
          <a:lstStyle/>
          <a:p>
            <a:pPr>
              <a:spcBef>
                <a:spcPts val="0"/>
              </a:spcBef>
              <a:spcAft>
                <a:spcPts val="0"/>
              </a:spcAft>
            </a:pPr>
            <a:r>
              <a:rPr lang="en-US" sz="1600" b="1" dirty="0">
                <a:solidFill>
                  <a:schemeClr val="tx1">
                    <a:lumMod val="75000"/>
                    <a:lumOff val="25000"/>
                  </a:schemeClr>
                </a:solidFill>
                <a:latin typeface="Calibri" pitchFamily="34" charset="0"/>
              </a:rPr>
              <a:t>Ubuntu 12.04 and 12.10 </a:t>
            </a:r>
            <a:r>
              <a:rPr lang="en-US" sz="1400" i="1" dirty="0">
                <a:solidFill>
                  <a:schemeClr val="tx1">
                    <a:lumMod val="75000"/>
                    <a:lumOff val="25000"/>
                  </a:schemeClr>
                </a:solidFill>
                <a:latin typeface="Calibri" pitchFamily="34" charset="0"/>
              </a:rPr>
              <a:t>(client)</a:t>
            </a:r>
          </a:p>
        </p:txBody>
      </p:sp>
      <p:sp>
        <p:nvSpPr>
          <p:cNvPr id="91" name="Rounded Rectangle 90"/>
          <p:cNvSpPr/>
          <p:nvPr/>
        </p:nvSpPr>
        <p:spPr bwMode="auto">
          <a:xfrm>
            <a:off x="6872330" y="3621569"/>
            <a:ext cx="1664886" cy="548640"/>
          </a:xfrm>
          <a:prstGeom prst="roundRect">
            <a:avLst>
              <a:gd name="adj" fmla="val 8677"/>
            </a:avLst>
          </a:prstGeom>
          <a:noFill/>
          <a:ln w="19050" cap="flat" cmpd="sng" algn="ctr">
            <a:solidFill>
              <a:schemeClr val="tx1">
                <a:lumMod val="85000"/>
                <a:lumOff val="1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2" name="Rounded Rectangle 91"/>
          <p:cNvSpPr/>
          <p:nvPr/>
        </p:nvSpPr>
        <p:spPr bwMode="auto">
          <a:xfrm>
            <a:off x="1279632" y="5285904"/>
            <a:ext cx="1664886" cy="713840"/>
          </a:xfrm>
          <a:prstGeom prst="roundRect">
            <a:avLst>
              <a:gd name="adj" fmla="val 8677"/>
            </a:avLst>
          </a:prstGeom>
          <a:noFill/>
          <a:ln w="19050" cap="flat" cmpd="sng" algn="ctr">
            <a:solidFill>
              <a:schemeClr val="tx1">
                <a:lumMod val="85000"/>
                <a:lumOff val="1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94" name="Picture 93">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66960" y="6372833"/>
            <a:ext cx="215370" cy="215370"/>
          </a:xfrm>
          <a:prstGeom prst="rect">
            <a:avLst/>
          </a:prstGeom>
        </p:spPr>
      </p:pic>
      <p:grpSp>
        <p:nvGrpSpPr>
          <p:cNvPr id="95" name="Group 94"/>
          <p:cNvGrpSpPr/>
          <p:nvPr/>
        </p:nvGrpSpPr>
        <p:grpSpPr>
          <a:xfrm>
            <a:off x="0" y="-22034"/>
            <a:ext cx="9144000" cy="853440"/>
            <a:chOff x="0" y="0"/>
            <a:chExt cx="9144000" cy="853440"/>
          </a:xfrm>
        </p:grpSpPr>
        <p:sp>
          <p:nvSpPr>
            <p:cNvPr id="96" name="Rectangle 95"/>
            <p:cNvSpPr/>
            <p:nvPr/>
          </p:nvSpPr>
          <p:spPr>
            <a:xfrm>
              <a:off x="0" y="0"/>
              <a:ext cx="9144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5613" indent="1588" algn="l" rtl="0" fontAlgn="base">
                <a:spcBef>
                  <a:spcPct val="0"/>
                </a:spcBef>
                <a:spcAft>
                  <a:spcPct val="0"/>
                </a:spcAft>
                <a:defRPr sz="2400" kern="1200">
                  <a:solidFill>
                    <a:schemeClr val="lt1"/>
                  </a:solidFill>
                  <a:latin typeface="+mn-lt"/>
                  <a:ea typeface="+mn-ea"/>
                  <a:cs typeface="+mn-cs"/>
                </a:defRPr>
              </a:lvl2pPr>
              <a:lvl3pPr marL="912813" indent="1588" algn="l" rtl="0" fontAlgn="base">
                <a:spcBef>
                  <a:spcPct val="0"/>
                </a:spcBef>
                <a:spcAft>
                  <a:spcPct val="0"/>
                </a:spcAft>
                <a:defRPr sz="2400" kern="1200">
                  <a:solidFill>
                    <a:schemeClr val="lt1"/>
                  </a:solidFill>
                  <a:latin typeface="+mn-lt"/>
                  <a:ea typeface="+mn-ea"/>
                  <a:cs typeface="+mn-cs"/>
                </a:defRPr>
              </a:lvl3pPr>
              <a:lvl4pPr marL="1370013" indent="1588" algn="l" rtl="0" fontAlgn="base">
                <a:spcBef>
                  <a:spcPct val="0"/>
                </a:spcBef>
                <a:spcAft>
                  <a:spcPct val="0"/>
                </a:spcAft>
                <a:defRPr sz="2400" kern="1200">
                  <a:solidFill>
                    <a:schemeClr val="lt1"/>
                  </a:solidFill>
                  <a:latin typeface="+mn-lt"/>
                  <a:ea typeface="+mn-ea"/>
                  <a:cs typeface="+mn-cs"/>
                </a:defRPr>
              </a:lvl4pPr>
              <a:lvl5pPr marL="1827213" indent="1588"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7" name="Rectangle 96"/>
            <p:cNvSpPr/>
            <p:nvPr/>
          </p:nvSpPr>
          <p:spPr>
            <a:xfrm>
              <a:off x="0" y="762000"/>
              <a:ext cx="9144000" cy="91440"/>
            </a:xfrm>
            <a:prstGeom prst="rect">
              <a:avLst/>
            </a:prstGeom>
            <a:solidFill>
              <a:srgbClr val="FCB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5613" indent="1588" algn="l" rtl="0" fontAlgn="base">
                <a:spcBef>
                  <a:spcPct val="0"/>
                </a:spcBef>
                <a:spcAft>
                  <a:spcPct val="0"/>
                </a:spcAft>
                <a:defRPr sz="2400" kern="1200">
                  <a:solidFill>
                    <a:schemeClr val="lt1"/>
                  </a:solidFill>
                  <a:latin typeface="+mn-lt"/>
                  <a:ea typeface="+mn-ea"/>
                  <a:cs typeface="+mn-cs"/>
                </a:defRPr>
              </a:lvl2pPr>
              <a:lvl3pPr marL="912813" indent="1588" algn="l" rtl="0" fontAlgn="base">
                <a:spcBef>
                  <a:spcPct val="0"/>
                </a:spcBef>
                <a:spcAft>
                  <a:spcPct val="0"/>
                </a:spcAft>
                <a:defRPr sz="2400" kern="1200">
                  <a:solidFill>
                    <a:schemeClr val="lt1"/>
                  </a:solidFill>
                  <a:latin typeface="+mn-lt"/>
                  <a:ea typeface="+mn-ea"/>
                  <a:cs typeface="+mn-cs"/>
                </a:defRPr>
              </a:lvl3pPr>
              <a:lvl4pPr marL="1370013" indent="1588" algn="l" rtl="0" fontAlgn="base">
                <a:spcBef>
                  <a:spcPct val="0"/>
                </a:spcBef>
                <a:spcAft>
                  <a:spcPct val="0"/>
                </a:spcAft>
                <a:defRPr sz="2400" kern="1200">
                  <a:solidFill>
                    <a:schemeClr val="lt1"/>
                  </a:solidFill>
                  <a:latin typeface="+mn-lt"/>
                  <a:ea typeface="+mn-ea"/>
                  <a:cs typeface="+mn-cs"/>
                </a:defRPr>
              </a:lvl4pPr>
              <a:lvl5pPr marL="1827213" indent="1588"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98" name="Picture 97" descr="Symantec_logo_horizontal_2010 copy.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782331" y="45720"/>
              <a:ext cx="2285469" cy="640080"/>
            </a:xfrm>
            <a:prstGeom prst="rect">
              <a:avLst/>
            </a:prstGeom>
          </p:spPr>
        </p:pic>
      </p:grpSp>
      <p:sp>
        <p:nvSpPr>
          <p:cNvPr id="99" name="Title 1"/>
          <p:cNvSpPr txBox="1">
            <a:spLocks/>
          </p:cNvSpPr>
          <p:nvPr/>
        </p:nvSpPr>
        <p:spPr bwMode="gray">
          <a:xfrm>
            <a:off x="135443" y="22034"/>
            <a:ext cx="6646887" cy="73880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bodyPr>
          <a:lstStyle>
            <a:lvl1pPr algn="l" rtl="0" eaLnBrk="1" fontAlgn="base" hangingPunct="1">
              <a:lnSpc>
                <a:spcPct val="90000"/>
              </a:lnSpc>
              <a:spcBef>
                <a:spcPct val="0"/>
              </a:spcBef>
              <a:spcAft>
                <a:spcPct val="0"/>
              </a:spcAft>
              <a:defRPr sz="34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sz="2400" dirty="0">
                <a:solidFill>
                  <a:schemeClr val="bg1"/>
                </a:solidFill>
              </a:rPr>
              <a:t>Backup Exec 2014: </a:t>
            </a:r>
            <a:r>
              <a:rPr lang="en-US" sz="2400" dirty="0" smtClean="0">
                <a:solidFill>
                  <a:schemeClr val="bg1"/>
                </a:solidFill>
              </a:rPr>
              <a:t>New Platforms </a:t>
            </a:r>
            <a:r>
              <a:rPr lang="en-US" sz="2400" dirty="0">
                <a:solidFill>
                  <a:schemeClr val="bg1"/>
                </a:solidFill>
              </a:rPr>
              <a:t>and Applications</a:t>
            </a:r>
          </a:p>
          <a:p>
            <a:r>
              <a:rPr lang="en-US" sz="1800" b="0" i="1" dirty="0">
                <a:solidFill>
                  <a:schemeClr val="bg1"/>
                </a:solidFill>
              </a:rPr>
              <a:t>Operating systems</a:t>
            </a:r>
            <a:endParaRPr lang="en-GB" sz="1400" b="0" i="1" dirty="0">
              <a:solidFill>
                <a:schemeClr val="bg1"/>
              </a:solidFill>
            </a:endParaRPr>
          </a:p>
        </p:txBody>
      </p:sp>
      <p:pic>
        <p:nvPicPr>
          <p:cNvPr id="16179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176" y="6312984"/>
            <a:ext cx="4187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bwMode="ltGray">
          <a:xfrm>
            <a:off x="4160019" y="4891677"/>
            <a:ext cx="4679182" cy="1098947"/>
          </a:xfrm>
          <a:prstGeom prst="rect">
            <a:avLst/>
          </a:prstGeom>
          <a:noFill/>
          <a:ln w="9525">
            <a:solidFill>
              <a:schemeClr val="tx1">
                <a:lumMod val="50000"/>
                <a:lumOff val="50000"/>
              </a:schemeClr>
            </a:solid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GB" b="1" dirty="0" smtClean="0">
                <a:solidFill>
                  <a:schemeClr val="bg2">
                    <a:lumMod val="50000"/>
                  </a:schemeClr>
                </a:solidFill>
                <a:latin typeface="Calibri" pitchFamily="34" charset="0"/>
              </a:rPr>
              <a:t>Software Compatibility Lists:</a:t>
            </a:r>
          </a:p>
          <a:p>
            <a:pPr>
              <a:lnSpc>
                <a:spcPct val="90000"/>
              </a:lnSpc>
              <a:spcBef>
                <a:spcPts val="0"/>
              </a:spcBef>
              <a:spcAft>
                <a:spcPts val="800"/>
              </a:spcAft>
            </a:pPr>
            <a:r>
              <a:rPr lang="en-GB" sz="2000" dirty="0">
                <a:solidFill>
                  <a:schemeClr val="bg2">
                    <a:lumMod val="50000"/>
                  </a:schemeClr>
                </a:solidFill>
                <a:latin typeface="Calibri" pitchFamily="34" charset="0"/>
                <a:hlinkClick r:id="rId14"/>
              </a:rPr>
              <a:t>http://</a:t>
            </a:r>
            <a:r>
              <a:rPr lang="en-GB" sz="2000" dirty="0" smtClean="0">
                <a:solidFill>
                  <a:schemeClr val="bg2">
                    <a:lumMod val="50000"/>
                  </a:schemeClr>
                </a:solidFill>
                <a:latin typeface="Calibri" pitchFamily="34" charset="0"/>
                <a:hlinkClick r:id="rId14"/>
              </a:rPr>
              <a:t>www.symantec.com/business/support/index?page=content&amp;id=TECH205797</a:t>
            </a:r>
            <a:r>
              <a:rPr lang="en-GB" sz="2000" dirty="0" smtClean="0">
                <a:solidFill>
                  <a:schemeClr val="bg2">
                    <a:lumMod val="50000"/>
                  </a:schemeClr>
                </a:solidFill>
                <a:latin typeface="Calibri" pitchFamily="34" charset="0"/>
              </a:rPr>
              <a:t> </a:t>
            </a:r>
          </a:p>
        </p:txBody>
      </p:sp>
    </p:spTree>
    <p:extLst>
      <p:ext uri="{BB962C8B-B14F-4D97-AF65-F5344CB8AC3E}">
        <p14:creationId xmlns:p14="http://schemas.microsoft.com/office/powerpoint/2010/main" val="258801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12</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0" name="Rounded Rectangle 9"/>
          <p:cNvSpPr/>
          <p:nvPr/>
        </p:nvSpPr>
        <p:spPr bwMode="auto">
          <a:xfrm>
            <a:off x="304800" y="1407216"/>
            <a:ext cx="8534400" cy="1554480"/>
          </a:xfrm>
          <a:prstGeom prst="roundRect">
            <a:avLst>
              <a:gd name="adj" fmla="val 6351"/>
            </a:avLst>
          </a:prstGeom>
          <a:solidFill>
            <a:schemeClr val="tx2">
              <a:lumMod val="85000"/>
              <a:lumOff val="15000"/>
              <a:alpha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17" name="Group 16"/>
          <p:cNvGrpSpPr/>
          <p:nvPr/>
        </p:nvGrpSpPr>
        <p:grpSpPr>
          <a:xfrm>
            <a:off x="447241" y="1906064"/>
            <a:ext cx="2616971" cy="914400"/>
            <a:chOff x="1798319" y="3581400"/>
            <a:chExt cx="2468880" cy="914400"/>
          </a:xfrm>
        </p:grpSpPr>
        <p:sp>
          <p:nvSpPr>
            <p:cNvPr id="18" name="Rounded Rectangle 17"/>
            <p:cNvSpPr/>
            <p:nvPr/>
          </p:nvSpPr>
          <p:spPr bwMode="auto">
            <a:xfrm>
              <a:off x="1798319" y="3581400"/>
              <a:ext cx="2468880"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810" y="3723766"/>
              <a:ext cx="64008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3248194" y="1906064"/>
            <a:ext cx="2656499" cy="914400"/>
            <a:chOff x="4648199" y="3581400"/>
            <a:chExt cx="2468880" cy="914400"/>
          </a:xfrm>
        </p:grpSpPr>
        <p:sp>
          <p:nvSpPr>
            <p:cNvPr id="22" name="Rounded Rectangle 21"/>
            <p:cNvSpPr/>
            <p:nvPr/>
          </p:nvSpPr>
          <p:spPr bwMode="auto">
            <a:xfrm>
              <a:off x="4648199" y="3581400"/>
              <a:ext cx="2468880"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704" y="3685366"/>
              <a:ext cx="709184"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p:nvSpPr>
        <p:spPr bwMode="ltGray">
          <a:xfrm>
            <a:off x="391886" y="1461644"/>
            <a:ext cx="7173686" cy="38558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b="1" dirty="0" smtClean="0">
                <a:latin typeface="Calibri" pitchFamily="34" charset="0"/>
              </a:rPr>
              <a:t>Supported Client Virtual Platforms</a:t>
            </a:r>
          </a:p>
        </p:txBody>
      </p:sp>
      <p:graphicFrame>
        <p:nvGraphicFramePr>
          <p:cNvPr id="26" name="Table 25"/>
          <p:cNvGraphicFramePr>
            <a:graphicFrameLocks noGrp="1"/>
          </p:cNvGraphicFramePr>
          <p:nvPr>
            <p:extLst>
              <p:ext uri="{D42A27DB-BD31-4B8C-83A1-F6EECF244321}">
                <p14:modId xmlns:p14="http://schemas.microsoft.com/office/powerpoint/2010/main" val="2283173987"/>
              </p:ext>
            </p:extLst>
          </p:nvPr>
        </p:nvGraphicFramePr>
        <p:xfrm>
          <a:off x="304800" y="5147030"/>
          <a:ext cx="8534400" cy="640080"/>
        </p:xfrm>
        <a:graphic>
          <a:graphicData uri="http://schemas.openxmlformats.org/drawingml/2006/table">
            <a:tbl>
              <a:tblPr firstRow="1" bandRow="1">
                <a:tableStyleId>{72833802-FEF1-4C79-8D5D-14CF1EAF98D9}</a:tableStyleId>
              </a:tblPr>
              <a:tblGrid>
                <a:gridCol w="8534400"/>
              </a:tblGrid>
              <a:tr h="370840">
                <a:tc>
                  <a:txBody>
                    <a:bodyPr/>
                    <a:lstStyle/>
                    <a:p>
                      <a:r>
                        <a:rPr lang="en-US" b="0" dirty="0" smtClean="0">
                          <a:solidFill>
                            <a:schemeClr val="tx1"/>
                          </a:solidFill>
                        </a:rPr>
                        <a:t>Refer to the Backup Exec </a:t>
                      </a:r>
                      <a:r>
                        <a:rPr lang="en-US" b="0" dirty="0" smtClean="0">
                          <a:solidFill>
                            <a:schemeClr val="tx1"/>
                          </a:solidFill>
                          <a:hlinkClick r:id="rId5"/>
                        </a:rPr>
                        <a:t>Software</a:t>
                      </a:r>
                      <a:r>
                        <a:rPr lang="en-US" b="0" baseline="0" dirty="0" smtClean="0">
                          <a:solidFill>
                            <a:schemeClr val="tx1"/>
                          </a:solidFill>
                          <a:hlinkClick r:id="rId5"/>
                        </a:rPr>
                        <a:t> Compatibility List</a:t>
                      </a:r>
                      <a:r>
                        <a:rPr lang="en-US" b="0" baseline="0" dirty="0" smtClean="0">
                          <a:solidFill>
                            <a:schemeClr val="tx1"/>
                          </a:solidFill>
                        </a:rPr>
                        <a:t> for additional details on supported platforms.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65251821"/>
              </p:ext>
            </p:extLst>
          </p:nvPr>
        </p:nvGraphicFramePr>
        <p:xfrm>
          <a:off x="304800" y="4329876"/>
          <a:ext cx="8534400" cy="640080"/>
        </p:xfrm>
        <a:graphic>
          <a:graphicData uri="http://schemas.openxmlformats.org/drawingml/2006/table">
            <a:tbl>
              <a:tblPr firstRow="1" bandRow="1">
                <a:tableStyleId>{72833802-FEF1-4C79-8D5D-14CF1EAF98D9}</a:tableStyleId>
              </a:tblPr>
              <a:tblGrid>
                <a:gridCol w="8534400"/>
              </a:tblGrid>
              <a:tr h="370840">
                <a:tc>
                  <a:txBody>
                    <a:bodyPr/>
                    <a:lstStyle/>
                    <a:p>
                      <a:r>
                        <a:rPr lang="en-US" b="0" dirty="0" smtClean="0">
                          <a:solidFill>
                            <a:schemeClr val="tx1"/>
                          </a:solidFill>
                        </a:rPr>
                        <a:t>Supported</a:t>
                      </a:r>
                      <a:r>
                        <a:rPr lang="en-US" b="0" baseline="0" dirty="0" smtClean="0">
                          <a:solidFill>
                            <a:schemeClr val="tx1"/>
                          </a:solidFill>
                        </a:rPr>
                        <a:t> platforms listed above generally apply to both software and appliance editions of Backup Exec.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5" name="TextBox 34"/>
          <p:cNvSpPr txBox="1"/>
          <p:nvPr/>
        </p:nvSpPr>
        <p:spPr bwMode="ltGray">
          <a:xfrm>
            <a:off x="1299977" y="1962724"/>
            <a:ext cx="1764235"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latin typeface="Calibri" pitchFamily="34" charset="0"/>
              </a:rPr>
              <a:t>VMware 5.1 &amp; 5.5</a:t>
            </a:r>
          </a:p>
          <a:p>
            <a:pPr algn="l">
              <a:spcBef>
                <a:spcPts val="0"/>
              </a:spcBef>
              <a:spcAft>
                <a:spcPts val="0"/>
              </a:spcAft>
            </a:pPr>
            <a:r>
              <a:rPr lang="en-US" sz="1400" i="1" dirty="0" smtClean="0">
                <a:latin typeface="Calibri" pitchFamily="34" charset="0"/>
              </a:rPr>
              <a:t>(client)</a:t>
            </a:r>
          </a:p>
        </p:txBody>
      </p:sp>
      <p:sp>
        <p:nvSpPr>
          <p:cNvPr id="37" name="TextBox 36"/>
          <p:cNvSpPr txBox="1"/>
          <p:nvPr/>
        </p:nvSpPr>
        <p:spPr bwMode="ltGray">
          <a:xfrm>
            <a:off x="4122488" y="1970970"/>
            <a:ext cx="1996562"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solidFill>
                  <a:schemeClr val="tx1">
                    <a:lumMod val="75000"/>
                    <a:lumOff val="25000"/>
                  </a:schemeClr>
                </a:solidFill>
                <a:latin typeface="Calibri" pitchFamily="34" charset="0"/>
              </a:rPr>
              <a:t>Hyper-V 2012 </a:t>
            </a:r>
            <a:r>
              <a:rPr lang="en-US" sz="1600" b="1" dirty="0" smtClean="0">
                <a:solidFill>
                  <a:srgbClr val="006600"/>
                </a:solidFill>
                <a:latin typeface="Calibri" pitchFamily="34" charset="0"/>
              </a:rPr>
              <a:t>R2</a:t>
            </a:r>
          </a:p>
          <a:p>
            <a:pPr algn="l">
              <a:spcBef>
                <a:spcPts val="0"/>
              </a:spcBef>
              <a:spcAft>
                <a:spcPts val="0"/>
              </a:spcAft>
            </a:pPr>
            <a:r>
              <a:rPr lang="en-US" sz="1400" i="1" dirty="0" smtClean="0">
                <a:solidFill>
                  <a:schemeClr val="tx1">
                    <a:lumMod val="75000"/>
                    <a:lumOff val="25000"/>
                  </a:schemeClr>
                </a:solidFill>
                <a:latin typeface="Calibri" pitchFamily="34" charset="0"/>
              </a:rPr>
              <a:t>(client and server)</a:t>
            </a:r>
          </a:p>
        </p:txBody>
      </p:sp>
      <p:sp>
        <p:nvSpPr>
          <p:cNvPr id="41" name="Rounded Rectangle 40"/>
          <p:cNvSpPr/>
          <p:nvPr/>
        </p:nvSpPr>
        <p:spPr bwMode="auto">
          <a:xfrm>
            <a:off x="4128544" y="2083422"/>
            <a:ext cx="1606627" cy="548640"/>
          </a:xfrm>
          <a:prstGeom prst="roundRect">
            <a:avLst>
              <a:gd name="adj" fmla="val 8677"/>
            </a:avLst>
          </a:prstGeom>
          <a:noFill/>
          <a:ln w="19050" cap="flat" cmpd="sng" algn="ctr">
            <a:solidFill>
              <a:schemeClr val="tx1">
                <a:lumMod val="75000"/>
                <a:lumOff val="2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2" name="Rounded Rectangle 41"/>
          <p:cNvSpPr/>
          <p:nvPr/>
        </p:nvSpPr>
        <p:spPr bwMode="auto">
          <a:xfrm>
            <a:off x="1316804" y="2010030"/>
            <a:ext cx="1659859" cy="706468"/>
          </a:xfrm>
          <a:prstGeom prst="roundRect">
            <a:avLst>
              <a:gd name="adj" fmla="val 8677"/>
            </a:avLst>
          </a:prstGeom>
          <a:noFill/>
          <a:ln w="19050" cap="flat" cmpd="sng" algn="ctr">
            <a:solidFill>
              <a:schemeClr val="tx1">
                <a:lumMod val="75000"/>
                <a:lumOff val="2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1433771533"/>
              </p:ext>
            </p:extLst>
          </p:nvPr>
        </p:nvGraphicFramePr>
        <p:xfrm>
          <a:off x="304800" y="3723530"/>
          <a:ext cx="8534400" cy="370840"/>
        </p:xfrm>
        <a:graphic>
          <a:graphicData uri="http://schemas.openxmlformats.org/drawingml/2006/table">
            <a:tbl>
              <a:tblPr firstRow="1" bandRow="1">
                <a:tableStyleId>{72833802-FEF1-4C79-8D5D-14CF1EAF98D9}</a:tableStyleId>
              </a:tblPr>
              <a:tblGrid>
                <a:gridCol w="8534400"/>
              </a:tblGrid>
              <a:tr h="370840">
                <a:tc>
                  <a:txBody>
                    <a:bodyPr/>
                    <a:lstStyle/>
                    <a:p>
                      <a:pPr algn="l">
                        <a:lnSpc>
                          <a:spcPct val="90000"/>
                        </a:lnSpc>
                        <a:spcBef>
                          <a:spcPts val="0"/>
                        </a:spcBef>
                        <a:spcAft>
                          <a:spcPts val="800"/>
                        </a:spcAft>
                      </a:pPr>
                      <a:r>
                        <a:rPr lang="en-US" sz="1800" b="0" i="1" dirty="0" smtClean="0">
                          <a:solidFill>
                            <a:schemeClr val="tx1"/>
                          </a:solidFill>
                          <a:latin typeface="Calibri" pitchFamily="34" charset="0"/>
                        </a:rPr>
                        <a:t>Hyper-V 2012/R2 VHDX-based</a:t>
                      </a:r>
                      <a:r>
                        <a:rPr lang="en-US" sz="1800" b="0" i="1" baseline="0" dirty="0" smtClean="0">
                          <a:solidFill>
                            <a:schemeClr val="tx1"/>
                          </a:solidFill>
                          <a:latin typeface="Calibri" pitchFamily="34" charset="0"/>
                        </a:rPr>
                        <a:t> virtual machines</a:t>
                      </a:r>
                      <a:r>
                        <a:rPr lang="en-US" sz="1800" b="0" i="1" dirty="0" smtClean="0">
                          <a:solidFill>
                            <a:schemeClr val="tx1"/>
                          </a:solidFill>
                          <a:latin typeface="Calibri" pitchFamily="34" charset="0"/>
                        </a:rPr>
                        <a:t> are supported, but non-GRT</a:t>
                      </a:r>
                      <a:r>
                        <a:rPr lang="en-US" sz="1800" b="0" i="1" baseline="0" dirty="0" smtClean="0">
                          <a:solidFill>
                            <a:schemeClr val="tx1"/>
                          </a:solidFill>
                          <a:latin typeface="Calibri" pitchFamily="34" charset="0"/>
                        </a:rPr>
                        <a:t> only.</a:t>
                      </a:r>
                      <a:endParaRPr lang="en-US" sz="1800" b="0" i="1" dirty="0" smtClean="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47" name="Group 46"/>
          <p:cNvGrpSpPr/>
          <p:nvPr/>
        </p:nvGrpSpPr>
        <p:grpSpPr>
          <a:xfrm>
            <a:off x="6043205" y="1895575"/>
            <a:ext cx="2656499" cy="914400"/>
            <a:chOff x="4648199" y="3581400"/>
            <a:chExt cx="2468880" cy="914400"/>
          </a:xfrm>
        </p:grpSpPr>
        <p:sp>
          <p:nvSpPr>
            <p:cNvPr id="48" name="Rounded Rectangle 47"/>
            <p:cNvSpPr/>
            <p:nvPr/>
          </p:nvSpPr>
          <p:spPr bwMode="auto">
            <a:xfrm>
              <a:off x="4648199" y="3581400"/>
              <a:ext cx="2468880" cy="914400"/>
            </a:xfrm>
            <a:prstGeom prst="roundRect">
              <a:avLst>
                <a:gd name="adj" fmla="val 6250"/>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4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704" y="3685366"/>
              <a:ext cx="709184"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0" name="TextBox 49"/>
          <p:cNvSpPr txBox="1"/>
          <p:nvPr/>
        </p:nvSpPr>
        <p:spPr bwMode="ltGray">
          <a:xfrm>
            <a:off x="6907771" y="1960481"/>
            <a:ext cx="2148288"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solidFill>
                  <a:schemeClr val="tx1">
                    <a:lumMod val="75000"/>
                    <a:lumOff val="25000"/>
                  </a:schemeClr>
                </a:solidFill>
                <a:latin typeface="Calibri" pitchFamily="34" charset="0"/>
              </a:rPr>
              <a:t>Hyper-V 2012</a:t>
            </a:r>
            <a:endParaRPr lang="en-US" sz="1600" b="1" dirty="0" smtClean="0">
              <a:solidFill>
                <a:srgbClr val="006600"/>
              </a:solidFill>
              <a:latin typeface="Calibri" pitchFamily="34" charset="0"/>
            </a:endParaRPr>
          </a:p>
          <a:p>
            <a:pPr algn="l">
              <a:spcBef>
                <a:spcPts val="0"/>
              </a:spcBef>
              <a:spcAft>
                <a:spcPts val="0"/>
              </a:spcAft>
            </a:pPr>
            <a:r>
              <a:rPr lang="en-US" sz="1400" i="1" dirty="0" smtClean="0">
                <a:solidFill>
                  <a:schemeClr val="tx1">
                    <a:lumMod val="75000"/>
                    <a:lumOff val="25000"/>
                  </a:schemeClr>
                </a:solidFill>
                <a:latin typeface="Calibri" pitchFamily="34" charset="0"/>
              </a:rPr>
              <a:t>(client and server)</a:t>
            </a:r>
          </a:p>
        </p:txBody>
      </p:sp>
      <p:sp>
        <p:nvSpPr>
          <p:cNvPr id="51" name="Rounded Rectangle 50"/>
          <p:cNvSpPr/>
          <p:nvPr/>
        </p:nvSpPr>
        <p:spPr bwMode="auto">
          <a:xfrm>
            <a:off x="6913827" y="2072933"/>
            <a:ext cx="1610077" cy="548640"/>
          </a:xfrm>
          <a:prstGeom prst="roundRect">
            <a:avLst>
              <a:gd name="adj" fmla="val 8677"/>
            </a:avLst>
          </a:prstGeom>
          <a:noFill/>
          <a:ln w="19050" cap="flat" cmpd="sng" algn="ctr">
            <a:solidFill>
              <a:schemeClr val="tx1">
                <a:lumMod val="75000"/>
                <a:lumOff val="25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52" name="Picture 5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6960" y="6372833"/>
            <a:ext cx="215370" cy="215370"/>
          </a:xfrm>
          <a:prstGeom prst="rect">
            <a:avLst/>
          </a:prstGeom>
        </p:spPr>
      </p:pic>
      <p:grpSp>
        <p:nvGrpSpPr>
          <p:cNvPr id="53" name="Group 52"/>
          <p:cNvGrpSpPr/>
          <p:nvPr/>
        </p:nvGrpSpPr>
        <p:grpSpPr>
          <a:xfrm>
            <a:off x="0" y="-22034"/>
            <a:ext cx="9144000" cy="853440"/>
            <a:chOff x="0" y="0"/>
            <a:chExt cx="9144000" cy="853440"/>
          </a:xfrm>
        </p:grpSpPr>
        <p:sp>
          <p:nvSpPr>
            <p:cNvPr id="54" name="Rectangle 53"/>
            <p:cNvSpPr/>
            <p:nvPr/>
          </p:nvSpPr>
          <p:spPr>
            <a:xfrm>
              <a:off x="0" y="0"/>
              <a:ext cx="9144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5613" indent="1588" algn="l" rtl="0" fontAlgn="base">
                <a:spcBef>
                  <a:spcPct val="0"/>
                </a:spcBef>
                <a:spcAft>
                  <a:spcPct val="0"/>
                </a:spcAft>
                <a:defRPr sz="2400" kern="1200">
                  <a:solidFill>
                    <a:schemeClr val="lt1"/>
                  </a:solidFill>
                  <a:latin typeface="+mn-lt"/>
                  <a:ea typeface="+mn-ea"/>
                  <a:cs typeface="+mn-cs"/>
                </a:defRPr>
              </a:lvl2pPr>
              <a:lvl3pPr marL="912813" indent="1588" algn="l" rtl="0" fontAlgn="base">
                <a:spcBef>
                  <a:spcPct val="0"/>
                </a:spcBef>
                <a:spcAft>
                  <a:spcPct val="0"/>
                </a:spcAft>
                <a:defRPr sz="2400" kern="1200">
                  <a:solidFill>
                    <a:schemeClr val="lt1"/>
                  </a:solidFill>
                  <a:latin typeface="+mn-lt"/>
                  <a:ea typeface="+mn-ea"/>
                  <a:cs typeface="+mn-cs"/>
                </a:defRPr>
              </a:lvl3pPr>
              <a:lvl4pPr marL="1370013" indent="1588" algn="l" rtl="0" fontAlgn="base">
                <a:spcBef>
                  <a:spcPct val="0"/>
                </a:spcBef>
                <a:spcAft>
                  <a:spcPct val="0"/>
                </a:spcAft>
                <a:defRPr sz="2400" kern="1200">
                  <a:solidFill>
                    <a:schemeClr val="lt1"/>
                  </a:solidFill>
                  <a:latin typeface="+mn-lt"/>
                  <a:ea typeface="+mn-ea"/>
                  <a:cs typeface="+mn-cs"/>
                </a:defRPr>
              </a:lvl4pPr>
              <a:lvl5pPr marL="1827213" indent="1588"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5" name="Rectangle 54"/>
            <p:cNvSpPr/>
            <p:nvPr/>
          </p:nvSpPr>
          <p:spPr>
            <a:xfrm>
              <a:off x="0" y="762000"/>
              <a:ext cx="9144000" cy="91440"/>
            </a:xfrm>
            <a:prstGeom prst="rect">
              <a:avLst/>
            </a:prstGeom>
            <a:solidFill>
              <a:srgbClr val="FCB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5613" indent="1588" algn="l" rtl="0" fontAlgn="base">
                <a:spcBef>
                  <a:spcPct val="0"/>
                </a:spcBef>
                <a:spcAft>
                  <a:spcPct val="0"/>
                </a:spcAft>
                <a:defRPr sz="2400" kern="1200">
                  <a:solidFill>
                    <a:schemeClr val="lt1"/>
                  </a:solidFill>
                  <a:latin typeface="+mn-lt"/>
                  <a:ea typeface="+mn-ea"/>
                  <a:cs typeface="+mn-cs"/>
                </a:defRPr>
              </a:lvl2pPr>
              <a:lvl3pPr marL="912813" indent="1588" algn="l" rtl="0" fontAlgn="base">
                <a:spcBef>
                  <a:spcPct val="0"/>
                </a:spcBef>
                <a:spcAft>
                  <a:spcPct val="0"/>
                </a:spcAft>
                <a:defRPr sz="2400" kern="1200">
                  <a:solidFill>
                    <a:schemeClr val="lt1"/>
                  </a:solidFill>
                  <a:latin typeface="+mn-lt"/>
                  <a:ea typeface="+mn-ea"/>
                  <a:cs typeface="+mn-cs"/>
                </a:defRPr>
              </a:lvl3pPr>
              <a:lvl4pPr marL="1370013" indent="1588" algn="l" rtl="0" fontAlgn="base">
                <a:spcBef>
                  <a:spcPct val="0"/>
                </a:spcBef>
                <a:spcAft>
                  <a:spcPct val="0"/>
                </a:spcAft>
                <a:defRPr sz="2400" kern="1200">
                  <a:solidFill>
                    <a:schemeClr val="lt1"/>
                  </a:solidFill>
                  <a:latin typeface="+mn-lt"/>
                  <a:ea typeface="+mn-ea"/>
                  <a:cs typeface="+mn-cs"/>
                </a:defRPr>
              </a:lvl4pPr>
              <a:lvl5pPr marL="1827213" indent="1588"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59" name="Picture 58" descr="Symantec_logo_horizontal_2010 copy.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82331" y="45720"/>
              <a:ext cx="2285469" cy="640080"/>
            </a:xfrm>
            <a:prstGeom prst="rect">
              <a:avLst/>
            </a:prstGeom>
          </p:spPr>
        </p:pic>
      </p:grpSp>
      <p:sp>
        <p:nvSpPr>
          <p:cNvPr id="60" name="Title 1"/>
          <p:cNvSpPr txBox="1">
            <a:spLocks/>
          </p:cNvSpPr>
          <p:nvPr/>
        </p:nvSpPr>
        <p:spPr bwMode="gray">
          <a:xfrm>
            <a:off x="135443" y="22034"/>
            <a:ext cx="6646887" cy="73880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bodyPr>
          <a:lstStyle>
            <a:lvl1pPr algn="l" rtl="0" eaLnBrk="1" fontAlgn="base" hangingPunct="1">
              <a:lnSpc>
                <a:spcPct val="90000"/>
              </a:lnSpc>
              <a:spcBef>
                <a:spcPct val="0"/>
              </a:spcBef>
              <a:spcAft>
                <a:spcPct val="0"/>
              </a:spcAft>
              <a:defRPr sz="34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sz="2400" dirty="0">
                <a:solidFill>
                  <a:schemeClr val="bg1"/>
                </a:solidFill>
              </a:rPr>
              <a:t>Backup Exec 2014: New Platforms and </a:t>
            </a:r>
            <a:r>
              <a:rPr lang="en-US" sz="2400" dirty="0" smtClean="0">
                <a:solidFill>
                  <a:schemeClr val="bg1"/>
                </a:solidFill>
              </a:rPr>
              <a:t>Applications</a:t>
            </a:r>
            <a:r>
              <a:rPr lang="en-US" sz="2600" dirty="0">
                <a:solidFill>
                  <a:schemeClr val="bg1"/>
                </a:solidFill>
              </a:rPr>
              <a:t/>
            </a:r>
            <a:br>
              <a:rPr lang="en-US" sz="2600" dirty="0">
                <a:solidFill>
                  <a:schemeClr val="bg1"/>
                </a:solidFill>
              </a:rPr>
            </a:br>
            <a:r>
              <a:rPr lang="en-US" sz="1800" b="0" i="1" dirty="0" smtClean="0">
                <a:solidFill>
                  <a:schemeClr val="bg1"/>
                </a:solidFill>
              </a:rPr>
              <a:t>Virtual Platforms</a:t>
            </a:r>
            <a:endParaRPr lang="en-US" sz="1800" b="0" i="1" dirty="0">
              <a:solidFill>
                <a:schemeClr val="bg1"/>
              </a:solidFill>
            </a:endParaRPr>
          </a:p>
        </p:txBody>
      </p:sp>
      <p:pic>
        <p:nvPicPr>
          <p:cNvPr id="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176" y="6312984"/>
            <a:ext cx="4187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79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304800" y="1138416"/>
            <a:ext cx="8534400" cy="1563624"/>
          </a:xfrm>
          <a:prstGeom prst="roundRect">
            <a:avLst>
              <a:gd name="adj" fmla="val 5082"/>
            </a:avLst>
          </a:prstGeom>
          <a:solidFill>
            <a:schemeClr val="tx2">
              <a:lumMod val="85000"/>
              <a:lumOff val="15000"/>
              <a:alpha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13</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0" name="TextBox 9"/>
          <p:cNvSpPr txBox="1"/>
          <p:nvPr/>
        </p:nvSpPr>
        <p:spPr bwMode="ltGray">
          <a:xfrm>
            <a:off x="391884" y="1181960"/>
            <a:ext cx="7173686" cy="38558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b="1" dirty="0" smtClean="0">
                <a:latin typeface="Calibri" pitchFamily="34" charset="0"/>
              </a:rPr>
              <a:t>Microsoft Applications</a:t>
            </a:r>
          </a:p>
        </p:txBody>
      </p:sp>
      <p:grpSp>
        <p:nvGrpSpPr>
          <p:cNvPr id="5" name="Group 4"/>
          <p:cNvGrpSpPr>
            <a:grpSpLocks noChangeAspect="1"/>
          </p:cNvGrpSpPr>
          <p:nvPr/>
        </p:nvGrpSpPr>
        <p:grpSpPr>
          <a:xfrm>
            <a:off x="452912" y="1622658"/>
            <a:ext cx="2503230" cy="914400"/>
            <a:chOff x="6477931" y="1388095"/>
            <a:chExt cx="2503230" cy="914400"/>
          </a:xfrm>
        </p:grpSpPr>
        <p:sp>
          <p:nvSpPr>
            <p:cNvPr id="11" name="Rounded Rectangle 10"/>
            <p:cNvSpPr>
              <a:spLocks/>
            </p:cNvSpPr>
            <p:nvPr/>
          </p:nvSpPr>
          <p:spPr bwMode="auto">
            <a:xfrm>
              <a:off x="6477931" y="1388095"/>
              <a:ext cx="2503230" cy="914400"/>
            </a:xfrm>
            <a:prstGeom prst="roundRect">
              <a:avLst>
                <a:gd name="adj" fmla="val 5016"/>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061" y="1476128"/>
              <a:ext cx="818512"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3126946" y="1619251"/>
            <a:ext cx="2572396" cy="914400"/>
            <a:chOff x="7132339" y="1390951"/>
            <a:chExt cx="2572396" cy="914400"/>
          </a:xfrm>
        </p:grpSpPr>
        <p:sp>
          <p:nvSpPr>
            <p:cNvPr id="12" name="Rounded Rectangle 11"/>
            <p:cNvSpPr>
              <a:spLocks/>
            </p:cNvSpPr>
            <p:nvPr/>
          </p:nvSpPr>
          <p:spPr bwMode="auto">
            <a:xfrm>
              <a:off x="7132339" y="1390951"/>
              <a:ext cx="2572396" cy="914400"/>
            </a:xfrm>
            <a:prstGeom prst="roundRect">
              <a:avLst>
                <a:gd name="adj" fmla="val 3766"/>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807" y="1480708"/>
              <a:ext cx="818511"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ounded Rectangle 12"/>
          <p:cNvSpPr>
            <a:spLocks/>
          </p:cNvSpPr>
          <p:nvPr/>
        </p:nvSpPr>
        <p:spPr bwMode="auto">
          <a:xfrm>
            <a:off x="5870192" y="1617568"/>
            <a:ext cx="2779102" cy="914400"/>
          </a:xfrm>
          <a:prstGeom prst="roundRect">
            <a:avLst>
              <a:gd name="adj" fmla="val 4599"/>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8391" y="1749235"/>
            <a:ext cx="755398"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bwMode="ltGray">
          <a:xfrm>
            <a:off x="1383184" y="1698165"/>
            <a:ext cx="1996562"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latin typeface="Calibri" pitchFamily="34" charset="0"/>
              </a:rPr>
              <a:t>Exchange 2013</a:t>
            </a:r>
            <a:endParaRPr lang="en-US" sz="1600" b="1" dirty="0" smtClean="0">
              <a:solidFill>
                <a:srgbClr val="006600"/>
              </a:solidFill>
              <a:latin typeface="Calibri" pitchFamily="34" charset="0"/>
            </a:endParaRPr>
          </a:p>
          <a:p>
            <a:pPr algn="l">
              <a:spcBef>
                <a:spcPts val="0"/>
              </a:spcBef>
              <a:spcAft>
                <a:spcPts val="0"/>
              </a:spcAft>
            </a:pPr>
            <a:r>
              <a:rPr lang="en-US" sz="1400" i="1" dirty="0" smtClean="0">
                <a:latin typeface="Calibri" pitchFamily="34" charset="0"/>
              </a:rPr>
              <a:t>(</a:t>
            </a:r>
            <a:r>
              <a:rPr lang="en-US" sz="1400" i="1" dirty="0" smtClean="0">
                <a:solidFill>
                  <a:srgbClr val="006600"/>
                </a:solidFill>
                <a:latin typeface="Calibri" pitchFamily="34" charset="0"/>
              </a:rPr>
              <a:t>includes GRT</a:t>
            </a:r>
            <a:r>
              <a:rPr lang="en-US" sz="1400" i="1" dirty="0" smtClean="0">
                <a:latin typeface="Calibri" pitchFamily="34" charset="0"/>
              </a:rPr>
              <a:t>)</a:t>
            </a:r>
          </a:p>
        </p:txBody>
      </p:sp>
      <p:sp>
        <p:nvSpPr>
          <p:cNvPr id="21" name="TextBox 20"/>
          <p:cNvSpPr txBox="1"/>
          <p:nvPr/>
        </p:nvSpPr>
        <p:spPr bwMode="ltGray">
          <a:xfrm>
            <a:off x="4003206" y="1700253"/>
            <a:ext cx="1996562"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latin typeface="Calibri" pitchFamily="34" charset="0"/>
              </a:rPr>
              <a:t>SharePoint 2013</a:t>
            </a:r>
            <a:endParaRPr lang="en-US" sz="1600" b="1" dirty="0" smtClean="0">
              <a:solidFill>
                <a:srgbClr val="006600"/>
              </a:solidFill>
              <a:latin typeface="Calibri" pitchFamily="34" charset="0"/>
            </a:endParaRPr>
          </a:p>
          <a:p>
            <a:pPr algn="l">
              <a:spcBef>
                <a:spcPts val="0"/>
              </a:spcBef>
              <a:spcAft>
                <a:spcPts val="0"/>
              </a:spcAft>
            </a:pPr>
            <a:r>
              <a:rPr lang="en-US" sz="1400" i="1" dirty="0" smtClean="0">
                <a:latin typeface="Calibri" pitchFamily="34" charset="0"/>
              </a:rPr>
              <a:t>(</a:t>
            </a:r>
            <a:r>
              <a:rPr lang="en-US" sz="1400" i="1" dirty="0" smtClean="0">
                <a:solidFill>
                  <a:srgbClr val="006600"/>
                </a:solidFill>
                <a:latin typeface="Calibri" pitchFamily="34" charset="0"/>
              </a:rPr>
              <a:t>includes GRT</a:t>
            </a:r>
            <a:r>
              <a:rPr lang="en-US" sz="1400" i="1" dirty="0" smtClean="0">
                <a:latin typeface="Calibri" pitchFamily="34" charset="0"/>
              </a:rPr>
              <a:t>)</a:t>
            </a:r>
          </a:p>
        </p:txBody>
      </p:sp>
      <p:sp>
        <p:nvSpPr>
          <p:cNvPr id="22" name="TextBox 21"/>
          <p:cNvSpPr txBox="1"/>
          <p:nvPr/>
        </p:nvSpPr>
        <p:spPr bwMode="ltGray">
          <a:xfrm>
            <a:off x="6797496" y="1705159"/>
            <a:ext cx="1925858" cy="745528"/>
          </a:xfrm>
          <a:prstGeom prst="rect">
            <a:avLst/>
          </a:prstGeom>
          <a:noFill/>
          <a:ln w="9525">
            <a:noFill/>
            <a:miter lim="800000"/>
            <a:headEnd/>
            <a:tailEnd/>
          </a:ln>
        </p:spPr>
        <p:txBody>
          <a:bodyPr wrap="square" lIns="91419" tIns="45710" rIns="91419" bIns="45710" rtlCol="0" anchor="ctr" anchorCtr="0">
            <a:noAutofit/>
          </a:bodyPr>
          <a:lstStyle/>
          <a:p>
            <a:pPr>
              <a:spcBef>
                <a:spcPts val="0"/>
              </a:spcBef>
              <a:spcAft>
                <a:spcPts val="0"/>
              </a:spcAft>
            </a:pPr>
            <a:r>
              <a:rPr lang="en-US" sz="1600" b="1" dirty="0">
                <a:latin typeface="Calibri" pitchFamily="34" charset="0"/>
              </a:rPr>
              <a:t>SQL Server </a:t>
            </a:r>
            <a:r>
              <a:rPr lang="en-US" sz="1600" b="1" dirty="0" smtClean="0">
                <a:latin typeface="Calibri" pitchFamily="34" charset="0"/>
              </a:rPr>
              <a:t>2012, 2008/R2</a:t>
            </a:r>
          </a:p>
        </p:txBody>
      </p:sp>
      <p:sp>
        <p:nvSpPr>
          <p:cNvPr id="27" name="Rounded Rectangle 26"/>
          <p:cNvSpPr/>
          <p:nvPr/>
        </p:nvSpPr>
        <p:spPr bwMode="auto">
          <a:xfrm>
            <a:off x="4003206" y="1807566"/>
            <a:ext cx="1554480" cy="548640"/>
          </a:xfrm>
          <a:prstGeom prst="roundRect">
            <a:avLst>
              <a:gd name="adj" fmla="val 8677"/>
            </a:avLst>
          </a:prstGeom>
          <a:noFill/>
          <a:ln w="19050" cap="flat" cmpd="sng" algn="ctr">
            <a:solidFill>
              <a:srgbClr val="0066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cxnSp>
        <p:nvCxnSpPr>
          <p:cNvPr id="29" name="Straight Connector 28"/>
          <p:cNvCxnSpPr>
            <a:stCxn id="27" idx="2"/>
            <a:endCxn id="28" idx="1"/>
          </p:cNvCxnSpPr>
          <p:nvPr/>
        </p:nvCxnSpPr>
        <p:spPr bwMode="auto">
          <a:xfrm>
            <a:off x="4780446" y="2356206"/>
            <a:ext cx="1090987" cy="660932"/>
          </a:xfrm>
          <a:prstGeom prst="line">
            <a:avLst/>
          </a:prstGeom>
          <a:solidFill>
            <a:schemeClr val="accent1"/>
          </a:solidFill>
          <a:ln w="12700" cap="flat" cmpd="sng" algn="ctr">
            <a:solidFill>
              <a:srgbClr val="006600"/>
            </a:solidFill>
            <a:prstDash val="sysDash"/>
            <a:round/>
            <a:headEnd type="none" w="med" len="med"/>
            <a:tailEnd type="none" w="med" len="med"/>
          </a:ln>
          <a:effectLst/>
        </p:spPr>
      </p:cxnSp>
      <p:sp>
        <p:nvSpPr>
          <p:cNvPr id="30" name="Rounded Rectangle 29"/>
          <p:cNvSpPr/>
          <p:nvPr/>
        </p:nvSpPr>
        <p:spPr bwMode="auto">
          <a:xfrm>
            <a:off x="1387360" y="1809654"/>
            <a:ext cx="1405944" cy="548640"/>
          </a:xfrm>
          <a:prstGeom prst="roundRect">
            <a:avLst>
              <a:gd name="adj" fmla="val 8677"/>
            </a:avLst>
          </a:prstGeom>
          <a:noFill/>
          <a:ln w="19050" cap="flat" cmpd="sng" algn="ctr">
            <a:solidFill>
              <a:srgbClr val="0066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cxnSp>
        <p:nvCxnSpPr>
          <p:cNvPr id="33" name="Straight Connector 32"/>
          <p:cNvCxnSpPr>
            <a:endCxn id="28" idx="1"/>
          </p:cNvCxnSpPr>
          <p:nvPr/>
        </p:nvCxnSpPr>
        <p:spPr bwMode="auto">
          <a:xfrm>
            <a:off x="2793304" y="2356206"/>
            <a:ext cx="3078129" cy="660932"/>
          </a:xfrm>
          <a:prstGeom prst="line">
            <a:avLst/>
          </a:prstGeom>
          <a:solidFill>
            <a:schemeClr val="accent1"/>
          </a:solidFill>
          <a:ln w="12700" cap="flat" cmpd="sng" algn="ctr">
            <a:solidFill>
              <a:srgbClr val="006600"/>
            </a:solidFill>
            <a:prstDash val="sysDash"/>
            <a:round/>
            <a:headEnd type="none" w="med" len="med"/>
            <a:tailEnd type="none" w="med" len="med"/>
          </a:ln>
          <a:effectLst/>
        </p:spPr>
      </p:cxnSp>
      <p:sp>
        <p:nvSpPr>
          <p:cNvPr id="36" name="Rounded Rectangle 35"/>
          <p:cNvSpPr/>
          <p:nvPr/>
        </p:nvSpPr>
        <p:spPr bwMode="auto">
          <a:xfrm>
            <a:off x="304800" y="2908128"/>
            <a:ext cx="8534400" cy="1563667"/>
          </a:xfrm>
          <a:prstGeom prst="roundRect">
            <a:avLst>
              <a:gd name="adj" fmla="val 5690"/>
            </a:avLst>
          </a:prstGeom>
          <a:solidFill>
            <a:schemeClr val="tx2">
              <a:lumMod val="85000"/>
              <a:lumOff val="15000"/>
              <a:alpha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7" name="TextBox 36"/>
          <p:cNvSpPr txBox="1"/>
          <p:nvPr/>
        </p:nvSpPr>
        <p:spPr bwMode="ltGray">
          <a:xfrm>
            <a:off x="393972" y="2937688"/>
            <a:ext cx="7173686" cy="385584"/>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000" b="1" dirty="0" smtClean="0">
                <a:latin typeface="Calibri" pitchFamily="34" charset="0"/>
              </a:rPr>
              <a:t>Non-Microsoft Applications</a:t>
            </a:r>
          </a:p>
        </p:txBody>
      </p:sp>
      <p:sp>
        <p:nvSpPr>
          <p:cNvPr id="19" name="Rounded Rectangle 18"/>
          <p:cNvSpPr/>
          <p:nvPr/>
        </p:nvSpPr>
        <p:spPr bwMode="auto">
          <a:xfrm>
            <a:off x="5958861" y="1700253"/>
            <a:ext cx="863312" cy="738592"/>
          </a:xfrm>
          <a:prstGeom prst="roundRect">
            <a:avLst>
              <a:gd name="adj" fmla="val 7382"/>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5" name="Rounded Rectangle 44"/>
          <p:cNvSpPr>
            <a:spLocks/>
          </p:cNvSpPr>
          <p:nvPr/>
        </p:nvSpPr>
        <p:spPr bwMode="auto">
          <a:xfrm>
            <a:off x="478510" y="3401942"/>
            <a:ext cx="2503230" cy="914400"/>
          </a:xfrm>
          <a:prstGeom prst="roundRect">
            <a:avLst>
              <a:gd name="adj" fmla="val 5016"/>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sp>
        <p:nvSpPr>
          <p:cNvPr id="48" name="Rounded Rectangle 47"/>
          <p:cNvSpPr>
            <a:spLocks/>
          </p:cNvSpPr>
          <p:nvPr/>
        </p:nvSpPr>
        <p:spPr bwMode="auto">
          <a:xfrm>
            <a:off x="3152544" y="3398535"/>
            <a:ext cx="2572396" cy="914400"/>
          </a:xfrm>
          <a:prstGeom prst="roundRect">
            <a:avLst>
              <a:gd name="adj" fmla="val 3766"/>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sp>
        <p:nvSpPr>
          <p:cNvPr id="50" name="Rounded Rectangle 49"/>
          <p:cNvSpPr>
            <a:spLocks/>
          </p:cNvSpPr>
          <p:nvPr/>
        </p:nvSpPr>
        <p:spPr bwMode="auto">
          <a:xfrm>
            <a:off x="5895790" y="3396852"/>
            <a:ext cx="2779102" cy="914400"/>
          </a:xfrm>
          <a:prstGeom prst="roundRect">
            <a:avLst>
              <a:gd name="adj" fmla="val 4599"/>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1481" y="3510223"/>
            <a:ext cx="701724" cy="70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1700" y="3480856"/>
            <a:ext cx="725644"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a:grpSpLocks noChangeAspect="1"/>
          </p:cNvGrpSpPr>
          <p:nvPr/>
        </p:nvGrpSpPr>
        <p:grpSpPr>
          <a:xfrm>
            <a:off x="6082227" y="3553605"/>
            <a:ext cx="680566" cy="594360"/>
            <a:chOff x="4946867" y="4508544"/>
            <a:chExt cx="1504950" cy="1314319"/>
          </a:xfrm>
        </p:grpSpPr>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867" y="4508544"/>
              <a:ext cx="15049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5479" y="5203738"/>
              <a:ext cx="8477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1" name="Rounded Rectangle 50"/>
          <p:cNvSpPr/>
          <p:nvPr/>
        </p:nvSpPr>
        <p:spPr bwMode="auto">
          <a:xfrm>
            <a:off x="569940" y="3486310"/>
            <a:ext cx="863312" cy="738592"/>
          </a:xfrm>
          <a:prstGeom prst="roundRect">
            <a:avLst>
              <a:gd name="adj" fmla="val 7382"/>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2" name="Rounded Rectangle 51"/>
          <p:cNvSpPr/>
          <p:nvPr/>
        </p:nvSpPr>
        <p:spPr bwMode="auto">
          <a:xfrm>
            <a:off x="5986001" y="3481033"/>
            <a:ext cx="863312" cy="738592"/>
          </a:xfrm>
          <a:prstGeom prst="roundRect">
            <a:avLst>
              <a:gd name="adj" fmla="val 7382"/>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3" name="TextBox 52"/>
          <p:cNvSpPr txBox="1"/>
          <p:nvPr/>
        </p:nvSpPr>
        <p:spPr bwMode="ltGray">
          <a:xfrm>
            <a:off x="1422850" y="3466419"/>
            <a:ext cx="1741674"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latin typeface="Calibri" pitchFamily="34" charset="0"/>
              </a:rPr>
              <a:t>Enterprise Vault 11, 10 SP3/SP4</a:t>
            </a:r>
            <a:endParaRPr lang="en-US" sz="1600" b="1" dirty="0" smtClean="0">
              <a:solidFill>
                <a:srgbClr val="006600"/>
              </a:solidFill>
              <a:latin typeface="Calibri" pitchFamily="34" charset="0"/>
            </a:endParaRPr>
          </a:p>
        </p:txBody>
      </p:sp>
      <p:sp>
        <p:nvSpPr>
          <p:cNvPr id="54" name="TextBox 53"/>
          <p:cNvSpPr txBox="1"/>
          <p:nvPr/>
        </p:nvSpPr>
        <p:spPr bwMode="ltGray">
          <a:xfrm>
            <a:off x="6861222" y="3468507"/>
            <a:ext cx="1741674"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latin typeface="Calibri" pitchFamily="34" charset="0"/>
              </a:rPr>
              <a:t>Oracle 11g, R1/R2</a:t>
            </a:r>
            <a:endParaRPr lang="en-US" sz="1600" b="1" dirty="0" smtClean="0">
              <a:solidFill>
                <a:srgbClr val="006600"/>
              </a:solidFill>
              <a:latin typeface="Calibri" pitchFamily="34" charset="0"/>
            </a:endParaRPr>
          </a:p>
        </p:txBody>
      </p:sp>
      <p:sp>
        <p:nvSpPr>
          <p:cNvPr id="55" name="TextBox 54"/>
          <p:cNvSpPr txBox="1"/>
          <p:nvPr/>
        </p:nvSpPr>
        <p:spPr bwMode="ltGray">
          <a:xfrm>
            <a:off x="3980242" y="3468507"/>
            <a:ext cx="1741674" cy="745528"/>
          </a:xfrm>
          <a:prstGeom prst="rect">
            <a:avLst/>
          </a:prstGeom>
          <a:noFill/>
          <a:ln w="9525">
            <a:noFill/>
            <a:miter lim="800000"/>
            <a:headEnd/>
            <a:tailEnd/>
          </a:ln>
        </p:spPr>
        <p:txBody>
          <a:bodyPr wrap="square" lIns="91419" tIns="45710" rIns="91419" bIns="45710" rtlCol="0" anchor="ctr" anchorCtr="0">
            <a:noAutofit/>
          </a:bodyPr>
          <a:lstStyle/>
          <a:p>
            <a:pPr algn="l">
              <a:spcBef>
                <a:spcPts val="0"/>
              </a:spcBef>
              <a:spcAft>
                <a:spcPts val="0"/>
              </a:spcAft>
            </a:pPr>
            <a:r>
              <a:rPr lang="en-US" sz="1600" b="1" dirty="0" smtClean="0">
                <a:latin typeface="Calibri" pitchFamily="34" charset="0"/>
              </a:rPr>
              <a:t>Lotus Domino 9, 8.5.1/.2/.3</a:t>
            </a:r>
          </a:p>
        </p:txBody>
      </p:sp>
      <p:sp>
        <p:nvSpPr>
          <p:cNvPr id="28" name="Rectangle 27"/>
          <p:cNvSpPr/>
          <p:nvPr/>
        </p:nvSpPr>
        <p:spPr bwMode="auto">
          <a:xfrm>
            <a:off x="5871433" y="2797932"/>
            <a:ext cx="2210330" cy="43841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1" i="0" u="none" strike="noStrike" cap="none" normalizeH="0" baseline="0" dirty="0" smtClean="0">
                <a:ln>
                  <a:noFill/>
                </a:ln>
                <a:solidFill>
                  <a:srgbClr val="006600"/>
                </a:solidFill>
                <a:effectLst/>
                <a:latin typeface="+mn-lt"/>
              </a:rPr>
              <a:t>New </a:t>
            </a:r>
            <a:r>
              <a:rPr kumimoji="0" lang="en-US" sz="2000" b="1" i="0" u="none" strike="noStrike" cap="none" normalizeH="0" baseline="0" dirty="0" smtClean="0">
                <a:ln>
                  <a:noFill/>
                </a:ln>
                <a:effectLst/>
                <a:latin typeface="+mn-lt"/>
              </a:rPr>
              <a:t>and notable</a:t>
            </a:r>
          </a:p>
        </p:txBody>
      </p:sp>
      <p:graphicFrame>
        <p:nvGraphicFramePr>
          <p:cNvPr id="57" name="Table 56"/>
          <p:cNvGraphicFramePr>
            <a:graphicFrameLocks noGrp="1"/>
          </p:cNvGraphicFramePr>
          <p:nvPr>
            <p:extLst>
              <p:ext uri="{D42A27DB-BD31-4B8C-83A1-F6EECF244321}">
                <p14:modId xmlns:p14="http://schemas.microsoft.com/office/powerpoint/2010/main" val="2108546324"/>
              </p:ext>
            </p:extLst>
          </p:nvPr>
        </p:nvGraphicFramePr>
        <p:xfrm>
          <a:off x="304800" y="5458326"/>
          <a:ext cx="8534400" cy="640080"/>
        </p:xfrm>
        <a:graphic>
          <a:graphicData uri="http://schemas.openxmlformats.org/drawingml/2006/table">
            <a:tbl>
              <a:tblPr firstRow="1" bandRow="1">
                <a:tableStyleId>{72833802-FEF1-4C79-8D5D-14CF1EAF98D9}</a:tableStyleId>
              </a:tblPr>
              <a:tblGrid>
                <a:gridCol w="8534400"/>
              </a:tblGrid>
              <a:tr h="370840">
                <a:tc>
                  <a:txBody>
                    <a:bodyPr/>
                    <a:lstStyle/>
                    <a:p>
                      <a:r>
                        <a:rPr lang="en-US" b="0" dirty="0" smtClean="0">
                          <a:solidFill>
                            <a:schemeClr val="tx1"/>
                          </a:solidFill>
                        </a:rPr>
                        <a:t>Refer to the Backup Exec </a:t>
                      </a:r>
                      <a:r>
                        <a:rPr lang="en-US" b="0" dirty="0" smtClean="0">
                          <a:solidFill>
                            <a:schemeClr val="tx1"/>
                          </a:solidFill>
                          <a:hlinkClick r:id="rId10"/>
                        </a:rPr>
                        <a:t>Software</a:t>
                      </a:r>
                      <a:r>
                        <a:rPr lang="en-US" b="0" baseline="0" dirty="0" smtClean="0">
                          <a:solidFill>
                            <a:schemeClr val="tx1"/>
                          </a:solidFill>
                          <a:hlinkClick r:id="rId10"/>
                        </a:rPr>
                        <a:t> Compatibility List</a:t>
                      </a:r>
                      <a:r>
                        <a:rPr lang="en-US" b="0" baseline="0" dirty="0" smtClean="0">
                          <a:solidFill>
                            <a:schemeClr val="tx1"/>
                          </a:solidFill>
                        </a:rPr>
                        <a:t> for additional details on supported platforms.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3179913905"/>
              </p:ext>
            </p:extLst>
          </p:nvPr>
        </p:nvGraphicFramePr>
        <p:xfrm>
          <a:off x="304800" y="4641172"/>
          <a:ext cx="8534400" cy="640080"/>
        </p:xfrm>
        <a:graphic>
          <a:graphicData uri="http://schemas.openxmlformats.org/drawingml/2006/table">
            <a:tbl>
              <a:tblPr firstRow="1" bandRow="1">
                <a:tableStyleId>{72833802-FEF1-4C79-8D5D-14CF1EAF98D9}</a:tableStyleId>
              </a:tblPr>
              <a:tblGrid>
                <a:gridCol w="8534400"/>
              </a:tblGrid>
              <a:tr h="370840">
                <a:tc>
                  <a:txBody>
                    <a:bodyPr/>
                    <a:lstStyle/>
                    <a:p>
                      <a:r>
                        <a:rPr lang="en-US" b="0" dirty="0" smtClean="0">
                          <a:solidFill>
                            <a:schemeClr val="tx1"/>
                          </a:solidFill>
                        </a:rPr>
                        <a:t>Supported</a:t>
                      </a:r>
                      <a:r>
                        <a:rPr lang="en-US" b="0" baseline="0" dirty="0" smtClean="0">
                          <a:solidFill>
                            <a:schemeClr val="tx1"/>
                          </a:solidFill>
                        </a:rPr>
                        <a:t> applications listed above generally apply to both software and appliance editions of Backup Exec.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7" name="Picture 46">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66960" y="6372833"/>
            <a:ext cx="215370" cy="215370"/>
          </a:xfrm>
          <a:prstGeom prst="rect">
            <a:avLst/>
          </a:prstGeom>
        </p:spPr>
      </p:pic>
      <p:grpSp>
        <p:nvGrpSpPr>
          <p:cNvPr id="49" name="Group 48"/>
          <p:cNvGrpSpPr/>
          <p:nvPr/>
        </p:nvGrpSpPr>
        <p:grpSpPr>
          <a:xfrm>
            <a:off x="0" y="-22034"/>
            <a:ext cx="9144000" cy="853440"/>
            <a:chOff x="0" y="0"/>
            <a:chExt cx="9144000" cy="853440"/>
          </a:xfrm>
        </p:grpSpPr>
        <p:sp>
          <p:nvSpPr>
            <p:cNvPr id="56" name="Rectangle 55"/>
            <p:cNvSpPr/>
            <p:nvPr/>
          </p:nvSpPr>
          <p:spPr>
            <a:xfrm>
              <a:off x="0" y="0"/>
              <a:ext cx="9144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5613" indent="1588" algn="l" rtl="0" fontAlgn="base">
                <a:spcBef>
                  <a:spcPct val="0"/>
                </a:spcBef>
                <a:spcAft>
                  <a:spcPct val="0"/>
                </a:spcAft>
                <a:defRPr sz="2400" kern="1200">
                  <a:solidFill>
                    <a:schemeClr val="lt1"/>
                  </a:solidFill>
                  <a:latin typeface="+mn-lt"/>
                  <a:ea typeface="+mn-ea"/>
                  <a:cs typeface="+mn-cs"/>
                </a:defRPr>
              </a:lvl2pPr>
              <a:lvl3pPr marL="912813" indent="1588" algn="l" rtl="0" fontAlgn="base">
                <a:spcBef>
                  <a:spcPct val="0"/>
                </a:spcBef>
                <a:spcAft>
                  <a:spcPct val="0"/>
                </a:spcAft>
                <a:defRPr sz="2400" kern="1200">
                  <a:solidFill>
                    <a:schemeClr val="lt1"/>
                  </a:solidFill>
                  <a:latin typeface="+mn-lt"/>
                  <a:ea typeface="+mn-ea"/>
                  <a:cs typeface="+mn-cs"/>
                </a:defRPr>
              </a:lvl3pPr>
              <a:lvl4pPr marL="1370013" indent="1588" algn="l" rtl="0" fontAlgn="base">
                <a:spcBef>
                  <a:spcPct val="0"/>
                </a:spcBef>
                <a:spcAft>
                  <a:spcPct val="0"/>
                </a:spcAft>
                <a:defRPr sz="2400" kern="1200">
                  <a:solidFill>
                    <a:schemeClr val="lt1"/>
                  </a:solidFill>
                  <a:latin typeface="+mn-lt"/>
                  <a:ea typeface="+mn-ea"/>
                  <a:cs typeface="+mn-cs"/>
                </a:defRPr>
              </a:lvl4pPr>
              <a:lvl5pPr marL="1827213" indent="1588"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9" name="Rectangle 58"/>
            <p:cNvSpPr/>
            <p:nvPr/>
          </p:nvSpPr>
          <p:spPr>
            <a:xfrm>
              <a:off x="0" y="762000"/>
              <a:ext cx="9144000" cy="91440"/>
            </a:xfrm>
            <a:prstGeom prst="rect">
              <a:avLst/>
            </a:prstGeom>
            <a:solidFill>
              <a:srgbClr val="FCB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5613" indent="1588" algn="l" rtl="0" fontAlgn="base">
                <a:spcBef>
                  <a:spcPct val="0"/>
                </a:spcBef>
                <a:spcAft>
                  <a:spcPct val="0"/>
                </a:spcAft>
                <a:defRPr sz="2400" kern="1200">
                  <a:solidFill>
                    <a:schemeClr val="lt1"/>
                  </a:solidFill>
                  <a:latin typeface="+mn-lt"/>
                  <a:ea typeface="+mn-ea"/>
                  <a:cs typeface="+mn-cs"/>
                </a:defRPr>
              </a:lvl2pPr>
              <a:lvl3pPr marL="912813" indent="1588" algn="l" rtl="0" fontAlgn="base">
                <a:spcBef>
                  <a:spcPct val="0"/>
                </a:spcBef>
                <a:spcAft>
                  <a:spcPct val="0"/>
                </a:spcAft>
                <a:defRPr sz="2400" kern="1200">
                  <a:solidFill>
                    <a:schemeClr val="lt1"/>
                  </a:solidFill>
                  <a:latin typeface="+mn-lt"/>
                  <a:ea typeface="+mn-ea"/>
                  <a:cs typeface="+mn-cs"/>
                </a:defRPr>
              </a:lvl3pPr>
              <a:lvl4pPr marL="1370013" indent="1588" algn="l" rtl="0" fontAlgn="base">
                <a:spcBef>
                  <a:spcPct val="0"/>
                </a:spcBef>
                <a:spcAft>
                  <a:spcPct val="0"/>
                </a:spcAft>
                <a:defRPr sz="2400" kern="1200">
                  <a:solidFill>
                    <a:schemeClr val="lt1"/>
                  </a:solidFill>
                  <a:latin typeface="+mn-lt"/>
                  <a:ea typeface="+mn-ea"/>
                  <a:cs typeface="+mn-cs"/>
                </a:defRPr>
              </a:lvl4pPr>
              <a:lvl5pPr marL="1827213" indent="1588"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60" name="Picture 59" descr="Symantec_logo_horizontal_2010 copy.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782331" y="45720"/>
              <a:ext cx="2285469" cy="640080"/>
            </a:xfrm>
            <a:prstGeom prst="rect">
              <a:avLst/>
            </a:prstGeom>
          </p:spPr>
        </p:pic>
      </p:grpSp>
      <p:sp>
        <p:nvSpPr>
          <p:cNvPr id="61" name="Title 1"/>
          <p:cNvSpPr txBox="1">
            <a:spLocks/>
          </p:cNvSpPr>
          <p:nvPr/>
        </p:nvSpPr>
        <p:spPr bwMode="gray">
          <a:xfrm>
            <a:off x="135443" y="22034"/>
            <a:ext cx="6646887" cy="73880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bodyPr>
          <a:lstStyle>
            <a:lvl1pPr algn="l" rtl="0" eaLnBrk="1" fontAlgn="base" hangingPunct="1">
              <a:lnSpc>
                <a:spcPct val="90000"/>
              </a:lnSpc>
              <a:spcBef>
                <a:spcPct val="0"/>
              </a:spcBef>
              <a:spcAft>
                <a:spcPct val="0"/>
              </a:spcAft>
              <a:defRPr sz="34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sz="2400" dirty="0">
                <a:solidFill>
                  <a:schemeClr val="bg1"/>
                </a:solidFill>
              </a:rPr>
              <a:t>Backup Exec 2014: New Platforms and Applications </a:t>
            </a:r>
            <a:endParaRPr lang="en-US" sz="2400" dirty="0" smtClean="0">
              <a:solidFill>
                <a:schemeClr val="bg1"/>
              </a:solidFill>
            </a:endParaRPr>
          </a:p>
          <a:p>
            <a:r>
              <a:rPr lang="en-US" sz="1800" b="0" i="1" dirty="0" smtClean="0">
                <a:solidFill>
                  <a:schemeClr val="bg1"/>
                </a:solidFill>
              </a:rPr>
              <a:t>Microsoft </a:t>
            </a:r>
            <a:r>
              <a:rPr lang="en-US" sz="1800" b="0" i="1" dirty="0">
                <a:solidFill>
                  <a:schemeClr val="bg1"/>
                </a:solidFill>
              </a:rPr>
              <a:t>and non-Microsoft applications</a:t>
            </a:r>
            <a:endParaRPr lang="en-GB" sz="1400" b="0" i="1" dirty="0">
              <a:solidFill>
                <a:schemeClr val="bg1"/>
              </a:solidFill>
            </a:endParaRPr>
          </a:p>
        </p:txBody>
      </p:sp>
      <p:pic>
        <p:nvPicPr>
          <p:cNvPr id="4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6" y="6312984"/>
            <a:ext cx="4187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8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1440" tIns="45720" rIns="91440" bIns="45720" anchor="ctr"/>
          <a:lstStyle/>
          <a:p>
            <a:pPr eaLnBrk="1" hangingPunct="1"/>
            <a:r>
              <a:rPr lang="en-US" dirty="0" smtClean="0"/>
              <a:t>Try Backup Exec – FREE for 60 days</a:t>
            </a:r>
          </a:p>
        </p:txBody>
      </p:sp>
      <p:sp>
        <p:nvSpPr>
          <p:cNvPr id="36867" name="Rectangle 3"/>
          <p:cNvSpPr>
            <a:spLocks noChangeArrowheads="1"/>
          </p:cNvSpPr>
          <p:nvPr/>
        </p:nvSpPr>
        <p:spPr bwMode="auto">
          <a:xfrm>
            <a:off x="1181100" y="1383888"/>
            <a:ext cx="6896100" cy="830997"/>
          </a:xfrm>
          <a:prstGeom prst="rect">
            <a:avLst/>
          </a:prstGeom>
          <a:noFill/>
          <a:ln w="12700" algn="ctr">
            <a:noFill/>
            <a:miter lim="800000"/>
            <a:headEnd/>
            <a:tailEnd/>
          </a:ln>
        </p:spPr>
        <p:txBody>
          <a:bodyPr>
            <a:spAutoFit/>
          </a:bodyPr>
          <a:lstStyle/>
          <a:p>
            <a:r>
              <a:rPr lang="en-US" b="1" dirty="0" smtClean="0">
                <a:latin typeface="+mj-lt"/>
                <a:cs typeface="Arial" charset="0"/>
              </a:rPr>
              <a:t> </a:t>
            </a:r>
            <a:endParaRPr lang="en-US" b="1" dirty="0">
              <a:latin typeface="+mj-lt"/>
              <a:cs typeface="Arial" charset="0"/>
            </a:endParaRPr>
          </a:p>
          <a:p>
            <a:r>
              <a:rPr lang="en-US" b="1" dirty="0">
                <a:latin typeface="+mj-lt"/>
                <a:cs typeface="Arial" charset="0"/>
              </a:rPr>
              <a:t>Backup Exec </a:t>
            </a:r>
            <a:r>
              <a:rPr lang="en-US" b="1" dirty="0" smtClean="0">
                <a:latin typeface="+mj-lt"/>
                <a:cs typeface="Arial" charset="0"/>
              </a:rPr>
              <a:t>2014</a:t>
            </a:r>
            <a:endParaRPr lang="en-US" sz="2000" b="1" i="1" dirty="0" smtClean="0">
              <a:solidFill>
                <a:srgbClr val="678BA8"/>
              </a:solidFill>
              <a:latin typeface="+mj-lt"/>
              <a:cs typeface="Arial" charset="0"/>
            </a:endParaRPr>
          </a:p>
        </p:txBody>
      </p:sp>
      <p:sp>
        <p:nvSpPr>
          <p:cNvPr id="36868" name="Rectangle 4"/>
          <p:cNvSpPr>
            <a:spLocks noChangeArrowheads="1"/>
          </p:cNvSpPr>
          <p:nvPr/>
        </p:nvSpPr>
        <p:spPr bwMode="auto">
          <a:xfrm>
            <a:off x="2402289" y="5272088"/>
            <a:ext cx="4487062" cy="523220"/>
          </a:xfrm>
          <a:prstGeom prst="rect">
            <a:avLst/>
          </a:prstGeom>
          <a:noFill/>
          <a:ln w="12700" algn="ctr">
            <a:noFill/>
            <a:miter lim="800000"/>
            <a:headEnd/>
            <a:tailEnd/>
          </a:ln>
        </p:spPr>
        <p:txBody>
          <a:bodyPr wrap="none">
            <a:spAutoFit/>
          </a:bodyPr>
          <a:lstStyle/>
          <a:p>
            <a:r>
              <a:rPr lang="en-US" sz="2800" b="1" dirty="0" smtClean="0">
                <a:latin typeface="+mj-lt"/>
                <a:cs typeface="Arial" charset="0"/>
              </a:rPr>
              <a:t>www.backupexec.com/trybe</a:t>
            </a:r>
            <a:endParaRPr lang="en-US" sz="2800" b="1" dirty="0">
              <a:latin typeface="+mj-lt"/>
              <a:cs typeface="Arial" charset="0"/>
            </a:endParaRPr>
          </a:p>
        </p:txBody>
      </p:sp>
      <p:sp>
        <p:nvSpPr>
          <p:cNvPr id="7" name="Slide Number Placeholder 3"/>
          <p:cNvSpPr txBox="1">
            <a:spLocks/>
          </p:cNvSpPr>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B58DBE0-A708-4CFE-8180-6681720CA6DE}" type="slidenum">
              <a:rPr kumimoji="0" lang="en-US" sz="1000" b="1" i="0" u="none" strike="noStrike" kern="1200" cap="none" spc="0" normalizeH="0" baseline="0" noProof="0" smtClean="0">
                <a:ln>
                  <a:noFill/>
                </a:ln>
                <a:solidFill>
                  <a:schemeClr val="bg1"/>
                </a:solidFill>
                <a:effectLst/>
                <a:uLnTx/>
                <a:uFillTx/>
                <a:latin typeface="Calibri" pitchFamily="34" charset="0"/>
                <a:ea typeface="+mn-ea"/>
                <a:cs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000" b="1" i="0" u="none" strike="noStrike" kern="1200" cap="none" spc="0" normalizeH="0" baseline="0" noProof="0" dirty="0">
              <a:ln>
                <a:noFill/>
              </a:ln>
              <a:solidFill>
                <a:schemeClr val="bg1"/>
              </a:solidFill>
              <a:effectLst/>
              <a:uLnTx/>
              <a:uFillTx/>
              <a:latin typeface="Calibri" pitchFamily="34" charset="0"/>
              <a:ea typeface="+mn-ea"/>
              <a:cs typeface="Calibri" pitchFamily="34" charset="0"/>
            </a:endParaRPr>
          </a:p>
        </p:txBody>
      </p:sp>
      <p:grpSp>
        <p:nvGrpSpPr>
          <p:cNvPr id="4" name="Group 3"/>
          <p:cNvGrpSpPr/>
          <p:nvPr/>
        </p:nvGrpSpPr>
        <p:grpSpPr>
          <a:xfrm>
            <a:off x="3335867" y="2472267"/>
            <a:ext cx="2573866" cy="2573866"/>
            <a:chOff x="-838200" y="872067"/>
            <a:chExt cx="2573866" cy="2573866"/>
          </a:xfrm>
        </p:grpSpPr>
        <p:sp>
          <p:nvSpPr>
            <p:cNvPr id="2" name="Oval 1"/>
            <p:cNvSpPr/>
            <p:nvPr/>
          </p:nvSpPr>
          <p:spPr bwMode="auto">
            <a:xfrm>
              <a:off x="-838200" y="872067"/>
              <a:ext cx="2573866" cy="2573866"/>
            </a:xfrm>
            <a:prstGeom prst="ellipse">
              <a:avLst/>
            </a:prstGeom>
            <a:gradFill flip="none" rotWithShape="1">
              <a:gsLst>
                <a:gs pos="12000">
                  <a:schemeClr val="accent2"/>
                </a:gs>
                <a:gs pos="100000">
                  <a:schemeClr val="accent6"/>
                </a:gs>
                <a:gs pos="80000">
                  <a:schemeClr val="accent2">
                    <a:lumMod val="75000"/>
                  </a:schemeClr>
                </a:gs>
              </a:gsLst>
              <a:lin ang="5400000" scaled="0"/>
              <a:tileRect/>
            </a:gradFill>
            <a:ln w="38100" cmpd="sng">
              <a:solidFill>
                <a:schemeClr val="tx1">
                  <a:lumMod val="75000"/>
                  <a:lumOff val="25000"/>
                </a:schemeClr>
              </a:solidFill>
              <a:headEnd type="none" w="med" len="med"/>
              <a:tailEnd type="none" w="med" len="med"/>
            </a:ln>
            <a:effectLst>
              <a:outerShdw blurRad="88900" dist="50800" dir="5400000" algn="tl" rotWithShape="0">
                <a:srgbClr val="000000">
                  <a:alpha val="50000"/>
                </a:srgb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Oval 8"/>
            <p:cNvSpPr/>
            <p:nvPr/>
          </p:nvSpPr>
          <p:spPr bwMode="auto">
            <a:xfrm>
              <a:off x="-389467" y="1320800"/>
              <a:ext cx="1676400" cy="1676400"/>
            </a:xfrm>
            <a:prstGeom prst="ellipse">
              <a:avLst/>
            </a:prstGeom>
            <a:gradFill flip="none" rotWithShape="1">
              <a:gsLst>
                <a:gs pos="0">
                  <a:schemeClr val="tx1"/>
                </a:gs>
                <a:gs pos="100000">
                  <a:schemeClr val="tx1">
                    <a:lumMod val="75000"/>
                    <a:lumOff val="25000"/>
                  </a:schemeClr>
                </a:gs>
              </a:gsLst>
              <a:lin ang="16200000" scaled="0"/>
              <a:tileRect/>
            </a:gradFill>
            <a:ln w="38100" cmpd="sng">
              <a:solidFill>
                <a:schemeClr val="tx1">
                  <a:lumMod val="75000"/>
                  <a:lumOff val="2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Right Arrow 9"/>
            <p:cNvSpPr/>
            <p:nvPr/>
          </p:nvSpPr>
          <p:spPr bwMode="auto">
            <a:xfrm rot="5400000">
              <a:off x="-318563" y="1419229"/>
              <a:ext cx="1534609" cy="1456288"/>
            </a:xfrm>
            <a:prstGeom prst="rightArrow">
              <a:avLst/>
            </a:prstGeom>
            <a:gradFill flip="none" rotWithShape="1">
              <a:gsLst>
                <a:gs pos="0">
                  <a:schemeClr val="accent2">
                    <a:lumMod val="40000"/>
                    <a:lumOff val="60000"/>
                  </a:schemeClr>
                </a:gs>
                <a:gs pos="88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13" name="Picture 12" descr="BE_Servers.png"/>
            <p:cNvPicPr>
              <a:picLocks noChangeAspect="1"/>
            </p:cNvPicPr>
            <p:nvPr/>
          </p:nvPicPr>
          <p:blipFill rotWithShape="1">
            <a:blip r:embed="rId3" cstate="print">
              <a:extLst>
                <a:ext uri="{28A0092B-C50C-407E-A947-70E740481C1C}">
                  <a14:useLocalDpi xmlns:a14="http://schemas.microsoft.com/office/drawing/2010/main" val="0"/>
                </a:ext>
              </a:extLst>
            </a:blip>
            <a:srcRect b="4196"/>
            <a:stretch/>
          </p:blipFill>
          <p:spPr>
            <a:xfrm>
              <a:off x="-75643" y="995895"/>
              <a:ext cx="1057776" cy="1123938"/>
            </a:xfrm>
            <a:prstGeom prst="rect">
              <a:avLst/>
            </a:prstGeom>
            <a:effectLst>
              <a:outerShdw blurRad="50800" dist="38100" dir="5400000" algn="t" rotWithShape="0">
                <a:prstClr val="black">
                  <a:alpha val="40000"/>
                </a:prstClr>
              </a:outerShdw>
            </a:effectLst>
          </p:spPr>
        </p:pic>
        <p:grpSp>
          <p:nvGrpSpPr>
            <p:cNvPr id="14" name="Group 17"/>
            <p:cNvGrpSpPr>
              <a:grpSpLocks/>
            </p:cNvGrpSpPr>
            <p:nvPr/>
          </p:nvGrpSpPr>
          <p:grpSpPr>
            <a:xfrm>
              <a:off x="175434" y="2138654"/>
              <a:ext cx="515121" cy="522063"/>
              <a:chOff x="2955619" y="1076461"/>
              <a:chExt cx="612371" cy="574069"/>
            </a:xfrm>
          </p:grpSpPr>
          <p:sp>
            <p:nvSpPr>
              <p:cNvPr id="15" name="Oval 14"/>
              <p:cNvSpPr>
                <a:spLocks noChangeAspect="1"/>
              </p:cNvSpPr>
              <p:nvPr/>
            </p:nvSpPr>
            <p:spPr bwMode="auto">
              <a:xfrm>
                <a:off x="2955619" y="1076461"/>
                <a:ext cx="612371" cy="574069"/>
              </a:xfrm>
              <a:prstGeom prst="ellipse">
                <a:avLst/>
              </a:prstGeom>
              <a:solidFill>
                <a:schemeClr val="accent2"/>
              </a:solidFill>
              <a:ln w="63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16" name="Flowchart: Magnetic Disk 122"/>
              <p:cNvSpPr/>
              <p:nvPr/>
            </p:nvSpPr>
            <p:spPr bwMode="auto">
              <a:xfrm>
                <a:off x="3102429" y="1206773"/>
                <a:ext cx="255134" cy="211931"/>
              </a:xfrm>
              <a:prstGeom prst="flowChartMagneticDisk">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grpSp>
            <p:nvGrpSpPr>
              <p:cNvPr id="17" name="Group 16"/>
              <p:cNvGrpSpPr/>
              <p:nvPr/>
            </p:nvGrpSpPr>
            <p:grpSpPr>
              <a:xfrm>
                <a:off x="3179547" y="1370500"/>
                <a:ext cx="230981" cy="132829"/>
                <a:chOff x="3757613" y="1285875"/>
                <a:chExt cx="230981" cy="132829"/>
              </a:xfrm>
            </p:grpSpPr>
            <p:sp>
              <p:nvSpPr>
                <p:cNvPr id="18" name="Rectangle 12"/>
                <p:cNvSpPr/>
                <p:nvPr/>
              </p:nvSpPr>
              <p:spPr bwMode="auto">
                <a:xfrm>
                  <a:off x="3757613" y="1285875"/>
                  <a:ext cx="230981" cy="132829"/>
                </a:xfrm>
                <a:prstGeom prst="rect">
                  <a:avLst/>
                </a:prstGeom>
                <a:solidFill>
                  <a:schemeClr val="accent2"/>
                </a:solidFill>
                <a:ln w="381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19" name="Rectangle 18"/>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20" name="Rectangle 19"/>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grpSp>
        </p:grpSp>
        <p:sp>
          <p:nvSpPr>
            <p:cNvPr id="22" name="Rectangle 3"/>
            <p:cNvSpPr>
              <a:spLocks noChangeArrowheads="1"/>
            </p:cNvSpPr>
            <p:nvPr/>
          </p:nvSpPr>
          <p:spPr bwMode="auto">
            <a:xfrm>
              <a:off x="-330200" y="965202"/>
              <a:ext cx="1583269" cy="1921934"/>
            </a:xfrm>
            <a:prstGeom prst="rect">
              <a:avLst/>
            </a:prstGeom>
            <a:noFill/>
            <a:ln w="12700" algn="ctr">
              <a:noFill/>
              <a:miter lim="800000"/>
              <a:headEnd/>
              <a:tailEnd/>
            </a:ln>
          </p:spPr>
          <p:txBody>
            <a:bodyPr>
              <a:prstTxWarp prst="textArchDown">
                <a:avLst>
                  <a:gd name="adj" fmla="val 21281077"/>
                </a:avLst>
              </a:prstTxWarp>
              <a:spAutoFit/>
            </a:bodyPr>
            <a:lstStyle/>
            <a:p>
              <a:r>
                <a:rPr lang="en-US" b="1" spc="200" dirty="0" smtClean="0">
                  <a:effectLst>
                    <a:outerShdw blurRad="28575" dist="12700" dir="5400000" algn="tl" rotWithShape="0">
                      <a:schemeClr val="accent2">
                        <a:lumMod val="20000"/>
                        <a:lumOff val="80000"/>
                        <a:alpha val="95000"/>
                      </a:schemeClr>
                    </a:outerShdw>
                  </a:effectLst>
                  <a:latin typeface="+mj-lt"/>
                  <a:cs typeface="Arial" charset="0"/>
                </a:rPr>
                <a:t> </a:t>
              </a:r>
            </a:p>
            <a:p>
              <a:r>
                <a:rPr lang="en-US" b="1" spc="200" dirty="0" smtClean="0">
                  <a:effectLst>
                    <a:outerShdw blurRad="28575" dist="12700" dir="5400000" algn="tl" rotWithShape="0">
                      <a:schemeClr val="accent2">
                        <a:lumMod val="20000"/>
                        <a:lumOff val="80000"/>
                        <a:alpha val="95000"/>
                      </a:schemeClr>
                    </a:outerShdw>
                  </a:effectLst>
                  <a:latin typeface="+mj-lt"/>
                  <a:cs typeface="Arial" charset="0"/>
                </a:rPr>
                <a:t>DOWNLOAD NOW!</a:t>
              </a:r>
              <a:endParaRPr lang="en-US" sz="2000" b="1" i="1" spc="200" dirty="0" smtClean="0">
                <a:solidFill>
                  <a:srgbClr val="678BA8"/>
                </a:solidFill>
                <a:effectLst>
                  <a:outerShdw blurRad="28575" dist="12700" dir="5400000" algn="tl" rotWithShape="0">
                    <a:schemeClr val="accent2">
                      <a:lumMod val="20000"/>
                      <a:lumOff val="80000"/>
                      <a:alpha val="95000"/>
                    </a:schemeClr>
                  </a:outerShdw>
                </a:effectLst>
                <a:latin typeface="+mj-lt"/>
                <a:cs typeface="Arial" charset="0"/>
              </a:endParaRPr>
            </a:p>
          </p:txBody>
        </p:sp>
      </p:grpSp>
      <p:sp>
        <p:nvSpPr>
          <p:cNvPr id="25" name="Footer Placeholder 3"/>
          <p:cNvSpPr>
            <a:spLocks noGrp="1"/>
          </p:cNvSpPr>
          <p:nvPr>
            <p:ph type="ftr" sz="quarter" idx="10"/>
          </p:nvPr>
        </p:nvSpPr>
        <p:spPr>
          <a:xfrm>
            <a:off x="381000" y="6358518"/>
            <a:ext cx="4183380" cy="232782"/>
          </a:xfrm>
        </p:spPr>
        <p:txBody>
          <a:bodyPr/>
          <a:lstStyle/>
          <a:p>
            <a:pPr lvl="0"/>
            <a:r>
              <a:rPr lang="en-US" dirty="0"/>
              <a:t>Backup Exec </a:t>
            </a:r>
            <a:r>
              <a:rPr lang="en-US" dirty="0">
                <a:latin typeface="Calibri"/>
                <a:cs typeface="Calibri"/>
              </a:rPr>
              <a:t>™ </a:t>
            </a:r>
            <a:r>
              <a:rPr lang="en-US" dirty="0"/>
              <a:t>2014</a:t>
            </a:r>
          </a:p>
        </p:txBody>
      </p:sp>
    </p:spTree>
    <p:extLst>
      <p:ext uri="{BB962C8B-B14F-4D97-AF65-F5344CB8AC3E}">
        <p14:creationId xmlns:p14="http://schemas.microsoft.com/office/powerpoint/2010/main" val="1908766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dirty="0"/>
              <a:t>Symantec Enterprise Vault™ </a:t>
            </a:r>
            <a:r>
              <a:rPr lang="en-US" dirty="0" smtClean="0"/>
              <a:t>11 </a:t>
            </a:r>
            <a:r>
              <a:rPr lang="en-US" dirty="0"/>
              <a:t>Customer Presentation</a:t>
            </a:r>
          </a:p>
        </p:txBody>
      </p:sp>
      <p:sp>
        <p:nvSpPr>
          <p:cNvPr id="4" name="Slide Number Placeholder 3"/>
          <p:cNvSpPr>
            <a:spLocks noGrp="1"/>
          </p:cNvSpPr>
          <p:nvPr>
            <p:ph type="sldNum" sz="quarter" idx="4"/>
          </p:nvPr>
        </p:nvSpPr>
        <p:spPr/>
        <p:txBody>
          <a:bodyPr/>
          <a:lstStyle/>
          <a:p>
            <a:fld id="{46082381-925A-4C25-AB18-0C99AD89CFC0}" type="slidenum">
              <a:rPr lang="en-US" smtClean="0"/>
              <a:pPr/>
              <a:t>15</a:t>
            </a:fld>
            <a:endParaRPr lang="en-US" dirty="0"/>
          </a:p>
        </p:txBody>
      </p:sp>
      <p:sp>
        <p:nvSpPr>
          <p:cNvPr id="6" name="Title 2"/>
          <p:cNvSpPr txBox="1">
            <a:spLocks/>
          </p:cNvSpPr>
          <p:nvPr/>
        </p:nvSpPr>
        <p:spPr bwMode="gray">
          <a:xfrm>
            <a:off x="709104" y="2843568"/>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lgn="l" rtl="0" eaLnBrk="1" fontAlgn="base" hangingPunct="1">
              <a:lnSpc>
                <a:spcPct val="90000"/>
              </a:lnSpc>
              <a:spcBef>
                <a:spcPct val="0"/>
              </a:spcBef>
              <a:spcAft>
                <a:spcPct val="0"/>
              </a:spcAft>
              <a:defRPr sz="34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kern="0" dirty="0" smtClean="0"/>
              <a:t>Symantec Enterprise Vault for Exchange</a:t>
            </a:r>
          </a:p>
          <a:p>
            <a:r>
              <a:rPr lang="en-US" sz="2000" kern="0" dirty="0" smtClean="0"/>
              <a:t>Storage considerations</a:t>
            </a:r>
            <a:endParaRPr lang="en-US" sz="2000" kern="0" dirty="0"/>
          </a:p>
        </p:txBody>
      </p:sp>
    </p:spTree>
    <p:extLst>
      <p:ext uri="{BB962C8B-B14F-4D97-AF65-F5344CB8AC3E}">
        <p14:creationId xmlns:p14="http://schemas.microsoft.com/office/powerpoint/2010/main" val="362614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6"/>
          <p:cNvPicPr>
            <a:picLocks noChangeAspect="1"/>
          </p:cNvPicPr>
          <p:nvPr/>
        </p:nvPicPr>
        <p:blipFill>
          <a:blip r:embed="rId3">
            <a:extLst>
              <a:ext uri="{28A0092B-C50C-407E-A947-70E740481C1C}">
                <a14:useLocalDpi xmlns:a14="http://schemas.microsoft.com/office/drawing/2010/main" val="0"/>
              </a:ext>
            </a:extLst>
          </a:blip>
          <a:srcRect l="2820" t="2669" r="2296" b="2267"/>
          <a:stretch>
            <a:fillRect/>
          </a:stretch>
        </p:blipFill>
        <p:spPr bwMode="auto">
          <a:xfrm>
            <a:off x="182563" y="168275"/>
            <a:ext cx="8742362"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TextBox 243"/>
          <p:cNvSpPr txBox="1">
            <a:spLocks noChangeArrowheads="1"/>
          </p:cNvSpPr>
          <p:nvPr/>
        </p:nvSpPr>
        <p:spPr bwMode="ltGray">
          <a:xfrm>
            <a:off x="3849688" y="6043613"/>
            <a:ext cx="27241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a:t>
            </a:r>
            <a:r>
              <a:rPr lang="en-GB" sz="2000" b="1" smtClean="0">
                <a:solidFill>
                  <a:prstClr val="black"/>
                </a:solidFill>
                <a:latin typeface="Bradley Hand ITC" panose="03070402050302030203" pitchFamily="66" charset="0"/>
                <a:cs typeface="Arial" panose="020B0604020202020204" pitchFamily="34" charset="0"/>
              </a:rPr>
              <a:t>13.8TB in Exchange</a:t>
            </a:r>
          </a:p>
        </p:txBody>
      </p:sp>
      <p:grpSp>
        <p:nvGrpSpPr>
          <p:cNvPr id="159" name="Group 158"/>
          <p:cNvGrpSpPr>
            <a:grpSpLocks/>
          </p:cNvGrpSpPr>
          <p:nvPr/>
        </p:nvGrpSpPr>
        <p:grpSpPr bwMode="auto">
          <a:xfrm>
            <a:off x="1295400" y="1801813"/>
            <a:ext cx="692150" cy="1398587"/>
            <a:chOff x="4138907" y="1047833"/>
            <a:chExt cx="692864" cy="1399565"/>
          </a:xfrm>
        </p:grpSpPr>
        <mc:AlternateContent xmlns:mc="http://schemas.openxmlformats.org/markup-compatibility/2006" xmlns:p14="http://schemas.microsoft.com/office/powerpoint/2010/main">
          <mc:Choice Requires="p14">
            <p:contentPart p14:bwMode="auto" r:id="rId4">
              <p14:nvContentPartPr>
                <p14:cNvPr id="160" name="Ink 6"/>
                <p14:cNvContentPartPr>
                  <a14:cpLocks xmlns:a14="http://schemas.microsoft.com/office/drawing/2010/main" noRot="1" noChangeAspect="1" noEditPoints="1" noChangeArrowheads="1" noChangeShapeType="1"/>
                </p14:cNvContentPartPr>
                <p14:nvPr/>
              </p14:nvContentPartPr>
              <p14:xfrm>
                <a:off x="4138907" y="1853515"/>
                <a:ext cx="692864" cy="593883"/>
              </p14:xfrm>
            </p:contentPart>
          </mc:Choice>
          <mc:Fallback xmlns="">
            <p:pic>
              <p:nvPicPr>
                <p:cNvPr id="160" name="Ink 6"/>
                <p:cNvPicPr>
                  <a:picLocks noRot="1" noChangeAspect="1" noEditPoints="1" noChangeArrowheads="1" noChangeShapeType="1"/>
                </p:cNvPicPr>
                <p:nvPr/>
              </p:nvPicPr>
              <p:blipFill>
                <a:blip r:embed="rId5"/>
                <a:stretch>
                  <a:fillRect/>
                </a:stretch>
              </p:blipFill>
              <p:spPr>
                <a:xfrm>
                  <a:off x="4128818" y="1844511"/>
                  <a:ext cx="715203" cy="61333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1" name="Ink 69"/>
                <p14:cNvContentPartPr>
                  <a14:cpLocks xmlns:a14="http://schemas.microsoft.com/office/drawing/2010/main" noRot="1" noChangeAspect="1" noEditPoints="1" noChangeArrowheads="1" noChangeShapeType="1"/>
                </p14:cNvContentPartPr>
                <p14:nvPr/>
              </p14:nvContentPartPr>
              <p14:xfrm>
                <a:off x="4309828" y="1047833"/>
                <a:ext cx="277636" cy="473786"/>
              </p14:xfrm>
            </p:contentPart>
          </mc:Choice>
          <mc:Fallback xmlns="">
            <p:pic>
              <p:nvPicPr>
                <p:cNvPr id="161" name="Ink 69"/>
                <p:cNvPicPr>
                  <a:picLocks noRot="1" noChangeAspect="1" noEditPoints="1" noChangeArrowheads="1" noChangeShapeType="1"/>
                </p:cNvPicPr>
                <p:nvPr/>
              </p:nvPicPr>
              <p:blipFill>
                <a:blip r:embed="rId7"/>
                <a:stretch>
                  <a:fillRect/>
                </a:stretch>
              </p:blipFill>
              <p:spPr>
                <a:xfrm>
                  <a:off x="4301186" y="1042793"/>
                  <a:ext cx="289879" cy="48818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2" name="Ink 15"/>
                <p14:cNvContentPartPr>
                  <a14:cpLocks xmlns:a14="http://schemas.microsoft.com/office/drawing/2010/main" noRot="1" noChangeAspect="1" noEditPoints="1" noChangeArrowheads="1" noChangeShapeType="1"/>
                </p14:cNvContentPartPr>
                <p14:nvPr/>
              </p14:nvContentPartPr>
              <p14:xfrm>
                <a:off x="4270494" y="1521619"/>
                <a:ext cx="242870" cy="457059"/>
              </p14:xfrm>
            </p:contentPart>
          </mc:Choice>
          <mc:Fallback xmlns="">
            <p:pic>
              <p:nvPicPr>
                <p:cNvPr id="162" name="Ink 15"/>
                <p:cNvPicPr>
                  <a:picLocks noRot="1" noChangeAspect="1" noEditPoints="1" noChangeArrowheads="1" noChangeShapeType="1"/>
                </p:cNvPicPr>
                <p:nvPr/>
              </p:nvPicPr>
              <p:blipFill>
                <a:blip r:embed="rId9"/>
                <a:stretch>
                  <a:fillRect/>
                </a:stretch>
              </p:blipFill>
              <p:spPr>
                <a:xfrm>
                  <a:off x="4264008" y="1513335"/>
                  <a:ext cx="251879" cy="474707"/>
                </a:xfrm>
                <a:prstGeom prst="rect">
                  <a:avLst/>
                </a:prstGeom>
              </p:spPr>
            </p:pic>
          </mc:Fallback>
        </mc:AlternateContent>
      </p:grpSp>
      <p:grpSp>
        <p:nvGrpSpPr>
          <p:cNvPr id="4" name="Group 3"/>
          <p:cNvGrpSpPr>
            <a:grpSpLocks/>
          </p:cNvGrpSpPr>
          <p:nvPr/>
        </p:nvGrpSpPr>
        <p:grpSpPr bwMode="auto">
          <a:xfrm>
            <a:off x="1293813" y="1804988"/>
            <a:ext cx="692150" cy="1400175"/>
            <a:chOff x="4138907" y="1047833"/>
            <a:chExt cx="692864" cy="1399565"/>
          </a:xfrm>
        </p:grpSpPr>
        <mc:AlternateContent xmlns:mc="http://schemas.openxmlformats.org/markup-compatibility/2006" xmlns:p14="http://schemas.microsoft.com/office/powerpoint/2010/main">
          <mc:Choice Requires="p14">
            <p:contentPart p14:bwMode="auto" r:id="rId10">
              <p14:nvContentPartPr>
                <p14:cNvPr id="155" name="Ink 6"/>
                <p14:cNvContentPartPr>
                  <a14:cpLocks xmlns:a14="http://schemas.microsoft.com/office/drawing/2010/main" noRot="1" noChangeAspect="1" noEditPoints="1" noChangeArrowheads="1" noChangeShapeType="1"/>
                </p14:cNvContentPartPr>
                <p14:nvPr/>
              </p14:nvContentPartPr>
              <p14:xfrm>
                <a:off x="4138907" y="1853515"/>
                <a:ext cx="692864" cy="593883"/>
              </p14:xfrm>
            </p:contentPart>
          </mc:Choice>
          <mc:Fallback xmlns="">
            <p:pic>
              <p:nvPicPr>
                <p:cNvPr id="155" name="Ink 6"/>
                <p:cNvPicPr>
                  <a:picLocks noRot="1" noChangeAspect="1" noEditPoints="1" noChangeArrowheads="1" noChangeShapeType="1"/>
                </p:cNvPicPr>
                <p:nvPr/>
              </p:nvPicPr>
              <p:blipFill>
                <a:blip r:embed="rId11"/>
                <a:stretch>
                  <a:fillRect/>
                </a:stretch>
              </p:blipFill>
              <p:spPr>
                <a:xfrm>
                  <a:off x="4128818" y="1844517"/>
                  <a:ext cx="715203" cy="61331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6" name="Ink 69"/>
                <p14:cNvContentPartPr>
                  <a14:cpLocks xmlns:a14="http://schemas.microsoft.com/office/drawing/2010/main" noRot="1" noChangeAspect="1" noEditPoints="1" noChangeArrowheads="1" noChangeShapeType="1"/>
                </p14:cNvContentPartPr>
                <p14:nvPr/>
              </p14:nvContentPartPr>
              <p14:xfrm>
                <a:off x="4309828" y="1047833"/>
                <a:ext cx="277636" cy="473786"/>
              </p14:xfrm>
            </p:contentPart>
          </mc:Choice>
          <mc:Fallback xmlns="">
            <p:pic>
              <p:nvPicPr>
                <p:cNvPr id="156" name="Ink 69"/>
                <p:cNvPicPr>
                  <a:picLocks noRot="1" noChangeAspect="1" noEditPoints="1" noChangeArrowheads="1" noChangeShapeType="1"/>
                </p:cNvPicPr>
                <p:nvPr/>
              </p:nvPicPr>
              <p:blipFill>
                <a:blip r:embed="rId7"/>
                <a:stretch>
                  <a:fillRect/>
                </a:stretch>
              </p:blipFill>
              <p:spPr>
                <a:xfrm>
                  <a:off x="4301186" y="1042793"/>
                  <a:ext cx="289879" cy="4881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7" name="Ink 15"/>
                <p14:cNvContentPartPr>
                  <a14:cpLocks xmlns:a14="http://schemas.microsoft.com/office/drawing/2010/main" noRot="1" noChangeAspect="1" noEditPoints="1" noChangeArrowheads="1" noChangeShapeType="1"/>
                </p14:cNvContentPartPr>
                <p14:nvPr/>
              </p14:nvContentPartPr>
              <p14:xfrm>
                <a:off x="4270494" y="1521619"/>
                <a:ext cx="242870" cy="457059"/>
              </p14:xfrm>
            </p:contentPart>
          </mc:Choice>
          <mc:Fallback xmlns="">
            <p:pic>
              <p:nvPicPr>
                <p:cNvPr id="157" name="Ink 15"/>
                <p:cNvPicPr>
                  <a:picLocks noRot="1" noChangeAspect="1" noEditPoints="1" noChangeArrowheads="1" noChangeShapeType="1"/>
                </p:cNvPicPr>
                <p:nvPr/>
              </p:nvPicPr>
              <p:blipFill>
                <a:blip r:embed="rId14"/>
                <a:stretch>
                  <a:fillRect/>
                </a:stretch>
              </p:blipFill>
              <p:spPr>
                <a:xfrm>
                  <a:off x="4264008" y="1513342"/>
                  <a:ext cx="251879" cy="474694"/>
                </a:xfrm>
                <a:prstGeom prst="rect">
                  <a:avLst/>
                </a:prstGeom>
              </p:spPr>
            </p:pic>
          </mc:Fallback>
        </mc:AlternateContent>
      </p:grpSp>
      <p:grpSp>
        <p:nvGrpSpPr>
          <p:cNvPr id="5" name="Group 4"/>
          <p:cNvGrpSpPr>
            <a:grpSpLocks/>
          </p:cNvGrpSpPr>
          <p:nvPr/>
        </p:nvGrpSpPr>
        <p:grpSpPr bwMode="auto">
          <a:xfrm>
            <a:off x="1295400" y="1804988"/>
            <a:ext cx="693738" cy="1398587"/>
            <a:chOff x="1296106" y="1804529"/>
            <a:chExt cx="692864" cy="1399565"/>
          </a:xfrm>
        </p:grpSpPr>
        <mc:AlternateContent xmlns:mc="http://schemas.openxmlformats.org/markup-compatibility/2006" xmlns:p14="http://schemas.microsoft.com/office/powerpoint/2010/main">
          <mc:Choice Requires="p14">
            <p:contentPart p14:bwMode="auto" r:id="rId15">
              <p14:nvContentPartPr>
                <p14:cNvPr id="17" name="Ink 6"/>
                <p14:cNvContentPartPr>
                  <a14:cpLocks xmlns:a14="http://schemas.microsoft.com/office/drawing/2010/main" noRot="1" noChangeAspect="1" noEditPoints="1" noChangeArrowheads="1" noChangeShapeType="1"/>
                </p14:cNvContentPartPr>
                <p14:nvPr/>
              </p14:nvContentPartPr>
              <p14:xfrm>
                <a:off x="1296106" y="2610211"/>
                <a:ext cx="692864" cy="593883"/>
              </p14:xfrm>
            </p:contentPart>
          </mc:Choice>
          <mc:Fallback xmlns="">
            <p:pic>
              <p:nvPicPr>
                <p:cNvPr id="17" name="Ink 6"/>
                <p:cNvPicPr>
                  <a:picLocks noRot="1" noChangeAspect="1" noEditPoints="1" noChangeArrowheads="1" noChangeShapeType="1"/>
                </p:cNvPicPr>
                <p:nvPr/>
              </p:nvPicPr>
              <p:blipFill>
                <a:blip r:embed="rId16"/>
                <a:stretch>
                  <a:fillRect/>
                </a:stretch>
              </p:blipFill>
              <p:spPr>
                <a:xfrm>
                  <a:off x="1286038" y="2601207"/>
                  <a:ext cx="715156" cy="61333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9" name="Ink 69"/>
                <p14:cNvContentPartPr>
                  <a14:cpLocks xmlns:a14="http://schemas.microsoft.com/office/drawing/2010/main" noRot="1" noChangeAspect="1" noEditPoints="1" noChangeArrowheads="1" noChangeShapeType="1"/>
                </p14:cNvContentPartPr>
                <p14:nvPr/>
              </p14:nvContentPartPr>
              <p14:xfrm>
                <a:off x="1467027" y="1804529"/>
                <a:ext cx="277636" cy="473786"/>
              </p14:xfrm>
            </p:contentPart>
          </mc:Choice>
          <mc:Fallback xmlns="">
            <p:pic>
              <p:nvPicPr>
                <p:cNvPr id="59" name="Ink 69"/>
                <p:cNvPicPr>
                  <a:picLocks noRot="1" noChangeAspect="1" noEditPoints="1" noChangeArrowheads="1" noChangeShapeType="1"/>
                </p:cNvPicPr>
                <p:nvPr/>
              </p:nvPicPr>
              <p:blipFill>
                <a:blip r:embed="rId18"/>
                <a:stretch>
                  <a:fillRect/>
                </a:stretch>
              </p:blipFill>
              <p:spPr>
                <a:xfrm>
                  <a:off x="1458396" y="1799485"/>
                  <a:ext cx="289863" cy="48819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k 15"/>
                <p14:cNvContentPartPr>
                  <a14:cpLocks xmlns:a14="http://schemas.microsoft.com/office/drawing/2010/main" noRot="1" noChangeAspect="1" noEditPoints="1" noChangeArrowheads="1" noChangeShapeType="1"/>
                </p14:cNvContentPartPr>
                <p14:nvPr/>
              </p14:nvContentPartPr>
              <p14:xfrm>
                <a:off x="1427693" y="2278315"/>
                <a:ext cx="242870" cy="457059"/>
              </p14:xfrm>
            </p:contentPart>
          </mc:Choice>
          <mc:Fallback xmlns="">
            <p:pic>
              <p:nvPicPr>
                <p:cNvPr id="61" name="Ink 15"/>
                <p:cNvPicPr>
                  <a:picLocks noRot="1" noChangeAspect="1" noEditPoints="1" noChangeArrowheads="1" noChangeShapeType="1"/>
                </p:cNvPicPr>
                <p:nvPr/>
              </p:nvPicPr>
              <p:blipFill>
                <a:blip r:embed="rId20"/>
                <a:stretch>
                  <a:fillRect/>
                </a:stretch>
              </p:blipFill>
              <p:spPr>
                <a:xfrm>
                  <a:off x="1421216" y="2270031"/>
                  <a:ext cx="251865" cy="474707"/>
                </a:xfrm>
                <a:prstGeom prst="rect">
                  <a:avLst/>
                </a:prstGeom>
              </p:spPr>
            </p:pic>
          </mc:Fallback>
        </mc:AlternateContent>
      </p:grpSp>
      <p:sp>
        <p:nvSpPr>
          <p:cNvPr id="6" name="TextBox 5"/>
          <p:cNvSpPr txBox="1">
            <a:spLocks noChangeArrowheads="1"/>
          </p:cNvSpPr>
          <p:nvPr/>
        </p:nvSpPr>
        <p:spPr bwMode="ltGray">
          <a:xfrm>
            <a:off x="250825" y="365125"/>
            <a:ext cx="3960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400" smtClean="0">
                <a:solidFill>
                  <a:prstClr val="black"/>
                </a:solidFill>
                <a:latin typeface="Bradley Hand ITC" panose="03070402050302030203" pitchFamily="66" charset="0"/>
                <a:cs typeface="Arial" panose="020B0604020202020204" pitchFamily="34" charset="0"/>
              </a:rPr>
              <a:t>Storage considerations</a:t>
            </a:r>
          </a:p>
        </p:txBody>
      </p:sp>
      <p:cxnSp>
        <p:nvCxnSpPr>
          <p:cNvPr id="8" name="Straight Connector 7"/>
          <p:cNvCxnSpPr>
            <a:cxnSpLocks noChangeShapeType="1"/>
          </p:cNvCxnSpPr>
          <p:nvPr/>
        </p:nvCxnSpPr>
        <p:spPr bwMode="auto">
          <a:xfrm>
            <a:off x="395288" y="692150"/>
            <a:ext cx="295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11" name="Group 17"/>
          <p:cNvGrpSpPr>
            <a:grpSpLocks/>
          </p:cNvGrpSpPr>
          <p:nvPr/>
        </p:nvGrpSpPr>
        <p:grpSpPr bwMode="auto">
          <a:xfrm>
            <a:off x="1176338" y="2525713"/>
            <a:ext cx="3538537" cy="787400"/>
            <a:chOff x="2189" y="349"/>
            <a:chExt cx="1505" cy="1052"/>
          </a:xfrm>
        </p:grpSpPr>
        <mc:AlternateContent xmlns:mc="http://schemas.openxmlformats.org/markup-compatibility/2006" xmlns:p14="http://schemas.microsoft.com/office/powerpoint/2010/main">
          <mc:Choice Requires="p14">
            <p:contentPart p14:bwMode="auto" r:id="rId21">
              <p14:nvContentPartPr>
                <p14:cNvPr id="12"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2" name="Ink 13"/>
                <p:cNvPicPr>
                  <a:picLocks noRot="1" noChangeAspect="1" noEditPoints="1" noChangeArrowheads="1" noChangeShapeType="1"/>
                </p:cNvPicPr>
                <p:nvPr/>
              </p:nvPicPr>
              <p:blipFill>
                <a:blip r:embed="rId22"/>
                <a:stretch>
                  <a:fillRect/>
                </a:stretch>
              </p:blipFill>
              <p:spPr>
                <a:xfrm>
                  <a:off x="2187" y="384"/>
                  <a:ext cx="46" cy="97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3" name="Ink 14"/>
                <p:cNvPicPr>
                  <a:picLocks noRot="1" noChangeAspect="1" noEditPoints="1" noChangeArrowheads="1" noChangeShapeType="1"/>
                </p:cNvPicPr>
                <p:nvPr/>
              </p:nvPicPr>
              <p:blipFill>
                <a:blip r:embed="rId24"/>
                <a:stretch>
                  <a:fillRect/>
                </a:stretch>
              </p:blipFill>
              <p:spPr>
                <a:xfrm>
                  <a:off x="2225" y="340"/>
                  <a:ext cx="1460" cy="6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4" name="Ink 52"/>
                <p:cNvPicPr>
                  <a:picLocks noRot="1" noChangeAspect="1" noEditPoints="1" noChangeArrowheads="1" noChangeShapeType="1"/>
                </p:cNvPicPr>
                <p:nvPr/>
              </p:nvPicPr>
              <p:blipFill>
                <a:blip r:embed="rId26"/>
                <a:stretch>
                  <a:fillRect/>
                </a:stretch>
              </p:blipFill>
              <p:spPr>
                <a:xfrm>
                  <a:off x="3650" y="386"/>
                  <a:ext cx="34" cy="102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5" name="Ink 53"/>
                <p:cNvPicPr>
                  <a:picLocks noRot="1" noChangeAspect="1" noEditPoints="1" noChangeArrowheads="1" noChangeShapeType="1"/>
                </p:cNvPicPr>
                <p:nvPr/>
              </p:nvPicPr>
              <p:blipFill>
                <a:blip r:embed="rId28"/>
                <a:stretch>
                  <a:fillRect/>
                </a:stretch>
              </p:blipFill>
              <p:spPr>
                <a:xfrm>
                  <a:off x="2260" y="1365"/>
                  <a:ext cx="1436" cy="4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6" name="Ink 55"/>
              <p14:cNvContentPartPr>
                <a14:cpLocks xmlns:a14="http://schemas.microsoft.com/office/drawing/2010/main" noRot="1" noChangeAspect="1" noEditPoints="1" noChangeArrowheads="1" noChangeShapeType="1"/>
              </p14:cNvContentPartPr>
              <p14:nvPr/>
            </p14:nvContentPartPr>
            <p14:xfrm>
              <a:off x="4092827" y="6044056"/>
              <a:ext cx="1041345" cy="360948"/>
            </p14:xfrm>
          </p:contentPart>
        </mc:Choice>
        <mc:Fallback xmlns="">
          <p:pic>
            <p:nvPicPr>
              <p:cNvPr id="16" name="Ink 55"/>
              <p:cNvPicPr>
                <a:picLocks noRot="1" noChangeAspect="1" noEditPoints="1" noChangeArrowheads="1" noChangeShapeType="1"/>
              </p:cNvPicPr>
              <p:nvPr/>
            </p:nvPicPr>
            <p:blipFill>
              <a:blip r:embed="rId30"/>
              <a:stretch>
                <a:fillRect/>
              </a:stretch>
            </p:blipFill>
            <p:spPr>
              <a:xfrm>
                <a:off x="4083468" y="6034699"/>
                <a:ext cx="1060063" cy="379661"/>
              </a:xfrm>
              <a:prstGeom prst="rect">
                <a:avLst/>
              </a:prstGeom>
            </p:spPr>
          </p:pic>
        </mc:Fallback>
      </mc:AlternateContent>
      <p:sp>
        <p:nvSpPr>
          <p:cNvPr id="25" name="TextBox 24"/>
          <p:cNvSpPr txBox="1">
            <a:spLocks noChangeArrowheads="1"/>
          </p:cNvSpPr>
          <p:nvPr/>
        </p:nvSpPr>
        <p:spPr bwMode="ltGray">
          <a:xfrm>
            <a:off x="260350" y="815975"/>
            <a:ext cx="35496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Exchange 2013 standalone</a:t>
            </a:r>
          </a:p>
        </p:txBody>
      </p:sp>
      <mc:AlternateContent xmlns:mc="http://schemas.openxmlformats.org/markup-compatibility/2006" xmlns:p14="http://schemas.microsoft.com/office/powerpoint/2010/main">
        <mc:Choice Requires="p14">
          <p:contentPart p14:bwMode="auto" r:id="rId31">
            <p14:nvContentPartPr>
              <p14:cNvPr id="44" name="Ink 127"/>
              <p14:cNvContentPartPr>
                <a14:cpLocks xmlns:a14="http://schemas.microsoft.com/office/drawing/2010/main" noRot="1" noEditPoints="1" noChangeArrowheads="1" noChangeShapeType="1"/>
              </p14:cNvContentPartPr>
              <p14:nvPr/>
            </p14:nvContentPartPr>
            <p14:xfrm>
              <a:off x="1263332" y="4223559"/>
              <a:ext cx="856051" cy="264556"/>
            </p14:xfrm>
          </p:contentPart>
        </mc:Choice>
        <mc:Fallback xmlns="">
          <p:pic>
            <p:nvPicPr>
              <p:cNvPr id="44" name="Ink 127"/>
              <p:cNvPicPr>
                <a:picLocks noRot="1" noEditPoints="1" noChangeArrowheads="1" noChangeShapeType="1"/>
              </p:cNvPicPr>
              <p:nvPr/>
            </p:nvPicPr>
            <p:blipFill>
              <a:blip r:embed="rId32"/>
              <a:stretch>
                <a:fillRect/>
              </a:stretch>
            </p:blipFill>
            <p:spPr>
              <a:xfrm>
                <a:off x="1253972" y="4221039"/>
                <a:ext cx="867931" cy="276434"/>
              </a:xfrm>
              <a:prstGeom prst="rect">
                <a:avLst/>
              </a:prstGeom>
            </p:spPr>
          </p:pic>
        </mc:Fallback>
      </mc:AlternateContent>
      <p:sp>
        <p:nvSpPr>
          <p:cNvPr id="48" name="TextBox 47"/>
          <p:cNvSpPr txBox="1">
            <a:spLocks noChangeArrowheads="1"/>
          </p:cNvSpPr>
          <p:nvPr/>
        </p:nvSpPr>
        <p:spPr bwMode="ltGray">
          <a:xfrm>
            <a:off x="260350" y="1343025"/>
            <a:ext cx="35496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1,000 Mailboxes (2GB each)</a:t>
            </a:r>
          </a:p>
        </p:txBody>
      </p:sp>
      <p:sp>
        <p:nvSpPr>
          <p:cNvPr id="9235" name="TextBox 48"/>
          <p:cNvSpPr txBox="1">
            <a:spLocks noChangeArrowheads="1"/>
          </p:cNvSpPr>
          <p:nvPr/>
        </p:nvSpPr>
        <p:spPr bwMode="ltGray">
          <a:xfrm>
            <a:off x="1338263" y="2813050"/>
            <a:ext cx="792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9236" name="TextBox 55"/>
          <p:cNvSpPr txBox="1">
            <a:spLocks noChangeArrowheads="1"/>
          </p:cNvSpPr>
          <p:nvPr/>
        </p:nvSpPr>
        <p:spPr bwMode="ltGray">
          <a:xfrm>
            <a:off x="5046663" y="2811463"/>
            <a:ext cx="17049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6TB of email</a:t>
            </a:r>
          </a:p>
        </p:txBody>
      </p:sp>
      <p:sp>
        <p:nvSpPr>
          <p:cNvPr id="9237" name="TextBox 56"/>
          <p:cNvSpPr txBox="1">
            <a:spLocks noChangeArrowheads="1"/>
          </p:cNvSpPr>
          <p:nvPr/>
        </p:nvSpPr>
        <p:spPr bwMode="ltGray">
          <a:xfrm>
            <a:off x="5018088" y="3143250"/>
            <a:ext cx="30591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Content Indexing (15%)</a:t>
            </a:r>
          </a:p>
        </p:txBody>
      </p:sp>
      <p:sp>
        <p:nvSpPr>
          <p:cNvPr id="9238" name="TextBox 66"/>
          <p:cNvSpPr txBox="1">
            <a:spLocks noChangeArrowheads="1"/>
          </p:cNvSpPr>
          <p:nvPr/>
        </p:nvSpPr>
        <p:spPr bwMode="ltGray">
          <a:xfrm>
            <a:off x="6951663" y="3425825"/>
            <a:ext cx="11255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0.9TB</a:t>
            </a:r>
          </a:p>
        </p:txBody>
      </p:sp>
      <p:sp>
        <p:nvSpPr>
          <p:cNvPr id="68" name="TextBox 67"/>
          <p:cNvSpPr txBox="1">
            <a:spLocks noChangeArrowheads="1"/>
          </p:cNvSpPr>
          <p:nvPr/>
        </p:nvSpPr>
        <p:spPr bwMode="ltGray">
          <a:xfrm>
            <a:off x="2035175" y="2838450"/>
            <a:ext cx="3952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70" name="TextBox 69"/>
          <p:cNvSpPr txBox="1">
            <a:spLocks noChangeArrowheads="1"/>
          </p:cNvSpPr>
          <p:nvPr/>
        </p:nvSpPr>
        <p:spPr bwMode="ltGray">
          <a:xfrm>
            <a:off x="4773613" y="2830513"/>
            <a:ext cx="3968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71" name="TextBox 70"/>
          <p:cNvSpPr txBox="1">
            <a:spLocks noChangeArrowheads="1"/>
          </p:cNvSpPr>
          <p:nvPr/>
        </p:nvSpPr>
        <p:spPr bwMode="ltGray">
          <a:xfrm>
            <a:off x="3319463" y="2838450"/>
            <a:ext cx="3952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9242" name="TextBox 71"/>
          <p:cNvSpPr txBox="1">
            <a:spLocks noChangeArrowheads="1"/>
          </p:cNvSpPr>
          <p:nvPr/>
        </p:nvSpPr>
        <p:spPr bwMode="ltGray">
          <a:xfrm>
            <a:off x="2573338" y="2813050"/>
            <a:ext cx="792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9243" name="TextBox 72"/>
          <p:cNvSpPr txBox="1">
            <a:spLocks noChangeArrowheads="1"/>
          </p:cNvSpPr>
          <p:nvPr/>
        </p:nvSpPr>
        <p:spPr bwMode="ltGray">
          <a:xfrm>
            <a:off x="3821113" y="2813050"/>
            <a:ext cx="792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74" name="TextBox 73"/>
          <p:cNvSpPr txBox="1">
            <a:spLocks noChangeArrowheads="1"/>
          </p:cNvSpPr>
          <p:nvPr/>
        </p:nvSpPr>
        <p:spPr bwMode="ltGray">
          <a:xfrm>
            <a:off x="260350" y="2767013"/>
            <a:ext cx="7588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DAG</a:t>
            </a:r>
          </a:p>
        </p:txBody>
      </p:sp>
      <p:sp>
        <p:nvSpPr>
          <p:cNvPr id="75" name="TextBox 74"/>
          <p:cNvSpPr txBox="1">
            <a:spLocks noChangeArrowheads="1"/>
          </p:cNvSpPr>
          <p:nvPr/>
        </p:nvSpPr>
        <p:spPr bwMode="ltGray">
          <a:xfrm>
            <a:off x="260350" y="3582988"/>
            <a:ext cx="24066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PSTs(2GB per user)</a:t>
            </a:r>
          </a:p>
        </p:txBody>
      </p:sp>
      <p:grpSp>
        <p:nvGrpSpPr>
          <p:cNvPr id="9" name="Group 8"/>
          <p:cNvGrpSpPr>
            <a:grpSpLocks/>
          </p:cNvGrpSpPr>
          <p:nvPr/>
        </p:nvGrpSpPr>
        <p:grpSpPr bwMode="auto">
          <a:xfrm>
            <a:off x="1958975" y="4014788"/>
            <a:ext cx="693738" cy="1398587"/>
            <a:chOff x="1959712" y="4014329"/>
            <a:chExt cx="692864" cy="1399565"/>
          </a:xfrm>
        </p:grpSpPr>
        <mc:AlternateContent xmlns:mc="http://schemas.openxmlformats.org/markup-compatibility/2006" xmlns:p14="http://schemas.microsoft.com/office/powerpoint/2010/main">
          <mc:Choice Requires="p14">
            <p:contentPart p14:bwMode="auto" r:id="rId33">
              <p14:nvContentPartPr>
                <p14:cNvPr id="76" name="Ink 6"/>
                <p14:cNvContentPartPr>
                  <a14:cpLocks xmlns:a14="http://schemas.microsoft.com/office/drawing/2010/main" noRot="1" noChangeAspect="1" noEditPoints="1" noChangeArrowheads="1" noChangeShapeType="1"/>
                </p14:cNvContentPartPr>
                <p14:nvPr/>
              </p14:nvContentPartPr>
              <p14:xfrm>
                <a:off x="1959712" y="4820011"/>
                <a:ext cx="692864" cy="593883"/>
              </p14:xfrm>
            </p:contentPart>
          </mc:Choice>
          <mc:Fallback xmlns="">
            <p:pic>
              <p:nvPicPr>
                <p:cNvPr id="76" name="Ink 6"/>
                <p:cNvPicPr>
                  <a:picLocks noRot="1" noChangeAspect="1" noEditPoints="1" noChangeArrowheads="1" noChangeShapeType="1"/>
                </p:cNvPicPr>
                <p:nvPr/>
              </p:nvPicPr>
              <p:blipFill>
                <a:blip r:embed="rId34"/>
                <a:stretch>
                  <a:fillRect/>
                </a:stretch>
              </p:blipFill>
              <p:spPr>
                <a:xfrm>
                  <a:off x="1949644" y="4811007"/>
                  <a:ext cx="715156" cy="61333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7" name="Ink 69"/>
                <p14:cNvContentPartPr>
                  <a14:cpLocks xmlns:a14="http://schemas.microsoft.com/office/drawing/2010/main" noRot="1" noChangeAspect="1" noEditPoints="1" noChangeArrowheads="1" noChangeShapeType="1"/>
                </p14:cNvContentPartPr>
                <p14:nvPr/>
              </p14:nvContentPartPr>
              <p14:xfrm>
                <a:off x="2130633" y="4014329"/>
                <a:ext cx="277636" cy="473786"/>
              </p14:xfrm>
            </p:contentPart>
          </mc:Choice>
          <mc:Fallback xmlns="">
            <p:pic>
              <p:nvPicPr>
                <p:cNvPr id="77" name="Ink 69"/>
                <p:cNvPicPr>
                  <a:picLocks noRot="1" noChangeAspect="1" noEditPoints="1" noChangeArrowheads="1" noChangeShapeType="1"/>
                </p:cNvPicPr>
                <p:nvPr/>
              </p:nvPicPr>
              <p:blipFill>
                <a:blip r:embed="rId36"/>
                <a:stretch>
                  <a:fillRect/>
                </a:stretch>
              </p:blipFill>
              <p:spPr>
                <a:xfrm>
                  <a:off x="2122002" y="4009289"/>
                  <a:ext cx="289863" cy="48818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9" name="Ink 15"/>
                <p14:cNvContentPartPr>
                  <a14:cpLocks xmlns:a14="http://schemas.microsoft.com/office/drawing/2010/main" noRot="1" noChangeAspect="1" noEditPoints="1" noChangeArrowheads="1" noChangeShapeType="1"/>
                </p14:cNvContentPartPr>
                <p14:nvPr/>
              </p14:nvContentPartPr>
              <p14:xfrm>
                <a:off x="2091299" y="4488115"/>
                <a:ext cx="242870" cy="457059"/>
              </p14:xfrm>
            </p:contentPart>
          </mc:Choice>
          <mc:Fallback xmlns="">
            <p:pic>
              <p:nvPicPr>
                <p:cNvPr id="79" name="Ink 15"/>
                <p:cNvPicPr>
                  <a:picLocks noRot="1" noChangeAspect="1" noEditPoints="1" noChangeArrowheads="1" noChangeShapeType="1"/>
                </p:cNvPicPr>
                <p:nvPr/>
              </p:nvPicPr>
              <p:blipFill>
                <a:blip r:embed="rId20"/>
                <a:stretch>
                  <a:fillRect/>
                </a:stretch>
              </p:blipFill>
              <p:spPr>
                <a:xfrm>
                  <a:off x="2084822" y="4479831"/>
                  <a:ext cx="251865" cy="474707"/>
                </a:xfrm>
                <a:prstGeom prst="rect">
                  <a:avLst/>
                </a:prstGeom>
              </p:spPr>
            </p:pic>
          </mc:Fallback>
        </mc:AlternateContent>
      </p:grpSp>
      <p:grpSp>
        <p:nvGrpSpPr>
          <p:cNvPr id="84" name="Group 17"/>
          <p:cNvGrpSpPr>
            <a:grpSpLocks/>
          </p:cNvGrpSpPr>
          <p:nvPr/>
        </p:nvGrpSpPr>
        <p:grpSpPr bwMode="auto">
          <a:xfrm>
            <a:off x="1839913" y="4735513"/>
            <a:ext cx="3538537" cy="787400"/>
            <a:chOff x="2189" y="349"/>
            <a:chExt cx="1505" cy="1052"/>
          </a:xfrm>
        </p:grpSpPr>
        <mc:AlternateContent xmlns:mc="http://schemas.openxmlformats.org/markup-compatibility/2006" xmlns:p14="http://schemas.microsoft.com/office/powerpoint/2010/main">
          <mc:Choice Requires="p14">
            <p:contentPart p14:bwMode="auto" r:id="rId38">
              <p14:nvContentPartPr>
                <p14:cNvPr id="85"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85" name="Ink 13"/>
                <p:cNvPicPr>
                  <a:picLocks noRot="1" noChangeAspect="1" noEditPoints="1" noChangeArrowheads="1" noChangeShapeType="1"/>
                </p:cNvPicPr>
                <p:nvPr/>
              </p:nvPicPr>
              <p:blipFill>
                <a:blip r:embed="rId39"/>
                <a:stretch>
                  <a:fillRect/>
                </a:stretch>
              </p:blipFill>
              <p:spPr>
                <a:xfrm>
                  <a:off x="2187" y="384"/>
                  <a:ext cx="46" cy="97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6"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86" name="Ink 14"/>
                <p:cNvPicPr>
                  <a:picLocks noRot="1" noChangeAspect="1" noEditPoints="1" noChangeArrowheads="1" noChangeShapeType="1"/>
                </p:cNvPicPr>
                <p:nvPr/>
              </p:nvPicPr>
              <p:blipFill>
                <a:blip r:embed="rId41"/>
                <a:stretch>
                  <a:fillRect/>
                </a:stretch>
              </p:blipFill>
              <p:spPr>
                <a:xfrm>
                  <a:off x="2225" y="340"/>
                  <a:ext cx="1460" cy="6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7"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87" name="Ink 52"/>
                <p:cNvPicPr>
                  <a:picLocks noRot="1" noChangeAspect="1" noEditPoints="1" noChangeArrowheads="1" noChangeShapeType="1"/>
                </p:cNvPicPr>
                <p:nvPr/>
              </p:nvPicPr>
              <p:blipFill>
                <a:blip r:embed="rId43"/>
                <a:stretch>
                  <a:fillRect/>
                </a:stretch>
              </p:blipFill>
              <p:spPr>
                <a:xfrm>
                  <a:off x="3650" y="386"/>
                  <a:ext cx="34" cy="10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8"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88" name="Ink 53"/>
                <p:cNvPicPr>
                  <a:picLocks noRot="1" noChangeAspect="1" noEditPoints="1" noChangeArrowheads="1" noChangeShapeType="1"/>
                </p:cNvPicPr>
                <p:nvPr/>
              </p:nvPicPr>
              <p:blipFill>
                <a:blip r:embed="rId45"/>
                <a:stretch>
                  <a:fillRect/>
                </a:stretch>
              </p:blipFill>
              <p:spPr>
                <a:xfrm>
                  <a:off x="2260" y="1365"/>
                  <a:ext cx="1436" cy="45"/>
                </a:xfrm>
                <a:prstGeom prst="rect">
                  <a:avLst/>
                </a:prstGeom>
              </p:spPr>
            </p:pic>
          </mc:Fallback>
        </mc:AlternateContent>
      </p:grpSp>
      <p:sp>
        <p:nvSpPr>
          <p:cNvPr id="91" name="TextBox 90"/>
          <p:cNvSpPr txBox="1">
            <a:spLocks noChangeArrowheads="1"/>
          </p:cNvSpPr>
          <p:nvPr/>
        </p:nvSpPr>
        <p:spPr bwMode="ltGray">
          <a:xfrm>
            <a:off x="2698750" y="5048250"/>
            <a:ext cx="3952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92" name="TextBox 91"/>
          <p:cNvSpPr txBox="1">
            <a:spLocks noChangeArrowheads="1"/>
          </p:cNvSpPr>
          <p:nvPr/>
        </p:nvSpPr>
        <p:spPr bwMode="ltGray">
          <a:xfrm>
            <a:off x="3983038" y="5048250"/>
            <a:ext cx="3952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9259" name="TextBox 92"/>
          <p:cNvSpPr txBox="1">
            <a:spLocks noChangeArrowheads="1"/>
          </p:cNvSpPr>
          <p:nvPr/>
        </p:nvSpPr>
        <p:spPr bwMode="ltGray">
          <a:xfrm>
            <a:off x="3236913" y="5022850"/>
            <a:ext cx="792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9260" name="TextBox 93"/>
          <p:cNvSpPr txBox="1">
            <a:spLocks noChangeArrowheads="1"/>
          </p:cNvSpPr>
          <p:nvPr/>
        </p:nvSpPr>
        <p:spPr bwMode="ltGray">
          <a:xfrm>
            <a:off x="4484688" y="5022850"/>
            <a:ext cx="792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9261" name="TextBox 95"/>
          <p:cNvSpPr txBox="1">
            <a:spLocks noChangeArrowheads="1"/>
          </p:cNvSpPr>
          <p:nvPr/>
        </p:nvSpPr>
        <p:spPr bwMode="ltGray">
          <a:xfrm>
            <a:off x="593725" y="4197350"/>
            <a:ext cx="8524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PST Files</a:t>
            </a:r>
          </a:p>
        </p:txBody>
      </p:sp>
      <p:sp>
        <p:nvSpPr>
          <p:cNvPr id="9262" name="TextBox 96"/>
          <p:cNvSpPr txBox="1">
            <a:spLocks noChangeArrowheads="1"/>
          </p:cNvSpPr>
          <p:nvPr/>
        </p:nvSpPr>
        <p:spPr bwMode="ltGray">
          <a:xfrm>
            <a:off x="603250" y="4841875"/>
            <a:ext cx="7921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grpSp>
        <p:nvGrpSpPr>
          <p:cNvPr id="19" name="Group 18"/>
          <p:cNvGrpSpPr>
            <a:grpSpLocks/>
          </p:cNvGrpSpPr>
          <p:nvPr/>
        </p:nvGrpSpPr>
        <p:grpSpPr bwMode="auto">
          <a:xfrm>
            <a:off x="492125" y="5151438"/>
            <a:ext cx="849313" cy="525462"/>
            <a:chOff x="492125" y="5151438"/>
            <a:chExt cx="849313" cy="525462"/>
          </a:xfrm>
        </p:grpSpPr>
        <p:grpSp>
          <p:nvGrpSpPr>
            <p:cNvPr id="10293" name="Group 17"/>
            <p:cNvGrpSpPr>
              <a:grpSpLocks/>
            </p:cNvGrpSpPr>
            <p:nvPr/>
          </p:nvGrpSpPr>
          <p:grpSpPr bwMode="auto">
            <a:xfrm>
              <a:off x="492125" y="5151438"/>
              <a:ext cx="104775" cy="153987"/>
              <a:chOff x="2189" y="349"/>
              <a:chExt cx="1505" cy="1052"/>
            </a:xfrm>
          </p:grpSpPr>
          <mc:AlternateContent xmlns:mc="http://schemas.openxmlformats.org/markup-compatibility/2006" xmlns:p14="http://schemas.microsoft.com/office/powerpoint/2010/main">
            <mc:Choice Requires="p14">
              <p:contentPart p14:bwMode="auto" r:id="rId46">
                <p14:nvContentPartPr>
                  <p14:cNvPr id="111"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11" name="Ink 13"/>
                  <p:cNvPicPr>
                    <a:picLocks noRot="1" noChangeAspect="1" noEditPoints="1" noChangeArrowheads="1" noChangeShapeType="1"/>
                  </p:cNvPicPr>
                  <p:nvPr/>
                </p:nvPicPr>
                <p:blipFill>
                  <a:blip r:embed="rId47"/>
                  <a:stretch>
                    <a:fillRect/>
                  </a:stretch>
                </p:blipFill>
                <p:spPr>
                  <a:xfrm>
                    <a:off x="2073" y="366"/>
                    <a:ext cx="26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2"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12" name="Ink 14"/>
                  <p:cNvPicPr>
                    <a:picLocks noRot="1" noChangeAspect="1" noEditPoints="1" noChangeArrowheads="1" noChangeShapeType="1"/>
                  </p:cNvPicPr>
                  <p:nvPr/>
                </p:nvPicPr>
                <p:blipFill>
                  <a:blip r:embed="rId49"/>
                  <a:stretch>
                    <a:fillRect/>
                  </a:stretch>
                </p:blipFill>
                <p:spPr>
                  <a:xfrm>
                    <a:off x="2185" y="303"/>
                    <a:ext cx="1595" cy="13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3"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13" name="Ink 52"/>
                  <p:cNvPicPr>
                    <a:picLocks noRot="1" noChangeAspect="1" noEditPoints="1" noChangeArrowheads="1" noChangeShapeType="1"/>
                  </p:cNvPicPr>
                  <p:nvPr/>
                </p:nvPicPr>
                <p:blipFill>
                  <a:blip r:embed="rId51"/>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4"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14" name="Ink 53"/>
                  <p:cNvPicPr>
                    <a:picLocks noRot="1" noChangeAspect="1" noEditPoints="1" noChangeArrowheads="1" noChangeShapeType="1"/>
                  </p:cNvPicPr>
                  <p:nvPr/>
                </p:nvPicPr>
                <p:blipFill>
                  <a:blip r:embed="rId53"/>
                  <a:stretch>
                    <a:fillRect/>
                  </a:stretch>
                </p:blipFill>
                <p:spPr>
                  <a:xfrm>
                    <a:off x="2205" y="1328"/>
                    <a:ext cx="1572" cy="125"/>
                  </a:xfrm>
                  <a:prstGeom prst="rect">
                    <a:avLst/>
                  </a:prstGeom>
                </p:spPr>
              </p:pic>
            </mc:Fallback>
          </mc:AlternateContent>
        </p:grpSp>
        <p:grpSp>
          <p:nvGrpSpPr>
            <p:cNvPr id="10294" name="Group 17"/>
            <p:cNvGrpSpPr>
              <a:grpSpLocks/>
            </p:cNvGrpSpPr>
            <p:nvPr/>
          </p:nvGrpSpPr>
          <p:grpSpPr bwMode="auto">
            <a:xfrm>
              <a:off x="642938" y="5151438"/>
              <a:ext cx="104775" cy="153987"/>
              <a:chOff x="2189" y="349"/>
              <a:chExt cx="1505" cy="1052"/>
            </a:xfrm>
          </p:grpSpPr>
          <mc:AlternateContent xmlns:mc="http://schemas.openxmlformats.org/markup-compatibility/2006" xmlns:p14="http://schemas.microsoft.com/office/powerpoint/2010/main">
            <mc:Choice Requires="p14">
              <p:contentPart p14:bwMode="auto" r:id="rId54">
                <p14:nvContentPartPr>
                  <p14:cNvPr id="116"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16" name="Ink 13"/>
                  <p:cNvPicPr>
                    <a:picLocks noRot="1" noChangeAspect="1" noEditPoints="1" noChangeArrowheads="1" noChangeShapeType="1"/>
                  </p:cNvPicPr>
                  <p:nvPr/>
                </p:nvPicPr>
                <p:blipFill>
                  <a:blip r:embed="rId55"/>
                  <a:stretch>
                    <a:fillRect/>
                  </a:stretch>
                </p:blipFill>
                <p:spPr>
                  <a:xfrm>
                    <a:off x="2073" y="366"/>
                    <a:ext cx="26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7"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17" name="Ink 14"/>
                  <p:cNvPicPr>
                    <a:picLocks noRot="1" noChangeAspect="1" noEditPoints="1" noChangeArrowheads="1" noChangeShapeType="1"/>
                  </p:cNvPicPr>
                  <p:nvPr/>
                </p:nvPicPr>
                <p:blipFill>
                  <a:blip r:embed="rId57"/>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8"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18" name="Ink 52"/>
                  <p:cNvPicPr>
                    <a:picLocks noRot="1" noChangeAspect="1" noEditPoints="1" noChangeArrowheads="1" noChangeShapeType="1"/>
                  </p:cNvPicPr>
                  <p:nvPr/>
                </p:nvPicPr>
                <p:blipFill>
                  <a:blip r:embed="rId59"/>
                  <a:stretch>
                    <a:fillRect/>
                  </a:stretch>
                </p:blipFill>
                <p:spPr>
                  <a:xfrm>
                    <a:off x="3514" y="369"/>
                    <a:ext cx="307" cy="1096"/>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9"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19" name="Ink 53"/>
                  <p:cNvPicPr>
                    <a:picLocks noRot="1" noChangeAspect="1" noEditPoints="1" noChangeArrowheads="1" noChangeShapeType="1"/>
                  </p:cNvPicPr>
                  <p:nvPr/>
                </p:nvPicPr>
                <p:blipFill>
                  <a:blip r:embed="rId61"/>
                  <a:stretch>
                    <a:fillRect/>
                  </a:stretch>
                </p:blipFill>
                <p:spPr>
                  <a:xfrm>
                    <a:off x="2205" y="1330"/>
                    <a:ext cx="1572" cy="123"/>
                  </a:xfrm>
                  <a:prstGeom prst="rect">
                    <a:avLst/>
                  </a:prstGeom>
                </p:spPr>
              </p:pic>
            </mc:Fallback>
          </mc:AlternateContent>
        </p:grpSp>
        <p:grpSp>
          <p:nvGrpSpPr>
            <p:cNvPr id="10295" name="Group 17"/>
            <p:cNvGrpSpPr>
              <a:grpSpLocks/>
            </p:cNvGrpSpPr>
            <p:nvPr/>
          </p:nvGrpSpPr>
          <p:grpSpPr bwMode="auto">
            <a:xfrm>
              <a:off x="793750" y="5151438"/>
              <a:ext cx="106363" cy="153987"/>
              <a:chOff x="2189" y="349"/>
              <a:chExt cx="1505" cy="1052"/>
            </a:xfrm>
          </p:grpSpPr>
          <mc:AlternateContent xmlns:mc="http://schemas.openxmlformats.org/markup-compatibility/2006" xmlns:p14="http://schemas.microsoft.com/office/powerpoint/2010/main">
            <mc:Choice Requires="p14">
              <p:contentPart p14:bwMode="auto" r:id="rId62">
                <p14:nvContentPartPr>
                  <p14:cNvPr id="121"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21" name="Ink 13"/>
                  <p:cNvPicPr>
                    <a:picLocks noRot="1" noChangeAspect="1" noEditPoints="1" noChangeArrowheads="1" noChangeShapeType="1"/>
                  </p:cNvPicPr>
                  <p:nvPr/>
                </p:nvPicPr>
                <p:blipFill>
                  <a:blip r:embed="rId63"/>
                  <a:stretch>
                    <a:fillRect/>
                  </a:stretch>
                </p:blipFill>
                <p:spPr>
                  <a:xfrm>
                    <a:off x="2086" y="366"/>
                    <a:ext cx="23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2"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22" name="Ink 14"/>
                  <p:cNvPicPr>
                    <a:picLocks noRot="1" noChangeAspect="1" noEditPoints="1" noChangeArrowheads="1" noChangeShapeType="1"/>
                  </p:cNvPicPr>
                  <p:nvPr/>
                </p:nvPicPr>
                <p:blipFill>
                  <a:blip r:embed="rId65"/>
                  <a:stretch>
                    <a:fillRect/>
                  </a:stretch>
                </p:blipFill>
                <p:spPr>
                  <a:xfrm>
                    <a:off x="2185" y="303"/>
                    <a:ext cx="1593" cy="13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3"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23" name="Ink 52"/>
                  <p:cNvPicPr>
                    <a:picLocks noRot="1" noChangeAspect="1" noEditPoints="1" noChangeArrowheads="1" noChangeShapeType="1"/>
                  </p:cNvPicPr>
                  <p:nvPr/>
                </p:nvPicPr>
                <p:blipFill>
                  <a:blip r:embed="rId67"/>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4"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24" name="Ink 53"/>
                  <p:cNvPicPr>
                    <a:picLocks noRot="1" noChangeAspect="1" noEditPoints="1" noChangeArrowheads="1" noChangeShapeType="1"/>
                  </p:cNvPicPr>
                  <p:nvPr/>
                </p:nvPicPr>
                <p:blipFill>
                  <a:blip r:embed="rId69"/>
                  <a:stretch>
                    <a:fillRect/>
                  </a:stretch>
                </p:blipFill>
                <p:spPr>
                  <a:xfrm>
                    <a:off x="2206" y="1330"/>
                    <a:ext cx="1570" cy="123"/>
                  </a:xfrm>
                  <a:prstGeom prst="rect">
                    <a:avLst/>
                  </a:prstGeom>
                </p:spPr>
              </p:pic>
            </mc:Fallback>
          </mc:AlternateContent>
        </p:grpSp>
        <p:grpSp>
          <p:nvGrpSpPr>
            <p:cNvPr id="10296" name="Group 17"/>
            <p:cNvGrpSpPr>
              <a:grpSpLocks/>
            </p:cNvGrpSpPr>
            <p:nvPr/>
          </p:nvGrpSpPr>
          <p:grpSpPr bwMode="auto">
            <a:xfrm>
              <a:off x="933450" y="5151438"/>
              <a:ext cx="104775" cy="153987"/>
              <a:chOff x="2189" y="349"/>
              <a:chExt cx="1505" cy="1052"/>
            </a:xfrm>
          </p:grpSpPr>
          <mc:AlternateContent xmlns:mc="http://schemas.openxmlformats.org/markup-compatibility/2006" xmlns:p14="http://schemas.microsoft.com/office/powerpoint/2010/main">
            <mc:Choice Requires="p14">
              <p:contentPart p14:bwMode="auto" r:id="rId70">
                <p14:nvContentPartPr>
                  <p14:cNvPr id="13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38" name="Ink 13"/>
                  <p:cNvPicPr>
                    <a:picLocks noRot="1" noChangeAspect="1" noEditPoints="1" noChangeArrowheads="1" noChangeShapeType="1"/>
                  </p:cNvPicPr>
                  <p:nvPr/>
                </p:nvPicPr>
                <p:blipFill>
                  <a:blip r:embed="rId55"/>
                  <a:stretch>
                    <a:fillRect/>
                  </a:stretch>
                </p:blipFill>
                <p:spPr>
                  <a:xfrm>
                    <a:off x="2073" y="366"/>
                    <a:ext cx="26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39" name="Ink 14"/>
                  <p:cNvPicPr>
                    <a:picLocks noRot="1" noChangeAspect="1" noEditPoints="1" noChangeArrowheads="1" noChangeShapeType="1"/>
                  </p:cNvPicPr>
                  <p:nvPr/>
                </p:nvPicPr>
                <p:blipFill>
                  <a:blip r:embed="rId72"/>
                  <a:stretch>
                    <a:fillRect/>
                  </a:stretch>
                </p:blipFill>
                <p:spPr>
                  <a:xfrm>
                    <a:off x="2185" y="303"/>
                    <a:ext cx="1595" cy="13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40" name="Ink 52"/>
                  <p:cNvPicPr>
                    <a:picLocks noRot="1" noChangeAspect="1" noEditPoints="1" noChangeArrowheads="1" noChangeShapeType="1"/>
                  </p:cNvPicPr>
                  <p:nvPr/>
                </p:nvPicPr>
                <p:blipFill>
                  <a:blip r:embed="rId59"/>
                  <a:stretch>
                    <a:fillRect/>
                  </a:stretch>
                </p:blipFill>
                <p:spPr>
                  <a:xfrm>
                    <a:off x="3514" y="369"/>
                    <a:ext cx="307" cy="109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41" name="Ink 53"/>
                  <p:cNvPicPr>
                    <a:picLocks noRot="1" noChangeAspect="1" noEditPoints="1" noChangeArrowheads="1" noChangeShapeType="1"/>
                  </p:cNvPicPr>
                  <p:nvPr/>
                </p:nvPicPr>
                <p:blipFill>
                  <a:blip r:embed="rId61"/>
                  <a:stretch>
                    <a:fillRect/>
                  </a:stretch>
                </p:blipFill>
                <p:spPr>
                  <a:xfrm>
                    <a:off x="2205" y="1330"/>
                    <a:ext cx="1572" cy="123"/>
                  </a:xfrm>
                  <a:prstGeom prst="rect">
                    <a:avLst/>
                  </a:prstGeom>
                </p:spPr>
              </p:pic>
            </mc:Fallback>
          </mc:AlternateContent>
        </p:grpSp>
        <p:grpSp>
          <p:nvGrpSpPr>
            <p:cNvPr id="10297" name="Group 17"/>
            <p:cNvGrpSpPr>
              <a:grpSpLocks/>
            </p:cNvGrpSpPr>
            <p:nvPr/>
          </p:nvGrpSpPr>
          <p:grpSpPr bwMode="auto">
            <a:xfrm>
              <a:off x="1084263" y="5151438"/>
              <a:ext cx="104775" cy="153987"/>
              <a:chOff x="2189" y="349"/>
              <a:chExt cx="1505" cy="1052"/>
            </a:xfrm>
          </p:grpSpPr>
          <mc:AlternateContent xmlns:mc="http://schemas.openxmlformats.org/markup-compatibility/2006" xmlns:p14="http://schemas.microsoft.com/office/powerpoint/2010/main">
            <mc:Choice Requires="p14">
              <p:contentPart p14:bwMode="auto" r:id="rId75">
                <p14:nvContentPartPr>
                  <p14:cNvPr id="143"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43" name="Ink 13"/>
                  <p:cNvPicPr>
                    <a:picLocks noRot="1" noChangeAspect="1" noEditPoints="1" noChangeArrowheads="1" noChangeShapeType="1"/>
                  </p:cNvPicPr>
                  <p:nvPr/>
                </p:nvPicPr>
                <p:blipFill>
                  <a:blip r:embed="rId76"/>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4"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44" name="Ink 14"/>
                  <p:cNvPicPr>
                    <a:picLocks noRot="1" noChangeAspect="1" noEditPoints="1" noChangeArrowheads="1" noChangeShapeType="1"/>
                  </p:cNvPicPr>
                  <p:nvPr/>
                </p:nvPicPr>
                <p:blipFill>
                  <a:blip r:embed="rId49"/>
                  <a:stretch>
                    <a:fillRect/>
                  </a:stretch>
                </p:blipFill>
                <p:spPr>
                  <a:xfrm>
                    <a:off x="2185" y="303"/>
                    <a:ext cx="1595" cy="131"/>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5"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45" name="Ink 52"/>
                  <p:cNvPicPr>
                    <a:picLocks noRot="1" noChangeAspect="1" noEditPoints="1" noChangeArrowheads="1" noChangeShapeType="1"/>
                  </p:cNvPicPr>
                  <p:nvPr/>
                </p:nvPicPr>
                <p:blipFill>
                  <a:blip r:embed="rId79"/>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6"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46" name="Ink 53"/>
                  <p:cNvPicPr>
                    <a:picLocks noRot="1" noChangeAspect="1" noEditPoints="1" noChangeArrowheads="1" noChangeShapeType="1"/>
                  </p:cNvPicPr>
                  <p:nvPr/>
                </p:nvPicPr>
                <p:blipFill>
                  <a:blip r:embed="rId81"/>
                  <a:stretch>
                    <a:fillRect/>
                  </a:stretch>
                </p:blipFill>
                <p:spPr>
                  <a:xfrm>
                    <a:off x="2205" y="1328"/>
                    <a:ext cx="1572" cy="125"/>
                  </a:xfrm>
                  <a:prstGeom prst="rect">
                    <a:avLst/>
                  </a:prstGeom>
                </p:spPr>
              </p:pic>
            </mc:Fallback>
          </mc:AlternateContent>
        </p:grpSp>
        <p:grpSp>
          <p:nvGrpSpPr>
            <p:cNvPr id="10298" name="Group 17"/>
            <p:cNvGrpSpPr>
              <a:grpSpLocks/>
            </p:cNvGrpSpPr>
            <p:nvPr/>
          </p:nvGrpSpPr>
          <p:grpSpPr bwMode="auto">
            <a:xfrm>
              <a:off x="1236663" y="5151438"/>
              <a:ext cx="104775" cy="153987"/>
              <a:chOff x="2189" y="349"/>
              <a:chExt cx="1505" cy="1052"/>
            </a:xfrm>
          </p:grpSpPr>
          <mc:AlternateContent xmlns:mc="http://schemas.openxmlformats.org/markup-compatibility/2006" xmlns:p14="http://schemas.microsoft.com/office/powerpoint/2010/main">
            <mc:Choice Requires="p14">
              <p:contentPart p14:bwMode="auto" r:id="rId82">
                <p14:nvContentPartPr>
                  <p14:cNvPr id="14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48" name="Ink 13"/>
                  <p:cNvPicPr>
                    <a:picLocks noRot="1" noChangeAspect="1" noEditPoints="1" noChangeArrowheads="1" noChangeShapeType="1"/>
                  </p:cNvPicPr>
                  <p:nvPr/>
                </p:nvPicPr>
                <p:blipFill>
                  <a:blip r:embed="rId83"/>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49" name="Ink 14"/>
                  <p:cNvPicPr>
                    <a:picLocks noRot="1" noChangeAspect="1" noEditPoints="1" noChangeArrowheads="1" noChangeShapeType="1"/>
                  </p:cNvPicPr>
                  <p:nvPr/>
                </p:nvPicPr>
                <p:blipFill>
                  <a:blip r:embed="rId85"/>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50" name="Ink 52"/>
                  <p:cNvPicPr>
                    <a:picLocks noRot="1" noChangeAspect="1" noEditPoints="1" noChangeArrowheads="1" noChangeShapeType="1"/>
                  </p:cNvPicPr>
                  <p:nvPr/>
                </p:nvPicPr>
                <p:blipFill>
                  <a:blip r:embed="rId87"/>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51" name="Ink 53"/>
                  <p:cNvPicPr>
                    <a:picLocks noRot="1" noChangeAspect="1" noEditPoints="1" noChangeArrowheads="1" noChangeShapeType="1"/>
                  </p:cNvPicPr>
                  <p:nvPr/>
                </p:nvPicPr>
                <p:blipFill>
                  <a:blip r:embed="rId89"/>
                  <a:stretch>
                    <a:fillRect/>
                  </a:stretch>
                </p:blipFill>
                <p:spPr>
                  <a:xfrm>
                    <a:off x="2205" y="1328"/>
                    <a:ext cx="1572" cy="125"/>
                  </a:xfrm>
                  <a:prstGeom prst="rect">
                    <a:avLst/>
                  </a:prstGeom>
                </p:spPr>
              </p:pic>
            </mc:Fallback>
          </mc:AlternateContent>
        </p:grpSp>
        <p:grpSp>
          <p:nvGrpSpPr>
            <p:cNvPr id="10299" name="Group 17"/>
            <p:cNvGrpSpPr>
              <a:grpSpLocks/>
            </p:cNvGrpSpPr>
            <p:nvPr/>
          </p:nvGrpSpPr>
          <p:grpSpPr bwMode="auto">
            <a:xfrm>
              <a:off x="492125" y="5341938"/>
              <a:ext cx="104775" cy="153987"/>
              <a:chOff x="2189" y="349"/>
              <a:chExt cx="1505" cy="1052"/>
            </a:xfrm>
          </p:grpSpPr>
          <mc:AlternateContent xmlns:mc="http://schemas.openxmlformats.org/markup-compatibility/2006" xmlns:p14="http://schemas.microsoft.com/office/powerpoint/2010/main">
            <mc:Choice Requires="p14">
              <p:contentPart p14:bwMode="auto" r:id="rId90">
                <p14:nvContentPartPr>
                  <p14:cNvPr id="17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78" name="Ink 13"/>
                  <p:cNvPicPr>
                    <a:picLocks noRot="1" noChangeAspect="1" noEditPoints="1" noChangeArrowheads="1" noChangeShapeType="1"/>
                  </p:cNvPicPr>
                  <p:nvPr/>
                </p:nvPicPr>
                <p:blipFill>
                  <a:blip r:embed="rId91"/>
                  <a:stretch>
                    <a:fillRect/>
                  </a:stretch>
                </p:blipFill>
                <p:spPr>
                  <a:xfrm>
                    <a:off x="2086" y="366"/>
                    <a:ext cx="23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79" name="Ink 14"/>
                  <p:cNvPicPr>
                    <a:picLocks noRot="1" noChangeAspect="1" noEditPoints="1" noChangeArrowheads="1" noChangeShapeType="1"/>
                  </p:cNvPicPr>
                  <p:nvPr/>
                </p:nvPicPr>
                <p:blipFill>
                  <a:blip r:embed="rId57"/>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80" name="Ink 52"/>
                  <p:cNvPicPr>
                    <a:picLocks noRot="1" noChangeAspect="1" noEditPoints="1" noChangeArrowheads="1" noChangeShapeType="1"/>
                  </p:cNvPicPr>
                  <p:nvPr/>
                </p:nvPicPr>
                <p:blipFill>
                  <a:blip r:embed="rId94"/>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81" name="Ink 53"/>
                  <p:cNvPicPr>
                    <a:picLocks noRot="1" noChangeAspect="1" noEditPoints="1" noChangeArrowheads="1" noChangeShapeType="1"/>
                  </p:cNvPicPr>
                  <p:nvPr/>
                </p:nvPicPr>
                <p:blipFill>
                  <a:blip r:embed="rId96"/>
                  <a:stretch>
                    <a:fillRect/>
                  </a:stretch>
                </p:blipFill>
                <p:spPr>
                  <a:xfrm>
                    <a:off x="2205" y="1328"/>
                    <a:ext cx="1572" cy="125"/>
                  </a:xfrm>
                  <a:prstGeom prst="rect">
                    <a:avLst/>
                  </a:prstGeom>
                </p:spPr>
              </p:pic>
            </mc:Fallback>
          </mc:AlternateContent>
        </p:grpSp>
        <p:grpSp>
          <p:nvGrpSpPr>
            <p:cNvPr id="10300" name="Group 17"/>
            <p:cNvGrpSpPr>
              <a:grpSpLocks/>
            </p:cNvGrpSpPr>
            <p:nvPr/>
          </p:nvGrpSpPr>
          <p:grpSpPr bwMode="auto">
            <a:xfrm>
              <a:off x="642938" y="5341938"/>
              <a:ext cx="104775" cy="153987"/>
              <a:chOff x="2189" y="349"/>
              <a:chExt cx="1505" cy="1052"/>
            </a:xfrm>
          </p:grpSpPr>
          <mc:AlternateContent xmlns:mc="http://schemas.openxmlformats.org/markup-compatibility/2006" xmlns:p14="http://schemas.microsoft.com/office/powerpoint/2010/main">
            <mc:Choice Requires="p14">
              <p:contentPart p14:bwMode="auto" r:id="rId97">
                <p14:nvContentPartPr>
                  <p14:cNvPr id="183"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83" name="Ink 13"/>
                  <p:cNvPicPr>
                    <a:picLocks noRot="1" noChangeAspect="1" noEditPoints="1" noChangeArrowheads="1" noChangeShapeType="1"/>
                  </p:cNvPicPr>
                  <p:nvPr/>
                </p:nvPicPr>
                <p:blipFill>
                  <a:blip r:embed="rId98"/>
                  <a:stretch>
                    <a:fillRect/>
                  </a:stretch>
                </p:blipFill>
                <p:spPr>
                  <a:xfrm>
                    <a:off x="2086" y="366"/>
                    <a:ext cx="23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4"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84" name="Ink 14"/>
                  <p:cNvPicPr>
                    <a:picLocks noRot="1" noChangeAspect="1" noEditPoints="1" noChangeArrowheads="1" noChangeShapeType="1"/>
                  </p:cNvPicPr>
                  <p:nvPr/>
                </p:nvPicPr>
                <p:blipFill>
                  <a:blip r:embed="rId100"/>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85"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85" name="Ink 52"/>
                  <p:cNvPicPr>
                    <a:picLocks noRot="1" noChangeAspect="1" noEditPoints="1" noChangeArrowheads="1" noChangeShapeType="1"/>
                  </p:cNvPicPr>
                  <p:nvPr/>
                </p:nvPicPr>
                <p:blipFill>
                  <a:blip r:embed="rId102"/>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86"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86" name="Ink 53"/>
                  <p:cNvPicPr>
                    <a:picLocks noRot="1" noChangeAspect="1" noEditPoints="1" noChangeArrowheads="1" noChangeShapeType="1"/>
                  </p:cNvPicPr>
                  <p:nvPr/>
                </p:nvPicPr>
                <p:blipFill>
                  <a:blip r:embed="rId96"/>
                  <a:stretch>
                    <a:fillRect/>
                  </a:stretch>
                </p:blipFill>
                <p:spPr>
                  <a:xfrm>
                    <a:off x="2205" y="1328"/>
                    <a:ext cx="1572" cy="125"/>
                  </a:xfrm>
                  <a:prstGeom prst="rect">
                    <a:avLst/>
                  </a:prstGeom>
                </p:spPr>
              </p:pic>
            </mc:Fallback>
          </mc:AlternateContent>
        </p:grpSp>
        <p:grpSp>
          <p:nvGrpSpPr>
            <p:cNvPr id="10301" name="Group 17"/>
            <p:cNvGrpSpPr>
              <a:grpSpLocks/>
            </p:cNvGrpSpPr>
            <p:nvPr/>
          </p:nvGrpSpPr>
          <p:grpSpPr bwMode="auto">
            <a:xfrm>
              <a:off x="793750" y="5341938"/>
              <a:ext cx="106363" cy="153987"/>
              <a:chOff x="2189" y="349"/>
              <a:chExt cx="1505" cy="1052"/>
            </a:xfrm>
          </p:grpSpPr>
          <mc:AlternateContent xmlns:mc="http://schemas.openxmlformats.org/markup-compatibility/2006" xmlns:p14="http://schemas.microsoft.com/office/powerpoint/2010/main">
            <mc:Choice Requires="p14">
              <p:contentPart p14:bwMode="auto" r:id="rId104">
                <p14:nvContentPartPr>
                  <p14:cNvPr id="18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88" name="Ink 13"/>
                  <p:cNvPicPr>
                    <a:picLocks noRot="1" noChangeAspect="1" noEditPoints="1" noChangeArrowheads="1" noChangeShapeType="1"/>
                  </p:cNvPicPr>
                  <p:nvPr/>
                </p:nvPicPr>
                <p:blipFill>
                  <a:blip r:embed="rId105"/>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8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89" name="Ink 14"/>
                  <p:cNvPicPr>
                    <a:picLocks noRot="1" noChangeAspect="1" noEditPoints="1" noChangeArrowheads="1" noChangeShapeType="1"/>
                  </p:cNvPicPr>
                  <p:nvPr/>
                </p:nvPicPr>
                <p:blipFill>
                  <a:blip r:embed="rId107"/>
                  <a:stretch>
                    <a:fillRect/>
                  </a:stretch>
                </p:blipFill>
                <p:spPr>
                  <a:xfrm>
                    <a:off x="2185" y="303"/>
                    <a:ext cx="1593" cy="128"/>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90" name="Ink 52"/>
                  <p:cNvPicPr>
                    <a:picLocks noRot="1" noChangeAspect="1" noEditPoints="1" noChangeArrowheads="1" noChangeShapeType="1"/>
                  </p:cNvPicPr>
                  <p:nvPr/>
                </p:nvPicPr>
                <p:blipFill>
                  <a:blip r:embed="rId109"/>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91" name="Ink 53"/>
                  <p:cNvPicPr>
                    <a:picLocks noRot="1" noChangeAspect="1" noEditPoints="1" noChangeArrowheads="1" noChangeShapeType="1"/>
                  </p:cNvPicPr>
                  <p:nvPr/>
                </p:nvPicPr>
                <p:blipFill>
                  <a:blip r:embed="rId111"/>
                  <a:stretch>
                    <a:fillRect/>
                  </a:stretch>
                </p:blipFill>
                <p:spPr>
                  <a:xfrm>
                    <a:off x="2206" y="1328"/>
                    <a:ext cx="1570" cy="125"/>
                  </a:xfrm>
                  <a:prstGeom prst="rect">
                    <a:avLst/>
                  </a:prstGeom>
                </p:spPr>
              </p:pic>
            </mc:Fallback>
          </mc:AlternateContent>
        </p:grpSp>
        <p:grpSp>
          <p:nvGrpSpPr>
            <p:cNvPr id="10302" name="Group 17"/>
            <p:cNvGrpSpPr>
              <a:grpSpLocks/>
            </p:cNvGrpSpPr>
            <p:nvPr/>
          </p:nvGrpSpPr>
          <p:grpSpPr bwMode="auto">
            <a:xfrm>
              <a:off x="933450" y="5341938"/>
              <a:ext cx="104775" cy="153987"/>
              <a:chOff x="2189" y="349"/>
              <a:chExt cx="1505" cy="1052"/>
            </a:xfrm>
          </p:grpSpPr>
          <mc:AlternateContent xmlns:mc="http://schemas.openxmlformats.org/markup-compatibility/2006" xmlns:p14="http://schemas.microsoft.com/office/powerpoint/2010/main">
            <mc:Choice Requires="p14">
              <p:contentPart p14:bwMode="auto" r:id="rId112">
                <p14:nvContentPartPr>
                  <p14:cNvPr id="193"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93" name="Ink 13"/>
                  <p:cNvPicPr>
                    <a:picLocks noRot="1" noChangeAspect="1" noEditPoints="1" noChangeArrowheads="1" noChangeShapeType="1"/>
                  </p:cNvPicPr>
                  <p:nvPr/>
                </p:nvPicPr>
                <p:blipFill>
                  <a:blip r:embed="rId113"/>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94"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94" name="Ink 14"/>
                  <p:cNvPicPr>
                    <a:picLocks noRot="1" noChangeAspect="1" noEditPoints="1" noChangeArrowheads="1" noChangeShapeType="1"/>
                  </p:cNvPicPr>
                  <p:nvPr/>
                </p:nvPicPr>
                <p:blipFill>
                  <a:blip r:embed="rId100"/>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95"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195" name="Ink 52"/>
                  <p:cNvPicPr>
                    <a:picLocks noRot="1" noChangeAspect="1" noEditPoints="1" noChangeArrowheads="1" noChangeShapeType="1"/>
                  </p:cNvPicPr>
                  <p:nvPr/>
                </p:nvPicPr>
                <p:blipFill>
                  <a:blip r:embed="rId102"/>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6"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196" name="Ink 53"/>
                  <p:cNvPicPr>
                    <a:picLocks noRot="1" noChangeAspect="1" noEditPoints="1" noChangeArrowheads="1" noChangeShapeType="1"/>
                  </p:cNvPicPr>
                  <p:nvPr/>
                </p:nvPicPr>
                <p:blipFill>
                  <a:blip r:embed="rId96"/>
                  <a:stretch>
                    <a:fillRect/>
                  </a:stretch>
                </p:blipFill>
                <p:spPr>
                  <a:xfrm>
                    <a:off x="2205" y="1328"/>
                    <a:ext cx="1572" cy="125"/>
                  </a:xfrm>
                  <a:prstGeom prst="rect">
                    <a:avLst/>
                  </a:prstGeom>
                </p:spPr>
              </p:pic>
            </mc:Fallback>
          </mc:AlternateContent>
        </p:grpSp>
        <p:grpSp>
          <p:nvGrpSpPr>
            <p:cNvPr id="10303" name="Group 17"/>
            <p:cNvGrpSpPr>
              <a:grpSpLocks/>
            </p:cNvGrpSpPr>
            <p:nvPr/>
          </p:nvGrpSpPr>
          <p:grpSpPr bwMode="auto">
            <a:xfrm>
              <a:off x="1084263" y="5341938"/>
              <a:ext cx="104775" cy="153987"/>
              <a:chOff x="2189" y="349"/>
              <a:chExt cx="1505" cy="1052"/>
            </a:xfrm>
          </p:grpSpPr>
          <mc:AlternateContent xmlns:mc="http://schemas.openxmlformats.org/markup-compatibility/2006" xmlns:p14="http://schemas.microsoft.com/office/powerpoint/2010/main">
            <mc:Choice Requires="p14">
              <p:contentPart p14:bwMode="auto" r:id="rId117">
                <p14:nvContentPartPr>
                  <p14:cNvPr id="19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98" name="Ink 13"/>
                  <p:cNvPicPr>
                    <a:picLocks noRot="1" noChangeAspect="1" noEditPoints="1" noChangeArrowheads="1" noChangeShapeType="1"/>
                  </p:cNvPicPr>
                  <p:nvPr/>
                </p:nvPicPr>
                <p:blipFill>
                  <a:blip r:embed="rId105"/>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9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99" name="Ink 14"/>
                  <p:cNvPicPr>
                    <a:picLocks noRot="1" noChangeAspect="1" noEditPoints="1" noChangeArrowheads="1" noChangeShapeType="1"/>
                  </p:cNvPicPr>
                  <p:nvPr/>
                </p:nvPicPr>
                <p:blipFill>
                  <a:blip r:embed="rId85"/>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0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00" name="Ink 52"/>
                  <p:cNvPicPr>
                    <a:picLocks noRot="1" noChangeAspect="1" noEditPoints="1" noChangeArrowheads="1" noChangeShapeType="1"/>
                  </p:cNvPicPr>
                  <p:nvPr/>
                </p:nvPicPr>
                <p:blipFill>
                  <a:blip r:embed="rId120"/>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0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01" name="Ink 53"/>
                  <p:cNvPicPr>
                    <a:picLocks noRot="1" noChangeAspect="1" noEditPoints="1" noChangeArrowheads="1" noChangeShapeType="1"/>
                  </p:cNvPicPr>
                  <p:nvPr/>
                </p:nvPicPr>
                <p:blipFill>
                  <a:blip r:embed="rId61"/>
                  <a:stretch>
                    <a:fillRect/>
                  </a:stretch>
                </p:blipFill>
                <p:spPr>
                  <a:xfrm>
                    <a:off x="2205" y="1330"/>
                    <a:ext cx="1572" cy="123"/>
                  </a:xfrm>
                  <a:prstGeom prst="rect">
                    <a:avLst/>
                  </a:prstGeom>
                </p:spPr>
              </p:pic>
            </mc:Fallback>
          </mc:AlternateContent>
        </p:grpSp>
        <p:grpSp>
          <p:nvGrpSpPr>
            <p:cNvPr id="10304" name="Group 17"/>
            <p:cNvGrpSpPr>
              <a:grpSpLocks/>
            </p:cNvGrpSpPr>
            <p:nvPr/>
          </p:nvGrpSpPr>
          <p:grpSpPr bwMode="auto">
            <a:xfrm>
              <a:off x="1236663" y="5341938"/>
              <a:ext cx="104775" cy="153987"/>
              <a:chOff x="2189" y="349"/>
              <a:chExt cx="1505" cy="1052"/>
            </a:xfrm>
          </p:grpSpPr>
          <mc:AlternateContent xmlns:mc="http://schemas.openxmlformats.org/markup-compatibility/2006" xmlns:p14="http://schemas.microsoft.com/office/powerpoint/2010/main">
            <mc:Choice Requires="p14">
              <p:contentPart p14:bwMode="auto" r:id="rId122">
                <p14:nvContentPartPr>
                  <p14:cNvPr id="203"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203" name="Ink 13"/>
                  <p:cNvPicPr>
                    <a:picLocks noRot="1" noChangeAspect="1" noEditPoints="1" noChangeArrowheads="1" noChangeShapeType="1"/>
                  </p:cNvPicPr>
                  <p:nvPr/>
                </p:nvPicPr>
                <p:blipFill>
                  <a:blip r:embed="rId123"/>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04"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204" name="Ink 14"/>
                  <p:cNvPicPr>
                    <a:picLocks noRot="1" noChangeAspect="1" noEditPoints="1" noChangeArrowheads="1" noChangeShapeType="1"/>
                  </p:cNvPicPr>
                  <p:nvPr/>
                </p:nvPicPr>
                <p:blipFill>
                  <a:blip r:embed="rId100"/>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05"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05" name="Ink 52"/>
                  <p:cNvPicPr>
                    <a:picLocks noRot="1" noChangeAspect="1" noEditPoints="1" noChangeArrowheads="1" noChangeShapeType="1"/>
                  </p:cNvPicPr>
                  <p:nvPr/>
                </p:nvPicPr>
                <p:blipFill>
                  <a:blip r:embed="rId126"/>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06"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06" name="Ink 53"/>
                  <p:cNvPicPr>
                    <a:picLocks noRot="1" noChangeAspect="1" noEditPoints="1" noChangeArrowheads="1" noChangeShapeType="1"/>
                  </p:cNvPicPr>
                  <p:nvPr/>
                </p:nvPicPr>
                <p:blipFill>
                  <a:blip r:embed="rId128"/>
                  <a:stretch>
                    <a:fillRect/>
                  </a:stretch>
                </p:blipFill>
                <p:spPr>
                  <a:xfrm>
                    <a:off x="2205" y="1330"/>
                    <a:ext cx="1572" cy="123"/>
                  </a:xfrm>
                  <a:prstGeom prst="rect">
                    <a:avLst/>
                  </a:prstGeom>
                </p:spPr>
              </p:pic>
            </mc:Fallback>
          </mc:AlternateContent>
        </p:grpSp>
        <p:grpSp>
          <p:nvGrpSpPr>
            <p:cNvPr id="10305" name="Group 17"/>
            <p:cNvGrpSpPr>
              <a:grpSpLocks/>
            </p:cNvGrpSpPr>
            <p:nvPr/>
          </p:nvGrpSpPr>
          <p:grpSpPr bwMode="auto">
            <a:xfrm>
              <a:off x="492125" y="5522913"/>
              <a:ext cx="104775" cy="153987"/>
              <a:chOff x="2189" y="349"/>
              <a:chExt cx="1505" cy="1052"/>
            </a:xfrm>
          </p:grpSpPr>
          <mc:AlternateContent xmlns:mc="http://schemas.openxmlformats.org/markup-compatibility/2006" xmlns:p14="http://schemas.microsoft.com/office/powerpoint/2010/main">
            <mc:Choice Requires="p14">
              <p:contentPart p14:bwMode="auto" r:id="rId129">
                <p14:nvContentPartPr>
                  <p14:cNvPr id="20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208" name="Ink 13"/>
                  <p:cNvPicPr>
                    <a:picLocks noRot="1" noChangeAspect="1" noEditPoints="1" noChangeArrowheads="1" noChangeShapeType="1"/>
                  </p:cNvPicPr>
                  <p:nvPr/>
                </p:nvPicPr>
                <p:blipFill>
                  <a:blip r:embed="rId130"/>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0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209" name="Ink 14"/>
                  <p:cNvPicPr>
                    <a:picLocks noRot="1" noChangeAspect="1" noEditPoints="1" noChangeArrowheads="1" noChangeShapeType="1"/>
                  </p:cNvPicPr>
                  <p:nvPr/>
                </p:nvPicPr>
                <p:blipFill>
                  <a:blip r:embed="rId100"/>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10" name="Ink 52"/>
                  <p:cNvPicPr>
                    <a:picLocks noRot="1" noChangeAspect="1" noEditPoints="1" noChangeArrowheads="1" noChangeShapeType="1"/>
                  </p:cNvPicPr>
                  <p:nvPr/>
                </p:nvPicPr>
                <p:blipFill>
                  <a:blip r:embed="rId133"/>
                  <a:stretch>
                    <a:fillRect/>
                  </a:stretch>
                </p:blipFill>
                <p:spPr>
                  <a:xfrm>
                    <a:off x="3537" y="369"/>
                    <a:ext cx="25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11" name="Ink 53"/>
                  <p:cNvPicPr>
                    <a:picLocks noRot="1" noChangeAspect="1" noEditPoints="1" noChangeArrowheads="1" noChangeShapeType="1"/>
                  </p:cNvPicPr>
                  <p:nvPr/>
                </p:nvPicPr>
                <p:blipFill>
                  <a:blip r:embed="rId96"/>
                  <a:stretch>
                    <a:fillRect/>
                  </a:stretch>
                </p:blipFill>
                <p:spPr>
                  <a:xfrm>
                    <a:off x="2205" y="1328"/>
                    <a:ext cx="1572" cy="125"/>
                  </a:xfrm>
                  <a:prstGeom prst="rect">
                    <a:avLst/>
                  </a:prstGeom>
                </p:spPr>
              </p:pic>
            </mc:Fallback>
          </mc:AlternateContent>
        </p:grpSp>
        <p:grpSp>
          <p:nvGrpSpPr>
            <p:cNvPr id="10306" name="Group 17"/>
            <p:cNvGrpSpPr>
              <a:grpSpLocks/>
            </p:cNvGrpSpPr>
            <p:nvPr/>
          </p:nvGrpSpPr>
          <p:grpSpPr bwMode="auto">
            <a:xfrm>
              <a:off x="642938" y="5522913"/>
              <a:ext cx="104775" cy="153987"/>
              <a:chOff x="2189" y="349"/>
              <a:chExt cx="1505" cy="1052"/>
            </a:xfrm>
          </p:grpSpPr>
          <mc:AlternateContent xmlns:mc="http://schemas.openxmlformats.org/markup-compatibility/2006" xmlns:p14="http://schemas.microsoft.com/office/powerpoint/2010/main">
            <mc:Choice Requires="p14">
              <p:contentPart p14:bwMode="auto" r:id="rId135">
                <p14:nvContentPartPr>
                  <p14:cNvPr id="213"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213" name="Ink 13"/>
                  <p:cNvPicPr>
                    <a:picLocks noRot="1" noChangeAspect="1" noEditPoints="1" noChangeArrowheads="1" noChangeShapeType="1"/>
                  </p:cNvPicPr>
                  <p:nvPr/>
                </p:nvPicPr>
                <p:blipFill>
                  <a:blip r:embed="rId105"/>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4"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214" name="Ink 14"/>
                  <p:cNvPicPr>
                    <a:picLocks noRot="1" noChangeAspect="1" noEditPoints="1" noChangeArrowheads="1" noChangeShapeType="1"/>
                  </p:cNvPicPr>
                  <p:nvPr/>
                </p:nvPicPr>
                <p:blipFill>
                  <a:blip r:embed="rId85"/>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5"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15" name="Ink 52"/>
                  <p:cNvPicPr>
                    <a:picLocks noRot="1" noChangeAspect="1" noEditPoints="1" noChangeArrowheads="1" noChangeShapeType="1"/>
                  </p:cNvPicPr>
                  <p:nvPr/>
                </p:nvPicPr>
                <p:blipFill>
                  <a:blip r:embed="rId138"/>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6"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16" name="Ink 53"/>
                  <p:cNvPicPr>
                    <a:picLocks noRot="1" noChangeAspect="1" noEditPoints="1" noChangeArrowheads="1" noChangeShapeType="1"/>
                  </p:cNvPicPr>
                  <p:nvPr/>
                </p:nvPicPr>
                <p:blipFill>
                  <a:blip r:embed="rId96"/>
                  <a:stretch>
                    <a:fillRect/>
                  </a:stretch>
                </p:blipFill>
                <p:spPr>
                  <a:xfrm>
                    <a:off x="2205" y="1328"/>
                    <a:ext cx="1572" cy="125"/>
                  </a:xfrm>
                  <a:prstGeom prst="rect">
                    <a:avLst/>
                  </a:prstGeom>
                </p:spPr>
              </p:pic>
            </mc:Fallback>
          </mc:AlternateContent>
        </p:grpSp>
        <p:grpSp>
          <p:nvGrpSpPr>
            <p:cNvPr id="10307" name="Group 17"/>
            <p:cNvGrpSpPr>
              <a:grpSpLocks/>
            </p:cNvGrpSpPr>
            <p:nvPr/>
          </p:nvGrpSpPr>
          <p:grpSpPr bwMode="auto">
            <a:xfrm>
              <a:off x="793750" y="5522913"/>
              <a:ext cx="106363" cy="153987"/>
              <a:chOff x="2189" y="349"/>
              <a:chExt cx="1505" cy="1052"/>
            </a:xfrm>
          </p:grpSpPr>
          <mc:AlternateContent xmlns:mc="http://schemas.openxmlformats.org/markup-compatibility/2006" xmlns:p14="http://schemas.microsoft.com/office/powerpoint/2010/main">
            <mc:Choice Requires="p14">
              <p:contentPart p14:bwMode="auto" r:id="rId140">
                <p14:nvContentPartPr>
                  <p14:cNvPr id="21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218" name="Ink 13"/>
                  <p:cNvPicPr>
                    <a:picLocks noRot="1" noChangeAspect="1" noEditPoints="1" noChangeArrowheads="1" noChangeShapeType="1"/>
                  </p:cNvPicPr>
                  <p:nvPr/>
                </p:nvPicPr>
                <p:blipFill>
                  <a:blip r:embed="rId123"/>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219" name="Ink 14"/>
                  <p:cNvPicPr>
                    <a:picLocks noRot="1" noChangeAspect="1" noEditPoints="1" noChangeArrowheads="1" noChangeShapeType="1"/>
                  </p:cNvPicPr>
                  <p:nvPr/>
                </p:nvPicPr>
                <p:blipFill>
                  <a:blip r:embed="rId107"/>
                  <a:stretch>
                    <a:fillRect/>
                  </a:stretch>
                </p:blipFill>
                <p:spPr>
                  <a:xfrm>
                    <a:off x="2185" y="303"/>
                    <a:ext cx="1593" cy="128"/>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2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20" name="Ink 52"/>
                  <p:cNvPicPr>
                    <a:picLocks noRot="1" noChangeAspect="1" noEditPoints="1" noChangeArrowheads="1" noChangeShapeType="1"/>
                  </p:cNvPicPr>
                  <p:nvPr/>
                </p:nvPicPr>
                <p:blipFill>
                  <a:blip r:embed="rId143"/>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2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21" name="Ink 53"/>
                  <p:cNvPicPr>
                    <a:picLocks noRot="1" noChangeAspect="1" noEditPoints="1" noChangeArrowheads="1" noChangeShapeType="1"/>
                  </p:cNvPicPr>
                  <p:nvPr/>
                </p:nvPicPr>
                <p:blipFill>
                  <a:blip r:embed="rId111"/>
                  <a:stretch>
                    <a:fillRect/>
                  </a:stretch>
                </p:blipFill>
                <p:spPr>
                  <a:xfrm>
                    <a:off x="2206" y="1328"/>
                    <a:ext cx="1570" cy="125"/>
                  </a:xfrm>
                  <a:prstGeom prst="rect">
                    <a:avLst/>
                  </a:prstGeom>
                </p:spPr>
              </p:pic>
            </mc:Fallback>
          </mc:AlternateContent>
        </p:grpSp>
        <p:grpSp>
          <p:nvGrpSpPr>
            <p:cNvPr id="10308" name="Group 17"/>
            <p:cNvGrpSpPr>
              <a:grpSpLocks/>
            </p:cNvGrpSpPr>
            <p:nvPr/>
          </p:nvGrpSpPr>
          <p:grpSpPr bwMode="auto">
            <a:xfrm>
              <a:off x="933450" y="5522913"/>
              <a:ext cx="104775" cy="153987"/>
              <a:chOff x="2189" y="349"/>
              <a:chExt cx="1505" cy="1052"/>
            </a:xfrm>
          </p:grpSpPr>
          <mc:AlternateContent xmlns:mc="http://schemas.openxmlformats.org/markup-compatibility/2006" xmlns:p14="http://schemas.microsoft.com/office/powerpoint/2010/main">
            <mc:Choice Requires="p14">
              <p:contentPart p14:bwMode="auto" r:id="rId145">
                <p14:nvContentPartPr>
                  <p14:cNvPr id="223"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223" name="Ink 13"/>
                  <p:cNvPicPr>
                    <a:picLocks noRot="1" noChangeAspect="1" noEditPoints="1" noChangeArrowheads="1" noChangeShapeType="1"/>
                  </p:cNvPicPr>
                  <p:nvPr/>
                </p:nvPicPr>
                <p:blipFill>
                  <a:blip r:embed="rId105"/>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4"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224" name="Ink 14"/>
                  <p:cNvPicPr>
                    <a:picLocks noRot="1" noChangeAspect="1" noEditPoints="1" noChangeArrowheads="1" noChangeShapeType="1"/>
                  </p:cNvPicPr>
                  <p:nvPr/>
                </p:nvPicPr>
                <p:blipFill>
                  <a:blip r:embed="rId85"/>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25"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25" name="Ink 52"/>
                  <p:cNvPicPr>
                    <a:picLocks noRot="1" noChangeAspect="1" noEditPoints="1" noChangeArrowheads="1" noChangeShapeType="1"/>
                  </p:cNvPicPr>
                  <p:nvPr/>
                </p:nvPicPr>
                <p:blipFill>
                  <a:blip r:embed="rId138"/>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26"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26" name="Ink 53"/>
                  <p:cNvPicPr>
                    <a:picLocks noRot="1" noChangeAspect="1" noEditPoints="1" noChangeArrowheads="1" noChangeShapeType="1"/>
                  </p:cNvPicPr>
                  <p:nvPr/>
                </p:nvPicPr>
                <p:blipFill>
                  <a:blip r:embed="rId96"/>
                  <a:stretch>
                    <a:fillRect/>
                  </a:stretch>
                </p:blipFill>
                <p:spPr>
                  <a:xfrm>
                    <a:off x="2205" y="1328"/>
                    <a:ext cx="1572" cy="125"/>
                  </a:xfrm>
                  <a:prstGeom prst="rect">
                    <a:avLst/>
                  </a:prstGeom>
                </p:spPr>
              </p:pic>
            </mc:Fallback>
          </mc:AlternateContent>
        </p:grpSp>
        <p:grpSp>
          <p:nvGrpSpPr>
            <p:cNvPr id="10309" name="Group 17"/>
            <p:cNvGrpSpPr>
              <a:grpSpLocks/>
            </p:cNvGrpSpPr>
            <p:nvPr/>
          </p:nvGrpSpPr>
          <p:grpSpPr bwMode="auto">
            <a:xfrm>
              <a:off x="1084263" y="5522913"/>
              <a:ext cx="104775" cy="153987"/>
              <a:chOff x="2189" y="349"/>
              <a:chExt cx="1505" cy="1052"/>
            </a:xfrm>
          </p:grpSpPr>
          <mc:AlternateContent xmlns:mc="http://schemas.openxmlformats.org/markup-compatibility/2006" xmlns:p14="http://schemas.microsoft.com/office/powerpoint/2010/main">
            <mc:Choice Requires="p14">
              <p:contentPart p14:bwMode="auto" r:id="rId149">
                <p14:nvContentPartPr>
                  <p14:cNvPr id="22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228" name="Ink 13"/>
                  <p:cNvPicPr>
                    <a:picLocks noRot="1" noChangeAspect="1" noEditPoints="1" noChangeArrowheads="1" noChangeShapeType="1"/>
                  </p:cNvPicPr>
                  <p:nvPr/>
                </p:nvPicPr>
                <p:blipFill>
                  <a:blip r:embed="rId123"/>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2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229" name="Ink 14"/>
                  <p:cNvPicPr>
                    <a:picLocks noRot="1" noChangeAspect="1" noEditPoints="1" noChangeArrowheads="1" noChangeShapeType="1"/>
                  </p:cNvPicPr>
                  <p:nvPr/>
                </p:nvPicPr>
                <p:blipFill>
                  <a:blip r:embed="rId100"/>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3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30" name="Ink 52"/>
                  <p:cNvPicPr>
                    <a:picLocks noRot="1" noChangeAspect="1" noEditPoints="1" noChangeArrowheads="1" noChangeShapeType="1"/>
                  </p:cNvPicPr>
                  <p:nvPr/>
                </p:nvPicPr>
                <p:blipFill>
                  <a:blip r:embed="rId152"/>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31" name="Ink 53"/>
                  <p:cNvPicPr>
                    <a:picLocks noRot="1" noChangeAspect="1" noEditPoints="1" noChangeArrowheads="1" noChangeShapeType="1"/>
                  </p:cNvPicPr>
                  <p:nvPr/>
                </p:nvPicPr>
                <p:blipFill>
                  <a:blip r:embed="rId128"/>
                  <a:stretch>
                    <a:fillRect/>
                  </a:stretch>
                </p:blipFill>
                <p:spPr>
                  <a:xfrm>
                    <a:off x="2205" y="1330"/>
                    <a:ext cx="1572" cy="123"/>
                  </a:xfrm>
                  <a:prstGeom prst="rect">
                    <a:avLst/>
                  </a:prstGeom>
                </p:spPr>
              </p:pic>
            </mc:Fallback>
          </mc:AlternateContent>
        </p:grpSp>
        <p:grpSp>
          <p:nvGrpSpPr>
            <p:cNvPr id="10310" name="Group 17"/>
            <p:cNvGrpSpPr>
              <a:grpSpLocks/>
            </p:cNvGrpSpPr>
            <p:nvPr/>
          </p:nvGrpSpPr>
          <p:grpSpPr bwMode="auto">
            <a:xfrm>
              <a:off x="1236663" y="5522913"/>
              <a:ext cx="104775" cy="153987"/>
              <a:chOff x="2189" y="349"/>
              <a:chExt cx="1505" cy="1052"/>
            </a:xfrm>
          </p:grpSpPr>
          <mc:AlternateContent xmlns:mc="http://schemas.openxmlformats.org/markup-compatibility/2006" xmlns:p14="http://schemas.microsoft.com/office/powerpoint/2010/main">
            <mc:Choice Requires="p14">
              <p:contentPart p14:bwMode="auto" r:id="rId154">
                <p14:nvContentPartPr>
                  <p14:cNvPr id="233"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233" name="Ink 13"/>
                  <p:cNvPicPr>
                    <a:picLocks noRot="1" noChangeAspect="1" noEditPoints="1" noChangeArrowheads="1" noChangeShapeType="1"/>
                  </p:cNvPicPr>
                  <p:nvPr/>
                </p:nvPicPr>
                <p:blipFill>
                  <a:blip r:embed="rId123"/>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34"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234" name="Ink 14"/>
                  <p:cNvPicPr>
                    <a:picLocks noRot="1" noChangeAspect="1" noEditPoints="1" noChangeArrowheads="1" noChangeShapeType="1"/>
                  </p:cNvPicPr>
                  <p:nvPr/>
                </p:nvPicPr>
                <p:blipFill>
                  <a:blip r:embed="rId100"/>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35"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35" name="Ink 52"/>
                  <p:cNvPicPr>
                    <a:picLocks noRot="1" noChangeAspect="1" noEditPoints="1" noChangeArrowheads="1" noChangeShapeType="1"/>
                  </p:cNvPicPr>
                  <p:nvPr/>
                </p:nvPicPr>
                <p:blipFill>
                  <a:blip r:embed="rId157"/>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36"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36" name="Ink 53"/>
                  <p:cNvPicPr>
                    <a:picLocks noRot="1" noChangeAspect="1" noEditPoints="1" noChangeArrowheads="1" noChangeShapeType="1"/>
                  </p:cNvPicPr>
                  <p:nvPr/>
                </p:nvPicPr>
                <p:blipFill>
                  <a:blip r:embed="rId159"/>
                  <a:stretch>
                    <a:fillRect/>
                  </a:stretch>
                </p:blipFill>
                <p:spPr>
                  <a:xfrm>
                    <a:off x="2205" y="1330"/>
                    <a:ext cx="1572" cy="123"/>
                  </a:xfrm>
                  <a:prstGeom prst="rect">
                    <a:avLst/>
                  </a:prstGeom>
                </p:spPr>
              </p:pic>
            </mc:Fallback>
          </mc:AlternateContent>
        </p:grpSp>
      </p:grpSp>
      <p:sp>
        <p:nvSpPr>
          <p:cNvPr id="9281" name="TextBox 236"/>
          <p:cNvSpPr txBox="1">
            <a:spLocks noChangeArrowheads="1"/>
          </p:cNvSpPr>
          <p:nvPr/>
        </p:nvSpPr>
        <p:spPr bwMode="ltGray">
          <a:xfrm>
            <a:off x="5661025" y="4989513"/>
            <a:ext cx="17049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6TB of email</a:t>
            </a:r>
          </a:p>
        </p:txBody>
      </p:sp>
      <p:sp>
        <p:nvSpPr>
          <p:cNvPr id="9282" name="TextBox 237"/>
          <p:cNvSpPr txBox="1">
            <a:spLocks noChangeArrowheads="1"/>
          </p:cNvSpPr>
          <p:nvPr/>
        </p:nvSpPr>
        <p:spPr bwMode="ltGray">
          <a:xfrm>
            <a:off x="5634038" y="5321300"/>
            <a:ext cx="3057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Content Indexing (15%)</a:t>
            </a:r>
          </a:p>
        </p:txBody>
      </p:sp>
      <p:sp>
        <p:nvSpPr>
          <p:cNvPr id="9283" name="TextBox 238"/>
          <p:cNvSpPr txBox="1">
            <a:spLocks noChangeArrowheads="1"/>
          </p:cNvSpPr>
          <p:nvPr/>
        </p:nvSpPr>
        <p:spPr bwMode="ltGray">
          <a:xfrm>
            <a:off x="7567613" y="5603875"/>
            <a:ext cx="11239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0.9TB</a:t>
            </a:r>
          </a:p>
        </p:txBody>
      </p:sp>
      <p:sp>
        <p:nvSpPr>
          <p:cNvPr id="240" name="TextBox 239"/>
          <p:cNvSpPr txBox="1">
            <a:spLocks noChangeArrowheads="1"/>
          </p:cNvSpPr>
          <p:nvPr/>
        </p:nvSpPr>
        <p:spPr bwMode="ltGray">
          <a:xfrm>
            <a:off x="5389563" y="5008563"/>
            <a:ext cx="3968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241" name="TextBox 240"/>
          <p:cNvSpPr txBox="1">
            <a:spLocks noChangeArrowheads="1"/>
          </p:cNvSpPr>
          <p:nvPr/>
        </p:nvSpPr>
        <p:spPr bwMode="ltGray">
          <a:xfrm>
            <a:off x="1252538" y="6043613"/>
            <a:ext cx="3952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242" name="TextBox 241"/>
          <p:cNvSpPr txBox="1">
            <a:spLocks noChangeArrowheads="1"/>
          </p:cNvSpPr>
          <p:nvPr/>
        </p:nvSpPr>
        <p:spPr bwMode="ltGray">
          <a:xfrm>
            <a:off x="2119313" y="6043613"/>
            <a:ext cx="3952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243" name="TextBox 242"/>
          <p:cNvSpPr txBox="1">
            <a:spLocks noChangeArrowheads="1"/>
          </p:cNvSpPr>
          <p:nvPr/>
        </p:nvSpPr>
        <p:spPr bwMode="ltGray">
          <a:xfrm>
            <a:off x="2879725" y="6043613"/>
            <a:ext cx="3952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grpSp>
        <p:nvGrpSpPr>
          <p:cNvPr id="7" name="Group 6"/>
          <p:cNvGrpSpPr>
            <a:grpSpLocks/>
          </p:cNvGrpSpPr>
          <p:nvPr/>
        </p:nvGrpSpPr>
        <p:grpSpPr bwMode="auto">
          <a:xfrm>
            <a:off x="1958975" y="4016375"/>
            <a:ext cx="693738" cy="1400175"/>
            <a:chOff x="3732124" y="3637435"/>
            <a:chExt cx="692864" cy="1399565"/>
          </a:xfrm>
        </p:grpSpPr>
        <mc:AlternateContent xmlns:mc="http://schemas.openxmlformats.org/markup-compatibility/2006" xmlns:p14="http://schemas.microsoft.com/office/powerpoint/2010/main">
          <mc:Choice Requires="p14">
            <p:contentPart p14:bwMode="auto" r:id="rId160">
              <p14:nvContentPartPr>
                <p14:cNvPr id="164" name="Ink 6"/>
                <p14:cNvContentPartPr>
                  <a14:cpLocks xmlns:a14="http://schemas.microsoft.com/office/drawing/2010/main" noRot="1" noChangeAspect="1" noEditPoints="1" noChangeArrowheads="1" noChangeShapeType="1"/>
                </p14:cNvContentPartPr>
                <p14:nvPr/>
              </p14:nvContentPartPr>
              <p14:xfrm>
                <a:off x="3732124" y="4443117"/>
                <a:ext cx="692864" cy="593883"/>
              </p14:xfrm>
            </p:contentPart>
          </mc:Choice>
          <mc:Fallback xmlns="">
            <p:pic>
              <p:nvPicPr>
                <p:cNvPr id="164" name="Ink 6"/>
                <p:cNvPicPr>
                  <a:picLocks noRot="1" noChangeAspect="1" noEditPoints="1" noChangeArrowheads="1" noChangeShapeType="1"/>
                </p:cNvPicPr>
                <p:nvPr/>
              </p:nvPicPr>
              <p:blipFill>
                <a:blip r:embed="rId161"/>
                <a:stretch>
                  <a:fillRect/>
                </a:stretch>
              </p:blipFill>
              <p:spPr>
                <a:xfrm>
                  <a:off x="3722056" y="4434119"/>
                  <a:ext cx="715156" cy="613319"/>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5" name="Ink 69"/>
                <p14:cNvContentPartPr>
                  <a14:cpLocks xmlns:a14="http://schemas.microsoft.com/office/drawing/2010/main" noRot="1" noChangeAspect="1" noEditPoints="1" noChangeArrowheads="1" noChangeShapeType="1"/>
                </p14:cNvContentPartPr>
                <p14:nvPr/>
              </p14:nvContentPartPr>
              <p14:xfrm>
                <a:off x="3903045" y="3637435"/>
                <a:ext cx="277636" cy="473786"/>
              </p14:xfrm>
            </p:contentPart>
          </mc:Choice>
          <mc:Fallback xmlns="">
            <p:pic>
              <p:nvPicPr>
                <p:cNvPr id="165" name="Ink 69"/>
                <p:cNvPicPr>
                  <a:picLocks noRot="1" noChangeAspect="1" noEditPoints="1" noChangeArrowheads="1" noChangeShapeType="1"/>
                </p:cNvPicPr>
                <p:nvPr/>
              </p:nvPicPr>
              <p:blipFill>
                <a:blip r:embed="rId36"/>
                <a:stretch>
                  <a:fillRect/>
                </a:stretch>
              </p:blipFill>
              <p:spPr>
                <a:xfrm>
                  <a:off x="3894414" y="3632395"/>
                  <a:ext cx="289863" cy="488187"/>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6" name="Ink 15"/>
                <p14:cNvContentPartPr>
                  <a14:cpLocks xmlns:a14="http://schemas.microsoft.com/office/drawing/2010/main" noRot="1" noChangeAspect="1" noEditPoints="1" noChangeArrowheads="1" noChangeShapeType="1"/>
                </p14:cNvContentPartPr>
                <p14:nvPr/>
              </p14:nvContentPartPr>
              <p14:xfrm>
                <a:off x="3863711" y="4111221"/>
                <a:ext cx="242870" cy="457059"/>
              </p14:xfrm>
            </p:contentPart>
          </mc:Choice>
          <mc:Fallback xmlns="">
            <p:pic>
              <p:nvPicPr>
                <p:cNvPr id="166" name="Ink 15"/>
                <p:cNvPicPr>
                  <a:picLocks noRot="1" noChangeAspect="1" noEditPoints="1" noChangeArrowheads="1" noChangeShapeType="1"/>
                </p:cNvPicPr>
                <p:nvPr/>
              </p:nvPicPr>
              <p:blipFill>
                <a:blip r:embed="rId164"/>
                <a:stretch>
                  <a:fillRect/>
                </a:stretch>
              </p:blipFill>
              <p:spPr>
                <a:xfrm>
                  <a:off x="3857234" y="4102944"/>
                  <a:ext cx="251865" cy="474694"/>
                </a:xfrm>
                <a:prstGeom prst="rect">
                  <a:avLst/>
                </a:prstGeom>
              </p:spPr>
            </p:pic>
          </mc:Fallback>
        </mc:AlternateContent>
      </p:grpSp>
      <p:grpSp>
        <p:nvGrpSpPr>
          <p:cNvPr id="168" name="Group 167"/>
          <p:cNvGrpSpPr>
            <a:grpSpLocks/>
          </p:cNvGrpSpPr>
          <p:nvPr/>
        </p:nvGrpSpPr>
        <p:grpSpPr bwMode="auto">
          <a:xfrm>
            <a:off x="1958975" y="4010025"/>
            <a:ext cx="693738" cy="1400175"/>
            <a:chOff x="3732124" y="3637435"/>
            <a:chExt cx="692864" cy="1399565"/>
          </a:xfrm>
        </p:grpSpPr>
        <mc:AlternateContent xmlns:mc="http://schemas.openxmlformats.org/markup-compatibility/2006" xmlns:p14="http://schemas.microsoft.com/office/powerpoint/2010/main">
          <mc:Choice Requires="p14">
            <p:contentPart p14:bwMode="auto" r:id="rId165">
              <p14:nvContentPartPr>
                <p14:cNvPr id="169" name="Ink 6"/>
                <p14:cNvContentPartPr>
                  <a14:cpLocks xmlns:a14="http://schemas.microsoft.com/office/drawing/2010/main" noRot="1" noChangeAspect="1" noEditPoints="1" noChangeArrowheads="1" noChangeShapeType="1"/>
                </p14:cNvContentPartPr>
                <p14:nvPr/>
              </p14:nvContentPartPr>
              <p14:xfrm>
                <a:off x="3732124" y="4443117"/>
                <a:ext cx="692864" cy="593883"/>
              </p14:xfrm>
            </p:contentPart>
          </mc:Choice>
          <mc:Fallback xmlns="">
            <p:pic>
              <p:nvPicPr>
                <p:cNvPr id="169" name="Ink 6"/>
                <p:cNvPicPr>
                  <a:picLocks noRot="1" noChangeAspect="1" noEditPoints="1" noChangeArrowheads="1" noChangeShapeType="1"/>
                </p:cNvPicPr>
                <p:nvPr/>
              </p:nvPicPr>
              <p:blipFill>
                <a:blip r:embed="rId161"/>
                <a:stretch>
                  <a:fillRect/>
                </a:stretch>
              </p:blipFill>
              <p:spPr>
                <a:xfrm>
                  <a:off x="3722056" y="4434119"/>
                  <a:ext cx="715156" cy="613319"/>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0" name="Ink 69"/>
                <p14:cNvContentPartPr>
                  <a14:cpLocks xmlns:a14="http://schemas.microsoft.com/office/drawing/2010/main" noRot="1" noChangeAspect="1" noEditPoints="1" noChangeArrowheads="1" noChangeShapeType="1"/>
                </p14:cNvContentPartPr>
                <p14:nvPr/>
              </p14:nvContentPartPr>
              <p14:xfrm>
                <a:off x="3903045" y="3637435"/>
                <a:ext cx="277636" cy="473786"/>
              </p14:xfrm>
            </p:contentPart>
          </mc:Choice>
          <mc:Fallback xmlns="">
            <p:pic>
              <p:nvPicPr>
                <p:cNvPr id="170" name="Ink 69"/>
                <p:cNvPicPr>
                  <a:picLocks noRot="1" noChangeAspect="1" noEditPoints="1" noChangeArrowheads="1" noChangeShapeType="1"/>
                </p:cNvPicPr>
                <p:nvPr/>
              </p:nvPicPr>
              <p:blipFill>
                <a:blip r:embed="rId167"/>
                <a:stretch>
                  <a:fillRect/>
                </a:stretch>
              </p:blipFill>
              <p:spPr>
                <a:xfrm>
                  <a:off x="3894414" y="3632399"/>
                  <a:ext cx="289863" cy="488176"/>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1" name="Ink 15"/>
                <p14:cNvContentPartPr>
                  <a14:cpLocks xmlns:a14="http://schemas.microsoft.com/office/drawing/2010/main" noRot="1" noChangeAspect="1" noEditPoints="1" noChangeArrowheads="1" noChangeShapeType="1"/>
                </p14:cNvContentPartPr>
                <p14:nvPr/>
              </p14:nvContentPartPr>
              <p14:xfrm>
                <a:off x="3863711" y="4111221"/>
                <a:ext cx="242870" cy="457059"/>
              </p14:xfrm>
            </p:contentPart>
          </mc:Choice>
          <mc:Fallback xmlns="">
            <p:pic>
              <p:nvPicPr>
                <p:cNvPr id="171" name="Ink 15"/>
                <p:cNvPicPr>
                  <a:picLocks noRot="1" noChangeAspect="1" noEditPoints="1" noChangeArrowheads="1" noChangeShapeType="1"/>
                </p:cNvPicPr>
                <p:nvPr/>
              </p:nvPicPr>
              <p:blipFill>
                <a:blip r:embed="rId164"/>
                <a:stretch>
                  <a:fillRect/>
                </a:stretch>
              </p:blipFill>
              <p:spPr>
                <a:xfrm>
                  <a:off x="3857234" y="4102944"/>
                  <a:ext cx="251865" cy="474694"/>
                </a:xfrm>
                <a:prstGeom prst="rect">
                  <a:avLst/>
                </a:prstGeom>
              </p:spPr>
            </p:pic>
          </mc:Fallback>
        </mc:AlternateContent>
      </p:grpSp>
      <p:sp>
        <p:nvSpPr>
          <p:cNvPr id="174" name="TextBox 55"/>
          <p:cNvSpPr txBox="1">
            <a:spLocks noChangeArrowheads="1"/>
          </p:cNvSpPr>
          <p:nvPr/>
        </p:nvSpPr>
        <p:spPr bwMode="ltGray">
          <a:xfrm>
            <a:off x="5043488" y="2811463"/>
            <a:ext cx="7334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6TB</a:t>
            </a:r>
          </a:p>
        </p:txBody>
      </p:sp>
      <p:sp>
        <p:nvSpPr>
          <p:cNvPr id="175" name="TextBox 55"/>
          <p:cNvSpPr txBox="1">
            <a:spLocks noChangeArrowheads="1"/>
          </p:cNvSpPr>
          <p:nvPr/>
        </p:nvSpPr>
        <p:spPr bwMode="ltGray">
          <a:xfrm>
            <a:off x="5659438" y="4989513"/>
            <a:ext cx="7350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6TB</a:t>
            </a:r>
          </a:p>
        </p:txBody>
      </p:sp>
      <p:sp>
        <p:nvSpPr>
          <p:cNvPr id="176" name="TextBox 55"/>
          <p:cNvSpPr txBox="1">
            <a:spLocks noChangeArrowheads="1"/>
          </p:cNvSpPr>
          <p:nvPr/>
        </p:nvSpPr>
        <p:spPr bwMode="ltGray">
          <a:xfrm>
            <a:off x="7227888" y="3430588"/>
            <a:ext cx="9001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0.9TB</a:t>
            </a:r>
          </a:p>
        </p:txBody>
      </p:sp>
      <p:sp>
        <p:nvSpPr>
          <p:cNvPr id="177" name="TextBox 55"/>
          <p:cNvSpPr txBox="1">
            <a:spLocks noChangeArrowheads="1"/>
          </p:cNvSpPr>
          <p:nvPr/>
        </p:nvSpPr>
        <p:spPr bwMode="ltGray">
          <a:xfrm>
            <a:off x="7848600" y="5605463"/>
            <a:ext cx="9001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0.9TB</a:t>
            </a:r>
          </a:p>
        </p:txBody>
      </p:sp>
    </p:spTree>
    <p:extLst>
      <p:ext uri="{BB962C8B-B14F-4D97-AF65-F5344CB8AC3E}">
        <p14:creationId xmlns:p14="http://schemas.microsoft.com/office/powerpoint/2010/main" val="139623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nodeType="afterGroup">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5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1500"/>
                                        <p:tgtEl>
                                          <p:spTgt spid="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1500"/>
                                        <p:tgtEl>
                                          <p:spTgt spid="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1500"/>
                                        <p:tgtEl>
                                          <p:spTgt spid="5"/>
                                        </p:tgtEl>
                                      </p:cBhvr>
                                    </p:animEffect>
                                  </p:childTnLst>
                                </p:cTn>
                              </p:par>
                            </p:childTnLst>
                          </p:cTn>
                        </p:par>
                        <p:par>
                          <p:cTn id="27" fill="hold" nodeType="afterGroup">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9235"/>
                                        </p:tgtEl>
                                        <p:attrNameLst>
                                          <p:attrName>style.visibility</p:attrName>
                                        </p:attrNameLst>
                                      </p:cBhvr>
                                      <p:to>
                                        <p:strVal val="visible"/>
                                      </p:to>
                                    </p:set>
                                    <p:animEffect transition="in" filter="wipe(left)">
                                      <p:cBhvr>
                                        <p:cTn id="30" dur="500"/>
                                        <p:tgtEl>
                                          <p:spTgt spid="92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3.88889E-6 -3.33333E-6 L 0.13646 -0.00046 " pathEditMode="relative" rAng="0" ptsTypes="AA">
                                      <p:cBhvr>
                                        <p:cTn id="36" dur="1500" fill="hold"/>
                                        <p:tgtEl>
                                          <p:spTgt spid="159"/>
                                        </p:tgtEl>
                                        <p:attrNameLst>
                                          <p:attrName>ppt_x</p:attrName>
                                          <p:attrName>ppt_y</p:attrName>
                                        </p:attrNameLst>
                                      </p:cBhvr>
                                      <p:rCtr x="6823" y="-23"/>
                                    </p:animMotion>
                                  </p:childTnLst>
                                </p:cTn>
                              </p:par>
                            </p:childTnLst>
                          </p:cTn>
                        </p:par>
                        <p:par>
                          <p:cTn id="37" fill="hold" nodeType="afterGroup">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9242"/>
                                        </p:tgtEl>
                                        <p:attrNameLst>
                                          <p:attrName>style.visibility</p:attrName>
                                        </p:attrNameLst>
                                      </p:cBhvr>
                                      <p:to>
                                        <p:strVal val="visible"/>
                                      </p:to>
                                    </p:set>
                                    <p:animEffect transition="in" filter="wipe(left)">
                                      <p:cBhvr>
                                        <p:cTn id="40" dur="500"/>
                                        <p:tgtEl>
                                          <p:spTgt spid="9242"/>
                                        </p:tgtEl>
                                      </p:cBhvr>
                                    </p:animEffect>
                                  </p:childTnLst>
                                </p:cTn>
                              </p:par>
                            </p:childTnLst>
                          </p:cTn>
                        </p:par>
                        <p:par>
                          <p:cTn id="41" fill="hold" nodeType="afterGroup">
                            <p:stCondLst>
                              <p:cond delay="2000"/>
                            </p:stCondLst>
                            <p:childTnLst>
                              <p:par>
                                <p:cTn id="42" presetID="1"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42" presetClass="path" presetSubtype="0" accel="50000" decel="50000" fill="hold" nodeType="withEffect">
                                  <p:stCondLst>
                                    <p:cond delay="0"/>
                                  </p:stCondLst>
                                  <p:childTnLst>
                                    <p:animMotion origin="layout" path="M -2.77778E-7 2.22222E-6 L 0.27153 -0.00185 " pathEditMode="relative" rAng="0" ptsTypes="AA">
                                      <p:cBhvr>
                                        <p:cTn id="45" dur="1500" fill="hold"/>
                                        <p:tgtEl>
                                          <p:spTgt spid="4"/>
                                        </p:tgtEl>
                                        <p:attrNameLst>
                                          <p:attrName>ppt_x</p:attrName>
                                          <p:attrName>ppt_y</p:attrName>
                                        </p:attrNameLst>
                                      </p:cBhvr>
                                      <p:rCtr x="13576" y="-93"/>
                                    </p:animMotion>
                                  </p:childTnLst>
                                </p:cTn>
                              </p:par>
                            </p:childTnLst>
                          </p:cTn>
                        </p:par>
                        <p:par>
                          <p:cTn id="46" fill="hold" nodeType="afterGroup">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9243"/>
                                        </p:tgtEl>
                                        <p:attrNameLst>
                                          <p:attrName>style.visibility</p:attrName>
                                        </p:attrNameLst>
                                      </p:cBhvr>
                                      <p:to>
                                        <p:strVal val="visible"/>
                                      </p:to>
                                    </p:set>
                                    <p:animEffect transition="in" filter="wipe(left)">
                                      <p:cBhvr>
                                        <p:cTn id="49" dur="500"/>
                                        <p:tgtEl>
                                          <p:spTgt spid="9243"/>
                                        </p:tgtEl>
                                      </p:cBhvr>
                                    </p:animEffect>
                                  </p:childTnLst>
                                </p:cTn>
                              </p:par>
                            </p:childTnLst>
                          </p:cTn>
                        </p:par>
                        <p:par>
                          <p:cTn id="50" fill="hold" nodeType="afterGroup">
                            <p:stCondLst>
                              <p:cond delay="4000"/>
                            </p:stCondLst>
                            <p:childTnLst>
                              <p:par>
                                <p:cTn id="51" presetID="21" presetClass="entr" presetSubtype="1"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childTnLst>
                          </p:cTn>
                        </p:par>
                        <p:par>
                          <p:cTn id="54" fill="hold" nodeType="afterGroup">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left)">
                                      <p:cBhvr>
                                        <p:cTn id="57" dur="500"/>
                                        <p:tgtEl>
                                          <p:spTgt spid="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8"/>
                                        </p:tgtEl>
                                        <p:attrNameLst>
                                          <p:attrName>style.visibility</p:attrName>
                                        </p:attrNameLst>
                                      </p:cBhvr>
                                      <p:to>
                                        <p:strVal val="visible"/>
                                      </p:to>
                                    </p:set>
                                  </p:childTnLst>
                                </p:cTn>
                              </p:par>
                            </p:childTnLst>
                          </p:cTn>
                        </p:par>
                        <p:par>
                          <p:cTn id="62" fill="hold" nodeType="afterGroup">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8" fill="hold" grpId="0" nodeType="afterEffect">
                                  <p:stCondLst>
                                    <p:cond delay="0"/>
                                  </p:stCondLst>
                                  <p:childTnLst>
                                    <p:set>
                                      <p:cBhvr>
                                        <p:cTn id="71" dur="1" fill="hold">
                                          <p:stCondLst>
                                            <p:cond delay="0"/>
                                          </p:stCondLst>
                                        </p:cTn>
                                        <p:tgtEl>
                                          <p:spTgt spid="9236"/>
                                        </p:tgtEl>
                                        <p:attrNameLst>
                                          <p:attrName>style.visibility</p:attrName>
                                        </p:attrNameLst>
                                      </p:cBhvr>
                                      <p:to>
                                        <p:strVal val="visible"/>
                                      </p:to>
                                    </p:set>
                                    <p:animEffect transition="in" filter="wipe(left)">
                                      <p:cBhvr>
                                        <p:cTn id="72" dur="1500"/>
                                        <p:tgtEl>
                                          <p:spTgt spid="9236"/>
                                        </p:tgtEl>
                                      </p:cBhvr>
                                    </p:animEffect>
                                  </p:childTnLst>
                                </p:cTn>
                              </p:par>
                            </p:childTnLst>
                          </p:cTn>
                        </p:par>
                        <p:par>
                          <p:cTn id="73" fill="hold" nodeType="afterGroup">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9237"/>
                                        </p:tgtEl>
                                        <p:attrNameLst>
                                          <p:attrName>style.visibility</p:attrName>
                                        </p:attrNameLst>
                                      </p:cBhvr>
                                      <p:to>
                                        <p:strVal val="visible"/>
                                      </p:to>
                                    </p:set>
                                    <p:animEffect transition="in" filter="wipe(left)">
                                      <p:cBhvr>
                                        <p:cTn id="76" dur="2000"/>
                                        <p:tgtEl>
                                          <p:spTgt spid="9237"/>
                                        </p:tgtEl>
                                      </p:cBhvr>
                                    </p:animEffect>
                                  </p:childTnLst>
                                </p:cTn>
                              </p:par>
                            </p:childTnLst>
                          </p:cTn>
                        </p:par>
                        <p:par>
                          <p:cTn id="77" fill="hold" nodeType="afterGroup">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9238"/>
                                        </p:tgtEl>
                                        <p:attrNameLst>
                                          <p:attrName>style.visibility</p:attrName>
                                        </p:attrNameLst>
                                      </p:cBhvr>
                                      <p:to>
                                        <p:strVal val="visible"/>
                                      </p:to>
                                    </p:set>
                                    <p:animEffect transition="in" filter="wipe(left)">
                                      <p:cBhvr>
                                        <p:cTn id="80" dur="750"/>
                                        <p:tgtEl>
                                          <p:spTgt spid="923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ipe(left)">
                                      <p:cBhvr>
                                        <p:cTn id="85" dur="500"/>
                                        <p:tgtEl>
                                          <p:spTgt spid="7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9261"/>
                                        </p:tgtEl>
                                        <p:attrNameLst>
                                          <p:attrName>style.visibility</p:attrName>
                                        </p:attrNameLst>
                                      </p:cBhvr>
                                      <p:to>
                                        <p:strVal val="visible"/>
                                      </p:to>
                                    </p:set>
                                    <p:animEffect transition="in" filter="wipe(left)">
                                      <p:cBhvr>
                                        <p:cTn id="90" dur="1000"/>
                                        <p:tgtEl>
                                          <p:spTgt spid="9261"/>
                                        </p:tgtEl>
                                      </p:cBhvr>
                                    </p:animEffect>
                                  </p:childTnLst>
                                </p:cTn>
                              </p:par>
                            </p:childTnLst>
                          </p:cTn>
                        </p:par>
                        <p:par>
                          <p:cTn id="91" fill="hold" nodeType="afterGroup">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9262"/>
                                        </p:tgtEl>
                                        <p:attrNameLst>
                                          <p:attrName>style.visibility</p:attrName>
                                        </p:attrNameLst>
                                      </p:cBhvr>
                                      <p:to>
                                        <p:strVal val="visible"/>
                                      </p:to>
                                    </p:set>
                                    <p:animEffect transition="in" filter="wipe(left)">
                                      <p:cBhvr>
                                        <p:cTn id="94" dur="500"/>
                                        <p:tgtEl>
                                          <p:spTgt spid="9262"/>
                                        </p:tgtEl>
                                      </p:cBhvr>
                                    </p:animEffect>
                                  </p:childTnLst>
                                </p:cTn>
                              </p:par>
                            </p:childTnLst>
                          </p:cTn>
                        </p:par>
                        <p:par>
                          <p:cTn id="95" fill="hold" nodeType="afterGroup">
                            <p:stCondLst>
                              <p:cond delay="1500"/>
                            </p:stCondLst>
                            <p:childTnLst>
                              <p:par>
                                <p:cTn id="96" presetID="5" presetClass="entr" presetSubtype="10"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checkerboard(across)">
                                      <p:cBhvr>
                                        <p:cTn id="98" dur="1000"/>
                                        <p:tgtEl>
                                          <p:spTgt spid="1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1000"/>
                                        <p:tgtEl>
                                          <p:spTgt spid="44"/>
                                        </p:tgtEl>
                                      </p:cBhvr>
                                    </p:animEffect>
                                  </p:childTnLst>
                                </p:cTn>
                              </p:par>
                            </p:childTnLst>
                          </p:cTn>
                        </p:par>
                        <p:par>
                          <p:cTn id="104" fill="hold" nodeType="afterGroup">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wipe(up)">
                                      <p:cBhvr>
                                        <p:cTn id="107" dur="1500"/>
                                        <p:tgtEl>
                                          <p:spTgt spid="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0" presetClass="path" presetSubtype="0" accel="50000" decel="50000" fill="hold" nodeType="clickEffect">
                                  <p:stCondLst>
                                    <p:cond delay="0"/>
                                  </p:stCondLst>
                                  <p:childTnLst>
                                    <p:animMotion origin="layout" path="M -3.61111E-6 -1.85185E-6 C 0.00122 -0.01088 0.00035 -0.02176 0.00191 -0.03241 C 0.00226 -0.03842 0.00296 -0.04375 0.00434 -0.04954 C 0.00573 -0.06389 0.0099 -0.07708 0.01459 -0.08981 C 0.01702 -0.09653 0.01893 -0.10347 0.02205 -0.10972 C 0.02257 -0.11227 0.02361 -0.11319 0.02466 -0.11528 C 0.02778 -0.12106 0.03073 -0.12592 0.03438 -0.13102 C 0.03976 -0.13842 0.04705 -0.14213 0.05382 -0.14676 C 0.06459 -0.15416 0.07657 -0.16041 0.08855 -0.16204 C 0.0915 -0.16296 0.0941 -0.16435 0.09705 -0.16481 C 0.09948 -0.16597 0.10191 -0.16666 0.10434 -0.16713 C 0.11632 -0.17268 0.13021 -0.17407 0.14289 -0.175 C 0.14514 -0.17616 0.14236 -0.175 0.14723 -0.17592 C 0.14757 -0.17592 0.14827 -0.17639 0.14827 -0.17616 " pathEditMode="relative" rAng="0" ptsTypes="fffffffffffffA">
                                      <p:cBhvr>
                                        <p:cTn id="111" dur="2000" fill="hold"/>
                                        <p:tgtEl>
                                          <p:spTgt spid="19"/>
                                        </p:tgtEl>
                                        <p:attrNameLst>
                                          <p:attrName>ppt_x</p:attrName>
                                          <p:attrName>ppt_y</p:attrName>
                                        </p:attrNameLst>
                                      </p:cBhvr>
                                      <p:rCtr x="7413" y="-8819"/>
                                    </p:animMotion>
                                  </p:childTnLst>
                                </p:cTn>
                              </p:par>
                              <p:par>
                                <p:cTn id="112" presetID="55" presetClass="exit" presetSubtype="0" fill="hold" nodeType="withEffect">
                                  <p:stCondLst>
                                    <p:cond delay="0"/>
                                  </p:stCondLst>
                                  <p:childTnLst>
                                    <p:anim calcmode="lin" valueType="num">
                                      <p:cBhvr>
                                        <p:cTn id="113" dur="2000"/>
                                        <p:tgtEl>
                                          <p:spTgt spid="19"/>
                                        </p:tgtEl>
                                        <p:attrNameLst>
                                          <p:attrName>ppt_w</p:attrName>
                                        </p:attrNameLst>
                                      </p:cBhvr>
                                      <p:tavLst>
                                        <p:tav tm="0">
                                          <p:val>
                                            <p:strVal val="ppt_w"/>
                                          </p:val>
                                        </p:tav>
                                        <p:tav tm="100000">
                                          <p:val>
                                            <p:strVal val="ppt_w*0.70"/>
                                          </p:val>
                                        </p:tav>
                                      </p:tavLst>
                                    </p:anim>
                                    <p:anim calcmode="lin" valueType="num">
                                      <p:cBhvr>
                                        <p:cTn id="114" dur="2000"/>
                                        <p:tgtEl>
                                          <p:spTgt spid="19"/>
                                        </p:tgtEl>
                                        <p:attrNameLst>
                                          <p:attrName>ppt_h</p:attrName>
                                        </p:attrNameLst>
                                      </p:cBhvr>
                                      <p:tavLst>
                                        <p:tav tm="0">
                                          <p:val>
                                            <p:strVal val="ppt_h"/>
                                          </p:val>
                                        </p:tav>
                                        <p:tav tm="100000">
                                          <p:val>
                                            <p:strVal val="ppt_h"/>
                                          </p:val>
                                        </p:tav>
                                      </p:tavLst>
                                    </p:anim>
                                    <p:animEffect transition="out" filter="fade">
                                      <p:cBhvr>
                                        <p:cTn id="115" dur="2000"/>
                                        <p:tgtEl>
                                          <p:spTgt spid="19"/>
                                        </p:tgtEl>
                                      </p:cBhvr>
                                    </p:animEffect>
                                    <p:set>
                                      <p:cBhvr>
                                        <p:cTn id="116" dur="1" fill="hold">
                                          <p:stCondLst>
                                            <p:cond delay="1999"/>
                                          </p:stCondLst>
                                        </p:cTn>
                                        <p:tgtEl>
                                          <p:spTgt spid="19"/>
                                        </p:tgtEl>
                                        <p:attrNameLst>
                                          <p:attrName>style.visibility</p:attrName>
                                        </p:attrNameLst>
                                      </p:cBhvr>
                                      <p:to>
                                        <p:strVal val="hidden"/>
                                      </p:to>
                                    </p:set>
                                  </p:childTnLst>
                                </p:cTn>
                              </p:par>
                            </p:childTnLst>
                          </p:cTn>
                        </p:par>
                        <p:par>
                          <p:cTn id="117" fill="hold" nodeType="afterGroup">
                            <p:stCondLst>
                              <p:cond delay="2000"/>
                            </p:stCondLst>
                            <p:childTnLst>
                              <p:par>
                                <p:cTn id="118" presetID="42" presetClass="path" presetSubtype="0" accel="50000" decel="50000" fill="hold" grpId="1" nodeType="afterEffect">
                                  <p:stCondLst>
                                    <p:cond delay="0"/>
                                  </p:stCondLst>
                                  <p:childTnLst>
                                    <p:animMotion origin="layout" path="M -1.38889E-6 -2.59259E-6 L 0.15347 0.02639 " pathEditMode="relative" rAng="0" ptsTypes="AA">
                                      <p:cBhvr>
                                        <p:cTn id="119" dur="2000" fill="hold"/>
                                        <p:tgtEl>
                                          <p:spTgt spid="9262"/>
                                        </p:tgtEl>
                                        <p:attrNameLst>
                                          <p:attrName>ppt_x</p:attrName>
                                          <p:attrName>ppt_y</p:attrName>
                                        </p:attrNameLst>
                                      </p:cBhvr>
                                      <p:rCtr x="7674" y="1319"/>
                                    </p:animMotion>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nodeType="clickEffect">
                                  <p:stCondLst>
                                    <p:cond delay="0"/>
                                  </p:stCondLst>
                                  <p:childTnLst>
                                    <p:set>
                                      <p:cBhvr>
                                        <p:cTn id="123" dur="1" fill="hold">
                                          <p:stCondLst>
                                            <p:cond delay="0"/>
                                          </p:stCondLst>
                                        </p:cTn>
                                        <p:tgtEl>
                                          <p:spTgt spid="7"/>
                                        </p:tgtEl>
                                        <p:attrNameLst>
                                          <p:attrName>style.visibility</p:attrName>
                                        </p:attrNameLst>
                                      </p:cBhvr>
                                      <p:to>
                                        <p:strVal val="visible"/>
                                      </p:to>
                                    </p:set>
                                  </p:childTnLst>
                                </p:cTn>
                              </p:par>
                              <p:par>
                                <p:cTn id="124" presetID="42" presetClass="path" presetSubtype="0" accel="50000" decel="50000" fill="hold" nodeType="withEffect">
                                  <p:stCondLst>
                                    <p:cond delay="0"/>
                                  </p:stCondLst>
                                  <p:childTnLst>
                                    <p:animMotion origin="layout" path="M -3.33333E-6 -1.48148E-6 L 0.13403 -1.48148E-6 " pathEditMode="relative" rAng="0" ptsTypes="AA">
                                      <p:cBhvr>
                                        <p:cTn id="125" dur="2000" fill="hold"/>
                                        <p:tgtEl>
                                          <p:spTgt spid="7"/>
                                        </p:tgtEl>
                                        <p:attrNameLst>
                                          <p:attrName>ppt_x</p:attrName>
                                          <p:attrName>ppt_y</p:attrName>
                                        </p:attrNameLst>
                                      </p:cBhvr>
                                      <p:rCtr x="6701" y="0"/>
                                    </p:animMotion>
                                  </p:childTnLst>
                                </p:cTn>
                              </p:par>
                            </p:childTnLst>
                          </p:cTn>
                        </p:par>
                        <p:par>
                          <p:cTn id="126" fill="hold" nodeType="afterGroup">
                            <p:stCondLst>
                              <p:cond delay="2000"/>
                            </p:stCondLst>
                            <p:childTnLst>
                              <p:par>
                                <p:cTn id="127" presetID="1" presetClass="entr" presetSubtype="0" fill="hold" grpId="0" nodeType="afterEffect">
                                  <p:stCondLst>
                                    <p:cond delay="0"/>
                                  </p:stCondLst>
                                  <p:childTnLst>
                                    <p:set>
                                      <p:cBhvr>
                                        <p:cTn id="128" dur="1" fill="hold">
                                          <p:stCondLst>
                                            <p:cond delay="0"/>
                                          </p:stCondLst>
                                        </p:cTn>
                                        <p:tgtEl>
                                          <p:spTgt spid="9259"/>
                                        </p:tgtEl>
                                        <p:attrNameLst>
                                          <p:attrName>style.visibility</p:attrName>
                                        </p:attrNameLst>
                                      </p:cBhvr>
                                      <p:to>
                                        <p:strVal val="visible"/>
                                      </p:to>
                                    </p:set>
                                  </p:childTnLst>
                                </p:cTn>
                              </p:par>
                            </p:childTnLst>
                          </p:cTn>
                        </p:par>
                        <p:par>
                          <p:cTn id="129" fill="hold" nodeType="afterGroup">
                            <p:stCondLst>
                              <p:cond delay="2000"/>
                            </p:stCondLst>
                            <p:childTnLst>
                              <p:par>
                                <p:cTn id="130" presetID="1" presetClass="entr" presetSubtype="0" fill="hold" nodeType="afterEffect">
                                  <p:stCondLst>
                                    <p:cond delay="0"/>
                                  </p:stCondLst>
                                  <p:childTnLst>
                                    <p:set>
                                      <p:cBhvr>
                                        <p:cTn id="131" dur="1" fill="hold">
                                          <p:stCondLst>
                                            <p:cond delay="0"/>
                                          </p:stCondLst>
                                        </p:cTn>
                                        <p:tgtEl>
                                          <p:spTgt spid="168"/>
                                        </p:tgtEl>
                                        <p:attrNameLst>
                                          <p:attrName>style.visibility</p:attrName>
                                        </p:attrNameLst>
                                      </p:cBhvr>
                                      <p:to>
                                        <p:strVal val="visible"/>
                                      </p:to>
                                    </p:set>
                                  </p:childTnLst>
                                </p:cTn>
                              </p:par>
                              <p:par>
                                <p:cTn id="132" presetID="42" presetClass="path" presetSubtype="0" accel="50000" decel="50000" fill="hold" nodeType="withEffect">
                                  <p:stCondLst>
                                    <p:cond delay="0"/>
                                  </p:stCondLst>
                                  <p:childTnLst>
                                    <p:animMotion origin="layout" path="M -3.33333E-6 4.44444E-6 L 0.27361 0.00092 " pathEditMode="relative" rAng="0" ptsTypes="AA">
                                      <p:cBhvr>
                                        <p:cTn id="133" dur="2000" fill="hold"/>
                                        <p:tgtEl>
                                          <p:spTgt spid="168"/>
                                        </p:tgtEl>
                                        <p:attrNameLst>
                                          <p:attrName>ppt_x</p:attrName>
                                          <p:attrName>ppt_y</p:attrName>
                                        </p:attrNameLst>
                                      </p:cBhvr>
                                      <p:rCtr x="13681" y="46"/>
                                    </p:animMotion>
                                  </p:childTnLst>
                                </p:cTn>
                              </p:par>
                            </p:childTnLst>
                          </p:cTn>
                        </p:par>
                        <p:par>
                          <p:cTn id="134" fill="hold" nodeType="afterGroup">
                            <p:stCondLst>
                              <p:cond delay="4000"/>
                            </p:stCondLst>
                            <p:childTnLst>
                              <p:par>
                                <p:cTn id="135" presetID="1" presetClass="entr" presetSubtype="0" fill="hold" grpId="0" nodeType="afterEffect">
                                  <p:stCondLst>
                                    <p:cond delay="0"/>
                                  </p:stCondLst>
                                  <p:childTnLst>
                                    <p:set>
                                      <p:cBhvr>
                                        <p:cTn id="136" dur="1" fill="hold">
                                          <p:stCondLst>
                                            <p:cond delay="0"/>
                                          </p:stCondLst>
                                        </p:cTn>
                                        <p:tgtEl>
                                          <p:spTgt spid="9260"/>
                                        </p:tgtEl>
                                        <p:attrNameLst>
                                          <p:attrName>style.visibility</p:attrName>
                                        </p:attrNameLst>
                                      </p:cBhvr>
                                      <p:to>
                                        <p:strVal val="visible"/>
                                      </p:to>
                                    </p:set>
                                  </p:childTnLst>
                                </p:cTn>
                              </p:par>
                            </p:childTnLst>
                          </p:cTn>
                        </p:par>
                        <p:par>
                          <p:cTn id="137" fill="hold" nodeType="afterGroup">
                            <p:stCondLst>
                              <p:cond delay="4000"/>
                            </p:stCondLst>
                            <p:childTnLst>
                              <p:par>
                                <p:cTn id="138" presetID="21" presetClass="entr" presetSubtype="1" fill="hold" nodeType="after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wheel(1)">
                                      <p:cBhvr>
                                        <p:cTn id="140" dur="2000"/>
                                        <p:tgtEl>
                                          <p:spTgt spid="84"/>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9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2"/>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40"/>
                                        </p:tgtEl>
                                        <p:attrNameLst>
                                          <p:attrName>style.visibility</p:attrName>
                                        </p:attrNameLst>
                                      </p:cBhvr>
                                      <p:to>
                                        <p:strVal val="visible"/>
                                      </p:to>
                                    </p:set>
                                  </p:childTnLst>
                                </p:cTn>
                              </p:par>
                            </p:childTnLst>
                          </p:cTn>
                        </p:par>
                        <p:par>
                          <p:cTn id="151" fill="hold" nodeType="afterGroup">
                            <p:stCondLst>
                              <p:cond delay="0"/>
                            </p:stCondLst>
                            <p:childTnLst>
                              <p:par>
                                <p:cTn id="152" presetID="22" presetClass="entr" presetSubtype="8" fill="hold" grpId="0" nodeType="afterEffect">
                                  <p:stCondLst>
                                    <p:cond delay="0"/>
                                  </p:stCondLst>
                                  <p:childTnLst>
                                    <p:set>
                                      <p:cBhvr>
                                        <p:cTn id="153" dur="1" fill="hold">
                                          <p:stCondLst>
                                            <p:cond delay="0"/>
                                          </p:stCondLst>
                                        </p:cTn>
                                        <p:tgtEl>
                                          <p:spTgt spid="9281"/>
                                        </p:tgtEl>
                                        <p:attrNameLst>
                                          <p:attrName>style.visibility</p:attrName>
                                        </p:attrNameLst>
                                      </p:cBhvr>
                                      <p:to>
                                        <p:strVal val="visible"/>
                                      </p:to>
                                    </p:set>
                                    <p:animEffect transition="in" filter="wipe(left)">
                                      <p:cBhvr>
                                        <p:cTn id="154" dur="1500"/>
                                        <p:tgtEl>
                                          <p:spTgt spid="9281"/>
                                        </p:tgtEl>
                                      </p:cBhvr>
                                    </p:animEffect>
                                  </p:childTnLst>
                                </p:cTn>
                              </p:par>
                            </p:childTnLst>
                          </p:cTn>
                        </p:par>
                        <p:par>
                          <p:cTn id="155" fill="hold" nodeType="afterGroup">
                            <p:stCondLst>
                              <p:cond delay="1500"/>
                            </p:stCondLst>
                            <p:childTnLst>
                              <p:par>
                                <p:cTn id="156" presetID="22" presetClass="entr" presetSubtype="8" fill="hold" grpId="0" nodeType="afterEffect">
                                  <p:stCondLst>
                                    <p:cond delay="0"/>
                                  </p:stCondLst>
                                  <p:childTnLst>
                                    <p:set>
                                      <p:cBhvr>
                                        <p:cTn id="157" dur="1" fill="hold">
                                          <p:stCondLst>
                                            <p:cond delay="0"/>
                                          </p:stCondLst>
                                        </p:cTn>
                                        <p:tgtEl>
                                          <p:spTgt spid="9282"/>
                                        </p:tgtEl>
                                        <p:attrNameLst>
                                          <p:attrName>style.visibility</p:attrName>
                                        </p:attrNameLst>
                                      </p:cBhvr>
                                      <p:to>
                                        <p:strVal val="visible"/>
                                      </p:to>
                                    </p:set>
                                    <p:animEffect transition="in" filter="wipe(left)">
                                      <p:cBhvr>
                                        <p:cTn id="158" dur="2000"/>
                                        <p:tgtEl>
                                          <p:spTgt spid="9282"/>
                                        </p:tgtEl>
                                      </p:cBhvr>
                                    </p:animEffect>
                                  </p:childTnLst>
                                </p:cTn>
                              </p:par>
                            </p:childTnLst>
                          </p:cTn>
                        </p:par>
                        <p:par>
                          <p:cTn id="159" fill="hold" nodeType="afterGroup">
                            <p:stCondLst>
                              <p:cond delay="3500"/>
                            </p:stCondLst>
                            <p:childTnLst>
                              <p:par>
                                <p:cTn id="160" presetID="22" presetClass="entr" presetSubtype="8" fill="hold" grpId="0" nodeType="afterEffect">
                                  <p:stCondLst>
                                    <p:cond delay="0"/>
                                  </p:stCondLst>
                                  <p:childTnLst>
                                    <p:set>
                                      <p:cBhvr>
                                        <p:cTn id="161" dur="1" fill="hold">
                                          <p:stCondLst>
                                            <p:cond delay="0"/>
                                          </p:stCondLst>
                                        </p:cTn>
                                        <p:tgtEl>
                                          <p:spTgt spid="9283"/>
                                        </p:tgtEl>
                                        <p:attrNameLst>
                                          <p:attrName>style.visibility</p:attrName>
                                        </p:attrNameLst>
                                      </p:cBhvr>
                                      <p:to>
                                        <p:strVal val="visible"/>
                                      </p:to>
                                    </p:set>
                                    <p:animEffect transition="in" filter="wipe(left)">
                                      <p:cBhvr>
                                        <p:cTn id="162" dur="750"/>
                                        <p:tgtEl>
                                          <p:spTgt spid="9283"/>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74"/>
                                        </p:tgtEl>
                                        <p:attrNameLst>
                                          <p:attrName>style.visibility</p:attrName>
                                        </p:attrNameLst>
                                      </p:cBhvr>
                                      <p:to>
                                        <p:strVal val="visible"/>
                                      </p:to>
                                    </p:set>
                                  </p:childTnLst>
                                </p:cTn>
                              </p:par>
                            </p:childTnLst>
                          </p:cTn>
                        </p:par>
                        <p:par>
                          <p:cTn id="167" fill="hold" nodeType="afterGroup">
                            <p:stCondLst>
                              <p:cond delay="0"/>
                            </p:stCondLst>
                            <p:childTnLst>
                              <p:par>
                                <p:cTn id="168" presetID="42" presetClass="path" presetSubtype="0" accel="50000" decel="50000" fill="hold" grpId="1" nodeType="afterEffect">
                                  <p:stCondLst>
                                    <p:cond delay="0"/>
                                  </p:stCondLst>
                                  <p:childTnLst>
                                    <p:animMotion origin="layout" path="M 3.33333E-6 1.85185E-6 L -0.47153 0.47037 " pathEditMode="relative" rAng="0" ptsTypes="AA">
                                      <p:cBhvr>
                                        <p:cTn id="169" dur="2000" fill="hold"/>
                                        <p:tgtEl>
                                          <p:spTgt spid="174"/>
                                        </p:tgtEl>
                                        <p:attrNameLst>
                                          <p:attrName>ppt_x</p:attrName>
                                          <p:attrName>ppt_y</p:attrName>
                                        </p:attrNameLst>
                                      </p:cBhvr>
                                      <p:rCtr x="-23576" y="23519"/>
                                    </p:animMotion>
                                  </p:childTnLst>
                                </p:cTn>
                              </p:par>
                            </p:childTnLst>
                          </p:cTn>
                        </p:par>
                        <p:par>
                          <p:cTn id="170" fill="hold" nodeType="afterGroup">
                            <p:stCondLst>
                              <p:cond delay="2000"/>
                            </p:stCondLst>
                            <p:childTnLst>
                              <p:par>
                                <p:cTn id="171" presetID="1" presetClass="entr" presetSubtype="0" fill="hold" grpId="0" nodeType="afterEffect">
                                  <p:stCondLst>
                                    <p:cond delay="0"/>
                                  </p:stCondLst>
                                  <p:childTnLst>
                                    <p:set>
                                      <p:cBhvr>
                                        <p:cTn id="172" dur="1" fill="hold">
                                          <p:stCondLst>
                                            <p:cond delay="0"/>
                                          </p:stCondLst>
                                        </p:cTn>
                                        <p:tgtEl>
                                          <p:spTgt spid="24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176"/>
                                        </p:tgtEl>
                                        <p:attrNameLst>
                                          <p:attrName>style.visibility</p:attrName>
                                        </p:attrNameLst>
                                      </p:cBhvr>
                                      <p:to>
                                        <p:strVal val="visible"/>
                                      </p:to>
                                    </p:set>
                                  </p:childTnLst>
                                </p:cTn>
                              </p:par>
                            </p:childTnLst>
                          </p:cTn>
                        </p:par>
                        <p:par>
                          <p:cTn id="177" fill="hold" nodeType="afterGroup">
                            <p:stCondLst>
                              <p:cond delay="0"/>
                            </p:stCondLst>
                            <p:childTnLst>
                              <p:par>
                                <p:cTn id="178" presetID="42" presetClass="path" presetSubtype="0" accel="50000" decel="50000" fill="hold" grpId="1" nodeType="afterEffect">
                                  <p:stCondLst>
                                    <p:cond delay="0"/>
                                  </p:stCondLst>
                                  <p:childTnLst>
                                    <p:animMotion origin="layout" path="M -3.33333E-6 4.07407E-6 L -0.63264 0.3787 " pathEditMode="relative" rAng="0" ptsTypes="AA">
                                      <p:cBhvr>
                                        <p:cTn id="179" dur="2000" fill="hold"/>
                                        <p:tgtEl>
                                          <p:spTgt spid="176"/>
                                        </p:tgtEl>
                                        <p:attrNameLst>
                                          <p:attrName>ppt_x</p:attrName>
                                          <p:attrName>ppt_y</p:attrName>
                                        </p:attrNameLst>
                                      </p:cBhvr>
                                      <p:rCtr x="-31632" y="18935"/>
                                    </p:animMotion>
                                  </p:childTnLst>
                                </p:cTn>
                              </p:par>
                            </p:childTnLst>
                          </p:cTn>
                        </p:par>
                        <p:par>
                          <p:cTn id="180" fill="hold" nodeType="afterGroup">
                            <p:stCondLst>
                              <p:cond delay="2000"/>
                            </p:stCondLst>
                            <p:childTnLst>
                              <p:par>
                                <p:cTn id="181" presetID="1" presetClass="entr" presetSubtype="0" fill="hold" grpId="0" nodeType="afterEffect">
                                  <p:stCondLst>
                                    <p:cond delay="0"/>
                                  </p:stCondLst>
                                  <p:childTnLst>
                                    <p:set>
                                      <p:cBhvr>
                                        <p:cTn id="182" dur="1" fill="hold">
                                          <p:stCondLst>
                                            <p:cond delay="0"/>
                                          </p:stCondLst>
                                        </p:cTn>
                                        <p:tgtEl>
                                          <p:spTgt spid="242"/>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75"/>
                                        </p:tgtEl>
                                        <p:attrNameLst>
                                          <p:attrName>style.visibility</p:attrName>
                                        </p:attrNameLst>
                                      </p:cBhvr>
                                      <p:to>
                                        <p:strVal val="visible"/>
                                      </p:to>
                                    </p:set>
                                  </p:childTnLst>
                                </p:cTn>
                              </p:par>
                            </p:childTnLst>
                          </p:cTn>
                        </p:par>
                        <p:par>
                          <p:cTn id="187" fill="hold" nodeType="afterGroup">
                            <p:stCondLst>
                              <p:cond delay="0"/>
                            </p:stCondLst>
                            <p:childTnLst>
                              <p:par>
                                <p:cTn id="188" presetID="42" presetClass="path" presetSubtype="0" accel="50000" decel="50000" fill="hold" grpId="1" nodeType="afterEffect">
                                  <p:stCondLst>
                                    <p:cond delay="0"/>
                                  </p:stCondLst>
                                  <p:childTnLst>
                                    <p:animMotion origin="layout" path="M 2.22222E-6 -7.40741E-7 L -0.35834 0.15093 " pathEditMode="relative" rAng="0" ptsTypes="AA">
                                      <p:cBhvr>
                                        <p:cTn id="189" dur="2000" fill="hold"/>
                                        <p:tgtEl>
                                          <p:spTgt spid="175"/>
                                        </p:tgtEl>
                                        <p:attrNameLst>
                                          <p:attrName>ppt_x</p:attrName>
                                          <p:attrName>ppt_y</p:attrName>
                                        </p:attrNameLst>
                                      </p:cBhvr>
                                      <p:rCtr x="-17917" y="7546"/>
                                    </p:animMotion>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77"/>
                                        </p:tgtEl>
                                        <p:attrNameLst>
                                          <p:attrName>style.visibility</p:attrName>
                                        </p:attrNameLst>
                                      </p:cBhvr>
                                      <p:to>
                                        <p:strVal val="visible"/>
                                      </p:to>
                                    </p:set>
                                  </p:childTnLst>
                                </p:cTn>
                              </p:par>
                            </p:childTnLst>
                          </p:cTn>
                        </p:par>
                        <p:par>
                          <p:cTn id="194" fill="hold" nodeType="afterGroup">
                            <p:stCondLst>
                              <p:cond delay="0"/>
                            </p:stCondLst>
                            <p:childTnLst>
                              <p:par>
                                <p:cTn id="195" presetID="42" presetClass="path" presetSubtype="0" accel="50000" decel="50000" fill="hold" grpId="1" nodeType="afterEffect">
                                  <p:stCondLst>
                                    <p:cond delay="0"/>
                                  </p:stCondLst>
                                  <p:childTnLst>
                                    <p:animMotion origin="layout" path="M 4.72222E-6 4.44444E-6 L -0.51737 0.06481 " pathEditMode="relative" rAng="0" ptsTypes="AA">
                                      <p:cBhvr>
                                        <p:cTn id="196" dur="2000" fill="hold"/>
                                        <p:tgtEl>
                                          <p:spTgt spid="177"/>
                                        </p:tgtEl>
                                        <p:attrNameLst>
                                          <p:attrName>ppt_x</p:attrName>
                                          <p:attrName>ppt_y</p:attrName>
                                        </p:attrNameLst>
                                      </p:cBhvr>
                                      <p:rCtr x="-25868" y="3241"/>
                                    </p:animMotion>
                                  </p:childTnLst>
                                </p:cTn>
                              </p:par>
                            </p:childTnLst>
                          </p:cTn>
                        </p:par>
                        <p:par>
                          <p:cTn id="197" fill="hold" nodeType="afterGroup">
                            <p:stCondLst>
                              <p:cond delay="2000"/>
                            </p:stCondLst>
                            <p:childTnLst>
                              <p:par>
                                <p:cTn id="198" presetID="1" presetClass="entr" presetSubtype="0" fill="hold" grpId="0" nodeType="afterEffect">
                                  <p:stCondLst>
                                    <p:cond delay="0"/>
                                  </p:stCondLst>
                                  <p:childTnLst>
                                    <p:set>
                                      <p:cBhvr>
                                        <p:cTn id="199" dur="1" fill="hold">
                                          <p:stCondLst>
                                            <p:cond delay="0"/>
                                          </p:stCondLst>
                                        </p:cTn>
                                        <p:tgtEl>
                                          <p:spTgt spid="243"/>
                                        </p:tgtEl>
                                        <p:attrNameLst>
                                          <p:attrName>style.visibility</p:attrName>
                                        </p:attrNameLst>
                                      </p:cBhvr>
                                      <p:to>
                                        <p:strVal val="visible"/>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244"/>
                                        </p:tgtEl>
                                        <p:attrNameLst>
                                          <p:attrName>style.visibility</p:attrName>
                                        </p:attrNameLst>
                                      </p:cBhvr>
                                      <p:to>
                                        <p:strVal val="visible"/>
                                      </p:to>
                                    </p:set>
                                    <p:animEffect transition="in" filter="wipe(left)">
                                      <p:cBhvr>
                                        <p:cTn id="204" dur="2000"/>
                                        <p:tgtEl>
                                          <p:spTgt spid="244"/>
                                        </p:tgtEl>
                                      </p:cBhvr>
                                    </p:animEffect>
                                  </p:childTnLst>
                                </p:cTn>
                              </p:par>
                            </p:childTnLst>
                          </p:cTn>
                        </p:par>
                        <p:par>
                          <p:cTn id="205" fill="hold" nodeType="afterGroup">
                            <p:stCondLst>
                              <p:cond delay="2000"/>
                            </p:stCondLst>
                            <p:childTnLst>
                              <p:par>
                                <p:cTn id="206" presetID="21" presetClass="entr" presetSubtype="1" fill="hold" nodeType="afterEffect">
                                  <p:stCondLst>
                                    <p:cond delay="0"/>
                                  </p:stCondLst>
                                  <p:childTnLst>
                                    <p:set>
                                      <p:cBhvr>
                                        <p:cTn id="207" dur="1" fill="hold">
                                          <p:stCondLst>
                                            <p:cond delay="0"/>
                                          </p:stCondLst>
                                        </p:cTn>
                                        <p:tgtEl>
                                          <p:spTgt spid="16"/>
                                        </p:tgtEl>
                                        <p:attrNameLst>
                                          <p:attrName>style.visibility</p:attrName>
                                        </p:attrNameLst>
                                      </p:cBhvr>
                                      <p:to>
                                        <p:strVal val="visible"/>
                                      </p:to>
                                    </p:set>
                                    <p:animEffect transition="in" filter="wheel(1)">
                                      <p:cBhvr>
                                        <p:cTn id="20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6" grpId="0"/>
      <p:bldP spid="25" grpId="0"/>
      <p:bldP spid="48" grpId="0"/>
      <p:bldP spid="9235" grpId="0"/>
      <p:bldP spid="9236" grpId="0"/>
      <p:bldP spid="9237" grpId="0"/>
      <p:bldP spid="9238" grpId="0"/>
      <p:bldP spid="68" grpId="0"/>
      <p:bldP spid="70" grpId="0"/>
      <p:bldP spid="71" grpId="0"/>
      <p:bldP spid="9242" grpId="0"/>
      <p:bldP spid="9243" grpId="0"/>
      <p:bldP spid="74" grpId="0"/>
      <p:bldP spid="75" grpId="0"/>
      <p:bldP spid="91" grpId="0"/>
      <p:bldP spid="92" grpId="0"/>
      <p:bldP spid="9259" grpId="0"/>
      <p:bldP spid="9260" grpId="0"/>
      <p:bldP spid="9261" grpId="0"/>
      <p:bldP spid="9262" grpId="0"/>
      <p:bldP spid="9262" grpId="1"/>
      <p:bldP spid="9281" grpId="0"/>
      <p:bldP spid="9282" grpId="0"/>
      <p:bldP spid="9283" grpId="0"/>
      <p:bldP spid="240" grpId="0"/>
      <p:bldP spid="241" grpId="0"/>
      <p:bldP spid="242" grpId="0"/>
      <p:bldP spid="243" grpId="0"/>
      <p:bldP spid="174" grpId="0"/>
      <p:bldP spid="174" grpId="1"/>
      <p:bldP spid="175" grpId="0"/>
      <p:bldP spid="175" grpId="1"/>
      <p:bldP spid="176" grpId="0"/>
      <p:bldP spid="176" grpId="1"/>
      <p:bldP spid="177" grpId="0"/>
      <p:bldP spid="17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6"/>
          <p:cNvPicPr>
            <a:picLocks noChangeAspect="1"/>
          </p:cNvPicPr>
          <p:nvPr/>
        </p:nvPicPr>
        <p:blipFill>
          <a:blip r:embed="rId3">
            <a:extLst>
              <a:ext uri="{28A0092B-C50C-407E-A947-70E740481C1C}">
                <a14:useLocalDpi xmlns:a14="http://schemas.microsoft.com/office/drawing/2010/main" val="0"/>
              </a:ext>
            </a:extLst>
          </a:blip>
          <a:srcRect l="2820" t="2669" r="2296" b="2267"/>
          <a:stretch>
            <a:fillRect/>
          </a:stretch>
        </p:blipFill>
        <p:spPr bwMode="auto">
          <a:xfrm>
            <a:off x="182563" y="168275"/>
            <a:ext cx="8742362"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TextBox 243"/>
          <p:cNvSpPr txBox="1">
            <a:spLocks noChangeArrowheads="1"/>
          </p:cNvSpPr>
          <p:nvPr/>
        </p:nvSpPr>
        <p:spPr bwMode="ltGray">
          <a:xfrm>
            <a:off x="5087938" y="4508500"/>
            <a:ext cx="27241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a:t>
            </a:r>
            <a:r>
              <a:rPr lang="en-GB" sz="2000" b="1" smtClean="0">
                <a:solidFill>
                  <a:prstClr val="black"/>
                </a:solidFill>
                <a:latin typeface="Bradley Hand ITC" panose="03070402050302030203" pitchFamily="66" charset="0"/>
                <a:cs typeface="Arial" panose="020B0604020202020204" pitchFamily="34" charset="0"/>
              </a:rPr>
              <a:t>1.38TB in Exchange</a:t>
            </a:r>
          </a:p>
        </p:txBody>
      </p:sp>
      <p:sp>
        <p:nvSpPr>
          <p:cNvPr id="460" name="TextBox 48"/>
          <p:cNvSpPr txBox="1">
            <a:spLocks noChangeArrowheads="1"/>
          </p:cNvSpPr>
          <p:nvPr/>
        </p:nvSpPr>
        <p:spPr bwMode="ltGray">
          <a:xfrm>
            <a:off x="5475288" y="1514475"/>
            <a:ext cx="6127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1800" smtClean="0">
                <a:solidFill>
                  <a:prstClr val="black"/>
                </a:solidFill>
                <a:latin typeface="Bradley Hand ITC" panose="03070402050302030203" pitchFamily="66" charset="0"/>
                <a:cs typeface="Arial" panose="020B0604020202020204" pitchFamily="34" charset="0"/>
              </a:rPr>
              <a:t>2TB</a:t>
            </a:r>
          </a:p>
        </p:txBody>
      </p:sp>
      <p:sp>
        <p:nvSpPr>
          <p:cNvPr id="6" name="TextBox 5"/>
          <p:cNvSpPr txBox="1">
            <a:spLocks noChangeArrowheads="1"/>
          </p:cNvSpPr>
          <p:nvPr/>
        </p:nvSpPr>
        <p:spPr bwMode="ltGray">
          <a:xfrm>
            <a:off x="250825" y="365125"/>
            <a:ext cx="3960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400" smtClean="0">
                <a:solidFill>
                  <a:prstClr val="black"/>
                </a:solidFill>
                <a:latin typeface="Bradley Hand ITC" panose="03070402050302030203" pitchFamily="66" charset="0"/>
                <a:cs typeface="Arial" panose="020B0604020202020204" pitchFamily="34" charset="0"/>
              </a:rPr>
              <a:t>Storage considerations</a:t>
            </a:r>
          </a:p>
        </p:txBody>
      </p:sp>
      <p:cxnSp>
        <p:nvCxnSpPr>
          <p:cNvPr id="8" name="Straight Connector 7"/>
          <p:cNvCxnSpPr>
            <a:cxnSpLocks noChangeShapeType="1"/>
          </p:cNvCxnSpPr>
          <p:nvPr/>
        </p:nvCxnSpPr>
        <p:spPr bwMode="auto">
          <a:xfrm>
            <a:off x="395288" y="692150"/>
            <a:ext cx="295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16" name="Ink 55"/>
              <p14:cNvContentPartPr>
                <a14:cpLocks xmlns:a14="http://schemas.microsoft.com/office/drawing/2010/main" noRot="1" noChangeAspect="1" noEditPoints="1" noChangeArrowheads="1" noChangeShapeType="1"/>
              </p14:cNvContentPartPr>
              <p14:nvPr/>
            </p14:nvContentPartPr>
            <p14:xfrm>
              <a:off x="5330773" y="4486263"/>
              <a:ext cx="1041345" cy="360948"/>
            </p14:xfrm>
          </p:contentPart>
        </mc:Choice>
        <mc:Fallback xmlns="">
          <p:pic>
            <p:nvPicPr>
              <p:cNvPr id="16" name="Ink 55"/>
              <p:cNvPicPr>
                <a:picLocks noRot="1" noChangeAspect="1" noEditPoints="1" noChangeArrowheads="1" noChangeShapeType="1"/>
              </p:cNvPicPr>
              <p:nvPr/>
            </p:nvPicPr>
            <p:blipFill>
              <a:blip r:embed="rId5"/>
              <a:stretch>
                <a:fillRect/>
              </a:stretch>
            </p:blipFill>
            <p:spPr>
              <a:xfrm>
                <a:off x="5321414" y="4476897"/>
                <a:ext cx="1060063" cy="379680"/>
              </a:xfrm>
              <a:prstGeom prst="rect">
                <a:avLst/>
              </a:prstGeom>
            </p:spPr>
          </p:pic>
        </mc:Fallback>
      </mc:AlternateContent>
      <p:sp>
        <p:nvSpPr>
          <p:cNvPr id="25" name="TextBox 24"/>
          <p:cNvSpPr txBox="1">
            <a:spLocks noChangeArrowheads="1"/>
          </p:cNvSpPr>
          <p:nvPr/>
        </p:nvSpPr>
        <p:spPr bwMode="ltGray">
          <a:xfrm>
            <a:off x="260350" y="815975"/>
            <a:ext cx="71056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Exchange 2013 and Enterprise Vault</a:t>
            </a:r>
          </a:p>
        </p:txBody>
      </p:sp>
      <p:sp>
        <p:nvSpPr>
          <p:cNvPr id="48" name="TextBox 47"/>
          <p:cNvSpPr txBox="1">
            <a:spLocks noChangeArrowheads="1"/>
          </p:cNvSpPr>
          <p:nvPr/>
        </p:nvSpPr>
        <p:spPr bwMode="ltGray">
          <a:xfrm>
            <a:off x="260350" y="1343025"/>
            <a:ext cx="35496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1,000 Mailboxes (2GB each)</a:t>
            </a:r>
          </a:p>
        </p:txBody>
      </p:sp>
      <p:sp>
        <p:nvSpPr>
          <p:cNvPr id="9236" name="TextBox 55"/>
          <p:cNvSpPr txBox="1">
            <a:spLocks noChangeArrowheads="1"/>
          </p:cNvSpPr>
          <p:nvPr/>
        </p:nvSpPr>
        <p:spPr bwMode="ltGray">
          <a:xfrm>
            <a:off x="5046663" y="2811463"/>
            <a:ext cx="21161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1.2TB of email</a:t>
            </a:r>
          </a:p>
        </p:txBody>
      </p:sp>
      <p:sp>
        <p:nvSpPr>
          <p:cNvPr id="9237" name="TextBox 56"/>
          <p:cNvSpPr txBox="1">
            <a:spLocks noChangeArrowheads="1"/>
          </p:cNvSpPr>
          <p:nvPr/>
        </p:nvSpPr>
        <p:spPr bwMode="ltGray">
          <a:xfrm>
            <a:off x="5018088" y="3143250"/>
            <a:ext cx="30591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Content Indexing (15%)</a:t>
            </a:r>
          </a:p>
        </p:txBody>
      </p:sp>
      <p:sp>
        <p:nvSpPr>
          <p:cNvPr id="9238" name="TextBox 66"/>
          <p:cNvSpPr txBox="1">
            <a:spLocks noChangeArrowheads="1"/>
          </p:cNvSpPr>
          <p:nvPr/>
        </p:nvSpPr>
        <p:spPr bwMode="ltGray">
          <a:xfrm>
            <a:off x="6951663" y="3425825"/>
            <a:ext cx="1484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0.18TB</a:t>
            </a:r>
          </a:p>
        </p:txBody>
      </p:sp>
      <p:sp>
        <p:nvSpPr>
          <p:cNvPr id="70" name="TextBox 69"/>
          <p:cNvSpPr txBox="1">
            <a:spLocks noChangeArrowheads="1"/>
          </p:cNvSpPr>
          <p:nvPr/>
        </p:nvSpPr>
        <p:spPr bwMode="ltGray">
          <a:xfrm>
            <a:off x="4773613" y="2830513"/>
            <a:ext cx="3968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243" name="TextBox 242"/>
          <p:cNvSpPr txBox="1">
            <a:spLocks noChangeArrowheads="1"/>
          </p:cNvSpPr>
          <p:nvPr/>
        </p:nvSpPr>
        <p:spPr bwMode="ltGray">
          <a:xfrm>
            <a:off x="4087813" y="4508500"/>
            <a:ext cx="3952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6">
            <p14:nvContentPartPr>
              <p14:cNvPr id="153" name="Ink 69"/>
              <p14:cNvContentPartPr>
                <a14:cpLocks xmlns:a14="http://schemas.microsoft.com/office/drawing/2010/main" noRot="1" noChangeAspect="1" noEditPoints="1" noChangeArrowheads="1" noChangeShapeType="1"/>
              </p14:cNvContentPartPr>
              <p14:nvPr/>
            </p14:nvContentPartPr>
            <p14:xfrm>
              <a:off x="5699458" y="557688"/>
              <a:ext cx="277657" cy="473932"/>
            </p14:xfrm>
          </p:contentPart>
        </mc:Choice>
        <mc:Fallback xmlns="">
          <p:pic>
            <p:nvPicPr>
              <p:cNvPr id="153" name="Ink 69"/>
              <p:cNvPicPr>
                <a:picLocks noRot="1" noChangeAspect="1" noEditPoints="1" noChangeArrowheads="1" noChangeShapeType="1"/>
              </p:cNvPicPr>
              <p:nvPr/>
            </p:nvPicPr>
            <p:blipFill>
              <a:blip r:embed="rId7"/>
              <a:stretch>
                <a:fillRect/>
              </a:stretch>
            </p:blipFill>
            <p:spPr>
              <a:xfrm>
                <a:off x="5690815" y="552650"/>
                <a:ext cx="289901" cy="488326"/>
              </a:xfrm>
              <a:prstGeom prst="rect">
                <a:avLst/>
              </a:prstGeom>
            </p:spPr>
          </p:pic>
        </mc:Fallback>
      </mc:AlternateContent>
      <p:sp>
        <p:nvSpPr>
          <p:cNvPr id="154" name="TextBox 55"/>
          <p:cNvSpPr txBox="1">
            <a:spLocks noChangeArrowheads="1"/>
          </p:cNvSpPr>
          <p:nvPr/>
        </p:nvSpPr>
        <p:spPr bwMode="ltGray">
          <a:xfrm>
            <a:off x="6072188" y="615950"/>
            <a:ext cx="21621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Enterprise Vault</a:t>
            </a:r>
          </a:p>
        </p:txBody>
      </p:sp>
      <p:sp>
        <p:nvSpPr>
          <p:cNvPr id="157" name="TextBox 55"/>
          <p:cNvSpPr txBox="1">
            <a:spLocks noChangeArrowheads="1"/>
          </p:cNvSpPr>
          <p:nvPr/>
        </p:nvSpPr>
        <p:spPr bwMode="ltGray">
          <a:xfrm>
            <a:off x="6094413" y="873125"/>
            <a:ext cx="26241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1600" smtClean="0">
                <a:solidFill>
                  <a:prstClr val="black"/>
                </a:solidFill>
                <a:latin typeface="Bradley Hand ITC" panose="03070402050302030203" pitchFamily="66" charset="0"/>
                <a:cs typeface="Arial" panose="020B0604020202020204" pitchFamily="34" charset="0"/>
              </a:rPr>
              <a:t>All content &gt; 60 days</a:t>
            </a:r>
          </a:p>
        </p:txBody>
      </p:sp>
      <p:sp>
        <p:nvSpPr>
          <p:cNvPr id="159" name="TextBox 48"/>
          <p:cNvSpPr txBox="1">
            <a:spLocks noChangeArrowheads="1"/>
          </p:cNvSpPr>
          <p:nvPr/>
        </p:nvSpPr>
        <p:spPr bwMode="ltGray">
          <a:xfrm>
            <a:off x="5457825" y="1587500"/>
            <a:ext cx="933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1800" smtClean="0">
                <a:solidFill>
                  <a:prstClr val="black"/>
                </a:solidFill>
                <a:latin typeface="Bradley Hand ITC" panose="03070402050302030203" pitchFamily="66" charset="0"/>
                <a:cs typeface="Arial" panose="020B0604020202020204" pitchFamily="34" charset="0"/>
              </a:rPr>
              <a:t>1.6TB</a:t>
            </a:r>
          </a:p>
        </p:txBody>
      </p:sp>
      <mc:AlternateContent xmlns:mc="http://schemas.openxmlformats.org/markup-compatibility/2006" xmlns:p14="http://schemas.microsoft.com/office/powerpoint/2010/main">
        <mc:Choice Requires="p14">
          <p:contentPart p14:bwMode="auto" r:id="rId8">
            <p14:nvContentPartPr>
              <p14:cNvPr id="160" name="Ink 6"/>
              <p14:cNvContentPartPr>
                <a14:cpLocks xmlns:a14="http://schemas.microsoft.com/office/drawing/2010/main" noRot="1" noChangeAspect="1" noEditPoints="1" noChangeArrowheads="1" noChangeShapeType="1"/>
              </p14:cNvContentPartPr>
              <p14:nvPr/>
            </p14:nvContentPartPr>
            <p14:xfrm>
              <a:off x="5482509" y="1359657"/>
              <a:ext cx="711554" cy="609761"/>
            </p14:xfrm>
          </p:contentPart>
        </mc:Choice>
        <mc:Fallback xmlns="">
          <p:pic>
            <p:nvPicPr>
              <p:cNvPr id="160" name="Ink 6"/>
              <p:cNvPicPr>
                <a:picLocks noRot="1" noChangeAspect="1" noEditPoints="1" noChangeArrowheads="1" noChangeShapeType="1"/>
              </p:cNvPicPr>
              <p:nvPr/>
            </p:nvPicPr>
            <p:blipFill>
              <a:blip r:embed="rId9"/>
              <a:stretch>
                <a:fillRect/>
              </a:stretch>
            </p:blipFill>
            <p:spPr>
              <a:xfrm>
                <a:off x="5472431" y="1350658"/>
                <a:ext cx="733869" cy="62919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1" name="Ink 15"/>
              <p14:cNvContentPartPr>
                <a14:cpLocks xmlns:a14="http://schemas.microsoft.com/office/drawing/2010/main" noRot="1" noChangeAspect="1" noEditPoints="1" noChangeArrowheads="1" noChangeShapeType="1"/>
              </p14:cNvContentPartPr>
              <p14:nvPr/>
            </p14:nvContentPartPr>
            <p14:xfrm>
              <a:off x="5595416" y="1043639"/>
              <a:ext cx="242870" cy="457059"/>
            </p14:xfrm>
          </p:contentPart>
        </mc:Choice>
        <mc:Fallback xmlns="">
          <p:pic>
            <p:nvPicPr>
              <p:cNvPr id="161" name="Ink 15"/>
              <p:cNvPicPr>
                <a:picLocks noRot="1" noChangeAspect="1" noEditPoints="1" noChangeArrowheads="1" noChangeShapeType="1"/>
              </p:cNvPicPr>
              <p:nvPr/>
            </p:nvPicPr>
            <p:blipFill>
              <a:blip r:embed="rId11"/>
              <a:stretch>
                <a:fillRect/>
              </a:stretch>
            </p:blipFill>
            <p:spPr>
              <a:xfrm>
                <a:off x="5588939" y="1035362"/>
                <a:ext cx="251865" cy="474694"/>
              </a:xfrm>
              <a:prstGeom prst="rect">
                <a:avLst/>
              </a:prstGeom>
            </p:spPr>
          </p:pic>
        </mc:Fallback>
      </mc:AlternateContent>
      <p:sp>
        <p:nvSpPr>
          <p:cNvPr id="162" name="TextBox 48"/>
          <p:cNvSpPr txBox="1">
            <a:spLocks noChangeArrowheads="1"/>
          </p:cNvSpPr>
          <p:nvPr/>
        </p:nvSpPr>
        <p:spPr bwMode="ltGray">
          <a:xfrm>
            <a:off x="5492750" y="1512888"/>
            <a:ext cx="6127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1800" smtClean="0">
                <a:solidFill>
                  <a:prstClr val="black"/>
                </a:solidFill>
                <a:latin typeface="Bradley Hand ITC" panose="03070402050302030203" pitchFamily="66" charset="0"/>
                <a:cs typeface="Arial" panose="020B0604020202020204" pitchFamily="34" charset="0"/>
              </a:rPr>
              <a:t>1TB</a:t>
            </a:r>
          </a:p>
        </p:txBody>
      </p:sp>
      <mc:AlternateContent xmlns:mc="http://schemas.openxmlformats.org/markup-compatibility/2006" xmlns:p14="http://schemas.microsoft.com/office/powerpoint/2010/main">
        <mc:Choice Requires="p14">
          <p:contentPart p14:bwMode="auto" r:id="rId12">
            <p14:nvContentPartPr>
              <p14:cNvPr id="163" name="Ink 6"/>
              <p14:cNvContentPartPr>
                <a14:cpLocks xmlns:a14="http://schemas.microsoft.com/office/drawing/2010/main" noRot="1" noChangeAspect="1" noEditPoints="1" noChangeArrowheads="1" noChangeShapeType="1"/>
              </p14:cNvContentPartPr>
              <p14:nvPr/>
            </p14:nvContentPartPr>
            <p14:xfrm>
              <a:off x="5510353" y="1373275"/>
              <a:ext cx="525278" cy="450134"/>
            </p14:xfrm>
          </p:contentPart>
        </mc:Choice>
        <mc:Fallback xmlns="">
          <p:pic>
            <p:nvPicPr>
              <p:cNvPr id="163" name="Ink 6"/>
              <p:cNvPicPr>
                <a:picLocks noRot="1" noChangeAspect="1" noEditPoints="1" noChangeArrowheads="1" noChangeShapeType="1"/>
              </p:cNvPicPr>
              <p:nvPr/>
            </p:nvPicPr>
            <p:blipFill>
              <a:blip r:embed="rId13"/>
              <a:stretch>
                <a:fillRect/>
              </a:stretch>
            </p:blipFill>
            <p:spPr>
              <a:xfrm>
                <a:off x="5500272" y="1364272"/>
                <a:ext cx="547600" cy="469940"/>
              </a:xfrm>
              <a:prstGeom prst="rect">
                <a:avLst/>
              </a:prstGeom>
            </p:spPr>
          </p:pic>
        </mc:Fallback>
      </mc:AlternateContent>
      <p:sp>
        <p:nvSpPr>
          <p:cNvPr id="166" name="TextBox 55"/>
          <p:cNvSpPr txBox="1">
            <a:spLocks noChangeArrowheads="1"/>
          </p:cNvSpPr>
          <p:nvPr/>
        </p:nvSpPr>
        <p:spPr bwMode="ltGray">
          <a:xfrm>
            <a:off x="6342063" y="1444625"/>
            <a:ext cx="25193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SIS/Compress=40%</a:t>
            </a:r>
          </a:p>
        </p:txBody>
      </p:sp>
      <p:grpSp>
        <p:nvGrpSpPr>
          <p:cNvPr id="167" name="Group 166"/>
          <p:cNvGrpSpPr>
            <a:grpSpLocks/>
          </p:cNvGrpSpPr>
          <p:nvPr/>
        </p:nvGrpSpPr>
        <p:grpSpPr bwMode="auto">
          <a:xfrm>
            <a:off x="1295400" y="1801813"/>
            <a:ext cx="692150" cy="1398587"/>
            <a:chOff x="4138907" y="1047833"/>
            <a:chExt cx="692864" cy="1399565"/>
          </a:xfrm>
        </p:grpSpPr>
        <mc:AlternateContent xmlns:mc="http://schemas.openxmlformats.org/markup-compatibility/2006" xmlns:p14="http://schemas.microsoft.com/office/powerpoint/2010/main">
          <mc:Choice Requires="p14">
            <p:contentPart p14:bwMode="auto" r:id="rId14">
              <p14:nvContentPartPr>
                <p14:cNvPr id="168" name="Ink 6"/>
                <p14:cNvContentPartPr>
                  <a14:cpLocks xmlns:a14="http://schemas.microsoft.com/office/drawing/2010/main" noRot="1" noChangeAspect="1" noEditPoints="1" noChangeArrowheads="1" noChangeShapeType="1"/>
                </p14:cNvContentPartPr>
                <p14:nvPr/>
              </p14:nvContentPartPr>
              <p14:xfrm>
                <a:off x="4138907" y="1853515"/>
                <a:ext cx="692864" cy="593883"/>
              </p14:xfrm>
            </p:contentPart>
          </mc:Choice>
          <mc:Fallback xmlns="">
            <p:pic>
              <p:nvPicPr>
                <p:cNvPr id="168" name="Ink 6"/>
                <p:cNvPicPr>
                  <a:picLocks noRot="1" noChangeAspect="1" noEditPoints="1" noChangeArrowheads="1" noChangeShapeType="1"/>
                </p:cNvPicPr>
                <p:nvPr/>
              </p:nvPicPr>
              <p:blipFill>
                <a:blip r:embed="rId15"/>
                <a:stretch>
                  <a:fillRect/>
                </a:stretch>
              </p:blipFill>
              <p:spPr>
                <a:xfrm>
                  <a:off x="4128818" y="1844511"/>
                  <a:ext cx="715203" cy="61333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9" name="Ink 69"/>
                <p14:cNvContentPartPr>
                  <a14:cpLocks xmlns:a14="http://schemas.microsoft.com/office/drawing/2010/main" noRot="1" noChangeAspect="1" noEditPoints="1" noChangeArrowheads="1" noChangeShapeType="1"/>
                </p14:cNvContentPartPr>
                <p14:nvPr/>
              </p14:nvContentPartPr>
              <p14:xfrm>
                <a:off x="4309828" y="1047833"/>
                <a:ext cx="277636" cy="473786"/>
              </p14:xfrm>
            </p:contentPart>
          </mc:Choice>
          <mc:Fallback xmlns="">
            <p:pic>
              <p:nvPicPr>
                <p:cNvPr id="169" name="Ink 69"/>
                <p:cNvPicPr>
                  <a:picLocks noRot="1" noChangeAspect="1" noEditPoints="1" noChangeArrowheads="1" noChangeShapeType="1"/>
                </p:cNvPicPr>
                <p:nvPr/>
              </p:nvPicPr>
              <p:blipFill>
                <a:blip r:embed="rId17"/>
                <a:stretch>
                  <a:fillRect/>
                </a:stretch>
              </p:blipFill>
              <p:spPr>
                <a:xfrm>
                  <a:off x="4301186" y="1042793"/>
                  <a:ext cx="289879" cy="4881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0" name="Ink 15"/>
                <p14:cNvContentPartPr>
                  <a14:cpLocks xmlns:a14="http://schemas.microsoft.com/office/drawing/2010/main" noRot="1" noChangeAspect="1" noEditPoints="1" noChangeArrowheads="1" noChangeShapeType="1"/>
                </p14:cNvContentPartPr>
                <p14:nvPr/>
              </p14:nvContentPartPr>
              <p14:xfrm>
                <a:off x="4270494" y="1521619"/>
                <a:ext cx="242870" cy="457059"/>
              </p14:xfrm>
            </p:contentPart>
          </mc:Choice>
          <mc:Fallback xmlns="">
            <p:pic>
              <p:nvPicPr>
                <p:cNvPr id="170" name="Ink 15"/>
                <p:cNvPicPr>
                  <a:picLocks noRot="1" noChangeAspect="1" noEditPoints="1" noChangeArrowheads="1" noChangeShapeType="1"/>
                </p:cNvPicPr>
                <p:nvPr/>
              </p:nvPicPr>
              <p:blipFill>
                <a:blip r:embed="rId19"/>
                <a:stretch>
                  <a:fillRect/>
                </a:stretch>
              </p:blipFill>
              <p:spPr>
                <a:xfrm>
                  <a:off x="4264008" y="1513335"/>
                  <a:ext cx="251879" cy="474707"/>
                </a:xfrm>
                <a:prstGeom prst="rect">
                  <a:avLst/>
                </a:prstGeom>
              </p:spPr>
            </p:pic>
          </mc:Fallback>
        </mc:AlternateContent>
      </p:grpSp>
      <p:grpSp>
        <p:nvGrpSpPr>
          <p:cNvPr id="171" name="Group 170"/>
          <p:cNvGrpSpPr>
            <a:grpSpLocks/>
          </p:cNvGrpSpPr>
          <p:nvPr/>
        </p:nvGrpSpPr>
        <p:grpSpPr bwMode="auto">
          <a:xfrm>
            <a:off x="1293813" y="1804988"/>
            <a:ext cx="692150" cy="1400175"/>
            <a:chOff x="4138907" y="1047833"/>
            <a:chExt cx="692864" cy="1399565"/>
          </a:xfrm>
        </p:grpSpPr>
        <mc:AlternateContent xmlns:mc="http://schemas.openxmlformats.org/markup-compatibility/2006" xmlns:p14="http://schemas.microsoft.com/office/powerpoint/2010/main">
          <mc:Choice Requires="p14">
            <p:contentPart p14:bwMode="auto" r:id="rId20">
              <p14:nvContentPartPr>
                <p14:cNvPr id="172" name="Ink 6"/>
                <p14:cNvContentPartPr>
                  <a14:cpLocks xmlns:a14="http://schemas.microsoft.com/office/drawing/2010/main" noRot="1" noChangeAspect="1" noEditPoints="1" noChangeArrowheads="1" noChangeShapeType="1"/>
                </p14:cNvContentPartPr>
                <p14:nvPr/>
              </p14:nvContentPartPr>
              <p14:xfrm>
                <a:off x="4138907" y="1853515"/>
                <a:ext cx="692864" cy="593883"/>
              </p14:xfrm>
            </p:contentPart>
          </mc:Choice>
          <mc:Fallback xmlns="">
            <p:pic>
              <p:nvPicPr>
                <p:cNvPr id="172" name="Ink 6"/>
                <p:cNvPicPr>
                  <a:picLocks noRot="1" noChangeAspect="1" noEditPoints="1" noChangeArrowheads="1" noChangeShapeType="1"/>
                </p:cNvPicPr>
                <p:nvPr/>
              </p:nvPicPr>
              <p:blipFill>
                <a:blip r:embed="rId21"/>
                <a:stretch>
                  <a:fillRect/>
                </a:stretch>
              </p:blipFill>
              <p:spPr>
                <a:xfrm>
                  <a:off x="4128818" y="1844517"/>
                  <a:ext cx="715203" cy="61331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3" name="Ink 69"/>
                <p14:cNvContentPartPr>
                  <a14:cpLocks xmlns:a14="http://schemas.microsoft.com/office/drawing/2010/main" noRot="1" noChangeAspect="1" noEditPoints="1" noChangeArrowheads="1" noChangeShapeType="1"/>
                </p14:cNvContentPartPr>
                <p14:nvPr/>
              </p14:nvContentPartPr>
              <p14:xfrm>
                <a:off x="4309828" y="1047833"/>
                <a:ext cx="277636" cy="473786"/>
              </p14:xfrm>
            </p:contentPart>
          </mc:Choice>
          <mc:Fallback xmlns="">
            <p:pic>
              <p:nvPicPr>
                <p:cNvPr id="173" name="Ink 69"/>
                <p:cNvPicPr>
                  <a:picLocks noRot="1" noChangeAspect="1" noEditPoints="1" noChangeArrowheads="1" noChangeShapeType="1"/>
                </p:cNvPicPr>
                <p:nvPr/>
              </p:nvPicPr>
              <p:blipFill>
                <a:blip r:embed="rId17"/>
                <a:stretch>
                  <a:fillRect/>
                </a:stretch>
              </p:blipFill>
              <p:spPr>
                <a:xfrm>
                  <a:off x="4301186" y="1042793"/>
                  <a:ext cx="289879" cy="48818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 name="Ink 15"/>
                <p14:cNvContentPartPr>
                  <a14:cpLocks xmlns:a14="http://schemas.microsoft.com/office/drawing/2010/main" noRot="1" noChangeAspect="1" noEditPoints="1" noChangeArrowheads="1" noChangeShapeType="1"/>
                </p14:cNvContentPartPr>
                <p14:nvPr/>
              </p14:nvContentPartPr>
              <p14:xfrm>
                <a:off x="4270494" y="1521619"/>
                <a:ext cx="242870" cy="457059"/>
              </p14:xfrm>
            </p:contentPart>
          </mc:Choice>
          <mc:Fallback xmlns="">
            <p:pic>
              <p:nvPicPr>
                <p:cNvPr id="174" name="Ink 15"/>
                <p:cNvPicPr>
                  <a:picLocks noRot="1" noChangeAspect="1" noEditPoints="1" noChangeArrowheads="1" noChangeShapeType="1"/>
                </p:cNvPicPr>
                <p:nvPr/>
              </p:nvPicPr>
              <p:blipFill>
                <a:blip r:embed="rId24"/>
                <a:stretch>
                  <a:fillRect/>
                </a:stretch>
              </p:blipFill>
              <p:spPr>
                <a:xfrm>
                  <a:off x="4264008" y="1513342"/>
                  <a:ext cx="251879" cy="474694"/>
                </a:xfrm>
                <a:prstGeom prst="rect">
                  <a:avLst/>
                </a:prstGeom>
              </p:spPr>
            </p:pic>
          </mc:Fallback>
        </mc:AlternateContent>
      </p:grpSp>
      <p:grpSp>
        <p:nvGrpSpPr>
          <p:cNvPr id="175" name="Group 174"/>
          <p:cNvGrpSpPr>
            <a:grpSpLocks/>
          </p:cNvGrpSpPr>
          <p:nvPr/>
        </p:nvGrpSpPr>
        <p:grpSpPr bwMode="auto">
          <a:xfrm>
            <a:off x="1295400" y="1804988"/>
            <a:ext cx="693738" cy="1398587"/>
            <a:chOff x="1296106" y="1804529"/>
            <a:chExt cx="692864" cy="1399565"/>
          </a:xfrm>
        </p:grpSpPr>
        <mc:AlternateContent xmlns:mc="http://schemas.openxmlformats.org/markup-compatibility/2006" xmlns:p14="http://schemas.microsoft.com/office/powerpoint/2010/main">
          <mc:Choice Requires="p14">
            <p:contentPart p14:bwMode="auto" r:id="rId25">
              <p14:nvContentPartPr>
                <p14:cNvPr id="176" name="Ink 6"/>
                <p14:cNvContentPartPr>
                  <a14:cpLocks xmlns:a14="http://schemas.microsoft.com/office/drawing/2010/main" noRot="1" noChangeAspect="1" noEditPoints="1" noChangeArrowheads="1" noChangeShapeType="1"/>
                </p14:cNvContentPartPr>
                <p14:nvPr/>
              </p14:nvContentPartPr>
              <p14:xfrm>
                <a:off x="1296106" y="2610211"/>
                <a:ext cx="692864" cy="593883"/>
              </p14:xfrm>
            </p:contentPart>
          </mc:Choice>
          <mc:Fallback xmlns="">
            <p:pic>
              <p:nvPicPr>
                <p:cNvPr id="176" name="Ink 6"/>
                <p:cNvPicPr>
                  <a:picLocks noRot="1" noChangeAspect="1" noEditPoints="1" noChangeArrowheads="1" noChangeShapeType="1"/>
                </p:cNvPicPr>
                <p:nvPr/>
              </p:nvPicPr>
              <p:blipFill>
                <a:blip r:embed="rId26"/>
                <a:stretch>
                  <a:fillRect/>
                </a:stretch>
              </p:blipFill>
              <p:spPr>
                <a:xfrm>
                  <a:off x="1286038" y="2601207"/>
                  <a:ext cx="715156" cy="61333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7" name="Ink 69"/>
                <p14:cNvContentPartPr>
                  <a14:cpLocks xmlns:a14="http://schemas.microsoft.com/office/drawing/2010/main" noRot="1" noChangeAspect="1" noEditPoints="1" noChangeArrowheads="1" noChangeShapeType="1"/>
                </p14:cNvContentPartPr>
                <p14:nvPr/>
              </p14:nvContentPartPr>
              <p14:xfrm>
                <a:off x="1467027" y="1804529"/>
                <a:ext cx="277636" cy="473786"/>
              </p14:xfrm>
            </p:contentPart>
          </mc:Choice>
          <mc:Fallback xmlns="">
            <p:pic>
              <p:nvPicPr>
                <p:cNvPr id="177" name="Ink 69"/>
                <p:cNvPicPr>
                  <a:picLocks noRot="1" noChangeAspect="1" noEditPoints="1" noChangeArrowheads="1" noChangeShapeType="1"/>
                </p:cNvPicPr>
                <p:nvPr/>
              </p:nvPicPr>
              <p:blipFill>
                <a:blip r:embed="rId28"/>
                <a:stretch>
                  <a:fillRect/>
                </a:stretch>
              </p:blipFill>
              <p:spPr>
                <a:xfrm>
                  <a:off x="1458396" y="1799485"/>
                  <a:ext cx="289863" cy="48819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2" name="Ink 15"/>
                <p14:cNvContentPartPr>
                  <a14:cpLocks xmlns:a14="http://schemas.microsoft.com/office/drawing/2010/main" noRot="1" noChangeAspect="1" noEditPoints="1" noChangeArrowheads="1" noChangeShapeType="1"/>
                </p14:cNvContentPartPr>
                <p14:nvPr/>
              </p14:nvContentPartPr>
              <p14:xfrm>
                <a:off x="1427693" y="2278315"/>
                <a:ext cx="242870" cy="457059"/>
              </p14:xfrm>
            </p:contentPart>
          </mc:Choice>
          <mc:Fallback xmlns="">
            <p:pic>
              <p:nvPicPr>
                <p:cNvPr id="182" name="Ink 15"/>
                <p:cNvPicPr>
                  <a:picLocks noRot="1" noChangeAspect="1" noEditPoints="1" noChangeArrowheads="1" noChangeShapeType="1"/>
                </p:cNvPicPr>
                <p:nvPr/>
              </p:nvPicPr>
              <p:blipFill>
                <a:blip r:embed="rId30"/>
                <a:stretch>
                  <a:fillRect/>
                </a:stretch>
              </p:blipFill>
              <p:spPr>
                <a:xfrm>
                  <a:off x="1421216" y="2270031"/>
                  <a:ext cx="251865" cy="474707"/>
                </a:xfrm>
                <a:prstGeom prst="rect">
                  <a:avLst/>
                </a:prstGeom>
              </p:spPr>
            </p:pic>
          </mc:Fallback>
        </mc:AlternateContent>
      </p:grpSp>
      <p:grpSp>
        <p:nvGrpSpPr>
          <p:cNvPr id="187" name="Group 17"/>
          <p:cNvGrpSpPr>
            <a:grpSpLocks/>
          </p:cNvGrpSpPr>
          <p:nvPr/>
        </p:nvGrpSpPr>
        <p:grpSpPr bwMode="auto">
          <a:xfrm>
            <a:off x="1176338" y="2525713"/>
            <a:ext cx="3538537" cy="787400"/>
            <a:chOff x="2189" y="349"/>
            <a:chExt cx="1505" cy="1052"/>
          </a:xfrm>
        </p:grpSpPr>
        <mc:AlternateContent xmlns:mc="http://schemas.openxmlformats.org/markup-compatibility/2006" xmlns:p14="http://schemas.microsoft.com/office/powerpoint/2010/main">
          <mc:Choice Requires="p14">
            <p:contentPart p14:bwMode="auto" r:id="rId31">
              <p14:nvContentPartPr>
                <p14:cNvPr id="192"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192" name="Ink 13"/>
                <p:cNvPicPr>
                  <a:picLocks noRot="1" noChangeAspect="1" noEditPoints="1" noChangeArrowheads="1" noChangeShapeType="1"/>
                </p:cNvPicPr>
                <p:nvPr/>
              </p:nvPicPr>
              <p:blipFill>
                <a:blip r:embed="rId32"/>
                <a:stretch>
                  <a:fillRect/>
                </a:stretch>
              </p:blipFill>
              <p:spPr>
                <a:xfrm>
                  <a:off x="2187" y="384"/>
                  <a:ext cx="46" cy="97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7"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197" name="Ink 14"/>
                <p:cNvPicPr>
                  <a:picLocks noRot="1" noChangeAspect="1" noEditPoints="1" noChangeArrowheads="1" noChangeShapeType="1"/>
                </p:cNvPicPr>
                <p:nvPr/>
              </p:nvPicPr>
              <p:blipFill>
                <a:blip r:embed="rId34"/>
                <a:stretch>
                  <a:fillRect/>
                </a:stretch>
              </p:blipFill>
              <p:spPr>
                <a:xfrm>
                  <a:off x="2225" y="340"/>
                  <a:ext cx="1460" cy="6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2"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202" name="Ink 52"/>
                <p:cNvPicPr>
                  <a:picLocks noRot="1" noChangeAspect="1" noEditPoints="1" noChangeArrowheads="1" noChangeShapeType="1"/>
                </p:cNvPicPr>
                <p:nvPr/>
              </p:nvPicPr>
              <p:blipFill>
                <a:blip r:embed="rId36"/>
                <a:stretch>
                  <a:fillRect/>
                </a:stretch>
              </p:blipFill>
              <p:spPr>
                <a:xfrm>
                  <a:off x="3650" y="386"/>
                  <a:ext cx="34" cy="102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7"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207" name="Ink 53"/>
                <p:cNvPicPr>
                  <a:picLocks noRot="1" noChangeAspect="1" noEditPoints="1" noChangeArrowheads="1" noChangeShapeType="1"/>
                </p:cNvPicPr>
                <p:nvPr/>
              </p:nvPicPr>
              <p:blipFill>
                <a:blip r:embed="rId38"/>
                <a:stretch>
                  <a:fillRect/>
                </a:stretch>
              </p:blipFill>
              <p:spPr>
                <a:xfrm>
                  <a:off x="2260" y="1365"/>
                  <a:ext cx="1436" cy="45"/>
                </a:xfrm>
                <a:prstGeom prst="rect">
                  <a:avLst/>
                </a:prstGeom>
              </p:spPr>
            </p:pic>
          </mc:Fallback>
        </mc:AlternateContent>
      </p:grpSp>
      <p:sp>
        <p:nvSpPr>
          <p:cNvPr id="212" name="TextBox 48"/>
          <p:cNvSpPr txBox="1">
            <a:spLocks noChangeArrowheads="1"/>
          </p:cNvSpPr>
          <p:nvPr/>
        </p:nvSpPr>
        <p:spPr bwMode="ltGray">
          <a:xfrm>
            <a:off x="1338263" y="2813050"/>
            <a:ext cx="792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217" name="TextBox 216"/>
          <p:cNvSpPr txBox="1">
            <a:spLocks noChangeArrowheads="1"/>
          </p:cNvSpPr>
          <p:nvPr/>
        </p:nvSpPr>
        <p:spPr bwMode="ltGray">
          <a:xfrm>
            <a:off x="2035175" y="2838450"/>
            <a:ext cx="3952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222" name="TextBox 221"/>
          <p:cNvSpPr txBox="1">
            <a:spLocks noChangeArrowheads="1"/>
          </p:cNvSpPr>
          <p:nvPr/>
        </p:nvSpPr>
        <p:spPr bwMode="ltGray">
          <a:xfrm>
            <a:off x="3319463" y="2838450"/>
            <a:ext cx="3952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227" name="TextBox 71"/>
          <p:cNvSpPr txBox="1">
            <a:spLocks noChangeArrowheads="1"/>
          </p:cNvSpPr>
          <p:nvPr/>
        </p:nvSpPr>
        <p:spPr bwMode="ltGray">
          <a:xfrm>
            <a:off x="2573338" y="2813050"/>
            <a:ext cx="792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232" name="TextBox 72"/>
          <p:cNvSpPr txBox="1">
            <a:spLocks noChangeArrowheads="1"/>
          </p:cNvSpPr>
          <p:nvPr/>
        </p:nvSpPr>
        <p:spPr bwMode="ltGray">
          <a:xfrm>
            <a:off x="3821113" y="2813050"/>
            <a:ext cx="792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237" name="TextBox 236"/>
          <p:cNvSpPr txBox="1">
            <a:spLocks noChangeArrowheads="1"/>
          </p:cNvSpPr>
          <p:nvPr/>
        </p:nvSpPr>
        <p:spPr bwMode="ltGray">
          <a:xfrm>
            <a:off x="260350" y="2767013"/>
            <a:ext cx="7588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DAG</a:t>
            </a:r>
          </a:p>
        </p:txBody>
      </p:sp>
      <mc:AlternateContent xmlns:mc="http://schemas.openxmlformats.org/markup-compatibility/2006" xmlns:p14="http://schemas.microsoft.com/office/powerpoint/2010/main">
        <mc:Choice Requires="p14">
          <p:contentPart p14:bwMode="auto" r:id="rId39">
            <p14:nvContentPartPr>
              <p14:cNvPr id="238" name="Ink 127"/>
              <p14:cNvContentPartPr>
                <a14:cpLocks xmlns:a14="http://schemas.microsoft.com/office/drawing/2010/main" noRot="1" noEditPoints="1" noChangeArrowheads="1" noChangeShapeType="1"/>
              </p14:cNvContentPartPr>
              <p14:nvPr/>
            </p14:nvContentPartPr>
            <p14:xfrm>
              <a:off x="1956932" y="872442"/>
              <a:ext cx="3704093" cy="1862932"/>
            </p14:xfrm>
          </p:contentPart>
        </mc:Choice>
        <mc:Fallback xmlns="">
          <p:pic>
            <p:nvPicPr>
              <p:cNvPr id="238" name="Ink 127"/>
              <p:cNvPicPr>
                <a:picLocks noRot="1" noEditPoints="1" noChangeArrowheads="1" noChangeShapeType="1"/>
              </p:cNvPicPr>
              <p:nvPr/>
            </p:nvPicPr>
            <p:blipFill>
              <a:blip r:embed="rId40"/>
              <a:stretch>
                <a:fillRect/>
              </a:stretch>
            </p:blipFill>
            <p:spPr>
              <a:xfrm>
                <a:off x="1947572" y="869922"/>
                <a:ext cx="3715973" cy="1874812"/>
              </a:xfrm>
              <a:prstGeom prst="rect">
                <a:avLst/>
              </a:prstGeom>
            </p:spPr>
          </p:pic>
        </mc:Fallback>
      </mc:AlternateContent>
      <p:sp>
        <p:nvSpPr>
          <p:cNvPr id="239" name="TextBox 55"/>
          <p:cNvSpPr txBox="1">
            <a:spLocks noChangeArrowheads="1"/>
          </p:cNvSpPr>
          <p:nvPr/>
        </p:nvSpPr>
        <p:spPr bwMode="ltGray">
          <a:xfrm>
            <a:off x="1266825" y="2825750"/>
            <a:ext cx="8731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1800" smtClean="0">
                <a:solidFill>
                  <a:prstClr val="black"/>
                </a:solidFill>
                <a:latin typeface="Bradley Hand ITC" panose="03070402050302030203" pitchFamily="66" charset="0"/>
                <a:cs typeface="Arial" panose="020B0604020202020204" pitchFamily="34" charset="0"/>
              </a:rPr>
              <a:t>0.4TB</a:t>
            </a:r>
          </a:p>
        </p:txBody>
      </p:sp>
      <p:sp>
        <p:nvSpPr>
          <p:cNvPr id="245" name="TextBox 55"/>
          <p:cNvSpPr txBox="1">
            <a:spLocks noChangeArrowheads="1"/>
          </p:cNvSpPr>
          <p:nvPr/>
        </p:nvSpPr>
        <p:spPr bwMode="ltGray">
          <a:xfrm>
            <a:off x="1265238" y="2824163"/>
            <a:ext cx="8731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1800" smtClean="0">
                <a:solidFill>
                  <a:prstClr val="black"/>
                </a:solidFill>
                <a:latin typeface="Bradley Hand ITC" panose="03070402050302030203" pitchFamily="66" charset="0"/>
                <a:cs typeface="Arial" panose="020B0604020202020204" pitchFamily="34" charset="0"/>
              </a:rPr>
              <a:t>0.4TB</a:t>
            </a:r>
          </a:p>
        </p:txBody>
      </p:sp>
      <p:sp>
        <p:nvSpPr>
          <p:cNvPr id="246" name="TextBox 55"/>
          <p:cNvSpPr txBox="1">
            <a:spLocks noChangeArrowheads="1"/>
          </p:cNvSpPr>
          <p:nvPr/>
        </p:nvSpPr>
        <p:spPr bwMode="ltGray">
          <a:xfrm>
            <a:off x="1268413" y="2824163"/>
            <a:ext cx="8731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1800" smtClean="0">
                <a:solidFill>
                  <a:prstClr val="black"/>
                </a:solidFill>
                <a:latin typeface="Bradley Hand ITC" panose="03070402050302030203" pitchFamily="66" charset="0"/>
                <a:cs typeface="Arial" panose="020B0604020202020204" pitchFamily="34" charset="0"/>
              </a:rPr>
              <a:t>0.4TB</a:t>
            </a:r>
          </a:p>
        </p:txBody>
      </p:sp>
      <mc:AlternateContent xmlns:mc="http://schemas.openxmlformats.org/markup-compatibility/2006" xmlns:p14="http://schemas.microsoft.com/office/powerpoint/2010/main">
        <mc:Choice Requires="p14">
          <p:contentPart p14:bwMode="auto" r:id="rId41">
            <p14:nvContentPartPr>
              <p14:cNvPr id="363" name="Ink 127"/>
              <p14:cNvContentPartPr>
                <a14:cpLocks xmlns:a14="http://schemas.microsoft.com/office/drawing/2010/main" noRot="1" noEditPoints="1" noChangeArrowheads="1" noChangeShapeType="1"/>
              </p14:cNvContentPartPr>
              <p14:nvPr/>
            </p14:nvContentPartPr>
            <p14:xfrm>
              <a:off x="1263332" y="872442"/>
              <a:ext cx="4397693" cy="3615673"/>
            </p14:xfrm>
          </p:contentPart>
        </mc:Choice>
        <mc:Fallback xmlns="">
          <p:pic>
            <p:nvPicPr>
              <p:cNvPr id="363" name="Ink 127"/>
              <p:cNvPicPr>
                <a:picLocks noRot="1" noEditPoints="1" noChangeArrowheads="1" noChangeShapeType="1"/>
              </p:cNvPicPr>
              <p:nvPr/>
            </p:nvPicPr>
            <p:blipFill>
              <a:blip r:embed="rId42"/>
              <a:stretch>
                <a:fillRect/>
              </a:stretch>
            </p:blipFill>
            <p:spPr>
              <a:xfrm>
                <a:off x="1253972" y="869922"/>
                <a:ext cx="4409573" cy="3627552"/>
              </a:xfrm>
              <a:prstGeom prst="rect">
                <a:avLst/>
              </a:prstGeom>
            </p:spPr>
          </p:pic>
        </mc:Fallback>
      </mc:AlternateContent>
      <p:sp>
        <p:nvSpPr>
          <p:cNvPr id="364" name="TextBox 363"/>
          <p:cNvSpPr txBox="1">
            <a:spLocks noChangeArrowheads="1"/>
          </p:cNvSpPr>
          <p:nvPr/>
        </p:nvSpPr>
        <p:spPr bwMode="ltGray">
          <a:xfrm>
            <a:off x="260350" y="3582988"/>
            <a:ext cx="24066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PSTs(2GB per user)</a:t>
            </a:r>
          </a:p>
        </p:txBody>
      </p:sp>
      <p:sp>
        <p:nvSpPr>
          <p:cNvPr id="365" name="TextBox 95"/>
          <p:cNvSpPr txBox="1">
            <a:spLocks noChangeArrowheads="1"/>
          </p:cNvSpPr>
          <p:nvPr/>
        </p:nvSpPr>
        <p:spPr bwMode="ltGray">
          <a:xfrm>
            <a:off x="593725" y="4197350"/>
            <a:ext cx="8524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PST Files</a:t>
            </a:r>
          </a:p>
        </p:txBody>
      </p:sp>
      <p:sp>
        <p:nvSpPr>
          <p:cNvPr id="366" name="TextBox 96"/>
          <p:cNvSpPr txBox="1">
            <a:spLocks noChangeArrowheads="1"/>
          </p:cNvSpPr>
          <p:nvPr/>
        </p:nvSpPr>
        <p:spPr bwMode="ltGray">
          <a:xfrm>
            <a:off x="603250" y="4841875"/>
            <a:ext cx="7921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grpSp>
        <p:nvGrpSpPr>
          <p:cNvPr id="367" name="Group 366"/>
          <p:cNvGrpSpPr>
            <a:grpSpLocks/>
          </p:cNvGrpSpPr>
          <p:nvPr/>
        </p:nvGrpSpPr>
        <p:grpSpPr bwMode="auto">
          <a:xfrm>
            <a:off x="492125" y="5151438"/>
            <a:ext cx="849313" cy="525462"/>
            <a:chOff x="492125" y="5151438"/>
            <a:chExt cx="849313" cy="525462"/>
          </a:xfrm>
        </p:grpSpPr>
        <p:grpSp>
          <p:nvGrpSpPr>
            <p:cNvPr id="12341" name="Group 17"/>
            <p:cNvGrpSpPr>
              <a:grpSpLocks/>
            </p:cNvGrpSpPr>
            <p:nvPr/>
          </p:nvGrpSpPr>
          <p:grpSpPr bwMode="auto">
            <a:xfrm>
              <a:off x="492125" y="5151438"/>
              <a:ext cx="104775" cy="153987"/>
              <a:chOff x="2189" y="349"/>
              <a:chExt cx="1505" cy="1052"/>
            </a:xfrm>
          </p:grpSpPr>
          <mc:AlternateContent xmlns:mc="http://schemas.openxmlformats.org/markup-compatibility/2006" xmlns:p14="http://schemas.microsoft.com/office/powerpoint/2010/main">
            <mc:Choice Requires="p14">
              <p:contentPart p14:bwMode="auto" r:id="rId43">
                <p14:nvContentPartPr>
                  <p14:cNvPr id="454"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54" name="Ink 13"/>
                  <p:cNvPicPr>
                    <a:picLocks noRot="1" noChangeAspect="1" noEditPoints="1" noChangeArrowheads="1" noChangeShapeType="1"/>
                  </p:cNvPicPr>
                  <p:nvPr/>
                </p:nvPicPr>
                <p:blipFill>
                  <a:blip r:embed="rId44"/>
                  <a:stretch>
                    <a:fillRect/>
                  </a:stretch>
                </p:blipFill>
                <p:spPr>
                  <a:xfrm>
                    <a:off x="2073" y="366"/>
                    <a:ext cx="26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5"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55" name="Ink 14"/>
                  <p:cNvPicPr>
                    <a:picLocks noRot="1" noChangeAspect="1" noEditPoints="1" noChangeArrowheads="1" noChangeShapeType="1"/>
                  </p:cNvPicPr>
                  <p:nvPr/>
                </p:nvPicPr>
                <p:blipFill>
                  <a:blip r:embed="rId46"/>
                  <a:stretch>
                    <a:fillRect/>
                  </a:stretch>
                </p:blipFill>
                <p:spPr>
                  <a:xfrm>
                    <a:off x="2185" y="303"/>
                    <a:ext cx="1595" cy="13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6"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56" name="Ink 52"/>
                  <p:cNvPicPr>
                    <a:picLocks noRot="1" noChangeAspect="1" noEditPoints="1" noChangeArrowheads="1" noChangeShapeType="1"/>
                  </p:cNvPicPr>
                  <p:nvPr/>
                </p:nvPicPr>
                <p:blipFill>
                  <a:blip r:embed="rId48"/>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7"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57" name="Ink 53"/>
                  <p:cNvPicPr>
                    <a:picLocks noRot="1" noChangeAspect="1" noEditPoints="1" noChangeArrowheads="1" noChangeShapeType="1"/>
                  </p:cNvPicPr>
                  <p:nvPr/>
                </p:nvPicPr>
                <p:blipFill>
                  <a:blip r:embed="rId50"/>
                  <a:stretch>
                    <a:fillRect/>
                  </a:stretch>
                </p:blipFill>
                <p:spPr>
                  <a:xfrm>
                    <a:off x="2205" y="1328"/>
                    <a:ext cx="1572" cy="125"/>
                  </a:xfrm>
                  <a:prstGeom prst="rect">
                    <a:avLst/>
                  </a:prstGeom>
                </p:spPr>
              </p:pic>
            </mc:Fallback>
          </mc:AlternateContent>
        </p:grpSp>
        <p:grpSp>
          <p:nvGrpSpPr>
            <p:cNvPr id="12342" name="Group 17"/>
            <p:cNvGrpSpPr>
              <a:grpSpLocks/>
            </p:cNvGrpSpPr>
            <p:nvPr/>
          </p:nvGrpSpPr>
          <p:grpSpPr bwMode="auto">
            <a:xfrm>
              <a:off x="642938" y="5151438"/>
              <a:ext cx="104775" cy="153987"/>
              <a:chOff x="2189" y="349"/>
              <a:chExt cx="1505" cy="1052"/>
            </a:xfrm>
          </p:grpSpPr>
          <mc:AlternateContent xmlns:mc="http://schemas.openxmlformats.org/markup-compatibility/2006" xmlns:p14="http://schemas.microsoft.com/office/powerpoint/2010/main">
            <mc:Choice Requires="p14">
              <p:contentPart p14:bwMode="auto" r:id="rId51">
                <p14:nvContentPartPr>
                  <p14:cNvPr id="450"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50" name="Ink 13"/>
                  <p:cNvPicPr>
                    <a:picLocks noRot="1" noChangeAspect="1" noEditPoints="1" noChangeArrowheads="1" noChangeShapeType="1"/>
                  </p:cNvPicPr>
                  <p:nvPr/>
                </p:nvPicPr>
                <p:blipFill>
                  <a:blip r:embed="rId52"/>
                  <a:stretch>
                    <a:fillRect/>
                  </a:stretch>
                </p:blipFill>
                <p:spPr>
                  <a:xfrm>
                    <a:off x="2073" y="366"/>
                    <a:ext cx="26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1"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51" name="Ink 14"/>
                  <p:cNvPicPr>
                    <a:picLocks noRot="1" noChangeAspect="1" noEditPoints="1" noChangeArrowheads="1" noChangeShapeType="1"/>
                  </p:cNvPicPr>
                  <p:nvPr/>
                </p:nvPicPr>
                <p:blipFill>
                  <a:blip r:embed="rId54"/>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2"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52" name="Ink 52"/>
                  <p:cNvPicPr>
                    <a:picLocks noRot="1" noChangeAspect="1" noEditPoints="1" noChangeArrowheads="1" noChangeShapeType="1"/>
                  </p:cNvPicPr>
                  <p:nvPr/>
                </p:nvPicPr>
                <p:blipFill>
                  <a:blip r:embed="rId56"/>
                  <a:stretch>
                    <a:fillRect/>
                  </a:stretch>
                </p:blipFill>
                <p:spPr>
                  <a:xfrm>
                    <a:off x="3514" y="369"/>
                    <a:ext cx="307" cy="109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3"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53" name="Ink 53"/>
                  <p:cNvPicPr>
                    <a:picLocks noRot="1" noChangeAspect="1" noEditPoints="1" noChangeArrowheads="1" noChangeShapeType="1"/>
                  </p:cNvPicPr>
                  <p:nvPr/>
                </p:nvPicPr>
                <p:blipFill>
                  <a:blip r:embed="rId58"/>
                  <a:stretch>
                    <a:fillRect/>
                  </a:stretch>
                </p:blipFill>
                <p:spPr>
                  <a:xfrm>
                    <a:off x="2205" y="1330"/>
                    <a:ext cx="1572" cy="123"/>
                  </a:xfrm>
                  <a:prstGeom prst="rect">
                    <a:avLst/>
                  </a:prstGeom>
                </p:spPr>
              </p:pic>
            </mc:Fallback>
          </mc:AlternateContent>
        </p:grpSp>
        <p:grpSp>
          <p:nvGrpSpPr>
            <p:cNvPr id="12343" name="Group 17"/>
            <p:cNvGrpSpPr>
              <a:grpSpLocks/>
            </p:cNvGrpSpPr>
            <p:nvPr/>
          </p:nvGrpSpPr>
          <p:grpSpPr bwMode="auto">
            <a:xfrm>
              <a:off x="793750" y="5151438"/>
              <a:ext cx="106363" cy="153987"/>
              <a:chOff x="2189" y="349"/>
              <a:chExt cx="1505" cy="1052"/>
            </a:xfrm>
          </p:grpSpPr>
          <mc:AlternateContent xmlns:mc="http://schemas.openxmlformats.org/markup-compatibility/2006" xmlns:p14="http://schemas.microsoft.com/office/powerpoint/2010/main">
            <mc:Choice Requires="p14">
              <p:contentPart p14:bwMode="auto" r:id="rId59">
                <p14:nvContentPartPr>
                  <p14:cNvPr id="446"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46" name="Ink 13"/>
                  <p:cNvPicPr>
                    <a:picLocks noRot="1" noChangeAspect="1" noEditPoints="1" noChangeArrowheads="1" noChangeShapeType="1"/>
                  </p:cNvPicPr>
                  <p:nvPr/>
                </p:nvPicPr>
                <p:blipFill>
                  <a:blip r:embed="rId60"/>
                  <a:stretch>
                    <a:fillRect/>
                  </a:stretch>
                </p:blipFill>
                <p:spPr>
                  <a:xfrm>
                    <a:off x="2086" y="366"/>
                    <a:ext cx="23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7"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47" name="Ink 14"/>
                  <p:cNvPicPr>
                    <a:picLocks noRot="1" noChangeAspect="1" noEditPoints="1" noChangeArrowheads="1" noChangeShapeType="1"/>
                  </p:cNvPicPr>
                  <p:nvPr/>
                </p:nvPicPr>
                <p:blipFill>
                  <a:blip r:embed="rId62"/>
                  <a:stretch>
                    <a:fillRect/>
                  </a:stretch>
                </p:blipFill>
                <p:spPr>
                  <a:xfrm>
                    <a:off x="2185" y="303"/>
                    <a:ext cx="1593" cy="13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8"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48" name="Ink 52"/>
                  <p:cNvPicPr>
                    <a:picLocks noRot="1" noChangeAspect="1" noEditPoints="1" noChangeArrowheads="1" noChangeShapeType="1"/>
                  </p:cNvPicPr>
                  <p:nvPr/>
                </p:nvPicPr>
                <p:blipFill>
                  <a:blip r:embed="rId64"/>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9"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49" name="Ink 53"/>
                  <p:cNvPicPr>
                    <a:picLocks noRot="1" noChangeAspect="1" noEditPoints="1" noChangeArrowheads="1" noChangeShapeType="1"/>
                  </p:cNvPicPr>
                  <p:nvPr/>
                </p:nvPicPr>
                <p:blipFill>
                  <a:blip r:embed="rId66"/>
                  <a:stretch>
                    <a:fillRect/>
                  </a:stretch>
                </p:blipFill>
                <p:spPr>
                  <a:xfrm>
                    <a:off x="2206" y="1330"/>
                    <a:ext cx="1570" cy="123"/>
                  </a:xfrm>
                  <a:prstGeom prst="rect">
                    <a:avLst/>
                  </a:prstGeom>
                </p:spPr>
              </p:pic>
            </mc:Fallback>
          </mc:AlternateContent>
        </p:grpSp>
        <p:grpSp>
          <p:nvGrpSpPr>
            <p:cNvPr id="12344" name="Group 17"/>
            <p:cNvGrpSpPr>
              <a:grpSpLocks/>
            </p:cNvGrpSpPr>
            <p:nvPr/>
          </p:nvGrpSpPr>
          <p:grpSpPr bwMode="auto">
            <a:xfrm>
              <a:off x="933450" y="5151438"/>
              <a:ext cx="104775" cy="153987"/>
              <a:chOff x="2189" y="349"/>
              <a:chExt cx="1505" cy="1052"/>
            </a:xfrm>
          </p:grpSpPr>
          <mc:AlternateContent xmlns:mc="http://schemas.openxmlformats.org/markup-compatibility/2006" xmlns:p14="http://schemas.microsoft.com/office/powerpoint/2010/main">
            <mc:Choice Requires="p14">
              <p:contentPart p14:bwMode="auto" r:id="rId67">
                <p14:nvContentPartPr>
                  <p14:cNvPr id="442"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42" name="Ink 13"/>
                  <p:cNvPicPr>
                    <a:picLocks noRot="1" noChangeAspect="1" noEditPoints="1" noChangeArrowheads="1" noChangeShapeType="1"/>
                  </p:cNvPicPr>
                  <p:nvPr/>
                </p:nvPicPr>
                <p:blipFill>
                  <a:blip r:embed="rId52"/>
                  <a:stretch>
                    <a:fillRect/>
                  </a:stretch>
                </p:blipFill>
                <p:spPr>
                  <a:xfrm>
                    <a:off x="2073" y="366"/>
                    <a:ext cx="26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3"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43" name="Ink 14"/>
                  <p:cNvPicPr>
                    <a:picLocks noRot="1" noChangeAspect="1" noEditPoints="1" noChangeArrowheads="1" noChangeShapeType="1"/>
                  </p:cNvPicPr>
                  <p:nvPr/>
                </p:nvPicPr>
                <p:blipFill>
                  <a:blip r:embed="rId69"/>
                  <a:stretch>
                    <a:fillRect/>
                  </a:stretch>
                </p:blipFill>
                <p:spPr>
                  <a:xfrm>
                    <a:off x="2185" y="303"/>
                    <a:ext cx="1595" cy="13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4"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44" name="Ink 52"/>
                  <p:cNvPicPr>
                    <a:picLocks noRot="1" noChangeAspect="1" noEditPoints="1" noChangeArrowheads="1" noChangeShapeType="1"/>
                  </p:cNvPicPr>
                  <p:nvPr/>
                </p:nvPicPr>
                <p:blipFill>
                  <a:blip r:embed="rId56"/>
                  <a:stretch>
                    <a:fillRect/>
                  </a:stretch>
                </p:blipFill>
                <p:spPr>
                  <a:xfrm>
                    <a:off x="3514" y="369"/>
                    <a:ext cx="307" cy="1096"/>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5"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45" name="Ink 53"/>
                  <p:cNvPicPr>
                    <a:picLocks noRot="1" noChangeAspect="1" noEditPoints="1" noChangeArrowheads="1" noChangeShapeType="1"/>
                  </p:cNvPicPr>
                  <p:nvPr/>
                </p:nvPicPr>
                <p:blipFill>
                  <a:blip r:embed="rId58"/>
                  <a:stretch>
                    <a:fillRect/>
                  </a:stretch>
                </p:blipFill>
                <p:spPr>
                  <a:xfrm>
                    <a:off x="2205" y="1330"/>
                    <a:ext cx="1572" cy="123"/>
                  </a:xfrm>
                  <a:prstGeom prst="rect">
                    <a:avLst/>
                  </a:prstGeom>
                </p:spPr>
              </p:pic>
            </mc:Fallback>
          </mc:AlternateContent>
        </p:grpSp>
        <p:grpSp>
          <p:nvGrpSpPr>
            <p:cNvPr id="12345" name="Group 17"/>
            <p:cNvGrpSpPr>
              <a:grpSpLocks/>
            </p:cNvGrpSpPr>
            <p:nvPr/>
          </p:nvGrpSpPr>
          <p:grpSpPr bwMode="auto">
            <a:xfrm>
              <a:off x="1084263" y="5151438"/>
              <a:ext cx="104775" cy="153987"/>
              <a:chOff x="2189" y="349"/>
              <a:chExt cx="1505" cy="1052"/>
            </a:xfrm>
          </p:grpSpPr>
          <mc:AlternateContent xmlns:mc="http://schemas.openxmlformats.org/markup-compatibility/2006" xmlns:p14="http://schemas.microsoft.com/office/powerpoint/2010/main">
            <mc:Choice Requires="p14">
              <p:contentPart p14:bwMode="auto" r:id="rId72">
                <p14:nvContentPartPr>
                  <p14:cNvPr id="43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38" name="Ink 13"/>
                  <p:cNvPicPr>
                    <a:picLocks noRot="1" noChangeAspect="1" noEditPoints="1" noChangeArrowheads="1" noChangeShapeType="1"/>
                  </p:cNvPicPr>
                  <p:nvPr/>
                </p:nvPicPr>
                <p:blipFill>
                  <a:blip r:embed="rId73"/>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39" name="Ink 14"/>
                  <p:cNvPicPr>
                    <a:picLocks noRot="1" noChangeAspect="1" noEditPoints="1" noChangeArrowheads="1" noChangeShapeType="1"/>
                  </p:cNvPicPr>
                  <p:nvPr/>
                </p:nvPicPr>
                <p:blipFill>
                  <a:blip r:embed="rId46"/>
                  <a:stretch>
                    <a:fillRect/>
                  </a:stretch>
                </p:blipFill>
                <p:spPr>
                  <a:xfrm>
                    <a:off x="2185" y="303"/>
                    <a:ext cx="1595" cy="131"/>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40" name="Ink 52"/>
                  <p:cNvPicPr>
                    <a:picLocks noRot="1" noChangeAspect="1" noEditPoints="1" noChangeArrowheads="1" noChangeShapeType="1"/>
                  </p:cNvPicPr>
                  <p:nvPr/>
                </p:nvPicPr>
                <p:blipFill>
                  <a:blip r:embed="rId76"/>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41" name="Ink 53"/>
                  <p:cNvPicPr>
                    <a:picLocks noRot="1" noChangeAspect="1" noEditPoints="1" noChangeArrowheads="1" noChangeShapeType="1"/>
                  </p:cNvPicPr>
                  <p:nvPr/>
                </p:nvPicPr>
                <p:blipFill>
                  <a:blip r:embed="rId78"/>
                  <a:stretch>
                    <a:fillRect/>
                  </a:stretch>
                </p:blipFill>
                <p:spPr>
                  <a:xfrm>
                    <a:off x="2205" y="1328"/>
                    <a:ext cx="1572" cy="125"/>
                  </a:xfrm>
                  <a:prstGeom prst="rect">
                    <a:avLst/>
                  </a:prstGeom>
                </p:spPr>
              </p:pic>
            </mc:Fallback>
          </mc:AlternateContent>
        </p:grpSp>
        <p:grpSp>
          <p:nvGrpSpPr>
            <p:cNvPr id="12346" name="Group 17"/>
            <p:cNvGrpSpPr>
              <a:grpSpLocks/>
            </p:cNvGrpSpPr>
            <p:nvPr/>
          </p:nvGrpSpPr>
          <p:grpSpPr bwMode="auto">
            <a:xfrm>
              <a:off x="1236663" y="5151438"/>
              <a:ext cx="104775" cy="153987"/>
              <a:chOff x="2189" y="349"/>
              <a:chExt cx="1505" cy="1052"/>
            </a:xfrm>
          </p:grpSpPr>
          <mc:AlternateContent xmlns:mc="http://schemas.openxmlformats.org/markup-compatibility/2006" xmlns:p14="http://schemas.microsoft.com/office/powerpoint/2010/main">
            <mc:Choice Requires="p14">
              <p:contentPart p14:bwMode="auto" r:id="rId79">
                <p14:nvContentPartPr>
                  <p14:cNvPr id="434"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34" name="Ink 13"/>
                  <p:cNvPicPr>
                    <a:picLocks noRot="1" noChangeAspect="1" noEditPoints="1" noChangeArrowheads="1" noChangeShapeType="1"/>
                  </p:cNvPicPr>
                  <p:nvPr/>
                </p:nvPicPr>
                <p:blipFill>
                  <a:blip r:embed="rId80"/>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5"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35" name="Ink 14"/>
                  <p:cNvPicPr>
                    <a:picLocks noRot="1" noChangeAspect="1" noEditPoints="1" noChangeArrowheads="1" noChangeShapeType="1"/>
                  </p:cNvPicPr>
                  <p:nvPr/>
                </p:nvPicPr>
                <p:blipFill>
                  <a:blip r:embed="rId82"/>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6"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36" name="Ink 52"/>
                  <p:cNvPicPr>
                    <a:picLocks noRot="1" noChangeAspect="1" noEditPoints="1" noChangeArrowheads="1" noChangeShapeType="1"/>
                  </p:cNvPicPr>
                  <p:nvPr/>
                </p:nvPicPr>
                <p:blipFill>
                  <a:blip r:embed="rId84"/>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7"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37" name="Ink 53"/>
                  <p:cNvPicPr>
                    <a:picLocks noRot="1" noChangeAspect="1" noEditPoints="1" noChangeArrowheads="1" noChangeShapeType="1"/>
                  </p:cNvPicPr>
                  <p:nvPr/>
                </p:nvPicPr>
                <p:blipFill>
                  <a:blip r:embed="rId86"/>
                  <a:stretch>
                    <a:fillRect/>
                  </a:stretch>
                </p:blipFill>
                <p:spPr>
                  <a:xfrm>
                    <a:off x="2205" y="1328"/>
                    <a:ext cx="1572" cy="125"/>
                  </a:xfrm>
                  <a:prstGeom prst="rect">
                    <a:avLst/>
                  </a:prstGeom>
                </p:spPr>
              </p:pic>
            </mc:Fallback>
          </mc:AlternateContent>
        </p:grpSp>
        <p:grpSp>
          <p:nvGrpSpPr>
            <p:cNvPr id="12347" name="Group 17"/>
            <p:cNvGrpSpPr>
              <a:grpSpLocks/>
            </p:cNvGrpSpPr>
            <p:nvPr/>
          </p:nvGrpSpPr>
          <p:grpSpPr bwMode="auto">
            <a:xfrm>
              <a:off x="492125" y="5341938"/>
              <a:ext cx="104775" cy="153987"/>
              <a:chOff x="2189" y="349"/>
              <a:chExt cx="1505" cy="1052"/>
            </a:xfrm>
          </p:grpSpPr>
          <mc:AlternateContent xmlns:mc="http://schemas.openxmlformats.org/markup-compatibility/2006" xmlns:p14="http://schemas.microsoft.com/office/powerpoint/2010/main">
            <mc:Choice Requires="p14">
              <p:contentPart p14:bwMode="auto" r:id="rId87">
                <p14:nvContentPartPr>
                  <p14:cNvPr id="430"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30" name="Ink 13"/>
                  <p:cNvPicPr>
                    <a:picLocks noRot="1" noChangeAspect="1" noEditPoints="1" noChangeArrowheads="1" noChangeShapeType="1"/>
                  </p:cNvPicPr>
                  <p:nvPr/>
                </p:nvPicPr>
                <p:blipFill>
                  <a:blip r:embed="rId88"/>
                  <a:stretch>
                    <a:fillRect/>
                  </a:stretch>
                </p:blipFill>
                <p:spPr>
                  <a:xfrm>
                    <a:off x="2086" y="366"/>
                    <a:ext cx="23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1"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31" name="Ink 14"/>
                  <p:cNvPicPr>
                    <a:picLocks noRot="1" noChangeAspect="1" noEditPoints="1" noChangeArrowheads="1" noChangeShapeType="1"/>
                  </p:cNvPicPr>
                  <p:nvPr/>
                </p:nvPicPr>
                <p:blipFill>
                  <a:blip r:embed="rId54"/>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2"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32" name="Ink 52"/>
                  <p:cNvPicPr>
                    <a:picLocks noRot="1" noChangeAspect="1" noEditPoints="1" noChangeArrowheads="1" noChangeShapeType="1"/>
                  </p:cNvPicPr>
                  <p:nvPr/>
                </p:nvPicPr>
                <p:blipFill>
                  <a:blip r:embed="rId91"/>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33"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33" name="Ink 53"/>
                  <p:cNvPicPr>
                    <a:picLocks noRot="1" noChangeAspect="1" noEditPoints="1" noChangeArrowheads="1" noChangeShapeType="1"/>
                  </p:cNvPicPr>
                  <p:nvPr/>
                </p:nvPicPr>
                <p:blipFill>
                  <a:blip r:embed="rId93"/>
                  <a:stretch>
                    <a:fillRect/>
                  </a:stretch>
                </p:blipFill>
                <p:spPr>
                  <a:xfrm>
                    <a:off x="2205" y="1328"/>
                    <a:ext cx="1572" cy="125"/>
                  </a:xfrm>
                  <a:prstGeom prst="rect">
                    <a:avLst/>
                  </a:prstGeom>
                </p:spPr>
              </p:pic>
            </mc:Fallback>
          </mc:AlternateContent>
        </p:grpSp>
        <p:grpSp>
          <p:nvGrpSpPr>
            <p:cNvPr id="12348" name="Group 17"/>
            <p:cNvGrpSpPr>
              <a:grpSpLocks/>
            </p:cNvGrpSpPr>
            <p:nvPr/>
          </p:nvGrpSpPr>
          <p:grpSpPr bwMode="auto">
            <a:xfrm>
              <a:off x="642938" y="5341938"/>
              <a:ext cx="104775" cy="153987"/>
              <a:chOff x="2189" y="349"/>
              <a:chExt cx="1505" cy="1052"/>
            </a:xfrm>
          </p:grpSpPr>
          <mc:AlternateContent xmlns:mc="http://schemas.openxmlformats.org/markup-compatibility/2006" xmlns:p14="http://schemas.microsoft.com/office/powerpoint/2010/main">
            <mc:Choice Requires="p14">
              <p:contentPart p14:bwMode="auto" r:id="rId94">
                <p14:nvContentPartPr>
                  <p14:cNvPr id="426"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26" name="Ink 13"/>
                  <p:cNvPicPr>
                    <a:picLocks noRot="1" noChangeAspect="1" noEditPoints="1" noChangeArrowheads="1" noChangeShapeType="1"/>
                  </p:cNvPicPr>
                  <p:nvPr/>
                </p:nvPicPr>
                <p:blipFill>
                  <a:blip r:embed="rId95"/>
                  <a:stretch>
                    <a:fillRect/>
                  </a:stretch>
                </p:blipFill>
                <p:spPr>
                  <a:xfrm>
                    <a:off x="2086" y="366"/>
                    <a:ext cx="238" cy="1028"/>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27"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27" name="Ink 14"/>
                  <p:cNvPicPr>
                    <a:picLocks noRot="1" noChangeAspect="1" noEditPoints="1" noChangeArrowheads="1" noChangeShapeType="1"/>
                  </p:cNvPicPr>
                  <p:nvPr/>
                </p:nvPicPr>
                <p:blipFill>
                  <a:blip r:embed="rId97"/>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28"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28" name="Ink 52"/>
                  <p:cNvPicPr>
                    <a:picLocks noRot="1" noChangeAspect="1" noEditPoints="1" noChangeArrowheads="1" noChangeShapeType="1"/>
                  </p:cNvPicPr>
                  <p:nvPr/>
                </p:nvPicPr>
                <p:blipFill>
                  <a:blip r:embed="rId99"/>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29"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29" name="Ink 53"/>
                  <p:cNvPicPr>
                    <a:picLocks noRot="1" noChangeAspect="1" noEditPoints="1" noChangeArrowheads="1" noChangeShapeType="1"/>
                  </p:cNvPicPr>
                  <p:nvPr/>
                </p:nvPicPr>
                <p:blipFill>
                  <a:blip r:embed="rId93"/>
                  <a:stretch>
                    <a:fillRect/>
                  </a:stretch>
                </p:blipFill>
                <p:spPr>
                  <a:xfrm>
                    <a:off x="2205" y="1328"/>
                    <a:ext cx="1572" cy="125"/>
                  </a:xfrm>
                  <a:prstGeom prst="rect">
                    <a:avLst/>
                  </a:prstGeom>
                </p:spPr>
              </p:pic>
            </mc:Fallback>
          </mc:AlternateContent>
        </p:grpSp>
        <p:grpSp>
          <p:nvGrpSpPr>
            <p:cNvPr id="12349" name="Group 17"/>
            <p:cNvGrpSpPr>
              <a:grpSpLocks/>
            </p:cNvGrpSpPr>
            <p:nvPr/>
          </p:nvGrpSpPr>
          <p:grpSpPr bwMode="auto">
            <a:xfrm>
              <a:off x="793750" y="5341938"/>
              <a:ext cx="106363" cy="153987"/>
              <a:chOff x="2189" y="349"/>
              <a:chExt cx="1505" cy="1052"/>
            </a:xfrm>
          </p:grpSpPr>
          <mc:AlternateContent xmlns:mc="http://schemas.openxmlformats.org/markup-compatibility/2006" xmlns:p14="http://schemas.microsoft.com/office/powerpoint/2010/main">
            <mc:Choice Requires="p14">
              <p:contentPart p14:bwMode="auto" r:id="rId101">
                <p14:nvContentPartPr>
                  <p14:cNvPr id="422"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22" name="Ink 13"/>
                  <p:cNvPicPr>
                    <a:picLocks noRot="1" noChangeAspect="1" noEditPoints="1" noChangeArrowheads="1" noChangeShapeType="1"/>
                  </p:cNvPicPr>
                  <p:nvPr/>
                </p:nvPicPr>
                <p:blipFill>
                  <a:blip r:embed="rId102"/>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23"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23" name="Ink 14"/>
                  <p:cNvPicPr>
                    <a:picLocks noRot="1" noChangeAspect="1" noEditPoints="1" noChangeArrowheads="1" noChangeShapeType="1"/>
                  </p:cNvPicPr>
                  <p:nvPr/>
                </p:nvPicPr>
                <p:blipFill>
                  <a:blip r:embed="rId104"/>
                  <a:stretch>
                    <a:fillRect/>
                  </a:stretch>
                </p:blipFill>
                <p:spPr>
                  <a:xfrm>
                    <a:off x="2185" y="303"/>
                    <a:ext cx="1593" cy="128"/>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24"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24" name="Ink 52"/>
                  <p:cNvPicPr>
                    <a:picLocks noRot="1" noChangeAspect="1" noEditPoints="1" noChangeArrowheads="1" noChangeShapeType="1"/>
                  </p:cNvPicPr>
                  <p:nvPr/>
                </p:nvPicPr>
                <p:blipFill>
                  <a:blip r:embed="rId106"/>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25"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25" name="Ink 53"/>
                  <p:cNvPicPr>
                    <a:picLocks noRot="1" noChangeAspect="1" noEditPoints="1" noChangeArrowheads="1" noChangeShapeType="1"/>
                  </p:cNvPicPr>
                  <p:nvPr/>
                </p:nvPicPr>
                <p:blipFill>
                  <a:blip r:embed="rId108"/>
                  <a:stretch>
                    <a:fillRect/>
                  </a:stretch>
                </p:blipFill>
                <p:spPr>
                  <a:xfrm>
                    <a:off x="2206" y="1328"/>
                    <a:ext cx="1570" cy="125"/>
                  </a:xfrm>
                  <a:prstGeom prst="rect">
                    <a:avLst/>
                  </a:prstGeom>
                </p:spPr>
              </p:pic>
            </mc:Fallback>
          </mc:AlternateContent>
        </p:grpSp>
        <p:grpSp>
          <p:nvGrpSpPr>
            <p:cNvPr id="12350" name="Group 17"/>
            <p:cNvGrpSpPr>
              <a:grpSpLocks/>
            </p:cNvGrpSpPr>
            <p:nvPr/>
          </p:nvGrpSpPr>
          <p:grpSpPr bwMode="auto">
            <a:xfrm>
              <a:off x="933450" y="5341938"/>
              <a:ext cx="104775" cy="153987"/>
              <a:chOff x="2189" y="349"/>
              <a:chExt cx="1505" cy="1052"/>
            </a:xfrm>
          </p:grpSpPr>
          <mc:AlternateContent xmlns:mc="http://schemas.openxmlformats.org/markup-compatibility/2006" xmlns:p14="http://schemas.microsoft.com/office/powerpoint/2010/main">
            <mc:Choice Requires="p14">
              <p:contentPart p14:bwMode="auto" r:id="rId109">
                <p14:nvContentPartPr>
                  <p14:cNvPr id="41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18" name="Ink 13"/>
                  <p:cNvPicPr>
                    <a:picLocks noRot="1" noChangeAspect="1" noEditPoints="1" noChangeArrowheads="1" noChangeShapeType="1"/>
                  </p:cNvPicPr>
                  <p:nvPr/>
                </p:nvPicPr>
                <p:blipFill>
                  <a:blip r:embed="rId110"/>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1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19" name="Ink 14"/>
                  <p:cNvPicPr>
                    <a:picLocks noRot="1" noChangeAspect="1" noEditPoints="1" noChangeArrowheads="1" noChangeShapeType="1"/>
                  </p:cNvPicPr>
                  <p:nvPr/>
                </p:nvPicPr>
                <p:blipFill>
                  <a:blip r:embed="rId97"/>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2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20" name="Ink 52"/>
                  <p:cNvPicPr>
                    <a:picLocks noRot="1" noChangeAspect="1" noEditPoints="1" noChangeArrowheads="1" noChangeShapeType="1"/>
                  </p:cNvPicPr>
                  <p:nvPr/>
                </p:nvPicPr>
                <p:blipFill>
                  <a:blip r:embed="rId99"/>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2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21" name="Ink 53"/>
                  <p:cNvPicPr>
                    <a:picLocks noRot="1" noChangeAspect="1" noEditPoints="1" noChangeArrowheads="1" noChangeShapeType="1"/>
                  </p:cNvPicPr>
                  <p:nvPr/>
                </p:nvPicPr>
                <p:blipFill>
                  <a:blip r:embed="rId93"/>
                  <a:stretch>
                    <a:fillRect/>
                  </a:stretch>
                </p:blipFill>
                <p:spPr>
                  <a:xfrm>
                    <a:off x="2205" y="1328"/>
                    <a:ext cx="1572" cy="125"/>
                  </a:xfrm>
                  <a:prstGeom prst="rect">
                    <a:avLst/>
                  </a:prstGeom>
                </p:spPr>
              </p:pic>
            </mc:Fallback>
          </mc:AlternateContent>
        </p:grpSp>
        <p:grpSp>
          <p:nvGrpSpPr>
            <p:cNvPr id="12351" name="Group 17"/>
            <p:cNvGrpSpPr>
              <a:grpSpLocks/>
            </p:cNvGrpSpPr>
            <p:nvPr/>
          </p:nvGrpSpPr>
          <p:grpSpPr bwMode="auto">
            <a:xfrm>
              <a:off x="1084263" y="5341938"/>
              <a:ext cx="104775" cy="153987"/>
              <a:chOff x="2189" y="349"/>
              <a:chExt cx="1505" cy="1052"/>
            </a:xfrm>
          </p:grpSpPr>
          <mc:AlternateContent xmlns:mc="http://schemas.openxmlformats.org/markup-compatibility/2006" xmlns:p14="http://schemas.microsoft.com/office/powerpoint/2010/main">
            <mc:Choice Requires="p14">
              <p:contentPart p14:bwMode="auto" r:id="rId114">
                <p14:nvContentPartPr>
                  <p14:cNvPr id="414"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14" name="Ink 13"/>
                  <p:cNvPicPr>
                    <a:picLocks noRot="1" noChangeAspect="1" noEditPoints="1" noChangeArrowheads="1" noChangeShapeType="1"/>
                  </p:cNvPicPr>
                  <p:nvPr/>
                </p:nvPicPr>
                <p:blipFill>
                  <a:blip r:embed="rId102"/>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15"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15" name="Ink 14"/>
                  <p:cNvPicPr>
                    <a:picLocks noRot="1" noChangeAspect="1" noEditPoints="1" noChangeArrowheads="1" noChangeShapeType="1"/>
                  </p:cNvPicPr>
                  <p:nvPr/>
                </p:nvPicPr>
                <p:blipFill>
                  <a:blip r:embed="rId82"/>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16"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16" name="Ink 52"/>
                  <p:cNvPicPr>
                    <a:picLocks noRot="1" noChangeAspect="1" noEditPoints="1" noChangeArrowheads="1" noChangeShapeType="1"/>
                  </p:cNvPicPr>
                  <p:nvPr/>
                </p:nvPicPr>
                <p:blipFill>
                  <a:blip r:embed="rId117"/>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17"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17" name="Ink 53"/>
                  <p:cNvPicPr>
                    <a:picLocks noRot="1" noChangeAspect="1" noEditPoints="1" noChangeArrowheads="1" noChangeShapeType="1"/>
                  </p:cNvPicPr>
                  <p:nvPr/>
                </p:nvPicPr>
                <p:blipFill>
                  <a:blip r:embed="rId58"/>
                  <a:stretch>
                    <a:fillRect/>
                  </a:stretch>
                </p:blipFill>
                <p:spPr>
                  <a:xfrm>
                    <a:off x="2205" y="1330"/>
                    <a:ext cx="1572" cy="123"/>
                  </a:xfrm>
                  <a:prstGeom prst="rect">
                    <a:avLst/>
                  </a:prstGeom>
                </p:spPr>
              </p:pic>
            </mc:Fallback>
          </mc:AlternateContent>
        </p:grpSp>
        <p:grpSp>
          <p:nvGrpSpPr>
            <p:cNvPr id="12352" name="Group 17"/>
            <p:cNvGrpSpPr>
              <a:grpSpLocks/>
            </p:cNvGrpSpPr>
            <p:nvPr/>
          </p:nvGrpSpPr>
          <p:grpSpPr bwMode="auto">
            <a:xfrm>
              <a:off x="1236663" y="5341938"/>
              <a:ext cx="104775" cy="153987"/>
              <a:chOff x="2189" y="349"/>
              <a:chExt cx="1505" cy="1052"/>
            </a:xfrm>
          </p:grpSpPr>
          <mc:AlternateContent xmlns:mc="http://schemas.openxmlformats.org/markup-compatibility/2006" xmlns:p14="http://schemas.microsoft.com/office/powerpoint/2010/main">
            <mc:Choice Requires="p14">
              <p:contentPart p14:bwMode="auto" r:id="rId119">
                <p14:nvContentPartPr>
                  <p14:cNvPr id="410"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10" name="Ink 13"/>
                  <p:cNvPicPr>
                    <a:picLocks noRot="1" noChangeAspect="1" noEditPoints="1" noChangeArrowheads="1" noChangeShapeType="1"/>
                  </p:cNvPicPr>
                  <p:nvPr/>
                </p:nvPicPr>
                <p:blipFill>
                  <a:blip r:embed="rId120"/>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11"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11" name="Ink 14"/>
                  <p:cNvPicPr>
                    <a:picLocks noRot="1" noChangeAspect="1" noEditPoints="1" noChangeArrowheads="1" noChangeShapeType="1"/>
                  </p:cNvPicPr>
                  <p:nvPr/>
                </p:nvPicPr>
                <p:blipFill>
                  <a:blip r:embed="rId97"/>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12"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12" name="Ink 52"/>
                  <p:cNvPicPr>
                    <a:picLocks noRot="1" noChangeAspect="1" noEditPoints="1" noChangeArrowheads="1" noChangeShapeType="1"/>
                  </p:cNvPicPr>
                  <p:nvPr/>
                </p:nvPicPr>
                <p:blipFill>
                  <a:blip r:embed="rId123"/>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13"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13" name="Ink 53"/>
                  <p:cNvPicPr>
                    <a:picLocks noRot="1" noChangeAspect="1" noEditPoints="1" noChangeArrowheads="1" noChangeShapeType="1"/>
                  </p:cNvPicPr>
                  <p:nvPr/>
                </p:nvPicPr>
                <p:blipFill>
                  <a:blip r:embed="rId125"/>
                  <a:stretch>
                    <a:fillRect/>
                  </a:stretch>
                </p:blipFill>
                <p:spPr>
                  <a:xfrm>
                    <a:off x="2205" y="1330"/>
                    <a:ext cx="1572" cy="123"/>
                  </a:xfrm>
                  <a:prstGeom prst="rect">
                    <a:avLst/>
                  </a:prstGeom>
                </p:spPr>
              </p:pic>
            </mc:Fallback>
          </mc:AlternateContent>
        </p:grpSp>
        <p:grpSp>
          <p:nvGrpSpPr>
            <p:cNvPr id="12353" name="Group 17"/>
            <p:cNvGrpSpPr>
              <a:grpSpLocks/>
            </p:cNvGrpSpPr>
            <p:nvPr/>
          </p:nvGrpSpPr>
          <p:grpSpPr bwMode="auto">
            <a:xfrm>
              <a:off x="492125" y="5522913"/>
              <a:ext cx="104775" cy="153987"/>
              <a:chOff x="2189" y="349"/>
              <a:chExt cx="1505" cy="1052"/>
            </a:xfrm>
          </p:grpSpPr>
          <mc:AlternateContent xmlns:mc="http://schemas.openxmlformats.org/markup-compatibility/2006" xmlns:p14="http://schemas.microsoft.com/office/powerpoint/2010/main">
            <mc:Choice Requires="p14">
              <p:contentPart p14:bwMode="auto" r:id="rId126">
                <p14:nvContentPartPr>
                  <p14:cNvPr id="406"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06" name="Ink 13"/>
                  <p:cNvPicPr>
                    <a:picLocks noRot="1" noChangeAspect="1" noEditPoints="1" noChangeArrowheads="1" noChangeShapeType="1"/>
                  </p:cNvPicPr>
                  <p:nvPr/>
                </p:nvPicPr>
                <p:blipFill>
                  <a:blip r:embed="rId127"/>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07"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07" name="Ink 14"/>
                  <p:cNvPicPr>
                    <a:picLocks noRot="1" noChangeAspect="1" noEditPoints="1" noChangeArrowheads="1" noChangeShapeType="1"/>
                  </p:cNvPicPr>
                  <p:nvPr/>
                </p:nvPicPr>
                <p:blipFill>
                  <a:blip r:embed="rId97"/>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8"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08" name="Ink 52"/>
                  <p:cNvPicPr>
                    <a:picLocks noRot="1" noChangeAspect="1" noEditPoints="1" noChangeArrowheads="1" noChangeShapeType="1"/>
                  </p:cNvPicPr>
                  <p:nvPr/>
                </p:nvPicPr>
                <p:blipFill>
                  <a:blip r:embed="rId130"/>
                  <a:stretch>
                    <a:fillRect/>
                  </a:stretch>
                </p:blipFill>
                <p:spPr>
                  <a:xfrm>
                    <a:off x="3537" y="369"/>
                    <a:ext cx="25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09"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09" name="Ink 53"/>
                  <p:cNvPicPr>
                    <a:picLocks noRot="1" noChangeAspect="1" noEditPoints="1" noChangeArrowheads="1" noChangeShapeType="1"/>
                  </p:cNvPicPr>
                  <p:nvPr/>
                </p:nvPicPr>
                <p:blipFill>
                  <a:blip r:embed="rId93"/>
                  <a:stretch>
                    <a:fillRect/>
                  </a:stretch>
                </p:blipFill>
                <p:spPr>
                  <a:xfrm>
                    <a:off x="2205" y="1328"/>
                    <a:ext cx="1572" cy="125"/>
                  </a:xfrm>
                  <a:prstGeom prst="rect">
                    <a:avLst/>
                  </a:prstGeom>
                </p:spPr>
              </p:pic>
            </mc:Fallback>
          </mc:AlternateContent>
        </p:grpSp>
        <p:grpSp>
          <p:nvGrpSpPr>
            <p:cNvPr id="12354" name="Group 17"/>
            <p:cNvGrpSpPr>
              <a:grpSpLocks/>
            </p:cNvGrpSpPr>
            <p:nvPr/>
          </p:nvGrpSpPr>
          <p:grpSpPr bwMode="auto">
            <a:xfrm>
              <a:off x="642938" y="5522913"/>
              <a:ext cx="104775" cy="153987"/>
              <a:chOff x="2189" y="349"/>
              <a:chExt cx="1505" cy="1052"/>
            </a:xfrm>
          </p:grpSpPr>
          <mc:AlternateContent xmlns:mc="http://schemas.openxmlformats.org/markup-compatibility/2006" xmlns:p14="http://schemas.microsoft.com/office/powerpoint/2010/main">
            <mc:Choice Requires="p14">
              <p:contentPart p14:bwMode="auto" r:id="rId132">
                <p14:nvContentPartPr>
                  <p14:cNvPr id="402"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402" name="Ink 13"/>
                  <p:cNvPicPr>
                    <a:picLocks noRot="1" noChangeAspect="1" noEditPoints="1" noChangeArrowheads="1" noChangeShapeType="1"/>
                  </p:cNvPicPr>
                  <p:nvPr/>
                </p:nvPicPr>
                <p:blipFill>
                  <a:blip r:embed="rId102"/>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03"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403" name="Ink 14"/>
                  <p:cNvPicPr>
                    <a:picLocks noRot="1" noChangeAspect="1" noEditPoints="1" noChangeArrowheads="1" noChangeShapeType="1"/>
                  </p:cNvPicPr>
                  <p:nvPr/>
                </p:nvPicPr>
                <p:blipFill>
                  <a:blip r:embed="rId82"/>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04"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04" name="Ink 52"/>
                  <p:cNvPicPr>
                    <a:picLocks noRot="1" noChangeAspect="1" noEditPoints="1" noChangeArrowheads="1" noChangeShapeType="1"/>
                  </p:cNvPicPr>
                  <p:nvPr/>
                </p:nvPicPr>
                <p:blipFill>
                  <a:blip r:embed="rId135"/>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05"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05" name="Ink 53"/>
                  <p:cNvPicPr>
                    <a:picLocks noRot="1" noChangeAspect="1" noEditPoints="1" noChangeArrowheads="1" noChangeShapeType="1"/>
                  </p:cNvPicPr>
                  <p:nvPr/>
                </p:nvPicPr>
                <p:blipFill>
                  <a:blip r:embed="rId93"/>
                  <a:stretch>
                    <a:fillRect/>
                  </a:stretch>
                </p:blipFill>
                <p:spPr>
                  <a:xfrm>
                    <a:off x="2205" y="1328"/>
                    <a:ext cx="1572" cy="125"/>
                  </a:xfrm>
                  <a:prstGeom prst="rect">
                    <a:avLst/>
                  </a:prstGeom>
                </p:spPr>
              </p:pic>
            </mc:Fallback>
          </mc:AlternateContent>
        </p:grpSp>
        <p:grpSp>
          <p:nvGrpSpPr>
            <p:cNvPr id="12355" name="Group 17"/>
            <p:cNvGrpSpPr>
              <a:grpSpLocks/>
            </p:cNvGrpSpPr>
            <p:nvPr/>
          </p:nvGrpSpPr>
          <p:grpSpPr bwMode="auto">
            <a:xfrm>
              <a:off x="793750" y="5522913"/>
              <a:ext cx="106363" cy="153987"/>
              <a:chOff x="2189" y="349"/>
              <a:chExt cx="1505" cy="1052"/>
            </a:xfrm>
          </p:grpSpPr>
          <mc:AlternateContent xmlns:mc="http://schemas.openxmlformats.org/markup-compatibility/2006" xmlns:p14="http://schemas.microsoft.com/office/powerpoint/2010/main">
            <mc:Choice Requires="p14">
              <p:contentPart p14:bwMode="auto" r:id="rId137">
                <p14:nvContentPartPr>
                  <p14:cNvPr id="398"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398" name="Ink 13"/>
                  <p:cNvPicPr>
                    <a:picLocks noRot="1" noChangeAspect="1" noEditPoints="1" noChangeArrowheads="1" noChangeShapeType="1"/>
                  </p:cNvPicPr>
                  <p:nvPr/>
                </p:nvPicPr>
                <p:blipFill>
                  <a:blip r:embed="rId120"/>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99"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399" name="Ink 14"/>
                  <p:cNvPicPr>
                    <a:picLocks noRot="1" noChangeAspect="1" noEditPoints="1" noChangeArrowheads="1" noChangeShapeType="1"/>
                  </p:cNvPicPr>
                  <p:nvPr/>
                </p:nvPicPr>
                <p:blipFill>
                  <a:blip r:embed="rId104"/>
                  <a:stretch>
                    <a:fillRect/>
                  </a:stretch>
                </p:blipFill>
                <p:spPr>
                  <a:xfrm>
                    <a:off x="2185" y="303"/>
                    <a:ext cx="1593" cy="128"/>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00"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400" name="Ink 52"/>
                  <p:cNvPicPr>
                    <a:picLocks noRot="1" noChangeAspect="1" noEditPoints="1" noChangeArrowheads="1" noChangeShapeType="1"/>
                  </p:cNvPicPr>
                  <p:nvPr/>
                </p:nvPicPr>
                <p:blipFill>
                  <a:blip r:embed="rId140"/>
                  <a:stretch>
                    <a:fillRect/>
                  </a:stretch>
                </p:blipFill>
                <p:spPr>
                  <a:xfrm>
                    <a:off x="3514" y="369"/>
                    <a:ext cx="296"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01"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401" name="Ink 53"/>
                  <p:cNvPicPr>
                    <a:picLocks noRot="1" noChangeAspect="1" noEditPoints="1" noChangeArrowheads="1" noChangeShapeType="1"/>
                  </p:cNvPicPr>
                  <p:nvPr/>
                </p:nvPicPr>
                <p:blipFill>
                  <a:blip r:embed="rId108"/>
                  <a:stretch>
                    <a:fillRect/>
                  </a:stretch>
                </p:blipFill>
                <p:spPr>
                  <a:xfrm>
                    <a:off x="2206" y="1328"/>
                    <a:ext cx="1570" cy="125"/>
                  </a:xfrm>
                  <a:prstGeom prst="rect">
                    <a:avLst/>
                  </a:prstGeom>
                </p:spPr>
              </p:pic>
            </mc:Fallback>
          </mc:AlternateContent>
        </p:grpSp>
        <p:grpSp>
          <p:nvGrpSpPr>
            <p:cNvPr id="12356" name="Group 17"/>
            <p:cNvGrpSpPr>
              <a:grpSpLocks/>
            </p:cNvGrpSpPr>
            <p:nvPr/>
          </p:nvGrpSpPr>
          <p:grpSpPr bwMode="auto">
            <a:xfrm>
              <a:off x="933450" y="5522913"/>
              <a:ext cx="104775" cy="153987"/>
              <a:chOff x="2189" y="349"/>
              <a:chExt cx="1505" cy="1052"/>
            </a:xfrm>
          </p:grpSpPr>
          <mc:AlternateContent xmlns:mc="http://schemas.openxmlformats.org/markup-compatibility/2006" xmlns:p14="http://schemas.microsoft.com/office/powerpoint/2010/main">
            <mc:Choice Requires="p14">
              <p:contentPart p14:bwMode="auto" r:id="rId142">
                <p14:nvContentPartPr>
                  <p14:cNvPr id="394"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394" name="Ink 13"/>
                  <p:cNvPicPr>
                    <a:picLocks noRot="1" noChangeAspect="1" noEditPoints="1" noChangeArrowheads="1" noChangeShapeType="1"/>
                  </p:cNvPicPr>
                  <p:nvPr/>
                </p:nvPicPr>
                <p:blipFill>
                  <a:blip r:embed="rId102"/>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5"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395" name="Ink 14"/>
                  <p:cNvPicPr>
                    <a:picLocks noRot="1" noChangeAspect="1" noEditPoints="1" noChangeArrowheads="1" noChangeShapeType="1"/>
                  </p:cNvPicPr>
                  <p:nvPr/>
                </p:nvPicPr>
                <p:blipFill>
                  <a:blip r:embed="rId82"/>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96"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396" name="Ink 52"/>
                  <p:cNvPicPr>
                    <a:picLocks noRot="1" noChangeAspect="1" noEditPoints="1" noChangeArrowheads="1" noChangeShapeType="1"/>
                  </p:cNvPicPr>
                  <p:nvPr/>
                </p:nvPicPr>
                <p:blipFill>
                  <a:blip r:embed="rId135"/>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97"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397" name="Ink 53"/>
                  <p:cNvPicPr>
                    <a:picLocks noRot="1" noChangeAspect="1" noEditPoints="1" noChangeArrowheads="1" noChangeShapeType="1"/>
                  </p:cNvPicPr>
                  <p:nvPr/>
                </p:nvPicPr>
                <p:blipFill>
                  <a:blip r:embed="rId93"/>
                  <a:stretch>
                    <a:fillRect/>
                  </a:stretch>
                </p:blipFill>
                <p:spPr>
                  <a:xfrm>
                    <a:off x="2205" y="1328"/>
                    <a:ext cx="1572" cy="125"/>
                  </a:xfrm>
                  <a:prstGeom prst="rect">
                    <a:avLst/>
                  </a:prstGeom>
                </p:spPr>
              </p:pic>
            </mc:Fallback>
          </mc:AlternateContent>
        </p:grpSp>
        <p:grpSp>
          <p:nvGrpSpPr>
            <p:cNvPr id="12357" name="Group 17"/>
            <p:cNvGrpSpPr>
              <a:grpSpLocks/>
            </p:cNvGrpSpPr>
            <p:nvPr/>
          </p:nvGrpSpPr>
          <p:grpSpPr bwMode="auto">
            <a:xfrm>
              <a:off x="1084263" y="5522913"/>
              <a:ext cx="104775" cy="153987"/>
              <a:chOff x="2189" y="349"/>
              <a:chExt cx="1505" cy="1052"/>
            </a:xfrm>
          </p:grpSpPr>
          <mc:AlternateContent xmlns:mc="http://schemas.openxmlformats.org/markup-compatibility/2006" xmlns:p14="http://schemas.microsoft.com/office/powerpoint/2010/main">
            <mc:Choice Requires="p14">
              <p:contentPart p14:bwMode="auto" r:id="rId146">
                <p14:nvContentPartPr>
                  <p14:cNvPr id="390"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390" name="Ink 13"/>
                  <p:cNvPicPr>
                    <a:picLocks noRot="1" noChangeAspect="1" noEditPoints="1" noChangeArrowheads="1" noChangeShapeType="1"/>
                  </p:cNvPicPr>
                  <p:nvPr/>
                </p:nvPicPr>
                <p:blipFill>
                  <a:blip r:embed="rId120"/>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91"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391" name="Ink 14"/>
                  <p:cNvPicPr>
                    <a:picLocks noRot="1" noChangeAspect="1" noEditPoints="1" noChangeArrowheads="1" noChangeShapeType="1"/>
                  </p:cNvPicPr>
                  <p:nvPr/>
                </p:nvPicPr>
                <p:blipFill>
                  <a:blip r:embed="rId97"/>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92"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392" name="Ink 52"/>
                  <p:cNvPicPr>
                    <a:picLocks noRot="1" noChangeAspect="1" noEditPoints="1" noChangeArrowheads="1" noChangeShapeType="1"/>
                  </p:cNvPicPr>
                  <p:nvPr/>
                </p:nvPicPr>
                <p:blipFill>
                  <a:blip r:embed="rId149"/>
                  <a:stretch>
                    <a:fillRect/>
                  </a:stretch>
                </p:blipFill>
                <p:spPr>
                  <a:xfrm>
                    <a:off x="3537" y="369"/>
                    <a:ext cx="251"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93"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393" name="Ink 53"/>
                  <p:cNvPicPr>
                    <a:picLocks noRot="1" noChangeAspect="1" noEditPoints="1" noChangeArrowheads="1" noChangeShapeType="1"/>
                  </p:cNvPicPr>
                  <p:nvPr/>
                </p:nvPicPr>
                <p:blipFill>
                  <a:blip r:embed="rId125"/>
                  <a:stretch>
                    <a:fillRect/>
                  </a:stretch>
                </p:blipFill>
                <p:spPr>
                  <a:xfrm>
                    <a:off x="2205" y="1330"/>
                    <a:ext cx="1572" cy="123"/>
                  </a:xfrm>
                  <a:prstGeom prst="rect">
                    <a:avLst/>
                  </a:prstGeom>
                </p:spPr>
              </p:pic>
            </mc:Fallback>
          </mc:AlternateContent>
        </p:grpSp>
        <p:grpSp>
          <p:nvGrpSpPr>
            <p:cNvPr id="12358" name="Group 17"/>
            <p:cNvGrpSpPr>
              <a:grpSpLocks/>
            </p:cNvGrpSpPr>
            <p:nvPr/>
          </p:nvGrpSpPr>
          <p:grpSpPr bwMode="auto">
            <a:xfrm>
              <a:off x="1236663" y="5522913"/>
              <a:ext cx="104775" cy="153987"/>
              <a:chOff x="2189" y="349"/>
              <a:chExt cx="1505" cy="1052"/>
            </a:xfrm>
          </p:grpSpPr>
          <mc:AlternateContent xmlns:mc="http://schemas.openxmlformats.org/markup-compatibility/2006" xmlns:p14="http://schemas.microsoft.com/office/powerpoint/2010/main">
            <mc:Choice Requires="p14">
              <p:contentPart p14:bwMode="auto" r:id="rId151">
                <p14:nvContentPartPr>
                  <p14:cNvPr id="386" name="Ink 13"/>
                  <p14:cNvContentPartPr>
                    <a14:cpLocks xmlns:a14="http://schemas.microsoft.com/office/drawing/2010/main" noRot="1" noChangeAspect="1" noEditPoints="1" noChangeArrowheads="1" noChangeShapeType="1"/>
                  </p14:cNvContentPartPr>
                  <p14:nvPr/>
                </p14:nvContentPartPr>
                <p14:xfrm>
                  <a:off x="2189" y="388"/>
                  <a:ext cx="42" cy="962"/>
                </p14:xfrm>
              </p:contentPart>
            </mc:Choice>
            <mc:Fallback xmlns="">
              <p:pic>
                <p:nvPicPr>
                  <p:cNvPr id="386" name="Ink 13"/>
                  <p:cNvPicPr>
                    <a:picLocks noRot="1" noChangeAspect="1" noEditPoints="1" noChangeArrowheads="1" noChangeShapeType="1"/>
                  </p:cNvPicPr>
                  <p:nvPr/>
                </p:nvPicPr>
                <p:blipFill>
                  <a:blip r:embed="rId120"/>
                  <a:stretch>
                    <a:fillRect/>
                  </a:stretch>
                </p:blipFill>
                <p:spPr>
                  <a:xfrm>
                    <a:off x="2073" y="366"/>
                    <a:ext cx="263" cy="1028"/>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7" name="Ink 14"/>
                  <p14:cNvContentPartPr>
                    <a14:cpLocks xmlns:a14="http://schemas.microsoft.com/office/drawing/2010/main" noRot="1" noChangeAspect="1" noEditPoints="1" noChangeArrowheads="1" noChangeShapeType="1"/>
                  </p14:cNvContentPartPr>
                  <p14:nvPr/>
                </p14:nvContentPartPr>
                <p14:xfrm>
                  <a:off x="2226" y="349"/>
                  <a:ext cx="1456" cy="46"/>
                </p14:xfrm>
              </p:contentPart>
            </mc:Choice>
            <mc:Fallback xmlns="">
              <p:pic>
                <p:nvPicPr>
                  <p:cNvPr id="387" name="Ink 14"/>
                  <p:cNvPicPr>
                    <a:picLocks noRot="1" noChangeAspect="1" noEditPoints="1" noChangeArrowheads="1" noChangeShapeType="1"/>
                  </p:cNvPicPr>
                  <p:nvPr/>
                </p:nvPicPr>
                <p:blipFill>
                  <a:blip r:embed="rId97"/>
                  <a:stretch>
                    <a:fillRect/>
                  </a:stretch>
                </p:blipFill>
                <p:spPr>
                  <a:xfrm>
                    <a:off x="2185" y="303"/>
                    <a:ext cx="1595" cy="128"/>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8" name="Ink 52"/>
                  <p14:cNvContentPartPr>
                    <a14:cpLocks xmlns:a14="http://schemas.microsoft.com/office/drawing/2010/main" noRot="1" noChangeAspect="1" noEditPoints="1" noChangeArrowheads="1" noChangeShapeType="1"/>
                  </p14:cNvContentPartPr>
                  <p14:nvPr/>
                </p14:nvContentPartPr>
                <p14:xfrm>
                  <a:off x="3654" y="389"/>
                  <a:ext cx="26" cy="1012"/>
                </p14:xfrm>
              </p:contentPart>
            </mc:Choice>
            <mc:Fallback xmlns="">
              <p:pic>
                <p:nvPicPr>
                  <p:cNvPr id="388" name="Ink 52"/>
                  <p:cNvPicPr>
                    <a:picLocks noRot="1" noChangeAspect="1" noEditPoints="1" noChangeArrowheads="1" noChangeShapeType="1"/>
                  </p:cNvPicPr>
                  <p:nvPr/>
                </p:nvPicPr>
                <p:blipFill>
                  <a:blip r:embed="rId154"/>
                  <a:stretch>
                    <a:fillRect/>
                  </a:stretch>
                </p:blipFill>
                <p:spPr>
                  <a:xfrm>
                    <a:off x="3514" y="369"/>
                    <a:ext cx="302" cy="1096"/>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89" name="Ink 53"/>
                  <p14:cNvContentPartPr>
                    <a14:cpLocks xmlns:a14="http://schemas.microsoft.com/office/drawing/2010/main" noRot="1" noChangeAspect="1" noEditPoints="1" noChangeArrowheads="1" noChangeShapeType="1"/>
                  </p14:cNvContentPartPr>
                  <p14:nvPr/>
                </p14:nvContentPartPr>
                <p14:xfrm>
                  <a:off x="2262" y="1372"/>
                  <a:ext cx="1432" cy="27"/>
                </p14:xfrm>
              </p:contentPart>
            </mc:Choice>
            <mc:Fallback xmlns="">
              <p:pic>
                <p:nvPicPr>
                  <p:cNvPr id="389" name="Ink 53"/>
                  <p:cNvPicPr>
                    <a:picLocks noRot="1" noChangeAspect="1" noEditPoints="1" noChangeArrowheads="1" noChangeShapeType="1"/>
                  </p:cNvPicPr>
                  <p:nvPr/>
                </p:nvPicPr>
                <p:blipFill>
                  <a:blip r:embed="rId156"/>
                  <a:stretch>
                    <a:fillRect/>
                  </a:stretch>
                </p:blipFill>
                <p:spPr>
                  <a:xfrm>
                    <a:off x="2205" y="1330"/>
                    <a:ext cx="1572" cy="123"/>
                  </a:xfrm>
                  <a:prstGeom prst="rect">
                    <a:avLst/>
                  </a:prstGeom>
                </p:spPr>
              </p:pic>
            </mc:Fallback>
          </mc:AlternateContent>
        </p:grpSp>
      </p:grpSp>
      <p:sp>
        <p:nvSpPr>
          <p:cNvPr id="458" name="TextBox 55"/>
          <p:cNvSpPr txBox="1">
            <a:spLocks noChangeArrowheads="1"/>
          </p:cNvSpPr>
          <p:nvPr/>
        </p:nvSpPr>
        <p:spPr bwMode="ltGray">
          <a:xfrm>
            <a:off x="6342063" y="1749425"/>
            <a:ext cx="25193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SIS/Compress=50%</a:t>
            </a:r>
          </a:p>
        </p:txBody>
      </p:sp>
      <p:sp>
        <p:nvSpPr>
          <p:cNvPr id="459" name="TextBox 458"/>
          <p:cNvSpPr txBox="1">
            <a:spLocks noChangeArrowheads="1"/>
          </p:cNvSpPr>
          <p:nvPr/>
        </p:nvSpPr>
        <p:spPr bwMode="ltGray">
          <a:xfrm>
            <a:off x="5484813" y="1789113"/>
            <a:ext cx="8270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1TB</a:t>
            </a:r>
          </a:p>
        </p:txBody>
      </p:sp>
      <p:sp>
        <p:nvSpPr>
          <p:cNvPr id="461" name="TextBox 55"/>
          <p:cNvSpPr txBox="1">
            <a:spLocks noChangeArrowheads="1"/>
          </p:cNvSpPr>
          <p:nvPr/>
        </p:nvSpPr>
        <p:spPr bwMode="ltGray">
          <a:xfrm>
            <a:off x="5045075" y="2814638"/>
            <a:ext cx="930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1.2TB</a:t>
            </a:r>
          </a:p>
        </p:txBody>
      </p:sp>
      <p:sp>
        <p:nvSpPr>
          <p:cNvPr id="462" name="TextBox 55"/>
          <p:cNvSpPr txBox="1">
            <a:spLocks noChangeArrowheads="1"/>
          </p:cNvSpPr>
          <p:nvPr/>
        </p:nvSpPr>
        <p:spPr bwMode="ltGray">
          <a:xfrm>
            <a:off x="7221538" y="3425825"/>
            <a:ext cx="11128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0.18TB</a:t>
            </a:r>
          </a:p>
        </p:txBody>
      </p:sp>
      <p:sp>
        <p:nvSpPr>
          <p:cNvPr id="463" name="TextBox 55"/>
          <p:cNvSpPr txBox="1">
            <a:spLocks noChangeArrowheads="1"/>
          </p:cNvSpPr>
          <p:nvPr/>
        </p:nvSpPr>
        <p:spPr bwMode="ltGray">
          <a:xfrm>
            <a:off x="5459413" y="1511300"/>
            <a:ext cx="9302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2TB</a:t>
            </a:r>
          </a:p>
        </p:txBody>
      </p:sp>
      <p:sp>
        <p:nvSpPr>
          <p:cNvPr id="464" name="TextBox 55"/>
          <p:cNvSpPr txBox="1">
            <a:spLocks noChangeArrowheads="1"/>
          </p:cNvSpPr>
          <p:nvPr/>
        </p:nvSpPr>
        <p:spPr bwMode="ltGray">
          <a:xfrm>
            <a:off x="7948613" y="2176463"/>
            <a:ext cx="11795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0.47TB</a:t>
            </a:r>
          </a:p>
        </p:txBody>
      </p:sp>
      <p:sp>
        <p:nvSpPr>
          <p:cNvPr id="465" name="TextBox 464"/>
          <p:cNvSpPr txBox="1">
            <a:spLocks noChangeArrowheads="1"/>
          </p:cNvSpPr>
          <p:nvPr/>
        </p:nvSpPr>
        <p:spPr bwMode="ltGray">
          <a:xfrm>
            <a:off x="3951288" y="5216525"/>
            <a:ext cx="3952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a:t>
            </a:r>
          </a:p>
        </p:txBody>
      </p:sp>
      <p:sp>
        <p:nvSpPr>
          <p:cNvPr id="466" name="TextBox 55"/>
          <p:cNvSpPr txBox="1">
            <a:spLocks noChangeArrowheads="1"/>
          </p:cNvSpPr>
          <p:nvPr/>
        </p:nvSpPr>
        <p:spPr bwMode="ltGray">
          <a:xfrm>
            <a:off x="5303838" y="2174875"/>
            <a:ext cx="37036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Content Indexing 13% =0.47TB </a:t>
            </a:r>
          </a:p>
        </p:txBody>
      </p:sp>
      <p:sp>
        <p:nvSpPr>
          <p:cNvPr id="467" name="TextBox 466"/>
          <p:cNvSpPr txBox="1">
            <a:spLocks noChangeArrowheads="1"/>
          </p:cNvSpPr>
          <p:nvPr/>
        </p:nvSpPr>
        <p:spPr bwMode="ltGray">
          <a:xfrm>
            <a:off x="5073650" y="5180013"/>
            <a:ext cx="3738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 </a:t>
            </a:r>
            <a:r>
              <a:rPr lang="en-GB" sz="2000" b="1" smtClean="0">
                <a:solidFill>
                  <a:prstClr val="black"/>
                </a:solidFill>
                <a:latin typeface="Bradley Hand ITC" panose="03070402050302030203" pitchFamily="66" charset="0"/>
                <a:cs typeface="Arial" panose="020B0604020202020204" pitchFamily="34" charset="0"/>
              </a:rPr>
              <a:t>2.47TB in Enterprise Vault</a:t>
            </a:r>
          </a:p>
        </p:txBody>
      </p:sp>
      <mc:AlternateContent xmlns:mc="http://schemas.openxmlformats.org/markup-compatibility/2006" xmlns:p14="http://schemas.microsoft.com/office/powerpoint/2010/main">
        <mc:Choice Requires="p14">
          <p:contentPart p14:bwMode="auto" r:id="rId157">
            <p14:nvContentPartPr>
              <p14:cNvPr id="468" name="Ink 55"/>
              <p14:cNvContentPartPr>
                <a14:cpLocks xmlns:a14="http://schemas.microsoft.com/office/drawing/2010/main" noRot="1" noChangeAspect="1" noEditPoints="1" noChangeArrowheads="1" noChangeShapeType="1"/>
              </p14:cNvContentPartPr>
              <p14:nvPr/>
            </p14:nvContentPartPr>
            <p14:xfrm>
              <a:off x="5345919" y="5149527"/>
              <a:ext cx="1041345" cy="360948"/>
            </p14:xfrm>
          </p:contentPart>
        </mc:Choice>
        <mc:Fallback xmlns="">
          <p:pic>
            <p:nvPicPr>
              <p:cNvPr id="468" name="Ink 55"/>
              <p:cNvPicPr>
                <a:picLocks noRot="1" noChangeAspect="1" noEditPoints="1" noChangeArrowheads="1" noChangeShapeType="1"/>
              </p:cNvPicPr>
              <p:nvPr/>
            </p:nvPicPr>
            <p:blipFill>
              <a:blip r:embed="rId158"/>
              <a:stretch>
                <a:fillRect/>
              </a:stretch>
            </p:blipFill>
            <p:spPr>
              <a:xfrm>
                <a:off x="5336560" y="5140170"/>
                <a:ext cx="1060063" cy="379661"/>
              </a:xfrm>
              <a:prstGeom prst="rect">
                <a:avLst/>
              </a:prstGeom>
            </p:spPr>
          </p:pic>
        </mc:Fallback>
      </mc:AlternateContent>
    </p:spTree>
    <p:extLst>
      <p:ext uri="{BB962C8B-B14F-4D97-AF65-F5344CB8AC3E}">
        <p14:creationId xmlns:p14="http://schemas.microsoft.com/office/powerpoint/2010/main" val="145261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nodeType="afterGroup">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50"/>
                                        <p:tgtEl>
                                          <p:spTgt spid="8"/>
                                        </p:tgtEl>
                                      </p:cBhvr>
                                    </p:animEffect>
                                  </p:childTnLst>
                                </p:cTn>
                              </p:par>
                            </p:childTnLst>
                          </p:cTn>
                        </p:par>
                        <p:par>
                          <p:cTn id="12" fill="hold" nodeType="afterGroup">
                            <p:stCondLst>
                              <p:cond delay="1750"/>
                            </p:stCondLst>
                            <p:childTnLst>
                              <p:par>
                                <p:cTn id="13" presetID="22" presetClass="entr" presetSubtype="8" fill="hold" grpId="0" nodeType="after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1500"/>
                                        <p:tgtEl>
                                          <p:spTgt spid="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75"/>
                                        </p:tgtEl>
                                        <p:attrNameLst>
                                          <p:attrName>style.visibility</p:attrName>
                                        </p:attrNameLst>
                                      </p:cBhvr>
                                      <p:to>
                                        <p:strVal val="visible"/>
                                      </p:to>
                                    </p:set>
                                    <p:animEffect transition="in" filter="wipe(up)">
                                      <p:cBhvr>
                                        <p:cTn id="25" dur="1500"/>
                                        <p:tgtEl>
                                          <p:spTgt spid="175"/>
                                        </p:tgtEl>
                                      </p:cBhvr>
                                    </p:animEffect>
                                  </p:childTnLst>
                                </p:cTn>
                              </p:par>
                            </p:childTnLst>
                          </p:cTn>
                        </p:par>
                        <p:par>
                          <p:cTn id="26" fill="hold" nodeType="afterGroup">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12"/>
                                        </p:tgtEl>
                                        <p:attrNameLst>
                                          <p:attrName>style.visibility</p:attrName>
                                        </p:attrNameLst>
                                      </p:cBhvr>
                                      <p:to>
                                        <p:strVal val="visible"/>
                                      </p:to>
                                    </p:set>
                                    <p:animEffect transition="in" filter="wipe(left)">
                                      <p:cBhvr>
                                        <p:cTn id="29" dur="500"/>
                                        <p:tgtEl>
                                          <p:spTgt spid="2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67"/>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3.88889E-6 -3.33333E-6 L 0.13646 -0.00046 " pathEditMode="relative" rAng="0" ptsTypes="AA">
                                      <p:cBhvr>
                                        <p:cTn id="35" dur="1500" fill="hold"/>
                                        <p:tgtEl>
                                          <p:spTgt spid="167"/>
                                        </p:tgtEl>
                                        <p:attrNameLst>
                                          <p:attrName>ppt_x</p:attrName>
                                          <p:attrName>ppt_y</p:attrName>
                                        </p:attrNameLst>
                                      </p:cBhvr>
                                      <p:rCtr x="6823" y="-23"/>
                                    </p:animMotion>
                                  </p:childTnLst>
                                </p:cTn>
                              </p:par>
                            </p:childTnLst>
                          </p:cTn>
                        </p:par>
                        <p:par>
                          <p:cTn id="36" fill="hold" nodeType="afterGroup">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227"/>
                                        </p:tgtEl>
                                        <p:attrNameLst>
                                          <p:attrName>style.visibility</p:attrName>
                                        </p:attrNameLst>
                                      </p:cBhvr>
                                      <p:to>
                                        <p:strVal val="visible"/>
                                      </p:to>
                                    </p:set>
                                    <p:animEffect transition="in" filter="wipe(left)">
                                      <p:cBhvr>
                                        <p:cTn id="39" dur="500"/>
                                        <p:tgtEl>
                                          <p:spTgt spid="227"/>
                                        </p:tgtEl>
                                      </p:cBhvr>
                                    </p:animEffect>
                                  </p:childTnLst>
                                </p:cTn>
                              </p:par>
                            </p:childTnLst>
                          </p:cTn>
                        </p:par>
                        <p:par>
                          <p:cTn id="40" fill="hold" nodeType="afterGroup">
                            <p:stCondLst>
                              <p:cond delay="2000"/>
                            </p:stCondLst>
                            <p:childTnLst>
                              <p:par>
                                <p:cTn id="41" presetID="1" presetClass="entr" presetSubtype="0" fill="hold" nodeType="afterEffect">
                                  <p:stCondLst>
                                    <p:cond delay="0"/>
                                  </p:stCondLst>
                                  <p:childTnLst>
                                    <p:set>
                                      <p:cBhvr>
                                        <p:cTn id="42" dur="1" fill="hold">
                                          <p:stCondLst>
                                            <p:cond delay="0"/>
                                          </p:stCondLst>
                                        </p:cTn>
                                        <p:tgtEl>
                                          <p:spTgt spid="171"/>
                                        </p:tgtEl>
                                        <p:attrNameLst>
                                          <p:attrName>style.visibility</p:attrName>
                                        </p:attrNameLst>
                                      </p:cBhvr>
                                      <p:to>
                                        <p:strVal val="visible"/>
                                      </p:to>
                                    </p:set>
                                  </p:childTnLst>
                                </p:cTn>
                              </p:par>
                              <p:par>
                                <p:cTn id="43" presetID="42" presetClass="path" presetSubtype="0" accel="50000" decel="50000" fill="hold" nodeType="withEffect">
                                  <p:stCondLst>
                                    <p:cond delay="0"/>
                                  </p:stCondLst>
                                  <p:childTnLst>
                                    <p:animMotion origin="layout" path="M -2.77778E-7 2.22222E-6 L 0.27153 -0.00185 " pathEditMode="relative" rAng="0" ptsTypes="AA">
                                      <p:cBhvr>
                                        <p:cTn id="44" dur="1500" fill="hold"/>
                                        <p:tgtEl>
                                          <p:spTgt spid="171"/>
                                        </p:tgtEl>
                                        <p:attrNameLst>
                                          <p:attrName>ppt_x</p:attrName>
                                          <p:attrName>ppt_y</p:attrName>
                                        </p:attrNameLst>
                                      </p:cBhvr>
                                      <p:rCtr x="13576" y="-93"/>
                                    </p:animMotion>
                                  </p:childTnLst>
                                </p:cTn>
                              </p:par>
                            </p:childTnLst>
                          </p:cTn>
                        </p:par>
                        <p:par>
                          <p:cTn id="45" fill="hold" nodeType="afterGroup">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232"/>
                                        </p:tgtEl>
                                        <p:attrNameLst>
                                          <p:attrName>style.visibility</p:attrName>
                                        </p:attrNameLst>
                                      </p:cBhvr>
                                      <p:to>
                                        <p:strVal val="visible"/>
                                      </p:to>
                                    </p:set>
                                    <p:animEffect transition="in" filter="wipe(left)">
                                      <p:cBhvr>
                                        <p:cTn id="48" dur="500"/>
                                        <p:tgtEl>
                                          <p:spTgt spid="232"/>
                                        </p:tgtEl>
                                      </p:cBhvr>
                                    </p:animEffect>
                                  </p:childTnLst>
                                </p:cTn>
                              </p:par>
                            </p:childTnLst>
                          </p:cTn>
                        </p:par>
                        <p:par>
                          <p:cTn id="49" fill="hold" nodeType="afterGroup">
                            <p:stCondLst>
                              <p:cond delay="4000"/>
                            </p:stCondLst>
                            <p:childTnLst>
                              <p:par>
                                <p:cTn id="50" presetID="21" presetClass="entr" presetSubtype="1" fill="hold" nodeType="afterEffect">
                                  <p:stCondLst>
                                    <p:cond delay="0"/>
                                  </p:stCondLst>
                                  <p:childTnLst>
                                    <p:set>
                                      <p:cBhvr>
                                        <p:cTn id="51" dur="1" fill="hold">
                                          <p:stCondLst>
                                            <p:cond delay="0"/>
                                          </p:stCondLst>
                                        </p:cTn>
                                        <p:tgtEl>
                                          <p:spTgt spid="187"/>
                                        </p:tgtEl>
                                        <p:attrNameLst>
                                          <p:attrName>style.visibility</p:attrName>
                                        </p:attrNameLst>
                                      </p:cBhvr>
                                      <p:to>
                                        <p:strVal val="visible"/>
                                      </p:to>
                                    </p:set>
                                    <p:animEffect transition="in" filter="wheel(1)">
                                      <p:cBhvr>
                                        <p:cTn id="52" dur="2000"/>
                                        <p:tgtEl>
                                          <p:spTgt spid="187"/>
                                        </p:tgtEl>
                                      </p:cBhvr>
                                    </p:animEffect>
                                  </p:childTnLst>
                                </p:cTn>
                              </p:par>
                            </p:childTnLst>
                          </p:cTn>
                        </p:par>
                        <p:par>
                          <p:cTn id="53" fill="hold" nodeType="afterGroup">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237"/>
                                        </p:tgtEl>
                                        <p:attrNameLst>
                                          <p:attrName>style.visibility</p:attrName>
                                        </p:attrNameLst>
                                      </p:cBhvr>
                                      <p:to>
                                        <p:strVal val="visible"/>
                                      </p:to>
                                    </p:set>
                                    <p:animEffect transition="in" filter="wipe(left)">
                                      <p:cBhvr>
                                        <p:cTn id="56" dur="500"/>
                                        <p:tgtEl>
                                          <p:spTgt spid="2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38"/>
                                        </p:tgtEl>
                                        <p:attrNameLst>
                                          <p:attrName>style.visibility</p:attrName>
                                        </p:attrNameLst>
                                      </p:cBhvr>
                                      <p:to>
                                        <p:strVal val="visible"/>
                                      </p:to>
                                    </p:set>
                                    <p:animEffect transition="in" filter="wipe(left)">
                                      <p:cBhvr>
                                        <p:cTn id="61" dur="1500"/>
                                        <p:tgtEl>
                                          <p:spTgt spid="238"/>
                                        </p:tgtEl>
                                      </p:cBhvr>
                                    </p:animEffect>
                                  </p:childTnLst>
                                </p:cTn>
                              </p:par>
                            </p:childTnLst>
                          </p:cTn>
                        </p:par>
                        <p:par>
                          <p:cTn id="62" fill="hold" nodeType="afterGroup">
                            <p:stCondLst>
                              <p:cond delay="1500"/>
                            </p:stCondLst>
                            <p:childTnLst>
                              <p:par>
                                <p:cTn id="63" presetID="22" presetClass="entr" presetSubtype="1" fill="hold" nodeType="afterEffect">
                                  <p:stCondLst>
                                    <p:cond delay="0"/>
                                  </p:stCondLst>
                                  <p:childTnLst>
                                    <p:set>
                                      <p:cBhvr>
                                        <p:cTn id="64" dur="1" fill="hold">
                                          <p:stCondLst>
                                            <p:cond delay="0"/>
                                          </p:stCondLst>
                                        </p:cTn>
                                        <p:tgtEl>
                                          <p:spTgt spid="153"/>
                                        </p:tgtEl>
                                        <p:attrNameLst>
                                          <p:attrName>style.visibility</p:attrName>
                                        </p:attrNameLst>
                                      </p:cBhvr>
                                      <p:to>
                                        <p:strVal val="visible"/>
                                      </p:to>
                                    </p:set>
                                    <p:animEffect transition="in" filter="wipe(up)">
                                      <p:cBhvr>
                                        <p:cTn id="65" dur="500"/>
                                        <p:tgtEl>
                                          <p:spTgt spid="153"/>
                                        </p:tgtEl>
                                      </p:cBhvr>
                                    </p:animEffect>
                                  </p:childTnLst>
                                </p:cTn>
                              </p:par>
                              <p:par>
                                <p:cTn id="66" presetID="22" presetClass="entr" presetSubtype="1" fill="hold" nodeType="withEffect">
                                  <p:stCondLst>
                                    <p:cond delay="0"/>
                                  </p:stCondLst>
                                  <p:childTnLst>
                                    <p:set>
                                      <p:cBhvr>
                                        <p:cTn id="67" dur="1" fill="hold">
                                          <p:stCondLst>
                                            <p:cond delay="0"/>
                                          </p:stCondLst>
                                        </p:cTn>
                                        <p:tgtEl>
                                          <p:spTgt spid="161"/>
                                        </p:tgtEl>
                                        <p:attrNameLst>
                                          <p:attrName>style.visibility</p:attrName>
                                        </p:attrNameLst>
                                      </p:cBhvr>
                                      <p:to>
                                        <p:strVal val="visible"/>
                                      </p:to>
                                    </p:set>
                                    <p:animEffect transition="in" filter="wipe(up)">
                                      <p:cBhvr>
                                        <p:cTn id="68" dur="500"/>
                                        <p:tgtEl>
                                          <p:spTgt spid="161"/>
                                        </p:tgtEl>
                                      </p:cBhvr>
                                    </p:animEffect>
                                  </p:childTnLst>
                                </p:cTn>
                              </p:par>
                              <p:par>
                                <p:cTn id="69" presetID="22" presetClass="entr" presetSubtype="1" fill="hold" nodeType="withEffect">
                                  <p:stCondLst>
                                    <p:cond delay="0"/>
                                  </p:stCondLst>
                                  <p:childTnLst>
                                    <p:set>
                                      <p:cBhvr>
                                        <p:cTn id="70" dur="1" fill="hold">
                                          <p:stCondLst>
                                            <p:cond delay="0"/>
                                          </p:stCondLst>
                                        </p:cTn>
                                        <p:tgtEl>
                                          <p:spTgt spid="160"/>
                                        </p:tgtEl>
                                        <p:attrNameLst>
                                          <p:attrName>style.visibility</p:attrName>
                                        </p:attrNameLst>
                                      </p:cBhvr>
                                      <p:to>
                                        <p:strVal val="visible"/>
                                      </p:to>
                                    </p:set>
                                    <p:animEffect transition="in" filter="wipe(up)">
                                      <p:cBhvr>
                                        <p:cTn id="71" dur="500"/>
                                        <p:tgtEl>
                                          <p:spTgt spid="160"/>
                                        </p:tgtEl>
                                      </p:cBhvr>
                                    </p:animEffect>
                                  </p:childTnLst>
                                </p:cTn>
                              </p:par>
                            </p:childTnLst>
                          </p:cTn>
                        </p:par>
                        <p:par>
                          <p:cTn id="72" fill="hold" nodeType="afterGroup">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154"/>
                                        </p:tgtEl>
                                        <p:attrNameLst>
                                          <p:attrName>style.visibility</p:attrName>
                                        </p:attrNameLst>
                                      </p:cBhvr>
                                      <p:to>
                                        <p:strVal val="visible"/>
                                      </p:to>
                                    </p:set>
                                    <p:animEffect transition="in" filter="wipe(left)">
                                      <p:cBhvr>
                                        <p:cTn id="75" dur="1000"/>
                                        <p:tgtEl>
                                          <p:spTgt spid="15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57"/>
                                        </p:tgtEl>
                                        <p:attrNameLst>
                                          <p:attrName>style.visibility</p:attrName>
                                        </p:attrNameLst>
                                      </p:cBhvr>
                                      <p:to>
                                        <p:strVal val="visible"/>
                                      </p:to>
                                    </p:set>
                                    <p:animEffect transition="in" filter="wipe(left)">
                                      <p:cBhvr>
                                        <p:cTn id="80" dur="1000"/>
                                        <p:tgtEl>
                                          <p:spTgt spid="15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59"/>
                                        </p:tgtEl>
                                        <p:attrNameLst>
                                          <p:attrName>style.visibility</p:attrName>
                                        </p:attrNameLst>
                                      </p:cBhvr>
                                      <p:to>
                                        <p:strVal val="visible"/>
                                      </p:to>
                                    </p:set>
                                    <p:animEffect transition="in" filter="wipe(left)">
                                      <p:cBhvr>
                                        <p:cTn id="85" dur="500"/>
                                        <p:tgtEl>
                                          <p:spTgt spid="15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212"/>
                                        </p:tgtEl>
                                        <p:attrNameLst>
                                          <p:attrName>style.visibility</p:attrName>
                                        </p:attrNameLst>
                                      </p:cBhvr>
                                      <p:to>
                                        <p:strVal val="hidden"/>
                                      </p:to>
                                    </p:set>
                                  </p:childTnLst>
                                </p:cTn>
                              </p:par>
                            </p:childTnLst>
                          </p:cTn>
                        </p:par>
                        <p:par>
                          <p:cTn id="90" fill="hold" nodeType="afterGroup">
                            <p:stCondLst>
                              <p:cond delay="0"/>
                            </p:stCondLst>
                            <p:childTnLst>
                              <p:par>
                                <p:cTn id="91" presetID="22" presetClass="entr" presetSubtype="8" fill="hold" grpId="0" nodeType="afterEffect">
                                  <p:stCondLst>
                                    <p:cond delay="0"/>
                                  </p:stCondLst>
                                  <p:childTnLst>
                                    <p:set>
                                      <p:cBhvr>
                                        <p:cTn id="92" dur="1" fill="hold">
                                          <p:stCondLst>
                                            <p:cond delay="0"/>
                                          </p:stCondLst>
                                        </p:cTn>
                                        <p:tgtEl>
                                          <p:spTgt spid="239"/>
                                        </p:tgtEl>
                                        <p:attrNameLst>
                                          <p:attrName>style.visibility</p:attrName>
                                        </p:attrNameLst>
                                      </p:cBhvr>
                                      <p:to>
                                        <p:strVal val="visible"/>
                                      </p:to>
                                    </p:set>
                                    <p:animEffect transition="in" filter="wipe(left)">
                                      <p:cBhvr>
                                        <p:cTn id="93" dur="500"/>
                                        <p:tgtEl>
                                          <p:spTgt spid="23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27"/>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232"/>
                                        </p:tgtEl>
                                        <p:attrNameLst>
                                          <p:attrName>style.visibility</p:attrName>
                                        </p:attrNameLst>
                                      </p:cBhvr>
                                      <p:to>
                                        <p:strVal val="hidden"/>
                                      </p:to>
                                    </p:set>
                                  </p:childTnLst>
                                </p:cTn>
                              </p:par>
                            </p:childTnLst>
                          </p:cTn>
                        </p:par>
                        <p:par>
                          <p:cTn id="100" fill="hold" nodeType="afterGroup">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245"/>
                                        </p:tgtEl>
                                        <p:attrNameLst>
                                          <p:attrName>style.visibility</p:attrName>
                                        </p:attrNameLst>
                                      </p:cBhvr>
                                      <p:to>
                                        <p:strVal val="visible"/>
                                      </p:to>
                                    </p:set>
                                  </p:childTnLst>
                                </p:cTn>
                              </p:par>
                              <p:par>
                                <p:cTn id="103" presetID="42" presetClass="path" presetSubtype="0" accel="50000" decel="50000" fill="hold" grpId="1" nodeType="withEffect">
                                  <p:stCondLst>
                                    <p:cond delay="0"/>
                                  </p:stCondLst>
                                  <p:childTnLst>
                                    <p:animMotion origin="layout" path="M -1.11111E-6 3.7037E-6 L 0.13663 -0.00093 " pathEditMode="relative" rAng="0" ptsTypes="AA">
                                      <p:cBhvr>
                                        <p:cTn id="104" dur="2000" fill="hold"/>
                                        <p:tgtEl>
                                          <p:spTgt spid="245"/>
                                        </p:tgtEl>
                                        <p:attrNameLst>
                                          <p:attrName>ppt_x</p:attrName>
                                          <p:attrName>ppt_y</p:attrName>
                                        </p:attrNameLst>
                                      </p:cBhvr>
                                      <p:rCtr x="6823" y="-46"/>
                                    </p:animMotion>
                                  </p:childTnLst>
                                </p:cTn>
                              </p:par>
                            </p:childTnLst>
                          </p:cTn>
                        </p:par>
                        <p:par>
                          <p:cTn id="105" fill="hold" nodeType="afterGroup">
                            <p:stCondLst>
                              <p:cond delay="2000"/>
                            </p:stCondLst>
                            <p:childTnLst>
                              <p:par>
                                <p:cTn id="106" presetID="1" presetClass="entr" presetSubtype="0" fill="hold" grpId="0" nodeType="afterEffect">
                                  <p:stCondLst>
                                    <p:cond delay="0"/>
                                  </p:stCondLst>
                                  <p:childTnLst>
                                    <p:set>
                                      <p:cBhvr>
                                        <p:cTn id="107" dur="1" fill="hold">
                                          <p:stCondLst>
                                            <p:cond delay="0"/>
                                          </p:stCondLst>
                                        </p:cTn>
                                        <p:tgtEl>
                                          <p:spTgt spid="246"/>
                                        </p:tgtEl>
                                        <p:attrNameLst>
                                          <p:attrName>style.visibility</p:attrName>
                                        </p:attrNameLst>
                                      </p:cBhvr>
                                      <p:to>
                                        <p:strVal val="visible"/>
                                      </p:to>
                                    </p:set>
                                  </p:childTnLst>
                                </p:cTn>
                              </p:par>
                              <p:par>
                                <p:cTn id="108" presetID="42" presetClass="path" presetSubtype="0" accel="50000" decel="50000" fill="hold" grpId="1" nodeType="withEffect">
                                  <p:stCondLst>
                                    <p:cond delay="0"/>
                                  </p:stCondLst>
                                  <p:childTnLst>
                                    <p:animMotion origin="layout" path="M 1.66667E-6 3.7037E-6 L 0.27153 -0.00093 " pathEditMode="relative" rAng="0" ptsTypes="AA">
                                      <p:cBhvr>
                                        <p:cTn id="109" dur="2000" fill="hold"/>
                                        <p:tgtEl>
                                          <p:spTgt spid="246"/>
                                        </p:tgtEl>
                                        <p:attrNameLst>
                                          <p:attrName>ppt_x</p:attrName>
                                          <p:attrName>ppt_y</p:attrName>
                                        </p:attrNameLst>
                                      </p:cBhvr>
                                      <p:rCtr x="13576" y="-46"/>
                                    </p:animMotion>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166"/>
                                        </p:tgtEl>
                                        <p:attrNameLst>
                                          <p:attrName>style.visibility</p:attrName>
                                        </p:attrNameLst>
                                      </p:cBhvr>
                                      <p:to>
                                        <p:strVal val="visible"/>
                                      </p:to>
                                    </p:set>
                                    <p:animEffect transition="in" filter="wipe(left)">
                                      <p:cBhvr>
                                        <p:cTn id="114" dur="1000"/>
                                        <p:tgtEl>
                                          <p:spTgt spid="166"/>
                                        </p:tgtEl>
                                      </p:cBhvr>
                                    </p:animEffect>
                                  </p:childTnLst>
                                </p:cTn>
                              </p:par>
                              <p:par>
                                <p:cTn id="115" presetID="55" presetClass="exit" presetSubtype="0" fill="hold" nodeType="withEffect">
                                  <p:stCondLst>
                                    <p:cond delay="0"/>
                                  </p:stCondLst>
                                  <p:childTnLst>
                                    <p:anim calcmode="lin" valueType="num">
                                      <p:cBhvr>
                                        <p:cTn id="116" dur="1000"/>
                                        <p:tgtEl>
                                          <p:spTgt spid="160"/>
                                        </p:tgtEl>
                                        <p:attrNameLst>
                                          <p:attrName>ppt_w</p:attrName>
                                        </p:attrNameLst>
                                      </p:cBhvr>
                                      <p:tavLst>
                                        <p:tav tm="0">
                                          <p:val>
                                            <p:strVal val="ppt_w"/>
                                          </p:val>
                                        </p:tav>
                                        <p:tav tm="100000">
                                          <p:val>
                                            <p:strVal val="ppt_w*0.70"/>
                                          </p:val>
                                        </p:tav>
                                      </p:tavLst>
                                    </p:anim>
                                    <p:anim calcmode="lin" valueType="num">
                                      <p:cBhvr>
                                        <p:cTn id="117" dur="1000"/>
                                        <p:tgtEl>
                                          <p:spTgt spid="160"/>
                                        </p:tgtEl>
                                        <p:attrNameLst>
                                          <p:attrName>ppt_h</p:attrName>
                                        </p:attrNameLst>
                                      </p:cBhvr>
                                      <p:tavLst>
                                        <p:tav tm="0">
                                          <p:val>
                                            <p:strVal val="ppt_h"/>
                                          </p:val>
                                        </p:tav>
                                        <p:tav tm="100000">
                                          <p:val>
                                            <p:strVal val="ppt_h"/>
                                          </p:val>
                                        </p:tav>
                                      </p:tavLst>
                                    </p:anim>
                                    <p:animEffect transition="out" filter="fade">
                                      <p:cBhvr>
                                        <p:cTn id="118" dur="1000"/>
                                        <p:tgtEl>
                                          <p:spTgt spid="160"/>
                                        </p:tgtEl>
                                      </p:cBhvr>
                                    </p:animEffect>
                                    <p:set>
                                      <p:cBhvr>
                                        <p:cTn id="119" dur="1" fill="hold">
                                          <p:stCondLst>
                                            <p:cond delay="999"/>
                                          </p:stCondLst>
                                        </p:cTn>
                                        <p:tgtEl>
                                          <p:spTgt spid="16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60"/>
                                        </p:tgtEl>
                                      </p:cBhvr>
                                    </p:animEffect>
                                    <p:set>
                                      <p:cBhvr>
                                        <p:cTn id="122" dur="1" fill="hold">
                                          <p:stCondLst>
                                            <p:cond delay="499"/>
                                          </p:stCondLst>
                                        </p:cTn>
                                        <p:tgtEl>
                                          <p:spTgt spid="160"/>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59"/>
                                        </p:tgtEl>
                                      </p:cBhvr>
                                    </p:animEffect>
                                    <p:set>
                                      <p:cBhvr>
                                        <p:cTn id="125" dur="1" fill="hold">
                                          <p:stCondLst>
                                            <p:cond delay="499"/>
                                          </p:stCondLst>
                                        </p:cTn>
                                        <p:tgtEl>
                                          <p:spTgt spid="159"/>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163"/>
                                        </p:tgtEl>
                                        <p:attrNameLst>
                                          <p:attrName>style.visibility</p:attrName>
                                        </p:attrNameLst>
                                      </p:cBhvr>
                                      <p:to>
                                        <p:strVal val="visible"/>
                                      </p:to>
                                    </p:set>
                                    <p:animEffect transition="in" filter="fade">
                                      <p:cBhvr>
                                        <p:cTn id="128" dur="500"/>
                                        <p:tgtEl>
                                          <p:spTgt spid="163"/>
                                        </p:tgtEl>
                                      </p:cBhvr>
                                    </p:animEffect>
                                  </p:childTnLst>
                                </p:cTn>
                              </p:par>
                              <p:par>
                                <p:cTn id="129" presetID="10" presetClass="entr" presetSubtype="0" fill="hold" grpId="1" nodeType="withEffect">
                                  <p:stCondLst>
                                    <p:cond delay="0"/>
                                  </p:stCondLst>
                                  <p:childTnLst>
                                    <p:set>
                                      <p:cBhvr>
                                        <p:cTn id="130" dur="1" fill="hold">
                                          <p:stCondLst>
                                            <p:cond delay="0"/>
                                          </p:stCondLst>
                                        </p:cTn>
                                        <p:tgtEl>
                                          <p:spTgt spid="162"/>
                                        </p:tgtEl>
                                        <p:attrNameLst>
                                          <p:attrName>style.visibility</p:attrName>
                                        </p:attrNameLst>
                                      </p:cBhvr>
                                      <p:to>
                                        <p:strVal val="visible"/>
                                      </p:to>
                                    </p:set>
                                    <p:animEffect transition="in" filter="fade">
                                      <p:cBhvr>
                                        <p:cTn id="131" dur="500"/>
                                        <p:tgtEl>
                                          <p:spTgt spid="162"/>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17"/>
                                        </p:tgtEl>
                                        <p:attrNameLst>
                                          <p:attrName>style.visibility</p:attrName>
                                        </p:attrNameLst>
                                      </p:cBhvr>
                                      <p:to>
                                        <p:strVal val="visible"/>
                                      </p:to>
                                    </p:set>
                                  </p:childTnLst>
                                </p:cTn>
                              </p:par>
                            </p:childTnLst>
                          </p:cTn>
                        </p:par>
                        <p:par>
                          <p:cTn id="136" fill="hold" nodeType="afterGroup">
                            <p:stCondLst>
                              <p:cond delay="0"/>
                            </p:stCondLst>
                            <p:childTnLst>
                              <p:par>
                                <p:cTn id="137" presetID="1" presetClass="entr" presetSubtype="0" fill="hold" grpId="0" nodeType="afterEffect">
                                  <p:stCondLst>
                                    <p:cond delay="0"/>
                                  </p:stCondLst>
                                  <p:childTnLst>
                                    <p:set>
                                      <p:cBhvr>
                                        <p:cTn id="138" dur="1" fill="hold">
                                          <p:stCondLst>
                                            <p:cond delay="0"/>
                                          </p:stCondLst>
                                        </p:cTn>
                                        <p:tgtEl>
                                          <p:spTgt spid="222"/>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0"/>
                                        </p:tgtEl>
                                        <p:attrNameLst>
                                          <p:attrName>style.visibility</p:attrName>
                                        </p:attrNameLst>
                                      </p:cBhvr>
                                      <p:to>
                                        <p:strVal val="visible"/>
                                      </p:to>
                                    </p:set>
                                  </p:childTnLst>
                                </p:cTn>
                              </p:par>
                            </p:childTnLst>
                          </p:cTn>
                        </p:par>
                        <p:par>
                          <p:cTn id="143" fill="hold" nodeType="afterGroup">
                            <p:stCondLst>
                              <p:cond delay="0"/>
                            </p:stCondLst>
                            <p:childTnLst>
                              <p:par>
                                <p:cTn id="144" presetID="22" presetClass="entr" presetSubtype="8" fill="hold" grpId="0" nodeType="afterEffect">
                                  <p:stCondLst>
                                    <p:cond delay="0"/>
                                  </p:stCondLst>
                                  <p:childTnLst>
                                    <p:set>
                                      <p:cBhvr>
                                        <p:cTn id="145" dur="1" fill="hold">
                                          <p:stCondLst>
                                            <p:cond delay="0"/>
                                          </p:stCondLst>
                                        </p:cTn>
                                        <p:tgtEl>
                                          <p:spTgt spid="9236"/>
                                        </p:tgtEl>
                                        <p:attrNameLst>
                                          <p:attrName>style.visibility</p:attrName>
                                        </p:attrNameLst>
                                      </p:cBhvr>
                                      <p:to>
                                        <p:strVal val="visible"/>
                                      </p:to>
                                    </p:set>
                                    <p:animEffect transition="in" filter="wipe(left)">
                                      <p:cBhvr>
                                        <p:cTn id="146" dur="1500"/>
                                        <p:tgtEl>
                                          <p:spTgt spid="9236"/>
                                        </p:tgtEl>
                                      </p:cBhvr>
                                    </p:animEffect>
                                  </p:childTnLst>
                                </p:cTn>
                              </p:par>
                            </p:childTnLst>
                          </p:cTn>
                        </p:par>
                        <p:par>
                          <p:cTn id="147" fill="hold" nodeType="afterGroup">
                            <p:stCondLst>
                              <p:cond delay="1500"/>
                            </p:stCondLst>
                            <p:childTnLst>
                              <p:par>
                                <p:cTn id="148" presetID="22" presetClass="entr" presetSubtype="8" fill="hold" grpId="0" nodeType="afterEffect">
                                  <p:stCondLst>
                                    <p:cond delay="0"/>
                                  </p:stCondLst>
                                  <p:childTnLst>
                                    <p:set>
                                      <p:cBhvr>
                                        <p:cTn id="149" dur="1" fill="hold">
                                          <p:stCondLst>
                                            <p:cond delay="0"/>
                                          </p:stCondLst>
                                        </p:cTn>
                                        <p:tgtEl>
                                          <p:spTgt spid="9237"/>
                                        </p:tgtEl>
                                        <p:attrNameLst>
                                          <p:attrName>style.visibility</p:attrName>
                                        </p:attrNameLst>
                                      </p:cBhvr>
                                      <p:to>
                                        <p:strVal val="visible"/>
                                      </p:to>
                                    </p:set>
                                    <p:animEffect transition="in" filter="wipe(left)">
                                      <p:cBhvr>
                                        <p:cTn id="150" dur="2000"/>
                                        <p:tgtEl>
                                          <p:spTgt spid="9237"/>
                                        </p:tgtEl>
                                      </p:cBhvr>
                                    </p:animEffect>
                                  </p:childTnLst>
                                </p:cTn>
                              </p:par>
                            </p:childTnLst>
                          </p:cTn>
                        </p:par>
                        <p:par>
                          <p:cTn id="151" fill="hold" nodeType="afterGroup">
                            <p:stCondLst>
                              <p:cond delay="3500"/>
                            </p:stCondLst>
                            <p:childTnLst>
                              <p:par>
                                <p:cTn id="152" presetID="22" presetClass="entr" presetSubtype="8" fill="hold" grpId="0" nodeType="afterEffect">
                                  <p:stCondLst>
                                    <p:cond delay="0"/>
                                  </p:stCondLst>
                                  <p:childTnLst>
                                    <p:set>
                                      <p:cBhvr>
                                        <p:cTn id="153" dur="1" fill="hold">
                                          <p:stCondLst>
                                            <p:cond delay="0"/>
                                          </p:stCondLst>
                                        </p:cTn>
                                        <p:tgtEl>
                                          <p:spTgt spid="9238"/>
                                        </p:tgtEl>
                                        <p:attrNameLst>
                                          <p:attrName>style.visibility</p:attrName>
                                        </p:attrNameLst>
                                      </p:cBhvr>
                                      <p:to>
                                        <p:strVal val="visible"/>
                                      </p:to>
                                    </p:set>
                                    <p:animEffect transition="in" filter="wipe(left)">
                                      <p:cBhvr>
                                        <p:cTn id="154" dur="750"/>
                                        <p:tgtEl>
                                          <p:spTgt spid="9238"/>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364"/>
                                        </p:tgtEl>
                                        <p:attrNameLst>
                                          <p:attrName>style.visibility</p:attrName>
                                        </p:attrNameLst>
                                      </p:cBhvr>
                                      <p:to>
                                        <p:strVal val="visible"/>
                                      </p:to>
                                    </p:set>
                                    <p:animEffect transition="in" filter="wipe(left)">
                                      <p:cBhvr>
                                        <p:cTn id="159" dur="500"/>
                                        <p:tgtEl>
                                          <p:spTgt spid="364"/>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365"/>
                                        </p:tgtEl>
                                        <p:attrNameLst>
                                          <p:attrName>style.visibility</p:attrName>
                                        </p:attrNameLst>
                                      </p:cBhvr>
                                      <p:to>
                                        <p:strVal val="visible"/>
                                      </p:to>
                                    </p:set>
                                    <p:animEffect transition="in" filter="wipe(left)">
                                      <p:cBhvr>
                                        <p:cTn id="164" dur="1000"/>
                                        <p:tgtEl>
                                          <p:spTgt spid="365"/>
                                        </p:tgtEl>
                                      </p:cBhvr>
                                    </p:animEffect>
                                  </p:childTnLst>
                                </p:cTn>
                              </p:par>
                            </p:childTnLst>
                          </p:cTn>
                        </p:par>
                        <p:par>
                          <p:cTn id="165" fill="hold" nodeType="afterGroup">
                            <p:stCondLst>
                              <p:cond delay="1000"/>
                            </p:stCondLst>
                            <p:childTnLst>
                              <p:par>
                                <p:cTn id="166" presetID="22" presetClass="entr" presetSubtype="8" fill="hold" grpId="0" nodeType="afterEffect">
                                  <p:stCondLst>
                                    <p:cond delay="0"/>
                                  </p:stCondLst>
                                  <p:childTnLst>
                                    <p:set>
                                      <p:cBhvr>
                                        <p:cTn id="167" dur="1" fill="hold">
                                          <p:stCondLst>
                                            <p:cond delay="0"/>
                                          </p:stCondLst>
                                        </p:cTn>
                                        <p:tgtEl>
                                          <p:spTgt spid="366"/>
                                        </p:tgtEl>
                                        <p:attrNameLst>
                                          <p:attrName>style.visibility</p:attrName>
                                        </p:attrNameLst>
                                      </p:cBhvr>
                                      <p:to>
                                        <p:strVal val="visible"/>
                                      </p:to>
                                    </p:set>
                                    <p:animEffect transition="in" filter="wipe(left)">
                                      <p:cBhvr>
                                        <p:cTn id="168" dur="500"/>
                                        <p:tgtEl>
                                          <p:spTgt spid="366"/>
                                        </p:tgtEl>
                                      </p:cBhvr>
                                    </p:animEffect>
                                  </p:childTnLst>
                                </p:cTn>
                              </p:par>
                            </p:childTnLst>
                          </p:cTn>
                        </p:par>
                        <p:par>
                          <p:cTn id="169" fill="hold" nodeType="afterGroup">
                            <p:stCondLst>
                              <p:cond delay="1500"/>
                            </p:stCondLst>
                            <p:childTnLst>
                              <p:par>
                                <p:cTn id="170" presetID="5" presetClass="entr" presetSubtype="10" fill="hold" nodeType="afterEffect">
                                  <p:stCondLst>
                                    <p:cond delay="0"/>
                                  </p:stCondLst>
                                  <p:childTnLst>
                                    <p:set>
                                      <p:cBhvr>
                                        <p:cTn id="171" dur="1" fill="hold">
                                          <p:stCondLst>
                                            <p:cond delay="0"/>
                                          </p:stCondLst>
                                        </p:cTn>
                                        <p:tgtEl>
                                          <p:spTgt spid="367"/>
                                        </p:tgtEl>
                                        <p:attrNameLst>
                                          <p:attrName>style.visibility</p:attrName>
                                        </p:attrNameLst>
                                      </p:cBhvr>
                                      <p:to>
                                        <p:strVal val="visible"/>
                                      </p:to>
                                    </p:set>
                                    <p:animEffect transition="in" filter="checkerboard(across)">
                                      <p:cBhvr>
                                        <p:cTn id="172" dur="1500"/>
                                        <p:tgtEl>
                                          <p:spTgt spid="367"/>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nodeType="clickEffect">
                                  <p:stCondLst>
                                    <p:cond delay="0"/>
                                  </p:stCondLst>
                                  <p:childTnLst>
                                    <p:set>
                                      <p:cBhvr>
                                        <p:cTn id="176" dur="1" fill="hold">
                                          <p:stCondLst>
                                            <p:cond delay="0"/>
                                          </p:stCondLst>
                                        </p:cTn>
                                        <p:tgtEl>
                                          <p:spTgt spid="363"/>
                                        </p:tgtEl>
                                        <p:attrNameLst>
                                          <p:attrName>style.visibility</p:attrName>
                                        </p:attrNameLst>
                                      </p:cBhvr>
                                      <p:to>
                                        <p:strVal val="visible"/>
                                      </p:to>
                                    </p:set>
                                    <p:animEffect transition="in" filter="wipe(left)">
                                      <p:cBhvr>
                                        <p:cTn id="177" dur="1000"/>
                                        <p:tgtEl>
                                          <p:spTgt spid="36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55" presetClass="exit" presetSubtype="0" fill="hold" nodeType="clickEffect">
                                  <p:stCondLst>
                                    <p:cond delay="0"/>
                                  </p:stCondLst>
                                  <p:childTnLst>
                                    <p:anim calcmode="lin" valueType="num">
                                      <p:cBhvr>
                                        <p:cTn id="181" dur="1500"/>
                                        <p:tgtEl>
                                          <p:spTgt spid="367"/>
                                        </p:tgtEl>
                                        <p:attrNameLst>
                                          <p:attrName>ppt_w</p:attrName>
                                        </p:attrNameLst>
                                      </p:cBhvr>
                                      <p:tavLst>
                                        <p:tav tm="0">
                                          <p:val>
                                            <p:strVal val="ppt_w"/>
                                          </p:val>
                                        </p:tav>
                                        <p:tav tm="100000">
                                          <p:val>
                                            <p:strVal val="ppt_w*0.70"/>
                                          </p:val>
                                        </p:tav>
                                      </p:tavLst>
                                    </p:anim>
                                    <p:anim calcmode="lin" valueType="num">
                                      <p:cBhvr>
                                        <p:cTn id="182" dur="1500"/>
                                        <p:tgtEl>
                                          <p:spTgt spid="367"/>
                                        </p:tgtEl>
                                        <p:attrNameLst>
                                          <p:attrName>ppt_h</p:attrName>
                                        </p:attrNameLst>
                                      </p:cBhvr>
                                      <p:tavLst>
                                        <p:tav tm="0">
                                          <p:val>
                                            <p:strVal val="ppt_h"/>
                                          </p:val>
                                        </p:tav>
                                        <p:tav tm="100000">
                                          <p:val>
                                            <p:strVal val="ppt_h"/>
                                          </p:val>
                                        </p:tav>
                                      </p:tavLst>
                                    </p:anim>
                                    <p:animEffect transition="out" filter="fade">
                                      <p:cBhvr>
                                        <p:cTn id="183" dur="1500"/>
                                        <p:tgtEl>
                                          <p:spTgt spid="367"/>
                                        </p:tgtEl>
                                      </p:cBhvr>
                                    </p:animEffect>
                                    <p:set>
                                      <p:cBhvr>
                                        <p:cTn id="184" dur="1" fill="hold">
                                          <p:stCondLst>
                                            <p:cond delay="1499"/>
                                          </p:stCondLst>
                                        </p:cTn>
                                        <p:tgtEl>
                                          <p:spTgt spid="367"/>
                                        </p:tgtEl>
                                        <p:attrNameLst>
                                          <p:attrName>style.visibility</p:attrName>
                                        </p:attrNameLst>
                                      </p:cBhvr>
                                      <p:to>
                                        <p:strVal val="hidden"/>
                                      </p:to>
                                    </p:set>
                                  </p:childTnLst>
                                </p:cTn>
                              </p:par>
                              <p:par>
                                <p:cTn id="185" presetID="42" presetClass="path" presetSubtype="0" accel="50000" decel="50000" fill="hold" nodeType="withEffect">
                                  <p:stCondLst>
                                    <p:cond delay="0"/>
                                  </p:stCondLst>
                                  <p:childTnLst>
                                    <p:animMotion origin="layout" path="M -3.61111E-6 -1.85185E-6 L 0.5349 -0.67338 " pathEditMode="relative" rAng="0" ptsTypes="AA">
                                      <p:cBhvr>
                                        <p:cTn id="186" dur="1500" fill="hold"/>
                                        <p:tgtEl>
                                          <p:spTgt spid="367"/>
                                        </p:tgtEl>
                                        <p:attrNameLst>
                                          <p:attrName>ppt_x</p:attrName>
                                          <p:attrName>ppt_y</p:attrName>
                                        </p:attrNameLst>
                                      </p:cBhvr>
                                      <p:rCtr x="26736" y="-33681"/>
                                    </p:animMotion>
                                  </p:childTnLst>
                                </p:cTn>
                              </p:par>
                            </p:childTnLst>
                          </p:cTn>
                        </p:par>
                        <p:par>
                          <p:cTn id="187" fill="hold" nodeType="afterGroup">
                            <p:stCondLst>
                              <p:cond delay="1500"/>
                            </p:stCondLst>
                            <p:childTnLst>
                              <p:par>
                                <p:cTn id="188" presetID="42" presetClass="path" presetSubtype="0" accel="50000" decel="50000" fill="hold" grpId="1" nodeType="afterEffect">
                                  <p:stCondLst>
                                    <p:cond delay="0"/>
                                  </p:stCondLst>
                                  <p:childTnLst>
                                    <p:animMotion origin="layout" path="M -2.22222E-6 2.96296E-6 L 0.53386 -0.44676 " pathEditMode="relative" rAng="0" ptsTypes="AA">
                                      <p:cBhvr>
                                        <p:cTn id="189" dur="2000" fill="hold"/>
                                        <p:tgtEl>
                                          <p:spTgt spid="366"/>
                                        </p:tgtEl>
                                        <p:attrNameLst>
                                          <p:attrName>ppt_x</p:attrName>
                                          <p:attrName>ppt_y</p:attrName>
                                        </p:attrNameLst>
                                      </p:cBhvr>
                                      <p:rCtr x="26684" y="-22338"/>
                                    </p:animMotion>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458"/>
                                        </p:tgtEl>
                                        <p:attrNameLst>
                                          <p:attrName>style.visibility</p:attrName>
                                        </p:attrNameLst>
                                      </p:cBhvr>
                                      <p:to>
                                        <p:strVal val="visible"/>
                                      </p:to>
                                    </p:set>
                                    <p:animEffect transition="in" filter="wipe(left)">
                                      <p:cBhvr>
                                        <p:cTn id="194" dur="1000"/>
                                        <p:tgtEl>
                                          <p:spTgt spid="458"/>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0" presetClass="exit" presetSubtype="0" fill="hold" grpId="2" nodeType="clickEffect">
                                  <p:stCondLst>
                                    <p:cond delay="0"/>
                                  </p:stCondLst>
                                  <p:childTnLst>
                                    <p:animEffect transition="out" filter="fade">
                                      <p:cBhvr>
                                        <p:cTn id="198" dur="500"/>
                                        <p:tgtEl>
                                          <p:spTgt spid="366"/>
                                        </p:tgtEl>
                                      </p:cBhvr>
                                    </p:animEffect>
                                    <p:set>
                                      <p:cBhvr>
                                        <p:cTn id="199" dur="1" fill="hold">
                                          <p:stCondLst>
                                            <p:cond delay="499"/>
                                          </p:stCondLst>
                                        </p:cTn>
                                        <p:tgtEl>
                                          <p:spTgt spid="366"/>
                                        </p:tgtEl>
                                        <p:attrNameLst>
                                          <p:attrName>style.visibility</p:attrName>
                                        </p:attrNameLst>
                                      </p:cBhvr>
                                      <p:to>
                                        <p:strVal val="hidden"/>
                                      </p:to>
                                    </p:set>
                                  </p:childTnLst>
                                </p:cTn>
                              </p:par>
                              <p:par>
                                <p:cTn id="200" presetID="10" presetClass="entr" presetSubtype="0" fill="hold" grpId="0" nodeType="withEffect">
                                  <p:stCondLst>
                                    <p:cond delay="0"/>
                                  </p:stCondLst>
                                  <p:childTnLst>
                                    <p:set>
                                      <p:cBhvr>
                                        <p:cTn id="201" dur="1" fill="hold">
                                          <p:stCondLst>
                                            <p:cond delay="0"/>
                                          </p:stCondLst>
                                        </p:cTn>
                                        <p:tgtEl>
                                          <p:spTgt spid="459"/>
                                        </p:tgtEl>
                                        <p:attrNameLst>
                                          <p:attrName>style.visibility</p:attrName>
                                        </p:attrNameLst>
                                      </p:cBhvr>
                                      <p:to>
                                        <p:strVal val="visible"/>
                                      </p:to>
                                    </p:set>
                                    <p:animEffect transition="in" filter="fade">
                                      <p:cBhvr>
                                        <p:cTn id="202" dur="500"/>
                                        <p:tgtEl>
                                          <p:spTgt spid="459"/>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42" presetClass="path" presetSubtype="0" accel="50000" decel="50000" fill="hold" grpId="1" nodeType="clickEffect">
                                  <p:stCondLst>
                                    <p:cond delay="0"/>
                                  </p:stCondLst>
                                  <p:childTnLst>
                                    <p:animMotion origin="layout" path="M 1.66667E-6 4.81481E-6 L -0.00052 -0.0419 " pathEditMode="relative" rAng="0" ptsTypes="AA">
                                      <p:cBhvr>
                                        <p:cTn id="206" dur="2000" fill="hold"/>
                                        <p:tgtEl>
                                          <p:spTgt spid="459"/>
                                        </p:tgtEl>
                                        <p:attrNameLst>
                                          <p:attrName>ppt_x</p:attrName>
                                          <p:attrName>ppt_y</p:attrName>
                                        </p:attrNameLst>
                                      </p:cBhvr>
                                      <p:rCtr x="-35" y="-2106"/>
                                    </p:animMotion>
                                  </p:childTnLst>
                                </p:cTn>
                              </p:par>
                            </p:childTnLst>
                          </p:cTn>
                        </p:par>
                        <p:par>
                          <p:cTn id="207" fill="hold" nodeType="afterGroup">
                            <p:stCondLst>
                              <p:cond delay="2000"/>
                            </p:stCondLst>
                            <p:childTnLst>
                              <p:par>
                                <p:cTn id="208" presetID="10" presetClass="exit" presetSubtype="0" fill="hold" grpId="2" nodeType="afterEffect">
                                  <p:stCondLst>
                                    <p:cond delay="0"/>
                                  </p:stCondLst>
                                  <p:childTnLst>
                                    <p:animEffect transition="out" filter="fade">
                                      <p:cBhvr>
                                        <p:cTn id="209" dur="500"/>
                                        <p:tgtEl>
                                          <p:spTgt spid="459"/>
                                        </p:tgtEl>
                                      </p:cBhvr>
                                    </p:animEffect>
                                    <p:set>
                                      <p:cBhvr>
                                        <p:cTn id="210" dur="1" fill="hold">
                                          <p:stCondLst>
                                            <p:cond delay="499"/>
                                          </p:stCondLst>
                                        </p:cTn>
                                        <p:tgtEl>
                                          <p:spTgt spid="459"/>
                                        </p:tgtEl>
                                        <p:attrNameLst>
                                          <p:attrName>style.visibility</p:attrName>
                                        </p:attrNameLst>
                                      </p:cBhvr>
                                      <p:to>
                                        <p:strVal val="hidden"/>
                                      </p:to>
                                    </p:set>
                                  </p:childTnLst>
                                </p:cTn>
                              </p:par>
                              <p:par>
                                <p:cTn id="211" presetID="1" presetClass="exit" presetSubtype="0" fill="hold" grpId="0" nodeType="withEffect">
                                  <p:stCondLst>
                                    <p:cond delay="0"/>
                                  </p:stCondLst>
                                  <p:childTnLst>
                                    <p:set>
                                      <p:cBhvr>
                                        <p:cTn id="212" dur="1" fill="hold">
                                          <p:stCondLst>
                                            <p:cond delay="0"/>
                                          </p:stCondLst>
                                        </p:cTn>
                                        <p:tgtEl>
                                          <p:spTgt spid="162"/>
                                        </p:tgtEl>
                                        <p:attrNameLst>
                                          <p:attrName>style.visibility</p:attrName>
                                        </p:attrNameLst>
                                      </p:cBhvr>
                                      <p:to>
                                        <p:strVal val="hidden"/>
                                      </p:to>
                                    </p:set>
                                  </p:childTnLst>
                                </p:cTn>
                              </p:par>
                            </p:childTnLst>
                          </p:cTn>
                        </p:par>
                        <p:par>
                          <p:cTn id="213" fill="hold" nodeType="afterGroup">
                            <p:stCondLst>
                              <p:cond delay="2500"/>
                            </p:stCondLst>
                            <p:childTnLst>
                              <p:par>
                                <p:cTn id="214" presetID="22" presetClass="entr" presetSubtype="8" fill="hold" grpId="0" nodeType="afterEffect">
                                  <p:stCondLst>
                                    <p:cond delay="0"/>
                                  </p:stCondLst>
                                  <p:childTnLst>
                                    <p:set>
                                      <p:cBhvr>
                                        <p:cTn id="215" dur="1" fill="hold">
                                          <p:stCondLst>
                                            <p:cond delay="0"/>
                                          </p:stCondLst>
                                        </p:cTn>
                                        <p:tgtEl>
                                          <p:spTgt spid="460"/>
                                        </p:tgtEl>
                                        <p:attrNameLst>
                                          <p:attrName>style.visibility</p:attrName>
                                        </p:attrNameLst>
                                      </p:cBhvr>
                                      <p:to>
                                        <p:strVal val="visible"/>
                                      </p:to>
                                    </p:set>
                                    <p:animEffect transition="in" filter="wipe(left)">
                                      <p:cBhvr>
                                        <p:cTn id="216" dur="500"/>
                                        <p:tgtEl>
                                          <p:spTgt spid="460"/>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461"/>
                                        </p:tgtEl>
                                        <p:attrNameLst>
                                          <p:attrName>style.visibility</p:attrName>
                                        </p:attrNameLst>
                                      </p:cBhvr>
                                      <p:to>
                                        <p:strVal val="visible"/>
                                      </p:to>
                                    </p:set>
                                  </p:childTnLst>
                                </p:cTn>
                              </p:par>
                              <p:par>
                                <p:cTn id="221" presetID="42" presetClass="path" presetSubtype="0" accel="50000" decel="50000" fill="hold" grpId="1" nodeType="withEffect">
                                  <p:stCondLst>
                                    <p:cond delay="0"/>
                                  </p:stCondLst>
                                  <p:childTnLst>
                                    <p:animMotion origin="layout" path="M -4.16667E-6 -1.11111E-6 L -0.17586 0.24445 " pathEditMode="relative" rAng="0" ptsTypes="AA">
                                      <p:cBhvr>
                                        <p:cTn id="222" dur="2000" fill="hold"/>
                                        <p:tgtEl>
                                          <p:spTgt spid="461"/>
                                        </p:tgtEl>
                                        <p:attrNameLst>
                                          <p:attrName>ppt_x</p:attrName>
                                          <p:attrName>ppt_y</p:attrName>
                                        </p:attrNameLst>
                                      </p:cBhvr>
                                      <p:rCtr x="-8802" y="12222"/>
                                    </p:animMotion>
                                  </p:childTnLst>
                                </p:cTn>
                              </p:par>
                            </p:childTnLst>
                          </p:cTn>
                        </p:par>
                        <p:par>
                          <p:cTn id="223" fill="hold" nodeType="afterGroup">
                            <p:stCondLst>
                              <p:cond delay="2000"/>
                            </p:stCondLst>
                            <p:childTnLst>
                              <p:par>
                                <p:cTn id="224" presetID="1" presetClass="entr" presetSubtype="0" fill="hold" grpId="0" nodeType="afterEffect">
                                  <p:stCondLst>
                                    <p:cond delay="0"/>
                                  </p:stCondLst>
                                  <p:childTnLst>
                                    <p:set>
                                      <p:cBhvr>
                                        <p:cTn id="225" dur="1" fill="hold">
                                          <p:stCondLst>
                                            <p:cond delay="0"/>
                                          </p:stCondLst>
                                        </p:cTn>
                                        <p:tgtEl>
                                          <p:spTgt spid="243"/>
                                        </p:tgtEl>
                                        <p:attrNameLst>
                                          <p:attrName>style.visibility</p:attrName>
                                        </p:attrNameLst>
                                      </p:cBhvr>
                                      <p:to>
                                        <p:strVal val="visible"/>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1" presetClass="entr" presetSubtype="0" fill="hold" grpId="0" nodeType="clickEffect">
                                  <p:stCondLst>
                                    <p:cond delay="0"/>
                                  </p:stCondLst>
                                  <p:childTnLst>
                                    <p:set>
                                      <p:cBhvr>
                                        <p:cTn id="229" dur="1" fill="hold">
                                          <p:stCondLst>
                                            <p:cond delay="0"/>
                                          </p:stCondLst>
                                        </p:cTn>
                                        <p:tgtEl>
                                          <p:spTgt spid="462"/>
                                        </p:tgtEl>
                                        <p:attrNameLst>
                                          <p:attrName>style.visibility</p:attrName>
                                        </p:attrNameLst>
                                      </p:cBhvr>
                                      <p:to>
                                        <p:strVal val="visible"/>
                                      </p:to>
                                    </p:set>
                                  </p:childTnLst>
                                </p:cTn>
                              </p:par>
                              <p:par>
                                <p:cTn id="230" presetID="42" presetClass="path" presetSubtype="0" accel="50000" decel="50000" fill="hold" grpId="1" nodeType="withEffect">
                                  <p:stCondLst>
                                    <p:cond delay="0"/>
                                  </p:stCondLst>
                                  <p:childTnLst>
                                    <p:animMotion origin="layout" path="M -8.33333E-7 -1.48148E-6 L -0.32257 0.15648 " pathEditMode="relative" rAng="0" ptsTypes="AA">
                                      <p:cBhvr>
                                        <p:cTn id="231" dur="2000" fill="hold"/>
                                        <p:tgtEl>
                                          <p:spTgt spid="462"/>
                                        </p:tgtEl>
                                        <p:attrNameLst>
                                          <p:attrName>ppt_x</p:attrName>
                                          <p:attrName>ppt_y</p:attrName>
                                        </p:attrNameLst>
                                      </p:cBhvr>
                                      <p:rCtr x="-16128" y="7824"/>
                                    </p:animMotion>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244"/>
                                        </p:tgtEl>
                                        <p:attrNameLst>
                                          <p:attrName>style.visibility</p:attrName>
                                        </p:attrNameLst>
                                      </p:cBhvr>
                                      <p:to>
                                        <p:strVal val="visible"/>
                                      </p:to>
                                    </p:set>
                                    <p:animEffect transition="in" filter="wipe(left)">
                                      <p:cBhvr>
                                        <p:cTn id="236" dur="1500"/>
                                        <p:tgtEl>
                                          <p:spTgt spid="244"/>
                                        </p:tgtEl>
                                      </p:cBhvr>
                                    </p:animEffect>
                                  </p:childTnLst>
                                </p:cTn>
                              </p:par>
                            </p:childTnLst>
                          </p:cTn>
                        </p:par>
                        <p:par>
                          <p:cTn id="237" fill="hold" nodeType="afterGroup">
                            <p:stCondLst>
                              <p:cond delay="1500"/>
                            </p:stCondLst>
                            <p:childTnLst>
                              <p:par>
                                <p:cTn id="238" presetID="21" presetClass="entr" presetSubtype="1" fill="hold" nodeType="afterEffect">
                                  <p:stCondLst>
                                    <p:cond delay="0"/>
                                  </p:stCondLst>
                                  <p:childTnLst>
                                    <p:set>
                                      <p:cBhvr>
                                        <p:cTn id="239" dur="1" fill="hold">
                                          <p:stCondLst>
                                            <p:cond delay="0"/>
                                          </p:stCondLst>
                                        </p:cTn>
                                        <p:tgtEl>
                                          <p:spTgt spid="16"/>
                                        </p:tgtEl>
                                        <p:attrNameLst>
                                          <p:attrName>style.visibility</p:attrName>
                                        </p:attrNameLst>
                                      </p:cBhvr>
                                      <p:to>
                                        <p:strVal val="visible"/>
                                      </p:to>
                                    </p:set>
                                    <p:animEffect transition="in" filter="wheel(1)">
                                      <p:cBhvr>
                                        <p:cTn id="240" dur="500"/>
                                        <p:tgtEl>
                                          <p:spTgt spid="16"/>
                                        </p:tgtEl>
                                      </p:cBhvr>
                                    </p:animEffec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463"/>
                                        </p:tgtEl>
                                        <p:attrNameLst>
                                          <p:attrName>style.visibility</p:attrName>
                                        </p:attrNameLst>
                                      </p:cBhvr>
                                      <p:to>
                                        <p:strVal val="visible"/>
                                      </p:to>
                                    </p:set>
                                  </p:childTnLst>
                                </p:cTn>
                              </p:par>
                              <p:par>
                                <p:cTn id="245" presetID="42" presetClass="path" presetSubtype="0" accel="50000" decel="50000" fill="hold" grpId="1" nodeType="withEffect">
                                  <p:stCondLst>
                                    <p:cond delay="0"/>
                                  </p:stCondLst>
                                  <p:childTnLst>
                                    <p:animMotion origin="layout" path="M -4.44444E-6 2.59259E-6 L -0.22048 0.54004 " pathEditMode="relative" rAng="0" ptsTypes="AA">
                                      <p:cBhvr>
                                        <p:cTn id="246" dur="2000" fill="hold"/>
                                        <p:tgtEl>
                                          <p:spTgt spid="463"/>
                                        </p:tgtEl>
                                        <p:attrNameLst>
                                          <p:attrName>ppt_x</p:attrName>
                                          <p:attrName>ppt_y</p:attrName>
                                        </p:attrNameLst>
                                      </p:cBhvr>
                                      <p:rCtr x="-11024" y="26991"/>
                                    </p:animMotion>
                                  </p:childTnLst>
                                </p:cTn>
                              </p:par>
                            </p:childTnLst>
                          </p:cTn>
                        </p:par>
                        <p:par>
                          <p:cTn id="247" fill="hold" nodeType="afterGroup">
                            <p:stCondLst>
                              <p:cond delay="2000"/>
                            </p:stCondLst>
                            <p:childTnLst>
                              <p:par>
                                <p:cTn id="248" presetID="1" presetClass="entr" presetSubtype="0" fill="hold" grpId="0" nodeType="afterEffect">
                                  <p:stCondLst>
                                    <p:cond delay="0"/>
                                  </p:stCondLst>
                                  <p:childTnLst>
                                    <p:set>
                                      <p:cBhvr>
                                        <p:cTn id="249" dur="1" fill="hold">
                                          <p:stCondLst>
                                            <p:cond delay="0"/>
                                          </p:stCondLst>
                                        </p:cTn>
                                        <p:tgtEl>
                                          <p:spTgt spid="465"/>
                                        </p:tgtEl>
                                        <p:attrNameLst>
                                          <p:attrName>style.visibility</p:attrName>
                                        </p:attrNameLst>
                                      </p:cBhvr>
                                      <p:to>
                                        <p:strVal val="visible"/>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22" presetClass="entr" presetSubtype="8" fill="hold" grpId="0" nodeType="clickEffect">
                                  <p:stCondLst>
                                    <p:cond delay="0"/>
                                  </p:stCondLst>
                                  <p:childTnLst>
                                    <p:set>
                                      <p:cBhvr>
                                        <p:cTn id="253" dur="1" fill="hold">
                                          <p:stCondLst>
                                            <p:cond delay="0"/>
                                          </p:stCondLst>
                                        </p:cTn>
                                        <p:tgtEl>
                                          <p:spTgt spid="466"/>
                                        </p:tgtEl>
                                        <p:attrNameLst>
                                          <p:attrName>style.visibility</p:attrName>
                                        </p:attrNameLst>
                                      </p:cBhvr>
                                      <p:to>
                                        <p:strVal val="visible"/>
                                      </p:to>
                                    </p:set>
                                    <p:animEffect transition="in" filter="wipe(left)">
                                      <p:cBhvr>
                                        <p:cTn id="254" dur="2000"/>
                                        <p:tgtEl>
                                          <p:spTgt spid="466"/>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464"/>
                                        </p:tgtEl>
                                        <p:attrNameLst>
                                          <p:attrName>style.visibility</p:attrName>
                                        </p:attrNameLst>
                                      </p:cBhvr>
                                      <p:to>
                                        <p:strVal val="visible"/>
                                      </p:to>
                                    </p:set>
                                  </p:childTnLst>
                                </p:cTn>
                              </p:par>
                              <p:par>
                                <p:cTn id="259" presetID="42" presetClass="path" presetSubtype="0" accel="50000" decel="50000" fill="hold" grpId="1" nodeType="withEffect">
                                  <p:stCondLst>
                                    <p:cond delay="0"/>
                                  </p:stCondLst>
                                  <p:childTnLst>
                                    <p:animMotion origin="layout" path="M -5.55556E-7 4.44444E-6 L -0.4118 0.4405 " pathEditMode="relative" rAng="0" ptsTypes="AA">
                                      <p:cBhvr>
                                        <p:cTn id="260" dur="2000" fill="hold"/>
                                        <p:tgtEl>
                                          <p:spTgt spid="464"/>
                                        </p:tgtEl>
                                        <p:attrNameLst>
                                          <p:attrName>ppt_x</p:attrName>
                                          <p:attrName>ppt_y</p:attrName>
                                        </p:attrNameLst>
                                      </p:cBhvr>
                                      <p:rCtr x="-20590" y="22014"/>
                                    </p:animMotion>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2" presetClass="entr" presetSubtype="8" fill="hold" grpId="0" nodeType="clickEffect">
                                  <p:stCondLst>
                                    <p:cond delay="0"/>
                                  </p:stCondLst>
                                  <p:childTnLst>
                                    <p:set>
                                      <p:cBhvr>
                                        <p:cTn id="264" dur="1" fill="hold">
                                          <p:stCondLst>
                                            <p:cond delay="0"/>
                                          </p:stCondLst>
                                        </p:cTn>
                                        <p:tgtEl>
                                          <p:spTgt spid="467"/>
                                        </p:tgtEl>
                                        <p:attrNameLst>
                                          <p:attrName>style.visibility</p:attrName>
                                        </p:attrNameLst>
                                      </p:cBhvr>
                                      <p:to>
                                        <p:strVal val="visible"/>
                                      </p:to>
                                    </p:set>
                                    <p:animEffect transition="in" filter="wipe(left)">
                                      <p:cBhvr>
                                        <p:cTn id="265" dur="1500"/>
                                        <p:tgtEl>
                                          <p:spTgt spid="467"/>
                                        </p:tgtEl>
                                      </p:cBhvr>
                                    </p:animEffect>
                                  </p:childTnLst>
                                </p:cTn>
                              </p:par>
                            </p:childTnLst>
                          </p:cTn>
                        </p:par>
                        <p:par>
                          <p:cTn id="266" fill="hold" nodeType="afterGroup">
                            <p:stCondLst>
                              <p:cond delay="1500"/>
                            </p:stCondLst>
                            <p:childTnLst>
                              <p:par>
                                <p:cTn id="267" presetID="21" presetClass="entr" presetSubtype="1" fill="hold" nodeType="afterEffect">
                                  <p:stCondLst>
                                    <p:cond delay="0"/>
                                  </p:stCondLst>
                                  <p:childTnLst>
                                    <p:set>
                                      <p:cBhvr>
                                        <p:cTn id="268" dur="1" fill="hold">
                                          <p:stCondLst>
                                            <p:cond delay="0"/>
                                          </p:stCondLst>
                                        </p:cTn>
                                        <p:tgtEl>
                                          <p:spTgt spid="468"/>
                                        </p:tgtEl>
                                        <p:attrNameLst>
                                          <p:attrName>style.visibility</p:attrName>
                                        </p:attrNameLst>
                                      </p:cBhvr>
                                      <p:to>
                                        <p:strVal val="visible"/>
                                      </p:to>
                                    </p:set>
                                    <p:animEffect transition="in" filter="wheel(1)">
                                      <p:cBhvr>
                                        <p:cTn id="269"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460" grpId="0"/>
      <p:bldP spid="6" grpId="0"/>
      <p:bldP spid="25" grpId="0"/>
      <p:bldP spid="48" grpId="0"/>
      <p:bldP spid="9236" grpId="0"/>
      <p:bldP spid="9237" grpId="0"/>
      <p:bldP spid="9238" grpId="0"/>
      <p:bldP spid="70" grpId="0"/>
      <p:bldP spid="243" grpId="0"/>
      <p:bldP spid="154" grpId="0"/>
      <p:bldP spid="157" grpId="0"/>
      <p:bldP spid="159" grpId="0"/>
      <p:bldP spid="159" grpId="1"/>
      <p:bldP spid="162" grpId="0"/>
      <p:bldP spid="162" grpId="1"/>
      <p:bldP spid="166" grpId="0"/>
      <p:bldP spid="212" grpId="0"/>
      <p:bldP spid="212" grpId="1"/>
      <p:bldP spid="217" grpId="0"/>
      <p:bldP spid="222" grpId="0"/>
      <p:bldP spid="227" grpId="0"/>
      <p:bldP spid="227" grpId="1"/>
      <p:bldP spid="232" grpId="0"/>
      <p:bldP spid="232" grpId="1"/>
      <p:bldP spid="237" grpId="0"/>
      <p:bldP spid="239" grpId="0"/>
      <p:bldP spid="245" grpId="0"/>
      <p:bldP spid="245" grpId="1"/>
      <p:bldP spid="246" grpId="0"/>
      <p:bldP spid="246" grpId="1"/>
      <p:bldP spid="364" grpId="0"/>
      <p:bldP spid="365" grpId="0"/>
      <p:bldP spid="366" grpId="0"/>
      <p:bldP spid="366" grpId="1"/>
      <p:bldP spid="366" grpId="2"/>
      <p:bldP spid="458" grpId="0"/>
      <p:bldP spid="459" grpId="0"/>
      <p:bldP spid="459" grpId="1"/>
      <p:bldP spid="459" grpId="2"/>
      <p:bldP spid="461" grpId="0"/>
      <p:bldP spid="461" grpId="1"/>
      <p:bldP spid="462" grpId="0"/>
      <p:bldP spid="462" grpId="1"/>
      <p:bldP spid="463" grpId="0"/>
      <p:bldP spid="463" grpId="1"/>
      <p:bldP spid="464" grpId="0"/>
      <p:bldP spid="464" grpId="1"/>
      <p:bldP spid="465" grpId="0"/>
      <p:bldP spid="466" grpId="0"/>
      <p:bldP spid="4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6"/>
          <p:cNvPicPr>
            <a:picLocks noChangeAspect="1"/>
          </p:cNvPicPr>
          <p:nvPr/>
        </p:nvPicPr>
        <p:blipFill>
          <a:blip r:embed="rId3">
            <a:extLst>
              <a:ext uri="{28A0092B-C50C-407E-A947-70E740481C1C}">
                <a14:useLocalDpi xmlns:a14="http://schemas.microsoft.com/office/drawing/2010/main" val="0"/>
              </a:ext>
            </a:extLst>
          </a:blip>
          <a:srcRect l="2820" t="2669" r="2296" b="2267"/>
          <a:stretch>
            <a:fillRect/>
          </a:stretch>
        </p:blipFill>
        <p:spPr bwMode="auto">
          <a:xfrm>
            <a:off x="182563" y="168275"/>
            <a:ext cx="8742362"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ltGray">
          <a:xfrm>
            <a:off x="250825" y="365125"/>
            <a:ext cx="1701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400" smtClean="0">
                <a:solidFill>
                  <a:prstClr val="black"/>
                </a:solidFill>
                <a:latin typeface="Bradley Hand ITC" panose="03070402050302030203" pitchFamily="66" charset="0"/>
                <a:cs typeface="Arial" panose="020B0604020202020204" pitchFamily="34" charset="0"/>
              </a:rPr>
              <a:t>Summary</a:t>
            </a:r>
          </a:p>
        </p:txBody>
      </p:sp>
      <p:cxnSp>
        <p:nvCxnSpPr>
          <p:cNvPr id="8" name="Straight Connector 7"/>
          <p:cNvCxnSpPr>
            <a:cxnSpLocks noChangeShapeType="1"/>
          </p:cNvCxnSpPr>
          <p:nvPr/>
        </p:nvCxnSpPr>
        <p:spPr bwMode="auto">
          <a:xfrm>
            <a:off x="395288" y="692150"/>
            <a:ext cx="127476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16" name="Ink 55"/>
              <p14:cNvContentPartPr>
                <a14:cpLocks xmlns:a14="http://schemas.microsoft.com/office/drawing/2010/main" noRot="1" noChangeAspect="1" noEditPoints="1" noChangeArrowheads="1" noChangeShapeType="1"/>
              </p14:cNvContentPartPr>
              <p14:nvPr/>
            </p14:nvContentPartPr>
            <p14:xfrm>
              <a:off x="4452768" y="2933361"/>
              <a:ext cx="1183102" cy="887158"/>
            </p14:xfrm>
          </p:contentPart>
        </mc:Choice>
        <mc:Fallback xmlns="">
          <p:pic>
            <p:nvPicPr>
              <p:cNvPr id="16" name="Ink 55"/>
              <p:cNvPicPr>
                <a:picLocks noRot="1" noChangeAspect="1" noEditPoints="1" noChangeArrowheads="1" noChangeShapeType="1"/>
              </p:cNvPicPr>
              <p:nvPr/>
            </p:nvPicPr>
            <p:blipFill>
              <a:blip r:embed="rId5"/>
              <a:stretch>
                <a:fillRect/>
              </a:stretch>
            </p:blipFill>
            <p:spPr>
              <a:xfrm>
                <a:off x="4443407" y="2924000"/>
                <a:ext cx="1201824" cy="905880"/>
              </a:xfrm>
              <a:prstGeom prst="rect">
                <a:avLst/>
              </a:prstGeom>
            </p:spPr>
          </p:pic>
        </mc:Fallback>
      </mc:AlternateContent>
      <p:sp>
        <p:nvSpPr>
          <p:cNvPr id="48" name="TextBox 47"/>
          <p:cNvSpPr txBox="1">
            <a:spLocks noChangeArrowheads="1"/>
          </p:cNvSpPr>
          <p:nvPr/>
        </p:nvSpPr>
        <p:spPr bwMode="ltGray">
          <a:xfrm>
            <a:off x="661988" y="1022350"/>
            <a:ext cx="35496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1,000 Mailboxes (2GB each)</a:t>
            </a:r>
          </a:p>
        </p:txBody>
      </p:sp>
      <p:sp>
        <p:nvSpPr>
          <p:cNvPr id="167" name="TextBox 166"/>
          <p:cNvSpPr txBox="1">
            <a:spLocks noChangeArrowheads="1"/>
          </p:cNvSpPr>
          <p:nvPr/>
        </p:nvSpPr>
        <p:spPr bwMode="ltGray">
          <a:xfrm>
            <a:off x="635000" y="1531938"/>
            <a:ext cx="35496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1,000 PST files(2GB each)</a:t>
            </a:r>
          </a:p>
        </p:txBody>
      </p:sp>
      <p:sp>
        <p:nvSpPr>
          <p:cNvPr id="172" name="TextBox 171"/>
          <p:cNvSpPr txBox="1">
            <a:spLocks noChangeArrowheads="1"/>
          </p:cNvSpPr>
          <p:nvPr/>
        </p:nvSpPr>
        <p:spPr bwMode="ltGray">
          <a:xfrm>
            <a:off x="1743075" y="2282825"/>
            <a:ext cx="2635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Exchange Standalone</a:t>
            </a:r>
          </a:p>
        </p:txBody>
      </p:sp>
      <p:sp>
        <p:nvSpPr>
          <p:cNvPr id="173" name="TextBox 172"/>
          <p:cNvSpPr txBox="1">
            <a:spLocks noChangeArrowheads="1"/>
          </p:cNvSpPr>
          <p:nvPr/>
        </p:nvSpPr>
        <p:spPr bwMode="ltGray">
          <a:xfrm>
            <a:off x="4554538" y="2282825"/>
            <a:ext cx="2635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with Enterprise Vault</a:t>
            </a:r>
          </a:p>
        </p:txBody>
      </p:sp>
      <p:sp>
        <p:nvSpPr>
          <p:cNvPr id="182" name="TextBox 181"/>
          <p:cNvSpPr txBox="1">
            <a:spLocks noChangeArrowheads="1"/>
          </p:cNvSpPr>
          <p:nvPr/>
        </p:nvSpPr>
        <p:spPr bwMode="ltGray">
          <a:xfrm>
            <a:off x="1687513" y="3016250"/>
            <a:ext cx="2635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b="1" smtClean="0">
                <a:solidFill>
                  <a:prstClr val="black"/>
                </a:solidFill>
                <a:latin typeface="Bradley Hand ITC" panose="03070402050302030203" pitchFamily="66" charset="0"/>
                <a:cs typeface="Arial" panose="020B0604020202020204" pitchFamily="34" charset="0"/>
              </a:rPr>
              <a:t>13.8TB</a:t>
            </a:r>
            <a:r>
              <a:rPr lang="en-GB" sz="2000" smtClean="0">
                <a:solidFill>
                  <a:prstClr val="black"/>
                </a:solidFill>
                <a:latin typeface="Bradley Hand ITC" panose="03070402050302030203" pitchFamily="66" charset="0"/>
                <a:cs typeface="Arial" panose="020B0604020202020204" pitchFamily="34" charset="0"/>
              </a:rPr>
              <a:t> in Exchange</a:t>
            </a:r>
          </a:p>
        </p:txBody>
      </p:sp>
      <p:sp>
        <p:nvSpPr>
          <p:cNvPr id="187" name="TextBox 186"/>
          <p:cNvSpPr txBox="1">
            <a:spLocks noChangeArrowheads="1"/>
          </p:cNvSpPr>
          <p:nvPr/>
        </p:nvSpPr>
        <p:spPr bwMode="ltGray">
          <a:xfrm>
            <a:off x="4554538" y="3016250"/>
            <a:ext cx="2635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b="1" smtClean="0">
                <a:solidFill>
                  <a:prstClr val="black"/>
                </a:solidFill>
                <a:latin typeface="Bradley Hand ITC" panose="03070402050302030203" pitchFamily="66" charset="0"/>
                <a:cs typeface="Arial" panose="020B0604020202020204" pitchFamily="34" charset="0"/>
              </a:rPr>
              <a:t>1.38TB</a:t>
            </a:r>
            <a:r>
              <a:rPr lang="en-GB" sz="2000" smtClean="0">
                <a:solidFill>
                  <a:prstClr val="black"/>
                </a:solidFill>
                <a:latin typeface="Bradley Hand ITC" panose="03070402050302030203" pitchFamily="66" charset="0"/>
                <a:cs typeface="Arial" panose="020B0604020202020204" pitchFamily="34" charset="0"/>
              </a:rPr>
              <a:t> in Exchange</a:t>
            </a:r>
          </a:p>
        </p:txBody>
      </p:sp>
      <p:sp>
        <p:nvSpPr>
          <p:cNvPr id="192" name="TextBox 191"/>
          <p:cNvSpPr txBox="1">
            <a:spLocks noChangeArrowheads="1"/>
          </p:cNvSpPr>
          <p:nvPr/>
        </p:nvSpPr>
        <p:spPr bwMode="ltGray">
          <a:xfrm>
            <a:off x="4554538" y="3429000"/>
            <a:ext cx="2635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b="1" smtClean="0">
                <a:solidFill>
                  <a:prstClr val="black"/>
                </a:solidFill>
                <a:latin typeface="Bradley Hand ITC" panose="03070402050302030203" pitchFamily="66" charset="0"/>
                <a:cs typeface="Arial" panose="020B0604020202020204" pitchFamily="34" charset="0"/>
              </a:rPr>
              <a:t>2.47TB</a:t>
            </a:r>
            <a:r>
              <a:rPr lang="en-GB" sz="2000" smtClean="0">
                <a:solidFill>
                  <a:prstClr val="black"/>
                </a:solidFill>
                <a:latin typeface="Bradley Hand ITC" panose="03070402050302030203" pitchFamily="66" charset="0"/>
                <a:cs typeface="Arial" panose="020B0604020202020204" pitchFamily="34" charset="0"/>
              </a:rPr>
              <a:t> in EV</a:t>
            </a:r>
          </a:p>
        </p:txBody>
      </p:sp>
      <p:sp>
        <p:nvSpPr>
          <p:cNvPr id="197" name="TextBox 196"/>
          <p:cNvSpPr txBox="1">
            <a:spLocks noChangeArrowheads="1"/>
          </p:cNvSpPr>
          <p:nvPr/>
        </p:nvSpPr>
        <p:spPr bwMode="ltGray">
          <a:xfrm>
            <a:off x="784225" y="4194175"/>
            <a:ext cx="35496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Take-away’s</a:t>
            </a:r>
          </a:p>
        </p:txBody>
      </p:sp>
      <p:sp>
        <p:nvSpPr>
          <p:cNvPr id="207" name="TextBox 206"/>
          <p:cNvSpPr txBox="1">
            <a:spLocks noChangeArrowheads="1"/>
          </p:cNvSpPr>
          <p:nvPr/>
        </p:nvSpPr>
        <p:spPr bwMode="ltGray">
          <a:xfrm>
            <a:off x="1366838" y="4668838"/>
            <a:ext cx="684053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1.  90% less email storage in Exchange with Enterprise Vault </a:t>
            </a:r>
          </a:p>
        </p:txBody>
      </p:sp>
      <p:sp>
        <p:nvSpPr>
          <p:cNvPr id="212" name="TextBox 211"/>
          <p:cNvSpPr txBox="1">
            <a:spLocks noChangeArrowheads="1"/>
          </p:cNvSpPr>
          <p:nvPr/>
        </p:nvSpPr>
        <p:spPr bwMode="ltGray">
          <a:xfrm>
            <a:off x="1362075" y="5026025"/>
            <a:ext cx="68453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ct val="0"/>
              </a:spcBef>
              <a:spcAft>
                <a:spcPts val="800"/>
              </a:spcAft>
              <a:buFontTx/>
              <a:buNone/>
            </a:pPr>
            <a:r>
              <a:rPr lang="en-GB" sz="2000" smtClean="0">
                <a:solidFill>
                  <a:prstClr val="black"/>
                </a:solidFill>
                <a:latin typeface="Bradley Hand ITC" panose="03070402050302030203" pitchFamily="66" charset="0"/>
                <a:cs typeface="Arial" panose="020B0604020202020204" pitchFamily="34" charset="0"/>
              </a:rPr>
              <a:t>2.  70% less combined storage required with Enterprise Vault</a:t>
            </a:r>
          </a:p>
        </p:txBody>
      </p:sp>
      <mc:AlternateContent xmlns:mc="http://schemas.openxmlformats.org/markup-compatibility/2006" xmlns:p14="http://schemas.microsoft.com/office/powerpoint/2010/main">
        <mc:Choice Requires="p14">
          <p:contentPart p14:bwMode="auto" r:id="rId6">
            <p14:nvContentPartPr>
              <p14:cNvPr id="217" name="Ink 127"/>
              <p14:cNvContentPartPr>
                <a14:cpLocks xmlns:a14="http://schemas.microsoft.com/office/drawing/2010/main" noRot="1" noEditPoints="1" noChangeArrowheads="1" noChangeShapeType="1"/>
              </p14:cNvContentPartPr>
              <p14:nvPr/>
            </p14:nvContentPartPr>
            <p14:xfrm>
              <a:off x="1670329" y="2640414"/>
              <a:ext cx="5600047" cy="45719"/>
            </p14:xfrm>
          </p:contentPart>
        </mc:Choice>
        <mc:Fallback xmlns="">
          <p:pic>
            <p:nvPicPr>
              <p:cNvPr id="217" name="Ink 127"/>
              <p:cNvPicPr>
                <a:picLocks noRot="1" noEditPoints="1" noChangeArrowheads="1" noChangeShapeType="1"/>
              </p:cNvPicPr>
              <p:nvPr/>
            </p:nvPicPr>
            <p:blipFill>
              <a:blip r:embed="rId7"/>
              <a:stretch>
                <a:fillRect/>
              </a:stretch>
            </p:blipFill>
            <p:spPr>
              <a:xfrm>
                <a:off x="1660969" y="2634654"/>
                <a:ext cx="5611928" cy="6083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2" name="Ink 127"/>
              <p14:cNvContentPartPr>
                <a14:cpLocks xmlns:a14="http://schemas.microsoft.com/office/drawing/2010/main" noRot="1" noEditPoints="1" noChangeArrowheads="1" noChangeShapeType="1"/>
              </p14:cNvContentPartPr>
              <p14:nvPr/>
            </p14:nvContentPartPr>
            <p14:xfrm>
              <a:off x="4288859" y="2219867"/>
              <a:ext cx="45719" cy="1679780"/>
            </p14:xfrm>
          </p:contentPart>
        </mc:Choice>
        <mc:Fallback xmlns="">
          <p:pic>
            <p:nvPicPr>
              <p:cNvPr id="222" name="Ink 127"/>
              <p:cNvPicPr>
                <a:picLocks noRot="1" noEditPoints="1" noChangeArrowheads="1" noChangeShapeType="1"/>
              </p:cNvPicPr>
              <p:nvPr/>
            </p:nvPicPr>
            <p:blipFill>
              <a:blip r:embed="rId9"/>
              <a:stretch>
                <a:fillRect/>
              </a:stretch>
            </p:blipFill>
            <p:spPr>
              <a:xfrm>
                <a:off x="4279425" y="2217347"/>
                <a:ext cx="60596" cy="16916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7" name="Ink 55"/>
              <p14:cNvContentPartPr>
                <a14:cpLocks xmlns:a14="http://schemas.microsoft.com/office/drawing/2010/main" noRot="1" noChangeAspect="1" noEditPoints="1" noChangeArrowheads="1" noChangeShapeType="1"/>
              </p14:cNvContentPartPr>
              <p14:nvPr/>
            </p14:nvContentPartPr>
            <p14:xfrm>
              <a:off x="4570678" y="2958020"/>
              <a:ext cx="901539" cy="443579"/>
            </p14:xfrm>
          </p:contentPart>
        </mc:Choice>
        <mc:Fallback xmlns="">
          <p:pic>
            <p:nvPicPr>
              <p:cNvPr id="227" name="Ink 55"/>
              <p:cNvPicPr>
                <a:picLocks noRot="1" noChangeAspect="1" noEditPoints="1" noChangeArrowheads="1" noChangeShapeType="1"/>
              </p:cNvPicPr>
              <p:nvPr/>
            </p:nvPicPr>
            <p:blipFill>
              <a:blip r:embed="rId11"/>
              <a:stretch>
                <a:fillRect/>
              </a:stretch>
            </p:blipFill>
            <p:spPr>
              <a:xfrm>
                <a:off x="4561321" y="2948659"/>
                <a:ext cx="920254" cy="462301"/>
              </a:xfrm>
              <a:prstGeom prst="rect">
                <a:avLst/>
              </a:prstGeom>
            </p:spPr>
          </p:pic>
        </mc:Fallback>
      </mc:AlternateContent>
    </p:spTree>
    <p:extLst>
      <p:ext uri="{BB962C8B-B14F-4D97-AF65-F5344CB8AC3E}">
        <p14:creationId xmlns:p14="http://schemas.microsoft.com/office/powerpoint/2010/main" val="3055430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5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1500"/>
                                        <p:tgtEl>
                                          <p:spTgt spid="48"/>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67"/>
                                        </p:tgtEl>
                                        <p:attrNameLst>
                                          <p:attrName>style.visibility</p:attrName>
                                        </p:attrNameLst>
                                      </p:cBhvr>
                                      <p:to>
                                        <p:strVal val="visible"/>
                                      </p:to>
                                    </p:set>
                                    <p:animEffect transition="in" filter="wipe(left)">
                                      <p:cBhvr>
                                        <p:cTn id="20" dur="1500"/>
                                        <p:tgtEl>
                                          <p:spTgt spid="16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7"/>
                                        </p:tgtEl>
                                        <p:attrNameLst>
                                          <p:attrName>style.visibility</p:attrName>
                                        </p:attrNameLst>
                                      </p:cBhvr>
                                      <p:to>
                                        <p:strVal val="visible"/>
                                      </p:to>
                                    </p:set>
                                    <p:animEffect transition="in" filter="wipe(left)">
                                      <p:cBhvr>
                                        <p:cTn id="25" dur="1000"/>
                                        <p:tgtEl>
                                          <p:spTgt spid="217"/>
                                        </p:tgtEl>
                                      </p:cBhvr>
                                    </p:animEffec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222"/>
                                        </p:tgtEl>
                                        <p:attrNameLst>
                                          <p:attrName>style.visibility</p:attrName>
                                        </p:attrNameLst>
                                      </p:cBhvr>
                                      <p:to>
                                        <p:strVal val="visible"/>
                                      </p:to>
                                    </p:set>
                                    <p:animEffect transition="in" filter="wipe(up)">
                                      <p:cBhvr>
                                        <p:cTn id="29" dur="500"/>
                                        <p:tgtEl>
                                          <p:spTgt spid="222"/>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72"/>
                                        </p:tgtEl>
                                        <p:attrNameLst>
                                          <p:attrName>style.visibility</p:attrName>
                                        </p:attrNameLst>
                                      </p:cBhvr>
                                      <p:to>
                                        <p:strVal val="visible"/>
                                      </p:to>
                                    </p:set>
                                    <p:animEffect transition="in" filter="wipe(left)">
                                      <p:cBhvr>
                                        <p:cTn id="33" dur="1000"/>
                                        <p:tgtEl>
                                          <p:spTgt spid="172"/>
                                        </p:tgtEl>
                                      </p:cBhvr>
                                    </p:animEffect>
                                  </p:childTnLst>
                                </p:cTn>
                              </p:par>
                            </p:childTnLst>
                          </p:cTn>
                        </p:par>
                        <p:par>
                          <p:cTn id="34" fill="hold" nodeType="afterGroup">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wipe(left)">
                                      <p:cBhvr>
                                        <p:cTn id="37" dur="1000"/>
                                        <p:tgtEl>
                                          <p:spTgt spid="173"/>
                                        </p:tgtEl>
                                      </p:cBhvr>
                                    </p:animEffect>
                                  </p:childTnLst>
                                </p:cTn>
                              </p:par>
                            </p:childTnLst>
                          </p:cTn>
                        </p:par>
                        <p:par>
                          <p:cTn id="38" fill="hold" nodeType="afterGroup">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82"/>
                                        </p:tgtEl>
                                        <p:attrNameLst>
                                          <p:attrName>style.visibility</p:attrName>
                                        </p:attrNameLst>
                                      </p:cBhvr>
                                      <p:to>
                                        <p:strVal val="visible"/>
                                      </p:to>
                                    </p:set>
                                    <p:animEffect transition="in" filter="wipe(left)">
                                      <p:cBhvr>
                                        <p:cTn id="41" dur="1000"/>
                                        <p:tgtEl>
                                          <p:spTgt spid="182"/>
                                        </p:tgtEl>
                                      </p:cBhvr>
                                    </p:animEffect>
                                  </p:childTnLst>
                                </p:cTn>
                              </p:par>
                            </p:childTnLst>
                          </p:cTn>
                        </p:par>
                        <p:par>
                          <p:cTn id="42" fill="hold" nodeType="afterGroup">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87"/>
                                        </p:tgtEl>
                                        <p:attrNameLst>
                                          <p:attrName>style.visibility</p:attrName>
                                        </p:attrNameLst>
                                      </p:cBhvr>
                                      <p:to>
                                        <p:strVal val="visible"/>
                                      </p:to>
                                    </p:set>
                                    <p:animEffect transition="in" filter="wipe(left)">
                                      <p:cBhvr>
                                        <p:cTn id="45" dur="1000"/>
                                        <p:tgtEl>
                                          <p:spTgt spid="187"/>
                                        </p:tgtEl>
                                      </p:cBhvr>
                                    </p:animEffect>
                                  </p:childTnLst>
                                </p:cTn>
                              </p:par>
                            </p:childTnLst>
                          </p:cTn>
                        </p:par>
                        <p:par>
                          <p:cTn id="46" fill="hold" nodeType="afterGroup">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92"/>
                                        </p:tgtEl>
                                        <p:attrNameLst>
                                          <p:attrName>style.visibility</p:attrName>
                                        </p:attrNameLst>
                                      </p:cBhvr>
                                      <p:to>
                                        <p:strVal val="visible"/>
                                      </p:to>
                                    </p:set>
                                    <p:animEffect transition="in" filter="wipe(left)">
                                      <p:cBhvr>
                                        <p:cTn id="49" dur="500"/>
                                        <p:tgtEl>
                                          <p:spTgt spid="19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7"/>
                                        </p:tgtEl>
                                        <p:attrNameLst>
                                          <p:attrName>style.visibility</p:attrName>
                                        </p:attrNameLst>
                                      </p:cBhvr>
                                      <p:to>
                                        <p:strVal val="visible"/>
                                      </p:to>
                                    </p:set>
                                    <p:animEffect transition="in" filter="wipe(left)">
                                      <p:cBhvr>
                                        <p:cTn id="54" dur="1000"/>
                                        <p:tgtEl>
                                          <p:spTgt spid="197"/>
                                        </p:tgtEl>
                                      </p:cBhvr>
                                    </p:animEffect>
                                  </p:childTnLst>
                                </p:cTn>
                              </p:par>
                            </p:childTnLst>
                          </p:cTn>
                        </p:par>
                        <p:par>
                          <p:cTn id="55" fill="hold" nodeType="afterGroup">
                            <p:stCondLst>
                              <p:cond delay="1000"/>
                            </p:stCondLst>
                            <p:childTnLst>
                              <p:par>
                                <p:cTn id="56" presetID="21" presetClass="entr" presetSubtype="1" fill="hold" nodeType="afterEffect">
                                  <p:stCondLst>
                                    <p:cond delay="0"/>
                                  </p:stCondLst>
                                  <p:childTnLst>
                                    <p:set>
                                      <p:cBhvr>
                                        <p:cTn id="57" dur="1" fill="hold">
                                          <p:stCondLst>
                                            <p:cond delay="0"/>
                                          </p:stCondLst>
                                        </p:cTn>
                                        <p:tgtEl>
                                          <p:spTgt spid="227"/>
                                        </p:tgtEl>
                                        <p:attrNameLst>
                                          <p:attrName>style.visibility</p:attrName>
                                        </p:attrNameLst>
                                      </p:cBhvr>
                                      <p:to>
                                        <p:strVal val="visible"/>
                                      </p:to>
                                    </p:set>
                                    <p:animEffect transition="in" filter="wheel(1)">
                                      <p:cBhvr>
                                        <p:cTn id="58" dur="1000"/>
                                        <p:tgtEl>
                                          <p:spTgt spid="227"/>
                                        </p:tgtEl>
                                      </p:cBhvr>
                                    </p:animEffect>
                                  </p:child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207"/>
                                        </p:tgtEl>
                                        <p:attrNameLst>
                                          <p:attrName>style.visibility</p:attrName>
                                        </p:attrNameLst>
                                      </p:cBhvr>
                                      <p:to>
                                        <p:strVal val="visible"/>
                                      </p:to>
                                    </p:set>
                                    <p:animEffect transition="in" filter="wipe(left)">
                                      <p:cBhvr>
                                        <p:cTn id="62" dur="2000"/>
                                        <p:tgtEl>
                                          <p:spTgt spid="20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nodeType="clickEffect">
                                  <p:stCondLst>
                                    <p:cond delay="0"/>
                                  </p:stCondLst>
                                  <p:childTnLst>
                                    <p:set>
                                      <p:cBhvr>
                                        <p:cTn id="66" dur="1" fill="hold">
                                          <p:stCondLst>
                                            <p:cond delay="0"/>
                                          </p:stCondLst>
                                        </p:cTn>
                                        <p:tgtEl>
                                          <p:spTgt spid="227"/>
                                        </p:tgtEl>
                                        <p:attrNameLst>
                                          <p:attrName>style.visibility</p:attrName>
                                        </p:attrNameLst>
                                      </p:cBhvr>
                                      <p:to>
                                        <p:strVal val="hidden"/>
                                      </p:to>
                                    </p:set>
                                  </p:childTnLst>
                                </p:cTn>
                              </p:par>
                            </p:childTnLst>
                          </p:cTn>
                        </p:par>
                        <p:par>
                          <p:cTn id="67" fill="hold" nodeType="afterGroup">
                            <p:stCondLst>
                              <p:cond delay="0"/>
                            </p:stCondLst>
                            <p:childTnLst>
                              <p:par>
                                <p:cTn id="68" presetID="21" presetClass="entr" presetSubtype="1"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heel(1)">
                                      <p:cBhvr>
                                        <p:cTn id="70" dur="1000"/>
                                        <p:tgtEl>
                                          <p:spTgt spid="16"/>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12"/>
                                        </p:tgtEl>
                                        <p:attrNameLst>
                                          <p:attrName>style.visibility</p:attrName>
                                        </p:attrNameLst>
                                      </p:cBhvr>
                                      <p:to>
                                        <p:strVal val="visible"/>
                                      </p:to>
                                    </p:set>
                                    <p:animEffect transition="in" filter="wipe(left)">
                                      <p:cBhvr>
                                        <p:cTn id="74" dur="2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 grpId="0"/>
      <p:bldP spid="167" grpId="0"/>
      <p:bldP spid="172" grpId="0"/>
      <p:bldP spid="173" grpId="0"/>
      <p:bldP spid="182" grpId="0"/>
      <p:bldP spid="187" grpId="0"/>
      <p:bldP spid="192" grpId="0"/>
      <p:bldP spid="197" grpId="0"/>
      <p:bldP spid="207" grpId="0"/>
      <p:bldP spid="2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bwMode="auto">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95000"/>
                    <a:lumOff val="5000"/>
                  </a:schemeClr>
                </a:solidFill>
                <a:latin typeface="Calibri" pitchFamily="34" charset="0"/>
                <a:cs typeface="Calibri" pitchFamily="34" charset="0"/>
              </a:defRPr>
            </a:lvl1pPr>
          </a:lstStyle>
          <a:p>
            <a:pPr lvl="0"/>
            <a:r>
              <a:rPr lang="en-US" dirty="0">
                <a:solidFill>
                  <a:srgbClr val="404040"/>
                </a:solidFill>
              </a:rPr>
              <a:t>Backup Exec </a:t>
            </a:r>
            <a:r>
              <a:rPr lang="en-US" dirty="0">
                <a:solidFill>
                  <a:srgbClr val="404040"/>
                </a:solidFill>
                <a:latin typeface="Calibri"/>
                <a:cs typeface="Calibri"/>
              </a:rPr>
              <a:t>™ </a:t>
            </a:r>
            <a:r>
              <a:rPr lang="en-US" dirty="0">
                <a:solidFill>
                  <a:srgbClr val="404040"/>
                </a:solidFill>
              </a:rPr>
              <a:t>2014</a:t>
            </a:r>
          </a:p>
        </p:txBody>
      </p:sp>
      <p:sp>
        <p:nvSpPr>
          <p:cNvPr id="10" name="Slide Number Placeholder 3"/>
          <p:cNvSpPr>
            <a:spLocks noGrp="1"/>
          </p:cNvSpPr>
          <p:nvPr>
            <p:ph type="sldNum" sz="quarter" idx="11"/>
          </p:nvPr>
        </p:nvSpPr>
        <p:spPr/>
        <p:txBody>
          <a:bodyPr/>
          <a:lstStyle/>
          <a:p>
            <a:fld id="{446C9BED-6FD4-4BA4-B6B0-4A26058AC9EF}" type="slidenum">
              <a:rPr lang="en-US" smtClean="0"/>
              <a:pPr/>
              <a:t>19</a:t>
            </a:fld>
            <a:endParaRPr lang="en-US" dirty="0"/>
          </a:p>
        </p:txBody>
      </p:sp>
      <p:pic>
        <p:nvPicPr>
          <p:cNvPr id="9" name="Picture 2" descr="C:\Documents and Settings\lino_arauz\Desktop\Marcom\PowerPoint+Icons+PNGs_1112\COLLECTED PNGs\Q&amp;A.png"/>
          <p:cNvPicPr>
            <a:picLocks noChangeAspect="1" noChangeArrowheads="1"/>
          </p:cNvPicPr>
          <p:nvPr/>
        </p:nvPicPr>
        <p:blipFill>
          <a:blip r:embed="rId3" cstate="print"/>
          <a:srcRect/>
          <a:stretch>
            <a:fillRect/>
          </a:stretch>
        </p:blipFill>
        <p:spPr bwMode="auto">
          <a:xfrm>
            <a:off x="2244568" y="1295400"/>
            <a:ext cx="4654864" cy="4151312"/>
          </a:xfrm>
          <a:prstGeom prst="rect">
            <a:avLst/>
          </a:prstGeom>
          <a:noFill/>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92612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What’s New in Backup Exec 2014?</a:t>
            </a:r>
            <a:endParaRPr lang="en-US" dirty="0"/>
          </a:p>
        </p:txBody>
      </p:sp>
      <p:sp>
        <p:nvSpPr>
          <p:cNvPr id="3" name="Slide Number Placeholder 2"/>
          <p:cNvSpPr>
            <a:spLocks noGrp="1"/>
          </p:cNvSpPr>
          <p:nvPr>
            <p:ph type="sldNum" sz="quarter" idx="11"/>
          </p:nvPr>
        </p:nvSpPr>
        <p:spPr/>
        <p:txBody>
          <a:bodyPr/>
          <a:lstStyle/>
          <a:p>
            <a:pPr>
              <a:defRPr/>
            </a:pPr>
            <a:fld id="{46082381-925A-4C25-AB18-0C99AD89CFC0}" type="slidenum">
              <a:rPr lang="en-US" smtClean="0">
                <a:solidFill>
                  <a:prstClr val="white"/>
                </a:solidFill>
              </a:rPr>
              <a:pPr>
                <a:defRPr/>
              </a:pPr>
              <a:t>2</a:t>
            </a:fld>
            <a:endParaRPr lang="en-US" dirty="0">
              <a:solidFill>
                <a:prstClr val="white"/>
              </a:solidFill>
            </a:endParaRPr>
          </a:p>
        </p:txBody>
      </p:sp>
      <p:sp>
        <p:nvSpPr>
          <p:cNvPr id="7" name="Footer Placeholder 3"/>
          <p:cNvSpPr>
            <a:spLocks noGrp="1"/>
          </p:cNvSpPr>
          <p:nvPr>
            <p:ph type="ftr" sz="quarter" idx="10"/>
          </p:nvPr>
        </p:nvSpPr>
        <p:spPr>
          <a:xfrm>
            <a:off x="381000" y="6358518"/>
            <a:ext cx="4183380" cy="232782"/>
          </a:xfrm>
        </p:spPr>
        <p:txBody>
          <a:bodyPr/>
          <a:lstStyle/>
          <a:p>
            <a:pPr lvl="0"/>
            <a:r>
              <a:rPr lang="en-US" dirty="0"/>
              <a:t>Backup Exec </a:t>
            </a:r>
            <a:r>
              <a:rPr lang="en-US" dirty="0">
                <a:latin typeface="Calibri"/>
                <a:cs typeface="Calibri"/>
              </a:rPr>
              <a:t>™ </a:t>
            </a:r>
            <a:r>
              <a:rPr lang="en-US" dirty="0"/>
              <a:t>2014</a:t>
            </a:r>
          </a:p>
        </p:txBody>
      </p:sp>
      <p:sp>
        <p:nvSpPr>
          <p:cNvPr id="18" name="Content Placeholder 2"/>
          <p:cNvSpPr txBox="1">
            <a:spLocks/>
          </p:cNvSpPr>
          <p:nvPr/>
        </p:nvSpPr>
        <p:spPr bwMode="auto">
          <a:xfrm>
            <a:off x="1159931" y="1791045"/>
            <a:ext cx="7442201" cy="640422"/>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spcAft>
                <a:spcPts val="0"/>
              </a:spcAft>
              <a:buNone/>
            </a:pPr>
            <a:r>
              <a:rPr lang="en-US" sz="1800" dirty="0" smtClean="0">
                <a:solidFill>
                  <a:schemeClr val="tx2">
                    <a:lumMod val="65000"/>
                    <a:lumOff val="35000"/>
                  </a:schemeClr>
                </a:solidFill>
              </a:rPr>
              <a:t>Protect your entire environment – virtual and physical with a single solution</a:t>
            </a:r>
          </a:p>
        </p:txBody>
      </p:sp>
      <p:sp>
        <p:nvSpPr>
          <p:cNvPr id="19" name="Round Same Side Corner Rectangle 18"/>
          <p:cNvSpPr/>
          <p:nvPr/>
        </p:nvSpPr>
        <p:spPr bwMode="auto">
          <a:xfrm rot="5400000">
            <a:off x="4163651" y="-2173986"/>
            <a:ext cx="816696" cy="8381999"/>
          </a:xfrm>
          <a:prstGeom prst="round2SameRect">
            <a:avLst>
              <a:gd name="adj1" fmla="val 6919"/>
              <a:gd name="adj2" fmla="val 5525"/>
            </a:avLst>
          </a:prstGeom>
          <a:solidFill>
            <a:schemeClr val="bg1">
              <a:lumMod val="75000"/>
            </a:schemeClr>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 rIns="365760" bIns="91440" numCol="1" rtlCol="0" anchor="ctr" anchorCtr="0" compatLnSpc="1">
            <a:prstTxWarp prst="textNoShape">
              <a:avLst/>
            </a:prstTxWarp>
          </a:bodyPr>
          <a:lstStyle/>
          <a:p>
            <a:pPr marL="182880" indent="-182880" algn="ctr">
              <a:spcAft>
                <a:spcPts val="600"/>
              </a:spcAft>
              <a:buClr>
                <a:srgbClr val="5482AB">
                  <a:lumMod val="50000"/>
                </a:srgbClr>
              </a:buClr>
              <a:defRPr/>
            </a:pPr>
            <a:endParaRPr lang="en-US" sz="2800" b="1" dirty="0" smtClean="0">
              <a:solidFill>
                <a:srgbClr val="404040"/>
              </a:solidFill>
              <a:effectLst>
                <a:outerShdw blurRad="25400" dist="12700" dir="5400000" algn="tl" rotWithShape="0">
                  <a:schemeClr val="bg1"/>
                </a:outerShdw>
              </a:effectLst>
              <a:latin typeface="Calibri" pitchFamily="34" charset="0"/>
            </a:endParaRPr>
          </a:p>
        </p:txBody>
      </p:sp>
      <p:sp>
        <p:nvSpPr>
          <p:cNvPr id="21" name="Content Placeholder 2"/>
          <p:cNvSpPr txBox="1">
            <a:spLocks/>
          </p:cNvSpPr>
          <p:nvPr/>
        </p:nvSpPr>
        <p:spPr bwMode="auto">
          <a:xfrm>
            <a:off x="694267" y="1614727"/>
            <a:ext cx="7763933" cy="798917"/>
          </a:xfrm>
          <a:prstGeom prst="rect">
            <a:avLst/>
          </a:prstGeom>
          <a:noFill/>
          <a:ln w="9525">
            <a:noFill/>
            <a:miter lim="800000"/>
            <a:headEnd/>
            <a:tailEnd/>
          </a:ln>
          <a:effectLst/>
        </p:spPr>
        <p:txBody>
          <a:bodyPr vert="horz" wrap="square" lIns="91419" tIns="45710" rIns="91419" bIns="45710" numCol="1" anchor="ctr"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lvl="0" indent="0" algn="ctr">
              <a:buNone/>
            </a:pPr>
            <a:r>
              <a:rPr lang="en-US" b="1" dirty="0">
                <a:solidFill>
                  <a:srgbClr val="404040"/>
                </a:solidFill>
              </a:rPr>
              <a:t>U</a:t>
            </a:r>
            <a:r>
              <a:rPr lang="en-US" b="1" dirty="0" smtClean="0">
                <a:solidFill>
                  <a:srgbClr val="404040"/>
                </a:solidFill>
              </a:rPr>
              <a:t>p </a:t>
            </a:r>
            <a:r>
              <a:rPr lang="en-US" b="1" dirty="0">
                <a:solidFill>
                  <a:srgbClr val="404040"/>
                </a:solidFill>
              </a:rPr>
              <a:t>to 100% faster backups*</a:t>
            </a:r>
          </a:p>
        </p:txBody>
      </p:sp>
      <p:sp>
        <p:nvSpPr>
          <p:cNvPr id="26" name="Round Same Side Corner Rectangle 25"/>
          <p:cNvSpPr/>
          <p:nvPr/>
        </p:nvSpPr>
        <p:spPr bwMode="auto">
          <a:xfrm rot="5400000">
            <a:off x="4163651" y="-1280664"/>
            <a:ext cx="816696" cy="8381999"/>
          </a:xfrm>
          <a:prstGeom prst="round2SameRect">
            <a:avLst>
              <a:gd name="adj1" fmla="val 6919"/>
              <a:gd name="adj2" fmla="val 5525"/>
            </a:avLst>
          </a:prstGeom>
          <a:solidFill>
            <a:schemeClr val="accent2"/>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 rIns="365760" bIns="91440" numCol="1" rtlCol="0" anchor="ctr" anchorCtr="0" compatLnSpc="1">
            <a:prstTxWarp prst="textNoShape">
              <a:avLst/>
            </a:prstTxWarp>
          </a:bodyPr>
          <a:lstStyle/>
          <a:p>
            <a:pPr marL="182880" indent="-182880" algn="ctr">
              <a:spcAft>
                <a:spcPts val="600"/>
              </a:spcAft>
              <a:buClr>
                <a:srgbClr val="5482AB">
                  <a:lumMod val="50000"/>
                </a:srgbClr>
              </a:buClr>
              <a:defRPr/>
            </a:pPr>
            <a:endParaRPr lang="en-US" sz="2800" b="1" dirty="0" smtClean="0">
              <a:solidFill>
                <a:schemeClr val="accent4"/>
              </a:solidFill>
              <a:effectLst>
                <a:outerShdw blurRad="25400" dist="12700" dir="5400000" algn="tl" rotWithShape="0">
                  <a:schemeClr val="bg1"/>
                </a:outerShdw>
              </a:effectLst>
              <a:latin typeface="Calibri" pitchFamily="34" charset="0"/>
            </a:endParaRPr>
          </a:p>
        </p:txBody>
      </p:sp>
      <p:sp>
        <p:nvSpPr>
          <p:cNvPr id="33" name="Round Same Side Corner Rectangle 32"/>
          <p:cNvSpPr/>
          <p:nvPr/>
        </p:nvSpPr>
        <p:spPr bwMode="auto">
          <a:xfrm rot="5400000">
            <a:off x="4163651" y="-375586"/>
            <a:ext cx="816696" cy="8381999"/>
          </a:xfrm>
          <a:prstGeom prst="round2SameRect">
            <a:avLst>
              <a:gd name="adj1" fmla="val 6919"/>
              <a:gd name="adj2" fmla="val 5525"/>
            </a:avLst>
          </a:prstGeom>
          <a:solidFill>
            <a:schemeClr val="bg1">
              <a:lumMod val="75000"/>
            </a:schemeClr>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 rIns="365760" bIns="91440" numCol="1" rtlCol="0" anchor="ctr" anchorCtr="0" compatLnSpc="1">
            <a:prstTxWarp prst="textNoShape">
              <a:avLst/>
            </a:prstTxWarp>
          </a:bodyPr>
          <a:lstStyle/>
          <a:p>
            <a:pPr marL="182880" indent="-182880" algn="ctr">
              <a:spcAft>
                <a:spcPts val="600"/>
              </a:spcAft>
              <a:buClr>
                <a:srgbClr val="5482AB">
                  <a:lumMod val="50000"/>
                </a:srgbClr>
              </a:buClr>
              <a:defRPr/>
            </a:pPr>
            <a:endParaRPr lang="en-US" sz="2800" b="1" dirty="0" smtClean="0">
              <a:solidFill>
                <a:srgbClr val="404040"/>
              </a:solidFill>
              <a:effectLst>
                <a:outerShdw blurRad="25400" dist="12700" dir="5400000" algn="tl" rotWithShape="0">
                  <a:schemeClr val="bg1"/>
                </a:outerShdw>
              </a:effectLst>
              <a:latin typeface="Calibri" pitchFamily="34" charset="0"/>
            </a:endParaRPr>
          </a:p>
        </p:txBody>
      </p:sp>
      <p:sp>
        <p:nvSpPr>
          <p:cNvPr id="40" name="Round Same Side Corner Rectangle 39"/>
          <p:cNvSpPr/>
          <p:nvPr/>
        </p:nvSpPr>
        <p:spPr bwMode="auto">
          <a:xfrm rot="5400000">
            <a:off x="4163651" y="517736"/>
            <a:ext cx="816696" cy="8381999"/>
          </a:xfrm>
          <a:prstGeom prst="round2SameRect">
            <a:avLst>
              <a:gd name="adj1" fmla="val 6919"/>
              <a:gd name="adj2" fmla="val 5525"/>
            </a:avLst>
          </a:prstGeom>
          <a:solidFill>
            <a:schemeClr val="accent2"/>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 rIns="365760" bIns="91440" numCol="1" rtlCol="0" anchor="ctr" anchorCtr="0" compatLnSpc="1">
            <a:prstTxWarp prst="textNoShape">
              <a:avLst/>
            </a:prstTxWarp>
          </a:bodyPr>
          <a:lstStyle/>
          <a:p>
            <a:pPr marL="182880" indent="-182880" algn="ctr">
              <a:spcAft>
                <a:spcPts val="600"/>
              </a:spcAft>
              <a:buClr>
                <a:srgbClr val="5482AB">
                  <a:lumMod val="50000"/>
                </a:srgbClr>
              </a:buClr>
              <a:defRPr/>
            </a:pPr>
            <a:endParaRPr lang="en-US" sz="2800" b="1" dirty="0" smtClean="0">
              <a:solidFill>
                <a:schemeClr val="accent4"/>
              </a:solidFill>
              <a:effectLst>
                <a:outerShdw blurRad="25400" dist="12700" dir="5400000" algn="tl" rotWithShape="0">
                  <a:schemeClr val="bg1"/>
                </a:outerShdw>
              </a:effectLst>
              <a:latin typeface="Calibri" pitchFamily="34" charset="0"/>
            </a:endParaRPr>
          </a:p>
        </p:txBody>
      </p:sp>
      <p:sp>
        <p:nvSpPr>
          <p:cNvPr id="47" name="Round Same Side Corner Rectangle 46"/>
          <p:cNvSpPr/>
          <p:nvPr/>
        </p:nvSpPr>
        <p:spPr bwMode="auto">
          <a:xfrm rot="5400000">
            <a:off x="4163651" y="1422813"/>
            <a:ext cx="816696" cy="8381999"/>
          </a:xfrm>
          <a:prstGeom prst="round2SameRect">
            <a:avLst>
              <a:gd name="adj1" fmla="val 6919"/>
              <a:gd name="adj2" fmla="val 5525"/>
            </a:avLst>
          </a:prstGeom>
          <a:solidFill>
            <a:schemeClr val="bg1">
              <a:lumMod val="75000"/>
            </a:schemeClr>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 rIns="365760" bIns="91440" numCol="1" rtlCol="0" anchor="ctr" anchorCtr="0" compatLnSpc="1">
            <a:prstTxWarp prst="textNoShape">
              <a:avLst/>
            </a:prstTxWarp>
          </a:bodyPr>
          <a:lstStyle/>
          <a:p>
            <a:pPr marL="182880" indent="-182880" algn="ctr">
              <a:spcAft>
                <a:spcPts val="600"/>
              </a:spcAft>
              <a:buClr>
                <a:srgbClr val="5482AB">
                  <a:lumMod val="50000"/>
                </a:srgbClr>
              </a:buClr>
              <a:defRPr/>
            </a:pPr>
            <a:endParaRPr lang="en-US" sz="2800" b="1" dirty="0" smtClean="0">
              <a:solidFill>
                <a:srgbClr val="404040"/>
              </a:solidFill>
              <a:effectLst>
                <a:outerShdw blurRad="25400" dist="12700" dir="5400000" algn="tl" rotWithShape="0">
                  <a:schemeClr val="bg1"/>
                </a:outerShdw>
              </a:effectLst>
              <a:latin typeface="Calibri" pitchFamily="34" charset="0"/>
            </a:endParaRPr>
          </a:p>
        </p:txBody>
      </p:sp>
      <p:sp>
        <p:nvSpPr>
          <p:cNvPr id="52" name="Content Placeholder 2"/>
          <p:cNvSpPr txBox="1">
            <a:spLocks/>
          </p:cNvSpPr>
          <p:nvPr/>
        </p:nvSpPr>
        <p:spPr bwMode="auto">
          <a:xfrm>
            <a:off x="694267" y="2512193"/>
            <a:ext cx="7763933" cy="798917"/>
          </a:xfrm>
          <a:prstGeom prst="rect">
            <a:avLst/>
          </a:prstGeom>
          <a:noFill/>
          <a:ln w="9525">
            <a:noFill/>
            <a:miter lim="800000"/>
            <a:headEnd/>
            <a:tailEnd/>
          </a:ln>
          <a:effectLst/>
        </p:spPr>
        <p:txBody>
          <a:bodyPr vert="horz" wrap="square" lIns="91419" tIns="45710" rIns="91419" bIns="45710" numCol="1" anchor="ctr"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lvl="0" indent="0" algn="ctr">
              <a:buNone/>
            </a:pPr>
            <a:r>
              <a:rPr lang="en-US" b="1" dirty="0"/>
              <a:t>Windows Server 2012 and 2012 R2 support</a:t>
            </a:r>
          </a:p>
        </p:txBody>
      </p:sp>
      <p:sp>
        <p:nvSpPr>
          <p:cNvPr id="53" name="Content Placeholder 2"/>
          <p:cNvSpPr txBox="1">
            <a:spLocks/>
          </p:cNvSpPr>
          <p:nvPr/>
        </p:nvSpPr>
        <p:spPr bwMode="auto">
          <a:xfrm>
            <a:off x="694267" y="3409659"/>
            <a:ext cx="7763933" cy="798917"/>
          </a:xfrm>
          <a:prstGeom prst="rect">
            <a:avLst/>
          </a:prstGeom>
          <a:noFill/>
          <a:ln w="9525">
            <a:noFill/>
            <a:miter lim="800000"/>
            <a:headEnd/>
            <a:tailEnd/>
          </a:ln>
          <a:effectLst/>
        </p:spPr>
        <p:txBody>
          <a:bodyPr vert="horz" wrap="square" lIns="91419" tIns="45710" rIns="91419" bIns="45710" numCol="1" anchor="ctr"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lvl="0" indent="0" algn="ctr">
              <a:buNone/>
            </a:pPr>
            <a:r>
              <a:rPr lang="en-US" b="1" dirty="0">
                <a:solidFill>
                  <a:srgbClr val="404040"/>
                </a:solidFill>
              </a:rPr>
              <a:t>Granular recovery for Exchange 2013 and SharePoint 2013</a:t>
            </a:r>
          </a:p>
        </p:txBody>
      </p:sp>
      <p:sp>
        <p:nvSpPr>
          <p:cNvPr id="54" name="Content Placeholder 2"/>
          <p:cNvSpPr txBox="1">
            <a:spLocks/>
          </p:cNvSpPr>
          <p:nvPr/>
        </p:nvSpPr>
        <p:spPr bwMode="auto">
          <a:xfrm>
            <a:off x="694267" y="4307126"/>
            <a:ext cx="7763933" cy="798917"/>
          </a:xfrm>
          <a:prstGeom prst="rect">
            <a:avLst/>
          </a:prstGeom>
          <a:noFill/>
          <a:ln w="9525">
            <a:noFill/>
            <a:miter lim="800000"/>
            <a:headEnd/>
            <a:tailEnd/>
          </a:ln>
          <a:effectLst/>
        </p:spPr>
        <p:txBody>
          <a:bodyPr vert="horz" wrap="square" lIns="91419" tIns="45710" rIns="91419" bIns="45710" numCol="1" anchor="ctr"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lvl="0" indent="0" algn="ctr">
              <a:buNone/>
            </a:pPr>
            <a:r>
              <a:rPr lang="en-US" b="1" dirty="0"/>
              <a:t>Superior visibility into backup </a:t>
            </a:r>
            <a:r>
              <a:rPr lang="en-US" b="1" dirty="0" smtClean="0"/>
              <a:t>jobs </a:t>
            </a:r>
            <a:endParaRPr lang="en-US" b="1" dirty="0"/>
          </a:p>
        </p:txBody>
      </p:sp>
      <p:sp>
        <p:nvSpPr>
          <p:cNvPr id="55" name="Content Placeholder 2"/>
          <p:cNvSpPr txBox="1">
            <a:spLocks/>
          </p:cNvSpPr>
          <p:nvPr/>
        </p:nvSpPr>
        <p:spPr bwMode="auto">
          <a:xfrm>
            <a:off x="694267" y="5213059"/>
            <a:ext cx="7763933" cy="798917"/>
          </a:xfrm>
          <a:prstGeom prst="rect">
            <a:avLst/>
          </a:prstGeom>
          <a:noFill/>
          <a:ln w="9525">
            <a:noFill/>
            <a:miter lim="800000"/>
            <a:headEnd/>
            <a:tailEnd/>
          </a:ln>
          <a:effectLst/>
        </p:spPr>
        <p:txBody>
          <a:bodyPr vert="horz" wrap="square" lIns="91419" tIns="45710" rIns="91419" bIns="45710" numCol="1" anchor="ctr"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lvl="0" indent="0" algn="ctr">
              <a:buNone/>
            </a:pPr>
            <a:r>
              <a:rPr lang="en-US" b="1" dirty="0">
                <a:solidFill>
                  <a:srgbClr val="404040"/>
                </a:solidFill>
              </a:rPr>
              <a:t>Easy </a:t>
            </a:r>
            <a:r>
              <a:rPr lang="en-US" b="1" dirty="0" smtClean="0">
                <a:solidFill>
                  <a:srgbClr val="404040"/>
                </a:solidFill>
              </a:rPr>
              <a:t>upgrades</a:t>
            </a:r>
            <a:endParaRPr lang="en-US" b="1" dirty="0">
              <a:solidFill>
                <a:srgbClr val="404040"/>
              </a:solidFill>
            </a:endParaRPr>
          </a:p>
        </p:txBody>
      </p:sp>
      <p:sp>
        <p:nvSpPr>
          <p:cNvPr id="56" name="TextBox 55"/>
          <p:cNvSpPr txBox="1"/>
          <p:nvPr/>
        </p:nvSpPr>
        <p:spPr bwMode="ltGray">
          <a:xfrm>
            <a:off x="330199" y="6629402"/>
            <a:ext cx="4724399" cy="228598"/>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900" i="1" dirty="0">
                <a:solidFill>
                  <a:srgbClr val="262626"/>
                </a:solidFill>
                <a:latin typeface="+mj-lt"/>
              </a:rPr>
              <a:t>*Backup </a:t>
            </a:r>
            <a:r>
              <a:rPr lang="en-US" sz="900" i="1" dirty="0" smtClean="0">
                <a:solidFill>
                  <a:srgbClr val="262626"/>
                </a:solidFill>
                <a:latin typeface="+mj-lt"/>
              </a:rPr>
              <a:t>Exec 2014 versus Backup Exec 2012 </a:t>
            </a:r>
            <a:r>
              <a:rPr lang="en-US" sz="900" i="1" dirty="0">
                <a:solidFill>
                  <a:srgbClr val="262626"/>
                </a:solidFill>
                <a:latin typeface="+mj-lt"/>
              </a:rPr>
              <a:t>Backup Performance, Symantec Testing (Jan/2014) </a:t>
            </a:r>
            <a:endParaRPr lang="en-US" sz="900" dirty="0" smtClean="0">
              <a:solidFill>
                <a:srgbClr val="262626"/>
              </a:solidFill>
              <a:latin typeface="+mj-lt"/>
            </a:endParaRPr>
          </a:p>
        </p:txBody>
      </p:sp>
    </p:spTree>
    <p:extLst>
      <p:ext uri="{BB962C8B-B14F-4D97-AF65-F5344CB8AC3E}">
        <p14:creationId xmlns:p14="http://schemas.microsoft.com/office/powerpoint/2010/main" val="382643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dirty="0"/>
              <a:t>Backup Exec </a:t>
            </a:r>
            <a:r>
              <a:rPr lang="en-US" dirty="0">
                <a:latin typeface="Calibri"/>
                <a:cs typeface="Calibri"/>
              </a:rPr>
              <a:t>™ </a:t>
            </a:r>
            <a:r>
              <a:rPr lang="en-US" dirty="0"/>
              <a:t>2014</a:t>
            </a:r>
          </a:p>
        </p:txBody>
      </p:sp>
      <p:sp>
        <p:nvSpPr>
          <p:cNvPr id="3" name="Slide Number Placeholder 2"/>
          <p:cNvSpPr>
            <a:spLocks noGrp="1"/>
          </p:cNvSpPr>
          <p:nvPr>
            <p:ph type="sldNum" sz="quarter" idx="4"/>
          </p:nvPr>
        </p:nvSpPr>
        <p:spPr/>
        <p:txBody>
          <a:bodyPr/>
          <a:lstStyle/>
          <a:p>
            <a:pPr>
              <a:defRPr/>
            </a:pPr>
            <a:fld id="{46082381-925A-4C25-AB18-0C99AD89CFC0}" type="slidenum">
              <a:rPr lang="en-US" smtClean="0"/>
              <a:pPr>
                <a:defRPr/>
              </a:pPr>
              <a:t>20</a:t>
            </a:fld>
            <a:endParaRPr lang="en-US" dirty="0"/>
          </a:p>
        </p:txBody>
      </p:sp>
      <p:sp>
        <p:nvSpPr>
          <p:cNvPr id="4" name="Subtitle 3"/>
          <p:cNvSpPr>
            <a:spLocks noGrp="1"/>
          </p:cNvSpPr>
          <p:nvPr>
            <p:ph type="subTitle" idx="1"/>
          </p:nvPr>
        </p:nvSpPr>
        <p:spPr>
          <a:xfrm>
            <a:off x="685800" y="3810000"/>
            <a:ext cx="6172200" cy="1524000"/>
          </a:xfrm>
        </p:spPr>
        <p:txBody>
          <a:bodyPr/>
          <a:lstStyle/>
          <a:p>
            <a:endParaRPr lang="en-US" dirty="0" smtClean="0"/>
          </a:p>
          <a:p>
            <a:endParaRPr lang="en-US" dirty="0"/>
          </a:p>
          <a:p>
            <a:r>
              <a:rPr lang="en-US" dirty="0" smtClean="0"/>
              <a:t>Marius </a:t>
            </a:r>
            <a:r>
              <a:rPr lang="ro-RO" dirty="0" smtClean="0"/>
              <a:t>Ț</a:t>
            </a:r>
            <a:r>
              <a:rPr lang="en-US" dirty="0" smtClean="0"/>
              <a:t>URLEA</a:t>
            </a:r>
          </a:p>
          <a:p>
            <a:r>
              <a:rPr lang="en-US" dirty="0" smtClean="0">
                <a:hlinkClick r:id="rId2"/>
              </a:rPr>
              <a:t>marius_turlea@symantec.com</a:t>
            </a:r>
            <a:endParaRPr lang="en-US" dirty="0" smtClean="0"/>
          </a:p>
          <a:p>
            <a:endParaRPr lang="en-US" dirty="0" smtClean="0"/>
          </a:p>
        </p:txBody>
      </p:sp>
    </p:spTree>
    <p:extLst>
      <p:ext uri="{BB962C8B-B14F-4D97-AF65-F5344CB8AC3E}">
        <p14:creationId xmlns:p14="http://schemas.microsoft.com/office/powerpoint/2010/main" val="3383558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bwMode="auto">
          <a:xfrm>
            <a:off x="380999" y="1447800"/>
            <a:ext cx="8373534" cy="457200"/>
          </a:xfrm>
          <a:prstGeom prst="roundRect">
            <a:avLst>
              <a:gd name="adj" fmla="val 13685"/>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r>
              <a:rPr lang="en-US" sz="1600" b="1" dirty="0">
                <a:solidFill>
                  <a:prstClr val="black">
                    <a:lumMod val="85000"/>
                    <a:lumOff val="15000"/>
                  </a:prstClr>
                </a:solidFill>
                <a:latin typeface="Calibri"/>
              </a:rPr>
              <a:t>One Console, One Backup, One Vendor</a:t>
            </a:r>
          </a:p>
        </p:txBody>
      </p:sp>
      <p:sp>
        <p:nvSpPr>
          <p:cNvPr id="66" name="Rectangle 65"/>
          <p:cNvSpPr/>
          <p:nvPr/>
        </p:nvSpPr>
        <p:spPr bwMode="auto">
          <a:xfrm>
            <a:off x="2489201" y="2667001"/>
            <a:ext cx="2040467" cy="1007533"/>
          </a:xfrm>
          <a:prstGeom prst="rect">
            <a:avLst/>
          </a:pr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err="1">
              <a:solidFill>
                <a:prstClr val="white"/>
              </a:solidFill>
              <a:latin typeface="Calibri"/>
            </a:endParaRPr>
          </a:p>
        </p:txBody>
      </p:sp>
      <p:sp>
        <p:nvSpPr>
          <p:cNvPr id="68" name="Rectangle 67"/>
          <p:cNvSpPr/>
          <p:nvPr/>
        </p:nvSpPr>
        <p:spPr bwMode="auto">
          <a:xfrm>
            <a:off x="4605869" y="2667002"/>
            <a:ext cx="2040467" cy="1007533"/>
          </a:xfrm>
          <a:prstGeom prst="rect">
            <a:avLst/>
          </a:pr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err="1">
              <a:solidFill>
                <a:prstClr val="white"/>
              </a:solidFill>
              <a:latin typeface="Calibri"/>
            </a:endParaRPr>
          </a:p>
        </p:txBody>
      </p:sp>
      <p:sp>
        <p:nvSpPr>
          <p:cNvPr id="70" name="Rectangle 69"/>
          <p:cNvSpPr/>
          <p:nvPr/>
        </p:nvSpPr>
        <p:spPr bwMode="auto">
          <a:xfrm>
            <a:off x="6714070" y="2667003"/>
            <a:ext cx="2040467" cy="1007533"/>
          </a:xfrm>
          <a:prstGeom prst="rect">
            <a:avLst/>
          </a:pr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err="1">
              <a:solidFill>
                <a:prstClr val="white"/>
              </a:solidFill>
              <a:latin typeface="Calibri"/>
            </a:endParaRPr>
          </a:p>
        </p:txBody>
      </p:sp>
      <p:sp>
        <p:nvSpPr>
          <p:cNvPr id="8" name="Rectangle 7"/>
          <p:cNvSpPr/>
          <p:nvPr/>
        </p:nvSpPr>
        <p:spPr bwMode="auto">
          <a:xfrm>
            <a:off x="381000" y="2667000"/>
            <a:ext cx="2040467" cy="1007533"/>
          </a:xfrm>
          <a:prstGeom prst="rect">
            <a:avLst/>
          </a:pr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err="1">
              <a:solidFill>
                <a:prstClr val="white"/>
              </a:solidFill>
              <a:latin typeface="Calibri"/>
            </a:endParaRPr>
          </a:p>
        </p:txBody>
      </p:sp>
      <p:sp>
        <p:nvSpPr>
          <p:cNvPr id="240" name="Right Arrow 239"/>
          <p:cNvSpPr/>
          <p:nvPr/>
        </p:nvSpPr>
        <p:spPr bwMode="auto">
          <a:xfrm flipH="1">
            <a:off x="6091903" y="4182921"/>
            <a:ext cx="1147097" cy="724703"/>
          </a:xfrm>
          <a:prstGeom prst="rightArrow">
            <a:avLst/>
          </a:prstGeom>
          <a:gradFill flip="none" rotWithShape="1">
            <a:gsLst>
              <a:gs pos="1000">
                <a:schemeClr val="bg1">
                  <a:alpha val="0"/>
                </a:schemeClr>
              </a:gs>
              <a:gs pos="100000">
                <a:schemeClr val="accent2"/>
              </a:gs>
            </a:gsLst>
            <a:lin ang="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 name="Title 3"/>
          <p:cNvSpPr>
            <a:spLocks noGrp="1"/>
          </p:cNvSpPr>
          <p:nvPr>
            <p:ph type="title"/>
          </p:nvPr>
        </p:nvSpPr>
        <p:spPr/>
        <p:txBody>
          <a:bodyPr/>
          <a:lstStyle/>
          <a:p>
            <a:r>
              <a:rPr lang="en-US" dirty="0" smtClean="0"/>
              <a:t>Reduce Costs and Complexity </a:t>
            </a:r>
            <a:endParaRPr lang="en-US" dirty="0"/>
          </a:p>
        </p:txBody>
      </p:sp>
      <p:sp>
        <p:nvSpPr>
          <p:cNvPr id="3" name="TextBox 2"/>
          <p:cNvSpPr txBox="1"/>
          <p:nvPr/>
        </p:nvSpPr>
        <p:spPr bwMode="ltGray">
          <a:xfrm>
            <a:off x="358588" y="5662706"/>
            <a:ext cx="914400" cy="914400"/>
          </a:xfrm>
          <a:prstGeom prst="rect">
            <a:avLst/>
          </a:prstGeom>
          <a:noFill/>
          <a:ln w="9525">
            <a:noFill/>
            <a:miter lim="800000"/>
            <a:headEnd/>
            <a:tailEnd/>
          </a:ln>
        </p:spPr>
        <p:txBody>
          <a:bodyPr wrap="none" lIns="91419" tIns="45710" rIns="91419" bIns="45710" rtlCol="0" anchor="t" anchorCtr="0">
            <a:noAutofit/>
          </a:bodyPr>
          <a:lstStyle/>
          <a:p>
            <a:pPr algn="ctr" defTabSz="914400" fontAlgn="base">
              <a:lnSpc>
                <a:spcPct val="90000"/>
              </a:lnSpc>
              <a:spcAft>
                <a:spcPts val="800"/>
              </a:spcAft>
            </a:pPr>
            <a:endParaRPr lang="en-US" sz="2000" dirty="0" err="1">
              <a:solidFill>
                <a:srgbClr val="9A918C">
                  <a:lumMod val="50000"/>
                </a:srgbClr>
              </a:solidFill>
              <a:latin typeface="Calibri" pitchFamily="34" charset="0"/>
            </a:endParaRPr>
          </a:p>
        </p:txBody>
      </p:sp>
      <p:sp>
        <p:nvSpPr>
          <p:cNvPr id="87" name="Rectangle 9"/>
          <p:cNvSpPr>
            <a:spLocks noChangeAspect="1" noChangeArrowheads="1"/>
          </p:cNvSpPr>
          <p:nvPr/>
        </p:nvSpPr>
        <p:spPr bwMode="auto">
          <a:xfrm>
            <a:off x="7233420" y="5358824"/>
            <a:ext cx="1069243" cy="338554"/>
          </a:xfrm>
          <a:prstGeom prst="rect">
            <a:avLst/>
          </a:prstGeom>
          <a:noFill/>
          <a:ln w="9525" algn="ctr">
            <a:noFill/>
            <a:miter lim="800000"/>
            <a:headEnd/>
            <a:tailEnd/>
          </a:ln>
        </p:spPr>
        <p:txBody>
          <a:bodyPr wrap="square">
            <a:spAutoFit/>
          </a:bodyPr>
          <a:lstStyle/>
          <a:p>
            <a:pPr algn="ctr" defTabSz="914400" fontAlgn="base">
              <a:spcBef>
                <a:spcPct val="35000"/>
              </a:spcBef>
              <a:spcAft>
                <a:spcPct val="0"/>
              </a:spcAft>
            </a:pPr>
            <a:r>
              <a:rPr lang="en-US" sz="1600" dirty="0">
                <a:solidFill>
                  <a:schemeClr val="tx1">
                    <a:lumMod val="75000"/>
                    <a:lumOff val="25000"/>
                  </a:schemeClr>
                </a:solidFill>
                <a:latin typeface="Calibri"/>
              </a:rPr>
              <a:t>Physical</a:t>
            </a:r>
          </a:p>
        </p:txBody>
      </p:sp>
      <p:sp>
        <p:nvSpPr>
          <p:cNvPr id="89" name="Rectangle 9"/>
          <p:cNvSpPr>
            <a:spLocks noChangeAspect="1" noChangeArrowheads="1"/>
          </p:cNvSpPr>
          <p:nvPr/>
        </p:nvSpPr>
        <p:spPr bwMode="auto">
          <a:xfrm>
            <a:off x="847183" y="5358824"/>
            <a:ext cx="978273" cy="338554"/>
          </a:xfrm>
          <a:prstGeom prst="rect">
            <a:avLst/>
          </a:prstGeom>
          <a:noFill/>
          <a:ln w="9525" algn="ctr">
            <a:noFill/>
            <a:miter lim="800000"/>
            <a:headEnd/>
            <a:tailEnd/>
          </a:ln>
        </p:spPr>
        <p:txBody>
          <a:bodyPr wrap="square">
            <a:spAutoFit/>
          </a:bodyPr>
          <a:lstStyle/>
          <a:p>
            <a:pPr algn="ctr" defTabSz="914400" fontAlgn="base">
              <a:spcBef>
                <a:spcPct val="35000"/>
              </a:spcBef>
              <a:spcAft>
                <a:spcPct val="0"/>
              </a:spcAft>
            </a:pPr>
            <a:r>
              <a:rPr lang="en-US" sz="1600" dirty="0">
                <a:solidFill>
                  <a:schemeClr val="tx1">
                    <a:lumMod val="75000"/>
                    <a:lumOff val="25000"/>
                  </a:schemeClr>
                </a:solidFill>
                <a:latin typeface="Calibri"/>
              </a:rPr>
              <a:t>Virtual</a:t>
            </a:r>
          </a:p>
        </p:txBody>
      </p:sp>
      <p:sp>
        <p:nvSpPr>
          <p:cNvPr id="92" name="Text Box 28"/>
          <p:cNvSpPr txBox="1">
            <a:spLocks noChangeArrowheads="1"/>
          </p:cNvSpPr>
          <p:nvPr/>
        </p:nvSpPr>
        <p:spPr bwMode="auto">
          <a:xfrm>
            <a:off x="3951315" y="5358824"/>
            <a:ext cx="3059085" cy="338554"/>
          </a:xfrm>
          <a:prstGeom prst="rect">
            <a:avLst/>
          </a:prstGeom>
          <a:noFill/>
          <a:ln w="12700" algn="ctr">
            <a:noFill/>
            <a:miter lim="800000"/>
            <a:headEnd/>
            <a:tailEnd/>
          </a:ln>
          <a:effectLst/>
        </p:spPr>
        <p:txBody>
          <a:bodyPr wrap="square">
            <a:spAutoFit/>
          </a:bodyPr>
          <a:lstStyle/>
          <a:p>
            <a:pPr algn="ctr" defTabSz="914400" eaLnBrk="0" fontAlgn="base" hangingPunct="0">
              <a:spcBef>
                <a:spcPct val="0"/>
              </a:spcBef>
              <a:spcAft>
                <a:spcPct val="0"/>
              </a:spcAft>
            </a:pPr>
            <a:r>
              <a:rPr lang="en-US" sz="1600" dirty="0">
                <a:solidFill>
                  <a:schemeClr val="tx1">
                    <a:lumMod val="75000"/>
                    <a:lumOff val="25000"/>
                  </a:schemeClr>
                </a:solidFill>
                <a:latin typeface="Calibri"/>
              </a:rPr>
              <a:t>Symantec Backup Exec™ 2014 </a:t>
            </a:r>
          </a:p>
        </p:txBody>
      </p:sp>
      <p:grpSp>
        <p:nvGrpSpPr>
          <p:cNvPr id="98" name="Group 97"/>
          <p:cNvGrpSpPr/>
          <p:nvPr/>
        </p:nvGrpSpPr>
        <p:grpSpPr>
          <a:xfrm>
            <a:off x="18315182" y="4086264"/>
            <a:ext cx="652233" cy="652233"/>
            <a:chOff x="-864993" y="4561011"/>
            <a:chExt cx="652233" cy="652233"/>
          </a:xfrm>
        </p:grpSpPr>
        <p:grpSp>
          <p:nvGrpSpPr>
            <p:cNvPr id="99" name="Group 98"/>
            <p:cNvGrpSpPr/>
            <p:nvPr/>
          </p:nvGrpSpPr>
          <p:grpSpPr>
            <a:xfrm>
              <a:off x="-864993" y="4561011"/>
              <a:ext cx="652233" cy="652233"/>
              <a:chOff x="-864993" y="3928440"/>
              <a:chExt cx="652233" cy="652233"/>
            </a:xfrm>
          </p:grpSpPr>
          <p:pic>
            <p:nvPicPr>
              <p:cNvPr id="112" name="Picture 49" descr="workstation"/>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4993" y="3928440"/>
                <a:ext cx="652233" cy="652233"/>
              </a:xfrm>
              <a:prstGeom prst="rect">
                <a:avLst/>
              </a:prstGeom>
              <a:noFill/>
              <a:ln w="9525">
                <a:noFill/>
                <a:miter lim="800000"/>
                <a:headEnd/>
                <a:tailEnd/>
              </a:ln>
            </p:spPr>
          </p:pic>
          <p:sp>
            <p:nvSpPr>
              <p:cNvPr id="113" name="Oval 112"/>
              <p:cNvSpPr/>
              <p:nvPr/>
            </p:nvSpPr>
            <p:spPr bwMode="auto">
              <a:xfrm>
                <a:off x="-822325" y="3948738"/>
                <a:ext cx="565150" cy="565150"/>
              </a:xfrm>
              <a:prstGeom prst="ellipse">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grpSp>
          <p:nvGrpSpPr>
            <p:cNvPr id="100" name="Group 17"/>
            <p:cNvGrpSpPr>
              <a:grpSpLocks noChangeAspect="1"/>
            </p:cNvGrpSpPr>
            <p:nvPr/>
          </p:nvGrpSpPr>
          <p:grpSpPr>
            <a:xfrm>
              <a:off x="-835025" y="4584699"/>
              <a:ext cx="587375" cy="567489"/>
              <a:chOff x="2945554" y="1095081"/>
              <a:chExt cx="612371" cy="574069"/>
            </a:xfrm>
          </p:grpSpPr>
          <p:sp>
            <p:nvSpPr>
              <p:cNvPr id="101" name="Oval 100"/>
              <p:cNvSpPr>
                <a:spLocks noChangeAspect="1"/>
              </p:cNvSpPr>
              <p:nvPr/>
            </p:nvSpPr>
            <p:spPr bwMode="auto">
              <a:xfrm>
                <a:off x="2945554" y="1095081"/>
                <a:ext cx="612371" cy="574069"/>
              </a:xfrm>
              <a:prstGeom prst="ellipse">
                <a:avLst/>
              </a:prstGeom>
              <a:solidFill>
                <a:srgbClr val="FF9900"/>
              </a:solidFill>
              <a:ln w="6350" cap="flat" cmpd="sng" algn="ctr">
                <a:no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102" name="Flowchart: Magnetic Disk 122"/>
              <p:cNvSpPr/>
              <p:nvPr/>
            </p:nvSpPr>
            <p:spPr bwMode="auto">
              <a:xfrm>
                <a:off x="3102429" y="1206773"/>
                <a:ext cx="255134" cy="211931"/>
              </a:xfrm>
              <a:prstGeom prst="flowChartMagneticDisk">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grpSp>
            <p:nvGrpSpPr>
              <p:cNvPr id="103" name="Group 16"/>
              <p:cNvGrpSpPr/>
              <p:nvPr/>
            </p:nvGrpSpPr>
            <p:grpSpPr>
              <a:xfrm>
                <a:off x="3179547" y="1370500"/>
                <a:ext cx="230981" cy="132829"/>
                <a:chOff x="3757613" y="1285875"/>
                <a:chExt cx="230981" cy="132829"/>
              </a:xfrm>
            </p:grpSpPr>
            <p:sp>
              <p:nvSpPr>
                <p:cNvPr id="109" name="Rectangle 12"/>
                <p:cNvSpPr/>
                <p:nvPr/>
              </p:nvSpPr>
              <p:spPr bwMode="auto">
                <a:xfrm>
                  <a:off x="3757613" y="1285875"/>
                  <a:ext cx="230981" cy="132829"/>
                </a:xfrm>
                <a:prstGeom prst="rect">
                  <a:avLst/>
                </a:prstGeom>
                <a:solidFill>
                  <a:srgbClr val="FF9900"/>
                </a:solidFill>
                <a:ln w="381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110" name="Rectangle 109"/>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111" name="Rectangle 110"/>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grpSp>
        </p:grpSp>
      </p:grpSp>
      <p:sp>
        <p:nvSpPr>
          <p:cNvPr id="118" name="Trapezoid 117"/>
          <p:cNvSpPr/>
          <p:nvPr/>
        </p:nvSpPr>
        <p:spPr bwMode="auto">
          <a:xfrm rot="16200000">
            <a:off x="2159226" y="4018210"/>
            <a:ext cx="570590" cy="1104448"/>
          </a:xfrm>
          <a:custGeom>
            <a:avLst/>
            <a:gdLst>
              <a:gd name="connsiteX0" fmla="*/ 0 w 481690"/>
              <a:gd name="connsiteY0" fmla="*/ 609148 h 609148"/>
              <a:gd name="connsiteX1" fmla="*/ 184718 w 481690"/>
              <a:gd name="connsiteY1" fmla="*/ 0 h 609148"/>
              <a:gd name="connsiteX2" fmla="*/ 296972 w 481690"/>
              <a:gd name="connsiteY2" fmla="*/ 0 h 609148"/>
              <a:gd name="connsiteX3" fmla="*/ 481690 w 481690"/>
              <a:gd name="connsiteY3" fmla="*/ 609148 h 609148"/>
              <a:gd name="connsiteX4" fmla="*/ 0 w 481690"/>
              <a:gd name="connsiteY4" fmla="*/ 609148 h 609148"/>
              <a:gd name="connsiteX0" fmla="*/ 0 w 557890"/>
              <a:gd name="connsiteY0" fmla="*/ 609148 h 1104448"/>
              <a:gd name="connsiteX1" fmla="*/ 184718 w 557890"/>
              <a:gd name="connsiteY1" fmla="*/ 0 h 1104448"/>
              <a:gd name="connsiteX2" fmla="*/ 296972 w 557890"/>
              <a:gd name="connsiteY2" fmla="*/ 0 h 1104448"/>
              <a:gd name="connsiteX3" fmla="*/ 557890 w 557890"/>
              <a:gd name="connsiteY3" fmla="*/ 1104448 h 1104448"/>
              <a:gd name="connsiteX4" fmla="*/ 0 w 557890"/>
              <a:gd name="connsiteY4" fmla="*/ 609148 h 1104448"/>
              <a:gd name="connsiteX0" fmla="*/ 0 w 570590"/>
              <a:gd name="connsiteY0" fmla="*/ 1095981 h 1104448"/>
              <a:gd name="connsiteX1" fmla="*/ 197418 w 570590"/>
              <a:gd name="connsiteY1" fmla="*/ 0 h 1104448"/>
              <a:gd name="connsiteX2" fmla="*/ 309672 w 570590"/>
              <a:gd name="connsiteY2" fmla="*/ 0 h 1104448"/>
              <a:gd name="connsiteX3" fmla="*/ 570590 w 570590"/>
              <a:gd name="connsiteY3" fmla="*/ 1104448 h 1104448"/>
              <a:gd name="connsiteX4" fmla="*/ 0 w 570590"/>
              <a:gd name="connsiteY4" fmla="*/ 1095981 h 110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590" h="1104448">
                <a:moveTo>
                  <a:pt x="0" y="1095981"/>
                </a:moveTo>
                <a:lnTo>
                  <a:pt x="197418" y="0"/>
                </a:lnTo>
                <a:lnTo>
                  <a:pt x="309672" y="0"/>
                </a:lnTo>
                <a:lnTo>
                  <a:pt x="570590" y="1104448"/>
                </a:lnTo>
                <a:lnTo>
                  <a:pt x="0" y="1095981"/>
                </a:lnTo>
                <a:close/>
              </a:path>
            </a:pathLst>
          </a:cu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US" sz="2400" dirty="0" err="1">
              <a:solidFill>
                <a:prstClr val="white"/>
              </a:solidFill>
              <a:latin typeface="Calibri"/>
            </a:endParaRPr>
          </a:p>
        </p:txBody>
      </p:sp>
      <p:sp>
        <p:nvSpPr>
          <p:cNvPr id="119" name="Trapezoid 118"/>
          <p:cNvSpPr/>
          <p:nvPr/>
        </p:nvSpPr>
        <p:spPr bwMode="auto">
          <a:xfrm rot="17850779">
            <a:off x="2018745" y="4666706"/>
            <a:ext cx="605434" cy="1170856"/>
          </a:xfrm>
          <a:custGeom>
            <a:avLst/>
            <a:gdLst>
              <a:gd name="connsiteX0" fmla="*/ 0 w 481690"/>
              <a:gd name="connsiteY0" fmla="*/ 609148 h 609148"/>
              <a:gd name="connsiteX1" fmla="*/ 184718 w 481690"/>
              <a:gd name="connsiteY1" fmla="*/ 0 h 609148"/>
              <a:gd name="connsiteX2" fmla="*/ 296972 w 481690"/>
              <a:gd name="connsiteY2" fmla="*/ 0 h 609148"/>
              <a:gd name="connsiteX3" fmla="*/ 481690 w 481690"/>
              <a:gd name="connsiteY3" fmla="*/ 609148 h 609148"/>
              <a:gd name="connsiteX4" fmla="*/ 0 w 481690"/>
              <a:gd name="connsiteY4" fmla="*/ 609148 h 609148"/>
              <a:gd name="connsiteX0" fmla="*/ 0 w 671210"/>
              <a:gd name="connsiteY0" fmla="*/ 1170856 h 1170856"/>
              <a:gd name="connsiteX1" fmla="*/ 374238 w 671210"/>
              <a:gd name="connsiteY1" fmla="*/ 0 h 1170856"/>
              <a:gd name="connsiteX2" fmla="*/ 486492 w 671210"/>
              <a:gd name="connsiteY2" fmla="*/ 0 h 1170856"/>
              <a:gd name="connsiteX3" fmla="*/ 671210 w 671210"/>
              <a:gd name="connsiteY3" fmla="*/ 609148 h 1170856"/>
              <a:gd name="connsiteX4" fmla="*/ 0 w 671210"/>
              <a:gd name="connsiteY4" fmla="*/ 1170856 h 1170856"/>
              <a:gd name="connsiteX0" fmla="*/ 0 w 605434"/>
              <a:gd name="connsiteY0" fmla="*/ 1170856 h 1170856"/>
              <a:gd name="connsiteX1" fmla="*/ 374238 w 605434"/>
              <a:gd name="connsiteY1" fmla="*/ 0 h 1170856"/>
              <a:gd name="connsiteX2" fmla="*/ 486492 w 605434"/>
              <a:gd name="connsiteY2" fmla="*/ 0 h 1170856"/>
              <a:gd name="connsiteX3" fmla="*/ 605434 w 605434"/>
              <a:gd name="connsiteY3" fmla="*/ 1096857 h 1170856"/>
              <a:gd name="connsiteX4" fmla="*/ 0 w 605434"/>
              <a:gd name="connsiteY4" fmla="*/ 1170856 h 117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34" h="1170856">
                <a:moveTo>
                  <a:pt x="0" y="1170856"/>
                </a:moveTo>
                <a:lnTo>
                  <a:pt x="374238" y="0"/>
                </a:lnTo>
                <a:lnTo>
                  <a:pt x="486492" y="0"/>
                </a:lnTo>
                <a:lnTo>
                  <a:pt x="605434" y="1096857"/>
                </a:lnTo>
                <a:lnTo>
                  <a:pt x="0" y="1170856"/>
                </a:lnTo>
                <a:close/>
              </a:path>
            </a:pathLst>
          </a:cu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US" sz="2400" dirty="0" err="1">
              <a:solidFill>
                <a:prstClr val="white"/>
              </a:solidFill>
              <a:latin typeface="Calibri"/>
            </a:endParaRPr>
          </a:p>
        </p:txBody>
      </p:sp>
      <p:sp>
        <p:nvSpPr>
          <p:cNvPr id="120" name="Trapezoid 119"/>
          <p:cNvSpPr/>
          <p:nvPr/>
        </p:nvSpPr>
        <p:spPr bwMode="auto">
          <a:xfrm rot="3749221" flipV="1">
            <a:off x="2020205" y="3302646"/>
            <a:ext cx="609502" cy="1166712"/>
          </a:xfrm>
          <a:custGeom>
            <a:avLst/>
            <a:gdLst>
              <a:gd name="connsiteX0" fmla="*/ 0 w 481690"/>
              <a:gd name="connsiteY0" fmla="*/ 609148 h 609148"/>
              <a:gd name="connsiteX1" fmla="*/ 162195 w 481690"/>
              <a:gd name="connsiteY1" fmla="*/ 0 h 609148"/>
              <a:gd name="connsiteX2" fmla="*/ 319495 w 481690"/>
              <a:gd name="connsiteY2" fmla="*/ 0 h 609148"/>
              <a:gd name="connsiteX3" fmla="*/ 481690 w 481690"/>
              <a:gd name="connsiteY3" fmla="*/ 609148 h 609148"/>
              <a:gd name="connsiteX4" fmla="*/ 0 w 481690"/>
              <a:gd name="connsiteY4" fmla="*/ 609148 h 609148"/>
              <a:gd name="connsiteX0" fmla="*/ 0 w 764058"/>
              <a:gd name="connsiteY0" fmla="*/ 1166712 h 1166712"/>
              <a:gd name="connsiteX1" fmla="*/ 444563 w 764058"/>
              <a:gd name="connsiteY1" fmla="*/ 0 h 1166712"/>
              <a:gd name="connsiteX2" fmla="*/ 601863 w 764058"/>
              <a:gd name="connsiteY2" fmla="*/ 0 h 1166712"/>
              <a:gd name="connsiteX3" fmla="*/ 764058 w 764058"/>
              <a:gd name="connsiteY3" fmla="*/ 609148 h 1166712"/>
              <a:gd name="connsiteX4" fmla="*/ 0 w 764058"/>
              <a:gd name="connsiteY4" fmla="*/ 1166712 h 1166712"/>
              <a:gd name="connsiteX0" fmla="*/ 0 w 609502"/>
              <a:gd name="connsiteY0" fmla="*/ 1166712 h 1166712"/>
              <a:gd name="connsiteX1" fmla="*/ 444563 w 609502"/>
              <a:gd name="connsiteY1" fmla="*/ 0 h 1166712"/>
              <a:gd name="connsiteX2" fmla="*/ 601863 w 609502"/>
              <a:gd name="connsiteY2" fmla="*/ 0 h 1166712"/>
              <a:gd name="connsiteX3" fmla="*/ 609502 w 609502"/>
              <a:gd name="connsiteY3" fmla="*/ 1109686 h 1166712"/>
              <a:gd name="connsiteX4" fmla="*/ 0 w 609502"/>
              <a:gd name="connsiteY4" fmla="*/ 1166712 h 116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02" h="1166712">
                <a:moveTo>
                  <a:pt x="0" y="1166712"/>
                </a:moveTo>
                <a:lnTo>
                  <a:pt x="444563" y="0"/>
                </a:lnTo>
                <a:lnTo>
                  <a:pt x="601863" y="0"/>
                </a:lnTo>
                <a:cubicBezTo>
                  <a:pt x="604409" y="369895"/>
                  <a:pt x="606956" y="739791"/>
                  <a:pt x="609502" y="1109686"/>
                </a:cubicBezTo>
                <a:lnTo>
                  <a:pt x="0" y="1166712"/>
                </a:lnTo>
                <a:close/>
              </a:path>
            </a:pathLst>
          </a:cu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US" sz="2400" dirty="0" err="1">
              <a:solidFill>
                <a:prstClr val="white"/>
              </a:solidFill>
              <a:latin typeface="Calibri"/>
            </a:endParaRPr>
          </a:p>
        </p:txBody>
      </p:sp>
      <p:pic>
        <p:nvPicPr>
          <p:cNvPr id="204" name="Picture 20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30375" y="3480123"/>
            <a:ext cx="1274240" cy="310054"/>
          </a:xfrm>
          <a:prstGeom prst="rect">
            <a:avLst/>
          </a:prstGeom>
        </p:spPr>
      </p:pic>
      <p:pic>
        <p:nvPicPr>
          <p:cNvPr id="217" name="Picture 216" descr="STORAGE_ARR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5476" y="3885307"/>
            <a:ext cx="978801" cy="1485164"/>
          </a:xfrm>
          <a:prstGeom prst="rect">
            <a:avLst/>
          </a:prstGeom>
        </p:spPr>
      </p:pic>
      <p:grpSp>
        <p:nvGrpSpPr>
          <p:cNvPr id="231" name="Group 230"/>
          <p:cNvGrpSpPr/>
          <p:nvPr/>
        </p:nvGrpSpPr>
        <p:grpSpPr>
          <a:xfrm>
            <a:off x="391133" y="3528201"/>
            <a:ext cx="1856764" cy="1856764"/>
            <a:chOff x="5466901" y="3768499"/>
            <a:chExt cx="1856764" cy="1856764"/>
          </a:xfrm>
        </p:grpSpPr>
        <p:pic>
          <p:nvPicPr>
            <p:cNvPr id="232" name="Picture 231" descr="cloud-ico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6901" y="3768499"/>
              <a:ext cx="1856764" cy="1856764"/>
            </a:xfrm>
            <a:prstGeom prst="rect">
              <a:avLst/>
            </a:prstGeom>
            <a:effectLst>
              <a:outerShdw blurRad="50800" dist="38100" dir="2700000" algn="tl" rotWithShape="0">
                <a:prstClr val="black">
                  <a:alpha val="40000"/>
                </a:prstClr>
              </a:outerShdw>
            </a:effectLst>
          </p:spPr>
        </p:pic>
        <p:pic>
          <p:nvPicPr>
            <p:cNvPr id="233" name="Picture 232" descr="STORAGE_ARR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3121" y="4128438"/>
              <a:ext cx="978801" cy="1485164"/>
            </a:xfrm>
            <a:prstGeom prst="rect">
              <a:avLst/>
            </a:prstGeom>
          </p:spPr>
        </p:pic>
      </p:grpSp>
      <p:pic>
        <p:nvPicPr>
          <p:cNvPr id="234" name="Picture 23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0030" y="3480123"/>
            <a:ext cx="1274240" cy="310054"/>
          </a:xfrm>
          <a:prstGeom prst="rect">
            <a:avLst/>
          </a:prstGeom>
        </p:spPr>
      </p:pic>
      <p:pic>
        <p:nvPicPr>
          <p:cNvPr id="235" name="Picture 234" descr="file_serv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62899" y="3337750"/>
            <a:ext cx="479340" cy="704485"/>
          </a:xfrm>
          <a:prstGeom prst="rect">
            <a:avLst/>
          </a:prstGeom>
        </p:spPr>
      </p:pic>
      <p:pic>
        <p:nvPicPr>
          <p:cNvPr id="236" name="Picture 235" descr="file_serv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13835" y="4269589"/>
            <a:ext cx="479340" cy="704485"/>
          </a:xfrm>
          <a:prstGeom prst="rect">
            <a:avLst/>
          </a:prstGeom>
        </p:spPr>
      </p:pic>
      <p:pic>
        <p:nvPicPr>
          <p:cNvPr id="237" name="Picture 236" descr="file_serv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62899" y="5195078"/>
            <a:ext cx="479340" cy="704485"/>
          </a:xfrm>
          <a:prstGeom prst="rect">
            <a:avLst/>
          </a:prstGeom>
        </p:spPr>
      </p:pic>
      <p:pic>
        <p:nvPicPr>
          <p:cNvPr id="238" name="Picture 237" descr="email.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19404" y="3501972"/>
            <a:ext cx="393644" cy="208598"/>
          </a:xfrm>
          <a:prstGeom prst="rect">
            <a:avLst/>
          </a:prstGeom>
          <a:effectLst>
            <a:outerShdw blurRad="50800" dist="38100" dir="8100000" algn="tr" rotWithShape="0">
              <a:prstClr val="black">
                <a:alpha val="40000"/>
              </a:prstClr>
            </a:outerShdw>
          </a:effectLst>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6438" y="4146159"/>
            <a:ext cx="395409" cy="436768"/>
          </a:xfrm>
          <a:prstGeom prst="rect">
            <a:avLst/>
          </a:prstGeom>
        </p:spPr>
      </p:pic>
      <p:pic>
        <p:nvPicPr>
          <p:cNvPr id="239" name="Picture 23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777065" y="5525503"/>
            <a:ext cx="685802" cy="166872"/>
          </a:xfrm>
          <a:prstGeom prst="rect">
            <a:avLst/>
          </a:prstGeom>
        </p:spPr>
      </p:pic>
      <p:sp>
        <p:nvSpPr>
          <p:cNvPr id="18" name="Right Arrow 17"/>
          <p:cNvSpPr/>
          <p:nvPr/>
        </p:nvSpPr>
        <p:spPr bwMode="auto">
          <a:xfrm>
            <a:off x="3221566" y="4182921"/>
            <a:ext cx="1274234" cy="724703"/>
          </a:xfrm>
          <a:prstGeom prst="rightArrow">
            <a:avLst/>
          </a:prstGeom>
          <a:gradFill flip="none" rotWithShape="1">
            <a:gsLst>
              <a:gs pos="1000">
                <a:schemeClr val="bg1">
                  <a:alpha val="0"/>
                </a:schemeClr>
              </a:gs>
              <a:gs pos="100000">
                <a:schemeClr val="accent2"/>
              </a:gs>
            </a:gsLst>
            <a:lin ang="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13" name="Picture 12" descr="Servers.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80971" y="3874502"/>
            <a:ext cx="1240685" cy="1380577"/>
          </a:xfrm>
          <a:prstGeom prst="rect">
            <a:avLst/>
          </a:prstGeom>
        </p:spPr>
      </p:pic>
      <p:pic>
        <p:nvPicPr>
          <p:cNvPr id="116" name="Picture 115" descr="DATABASE.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503537" y="4670910"/>
            <a:ext cx="744863" cy="764110"/>
          </a:xfrm>
          <a:prstGeom prst="rect">
            <a:avLst/>
          </a:prstGeom>
        </p:spPr>
      </p:pic>
      <p:grpSp>
        <p:nvGrpSpPr>
          <p:cNvPr id="220" name="Group 17"/>
          <p:cNvGrpSpPr>
            <a:grpSpLocks/>
          </p:cNvGrpSpPr>
          <p:nvPr/>
        </p:nvGrpSpPr>
        <p:grpSpPr>
          <a:xfrm>
            <a:off x="4354496" y="3702100"/>
            <a:ext cx="559943" cy="567489"/>
            <a:chOff x="2945554" y="1095081"/>
            <a:chExt cx="612371" cy="574069"/>
          </a:xfrm>
        </p:grpSpPr>
        <p:sp>
          <p:nvSpPr>
            <p:cNvPr id="221" name="Oval 220"/>
            <p:cNvSpPr>
              <a:spLocks noChangeAspect="1"/>
            </p:cNvSpPr>
            <p:nvPr/>
          </p:nvSpPr>
          <p:spPr bwMode="auto">
            <a:xfrm>
              <a:off x="2945554" y="1095081"/>
              <a:ext cx="612371" cy="574069"/>
            </a:xfrm>
            <a:prstGeom prst="ellipse">
              <a:avLst/>
            </a:prstGeom>
            <a:solidFill>
              <a:schemeClr val="accent2"/>
            </a:solidFill>
            <a:ln w="63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222" name="Flowchart: Magnetic Disk 122"/>
            <p:cNvSpPr/>
            <p:nvPr/>
          </p:nvSpPr>
          <p:spPr bwMode="auto">
            <a:xfrm>
              <a:off x="3102429" y="1206773"/>
              <a:ext cx="255134" cy="211931"/>
            </a:xfrm>
            <a:prstGeom prst="flowChartMagneticDisk">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grpSp>
          <p:nvGrpSpPr>
            <p:cNvPr id="223" name="Group 16"/>
            <p:cNvGrpSpPr/>
            <p:nvPr/>
          </p:nvGrpSpPr>
          <p:grpSpPr>
            <a:xfrm>
              <a:off x="3179547" y="1370500"/>
              <a:ext cx="230981" cy="132829"/>
              <a:chOff x="3757613" y="1285875"/>
              <a:chExt cx="230981" cy="132829"/>
            </a:xfrm>
          </p:grpSpPr>
          <p:sp>
            <p:nvSpPr>
              <p:cNvPr id="224" name="Rectangle 12"/>
              <p:cNvSpPr/>
              <p:nvPr/>
            </p:nvSpPr>
            <p:spPr bwMode="auto">
              <a:xfrm>
                <a:off x="3757613" y="1285875"/>
                <a:ext cx="230981" cy="132829"/>
              </a:xfrm>
              <a:prstGeom prst="rect">
                <a:avLst/>
              </a:prstGeom>
              <a:solidFill>
                <a:schemeClr val="accent2"/>
              </a:solidFill>
              <a:ln w="381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225" name="Rectangle 224"/>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226" name="Rectangle 225"/>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grpSp>
      </p:grpSp>
      <p:sp>
        <p:nvSpPr>
          <p:cNvPr id="54" name="Rectangle 6"/>
          <p:cNvSpPr>
            <a:spLocks noGrp="1" noChangeArrowheads="1"/>
          </p:cNvSpPr>
          <p:nvPr>
            <p:ph type="sldNum" sz="quarter" idx="4294967295"/>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lgn="ctr" defTabSz="914400" fontAlgn="base">
              <a:spcBef>
                <a:spcPct val="0"/>
              </a:spcBef>
              <a:spcAft>
                <a:spcPct val="0"/>
              </a:spcAft>
              <a:defRPr/>
            </a:pPr>
            <a:fld id="{46082381-925A-4C25-AB18-0C99AD89CFC0}" type="slidenum">
              <a:rPr lang="en-US" smtClean="0">
                <a:solidFill>
                  <a:prstClr val="white"/>
                </a:solidFill>
              </a:rPr>
              <a:pPr algn="ctr" defTabSz="914400" fontAlgn="base">
                <a:spcBef>
                  <a:spcPct val="0"/>
                </a:spcBef>
                <a:spcAft>
                  <a:spcPct val="0"/>
                </a:spcAft>
                <a:defRPr/>
              </a:pPr>
              <a:t>3</a:t>
            </a:fld>
            <a:endParaRPr lang="en-US" dirty="0">
              <a:solidFill>
                <a:prstClr val="white"/>
              </a:solidFill>
            </a:endParaRPr>
          </a:p>
        </p:txBody>
      </p:sp>
      <p:pic>
        <p:nvPicPr>
          <p:cNvPr id="55" name="Picture 5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28705" y="3028558"/>
            <a:ext cx="395409" cy="436768"/>
          </a:xfrm>
          <a:prstGeom prst="rect">
            <a:avLst/>
          </a:prstGeom>
        </p:spPr>
      </p:pic>
      <p:pic>
        <p:nvPicPr>
          <p:cNvPr id="6" name="Picture 5" descr="Apple logo icon - Aluminum.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67599" y="2980264"/>
            <a:ext cx="440267" cy="440267"/>
          </a:xfrm>
          <a:prstGeom prst="rect">
            <a:avLst/>
          </a:prstGeom>
        </p:spPr>
      </p:pic>
      <p:pic>
        <p:nvPicPr>
          <p:cNvPr id="7" name="Picture 6" descr="vmware_new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336" y="3148516"/>
            <a:ext cx="1134534" cy="286324"/>
          </a:xfrm>
          <a:prstGeom prst="rect">
            <a:avLst/>
          </a:prstGeom>
        </p:spPr>
      </p:pic>
      <p:sp>
        <p:nvSpPr>
          <p:cNvPr id="72" name="Rounded Rectangle 71"/>
          <p:cNvSpPr/>
          <p:nvPr/>
        </p:nvSpPr>
        <p:spPr bwMode="auto">
          <a:xfrm>
            <a:off x="380999" y="1972734"/>
            <a:ext cx="2040468" cy="778933"/>
          </a:xfrm>
          <a:prstGeom prst="roundRect">
            <a:avLst>
              <a:gd name="adj" fmla="val 6278"/>
            </a:avLst>
          </a:prstGeom>
          <a:solidFill>
            <a:schemeClr val="bg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pPr>
            <a:r>
              <a:rPr lang="en-US" sz="1600" b="1" dirty="0">
                <a:solidFill>
                  <a:srgbClr val="404040"/>
                </a:solidFill>
                <a:latin typeface="Calibri"/>
              </a:rPr>
              <a:t>Reduce management of multiple products</a:t>
            </a:r>
          </a:p>
        </p:txBody>
      </p:sp>
      <p:sp>
        <p:nvSpPr>
          <p:cNvPr id="74" name="Rounded Rectangle 73"/>
          <p:cNvSpPr/>
          <p:nvPr/>
        </p:nvSpPr>
        <p:spPr bwMode="auto">
          <a:xfrm>
            <a:off x="2489199" y="1972734"/>
            <a:ext cx="2040468" cy="778933"/>
          </a:xfrm>
          <a:prstGeom prst="roundRect">
            <a:avLst>
              <a:gd name="adj" fmla="val 6278"/>
            </a:avLst>
          </a:prstGeom>
          <a:solidFill>
            <a:schemeClr val="bg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pPr>
            <a:r>
              <a:rPr lang="en-US" sz="1600" b="1" dirty="0">
                <a:solidFill>
                  <a:srgbClr val="404040"/>
                </a:solidFill>
                <a:latin typeface="Calibri"/>
              </a:rPr>
              <a:t>Reduce management and licensing costs</a:t>
            </a:r>
          </a:p>
        </p:txBody>
      </p:sp>
      <p:sp>
        <p:nvSpPr>
          <p:cNvPr id="75" name="Rounded Rectangle 74"/>
          <p:cNvSpPr/>
          <p:nvPr/>
        </p:nvSpPr>
        <p:spPr bwMode="auto">
          <a:xfrm>
            <a:off x="4605866" y="1972734"/>
            <a:ext cx="2040468" cy="778933"/>
          </a:xfrm>
          <a:prstGeom prst="roundRect">
            <a:avLst>
              <a:gd name="adj" fmla="val 6278"/>
            </a:avLst>
          </a:prstGeom>
          <a:solidFill>
            <a:schemeClr val="bg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pPr>
            <a:r>
              <a:rPr lang="en-US" sz="1600" b="1" dirty="0">
                <a:solidFill>
                  <a:srgbClr val="404040"/>
                </a:solidFill>
                <a:latin typeface="Calibri"/>
              </a:rPr>
              <a:t>Reduce storage with efficient </a:t>
            </a:r>
            <a:r>
              <a:rPr lang="en-US" sz="1600" b="1" dirty="0" err="1">
                <a:solidFill>
                  <a:srgbClr val="404040"/>
                </a:solidFill>
                <a:latin typeface="Calibri"/>
              </a:rPr>
              <a:t>deduplication</a:t>
            </a:r>
            <a:endParaRPr lang="en-US" sz="1600" b="1" dirty="0">
              <a:solidFill>
                <a:srgbClr val="404040"/>
              </a:solidFill>
              <a:latin typeface="Calibri"/>
            </a:endParaRPr>
          </a:p>
        </p:txBody>
      </p:sp>
      <p:sp>
        <p:nvSpPr>
          <p:cNvPr id="76" name="Rounded Rectangle 75"/>
          <p:cNvSpPr/>
          <p:nvPr/>
        </p:nvSpPr>
        <p:spPr bwMode="auto">
          <a:xfrm>
            <a:off x="6714066" y="1972734"/>
            <a:ext cx="2040468" cy="778933"/>
          </a:xfrm>
          <a:prstGeom prst="roundRect">
            <a:avLst>
              <a:gd name="adj" fmla="val 6278"/>
            </a:avLst>
          </a:prstGeom>
          <a:solidFill>
            <a:schemeClr val="bg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pPr>
            <a:r>
              <a:rPr lang="en-US" sz="1600" b="1" dirty="0">
                <a:solidFill>
                  <a:srgbClr val="404040"/>
                </a:solidFill>
                <a:latin typeface="Calibri"/>
              </a:rPr>
              <a:t>Fast recovery and increased uptime</a:t>
            </a:r>
          </a:p>
        </p:txBody>
      </p:sp>
      <p:sp>
        <p:nvSpPr>
          <p:cNvPr id="78" name="Footer Placeholder 3"/>
          <p:cNvSpPr>
            <a:spLocks noGrp="1"/>
          </p:cNvSpPr>
          <p:nvPr>
            <p:ph type="ftr" sz="quarter" idx="10"/>
          </p:nvPr>
        </p:nvSpPr>
        <p:spPr>
          <a:xfrm>
            <a:off x="381000" y="6358518"/>
            <a:ext cx="4183380" cy="232782"/>
          </a:xfrm>
        </p:spPr>
        <p:txBody>
          <a:bodyPr/>
          <a:lstStyle/>
          <a:p>
            <a:pPr lvl="0"/>
            <a:r>
              <a:rPr lang="en-US" dirty="0"/>
              <a:t>Backup Exec </a:t>
            </a:r>
            <a:r>
              <a:rPr lang="en-US" dirty="0">
                <a:latin typeface="Calibri"/>
                <a:cs typeface="Calibri"/>
              </a:rPr>
              <a:t>™ </a:t>
            </a:r>
            <a:r>
              <a:rPr lang="en-US" dirty="0"/>
              <a:t>2014</a:t>
            </a:r>
          </a:p>
        </p:txBody>
      </p:sp>
    </p:spTree>
    <p:extLst>
      <p:ext uri="{BB962C8B-B14F-4D97-AF65-F5344CB8AC3E}">
        <p14:creationId xmlns:p14="http://schemas.microsoft.com/office/powerpoint/2010/main" val="17677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4</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337" name="Rounded Rectangle 336"/>
          <p:cNvSpPr/>
          <p:nvPr/>
        </p:nvSpPr>
        <p:spPr bwMode="auto">
          <a:xfrm>
            <a:off x="603321" y="3487693"/>
            <a:ext cx="8017934" cy="982134"/>
          </a:xfrm>
          <a:prstGeom prst="roundRect">
            <a:avLst>
              <a:gd name="adj" fmla="val 7991"/>
            </a:avLst>
          </a:prstGeom>
          <a:gradFill flip="none" rotWithShape="1">
            <a:gsLst>
              <a:gs pos="0">
                <a:schemeClr val="accent1">
                  <a:alpha val="40000"/>
                </a:schemeClr>
              </a:gs>
              <a:gs pos="100000">
                <a:srgbClr val="FFFFFF">
                  <a:alpha val="0"/>
                </a:srgbClr>
              </a:gs>
            </a:gsLst>
            <a:lin ang="162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39" name="Rounded Rectangle 338"/>
          <p:cNvSpPr/>
          <p:nvPr/>
        </p:nvSpPr>
        <p:spPr bwMode="auto">
          <a:xfrm flipV="1">
            <a:off x="603321" y="4532854"/>
            <a:ext cx="8017934" cy="982134"/>
          </a:xfrm>
          <a:prstGeom prst="roundRect">
            <a:avLst>
              <a:gd name="adj" fmla="val 7991"/>
            </a:avLst>
          </a:prstGeom>
          <a:gradFill flip="none" rotWithShape="1">
            <a:gsLst>
              <a:gs pos="0">
                <a:schemeClr val="accent1">
                  <a:alpha val="40000"/>
                </a:schemeClr>
              </a:gs>
              <a:gs pos="100000">
                <a:srgbClr val="FFFFFF">
                  <a:alpha val="0"/>
                </a:srgbClr>
              </a:gs>
            </a:gsLst>
            <a:lin ang="162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18" name="Right Arrow 317"/>
          <p:cNvSpPr/>
          <p:nvPr/>
        </p:nvSpPr>
        <p:spPr bwMode="auto">
          <a:xfrm>
            <a:off x="2491384" y="4595243"/>
            <a:ext cx="1634065" cy="279388"/>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36" name="Right Arrow 335"/>
          <p:cNvSpPr/>
          <p:nvPr/>
        </p:nvSpPr>
        <p:spPr bwMode="auto">
          <a:xfrm>
            <a:off x="4819715" y="4588932"/>
            <a:ext cx="1634065" cy="277231"/>
          </a:xfrm>
          <a:prstGeom prst="rightArrow">
            <a:avLst/>
          </a:prstGeom>
          <a:gradFill flip="none" rotWithShape="1">
            <a:gsLst>
              <a:gs pos="0">
                <a:schemeClr val="accent4"/>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43" name="Right Arrow 342"/>
          <p:cNvSpPr/>
          <p:nvPr/>
        </p:nvSpPr>
        <p:spPr bwMode="auto">
          <a:xfrm>
            <a:off x="2491384" y="4129574"/>
            <a:ext cx="1634065" cy="279388"/>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44" name="Right Arrow 343"/>
          <p:cNvSpPr/>
          <p:nvPr/>
        </p:nvSpPr>
        <p:spPr bwMode="auto">
          <a:xfrm>
            <a:off x="2584519" y="3951773"/>
            <a:ext cx="3869261" cy="279388"/>
          </a:xfrm>
          <a:prstGeom prst="rightArrow">
            <a:avLst/>
          </a:prstGeom>
          <a:gradFill flip="none" rotWithShape="1">
            <a:gsLst>
              <a:gs pos="0">
                <a:schemeClr val="accent4"/>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333" name="Group 332"/>
          <p:cNvGrpSpPr/>
          <p:nvPr/>
        </p:nvGrpSpPr>
        <p:grpSpPr>
          <a:xfrm>
            <a:off x="1926311" y="3968796"/>
            <a:ext cx="5456623" cy="1053296"/>
            <a:chOff x="1803519" y="3750820"/>
            <a:chExt cx="5456623" cy="1053296"/>
          </a:xfrm>
        </p:grpSpPr>
        <p:sp>
          <p:nvSpPr>
            <p:cNvPr id="150" name="Oval 149"/>
            <p:cNvSpPr>
              <a:spLocks noChangeAspect="1"/>
            </p:cNvSpPr>
            <p:nvPr/>
          </p:nvSpPr>
          <p:spPr bwMode="auto">
            <a:xfrm>
              <a:off x="4005181" y="3750820"/>
              <a:ext cx="1053298" cy="1053296"/>
            </a:xfrm>
            <a:prstGeom prst="ellipse">
              <a:avLst/>
            </a:prstGeom>
            <a:solidFill>
              <a:schemeClr val="accent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321" name="Oval 320"/>
            <p:cNvSpPr>
              <a:spLocks noChangeAspect="1"/>
            </p:cNvSpPr>
            <p:nvPr/>
          </p:nvSpPr>
          <p:spPr bwMode="auto">
            <a:xfrm>
              <a:off x="1803519" y="3849024"/>
              <a:ext cx="825356" cy="812918"/>
            </a:xfrm>
            <a:prstGeom prst="ellipse">
              <a:avLst/>
            </a:prstGeom>
            <a:solidFill>
              <a:srgbClr val="E98306"/>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02" name="Oval 101"/>
            <p:cNvSpPr>
              <a:spLocks noChangeAspect="1"/>
            </p:cNvSpPr>
            <p:nvPr/>
          </p:nvSpPr>
          <p:spPr bwMode="auto">
            <a:xfrm>
              <a:off x="6434786" y="3849024"/>
              <a:ext cx="825356" cy="812918"/>
            </a:xfrm>
            <a:prstGeom prst="ellipse">
              <a:avLst/>
            </a:prstGeom>
            <a:solidFill>
              <a:srgbClr val="E98306"/>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sp>
        <p:nvSpPr>
          <p:cNvPr id="151" name="Text Box 28"/>
          <p:cNvSpPr txBox="1">
            <a:spLocks noChangeArrowheads="1"/>
          </p:cNvSpPr>
          <p:nvPr/>
        </p:nvSpPr>
        <p:spPr bwMode="auto">
          <a:xfrm>
            <a:off x="3384369" y="5185167"/>
            <a:ext cx="2532038" cy="539635"/>
          </a:xfrm>
          <a:prstGeom prst="rect">
            <a:avLst/>
          </a:prstGeom>
          <a:noFill/>
          <a:ln w="12700" algn="ctr">
            <a:noFill/>
            <a:miter lim="800000"/>
            <a:headEnd/>
            <a:tailEnd/>
          </a:ln>
        </p:spPr>
        <p:txBody>
          <a:bodyPr wrap="square">
            <a:spAutoFit/>
          </a:bodyPr>
          <a:lstStyle/>
          <a:p>
            <a:pPr algn="ctr" eaLnBrk="0" hangingPunct="0">
              <a:lnSpc>
                <a:spcPct val="90000"/>
              </a:lnSpc>
            </a:pPr>
            <a:r>
              <a:rPr lang="en-US" sz="1600" b="1" dirty="0" smtClean="0">
                <a:solidFill>
                  <a:srgbClr val="404040"/>
                </a:solidFill>
                <a:latin typeface="+mj-lt"/>
              </a:rPr>
              <a:t>Backup </a:t>
            </a:r>
            <a:r>
              <a:rPr lang="en-US" sz="1600" b="1" dirty="0">
                <a:solidFill>
                  <a:srgbClr val="404040"/>
                </a:solidFill>
                <a:latin typeface="+mj-lt"/>
              </a:rPr>
              <a:t>Exec™ </a:t>
            </a:r>
            <a:r>
              <a:rPr lang="en-US" sz="1600" b="1" dirty="0" smtClean="0">
                <a:solidFill>
                  <a:srgbClr val="404040"/>
                </a:solidFill>
                <a:latin typeface="+mj-lt"/>
              </a:rPr>
              <a:t>2014 </a:t>
            </a:r>
            <a:br>
              <a:rPr lang="en-US" sz="1600" b="1" dirty="0" smtClean="0">
                <a:solidFill>
                  <a:srgbClr val="404040"/>
                </a:solidFill>
                <a:latin typeface="+mj-lt"/>
              </a:rPr>
            </a:br>
            <a:r>
              <a:rPr lang="en-US" sz="1600" b="1" dirty="0" smtClean="0">
                <a:solidFill>
                  <a:srgbClr val="404040"/>
                </a:solidFill>
                <a:latin typeface="+mj-lt"/>
              </a:rPr>
              <a:t>Server</a:t>
            </a:r>
            <a:endParaRPr lang="en-US" sz="1600" b="1" dirty="0">
              <a:solidFill>
                <a:srgbClr val="404040"/>
              </a:solidFill>
              <a:latin typeface="+mj-lt"/>
            </a:endParaRPr>
          </a:p>
        </p:txBody>
      </p:sp>
      <p:sp>
        <p:nvSpPr>
          <p:cNvPr id="300" name="Rectangle 43"/>
          <p:cNvSpPr>
            <a:spLocks noChangeArrowheads="1"/>
          </p:cNvSpPr>
          <p:nvPr/>
        </p:nvSpPr>
        <p:spPr bwMode="auto">
          <a:xfrm>
            <a:off x="6206103" y="3303262"/>
            <a:ext cx="1496059" cy="195310"/>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algn="ctr" eaLnBrk="0" hangingPunct="0">
              <a:lnSpc>
                <a:spcPct val="85000"/>
              </a:lnSpc>
            </a:pPr>
            <a:r>
              <a:rPr lang="en-US" sz="1200" dirty="0" smtClean="0">
                <a:latin typeface="+mj-lt"/>
                <a:cs typeface="Times New Roman" pitchFamily="18" charset="0"/>
              </a:rPr>
              <a:t>Hypervisor</a:t>
            </a:r>
            <a:endParaRPr lang="en-US" sz="1200" dirty="0">
              <a:latin typeface="+mj-lt"/>
              <a:cs typeface="Times New Roman" pitchFamily="18" charset="0"/>
            </a:endParaRPr>
          </a:p>
        </p:txBody>
      </p:sp>
      <p:sp>
        <p:nvSpPr>
          <p:cNvPr id="335" name="Rectangle 43"/>
          <p:cNvSpPr>
            <a:spLocks noChangeArrowheads="1"/>
          </p:cNvSpPr>
          <p:nvPr/>
        </p:nvSpPr>
        <p:spPr bwMode="auto">
          <a:xfrm>
            <a:off x="1637549" y="3318942"/>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algn="ctr" eaLnBrk="0" hangingPunct="0">
              <a:lnSpc>
                <a:spcPct val="85000"/>
              </a:lnSpc>
            </a:pPr>
            <a:r>
              <a:rPr lang="en-US" sz="1200" dirty="0" smtClean="0">
                <a:latin typeface="+mj-lt"/>
                <a:cs typeface="Times New Roman" pitchFamily="18" charset="0"/>
              </a:rPr>
              <a:t>Protected Server</a:t>
            </a:r>
          </a:p>
        </p:txBody>
      </p:sp>
      <p:sp>
        <p:nvSpPr>
          <p:cNvPr id="338" name="Rectangle 43"/>
          <p:cNvSpPr>
            <a:spLocks noChangeArrowheads="1"/>
          </p:cNvSpPr>
          <p:nvPr/>
        </p:nvSpPr>
        <p:spPr bwMode="auto">
          <a:xfrm>
            <a:off x="702770" y="4090022"/>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eaLnBrk="0" hangingPunct="0">
              <a:lnSpc>
                <a:spcPct val="85000"/>
              </a:lnSpc>
            </a:pPr>
            <a:r>
              <a:rPr lang="en-US" sz="1200" dirty="0" smtClean="0">
                <a:latin typeface="+mj-lt"/>
                <a:cs typeface="Times New Roman" pitchFamily="18" charset="0"/>
              </a:rPr>
              <a:t>Parallel Option</a:t>
            </a:r>
          </a:p>
        </p:txBody>
      </p:sp>
      <p:sp>
        <p:nvSpPr>
          <p:cNvPr id="340" name="Rectangle 43"/>
          <p:cNvSpPr>
            <a:spLocks noChangeArrowheads="1"/>
          </p:cNvSpPr>
          <p:nvPr/>
        </p:nvSpPr>
        <p:spPr bwMode="auto">
          <a:xfrm>
            <a:off x="702770" y="4631890"/>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eaLnBrk="0" hangingPunct="0">
              <a:lnSpc>
                <a:spcPct val="85000"/>
              </a:lnSpc>
            </a:pPr>
            <a:r>
              <a:rPr lang="en-US" sz="1200" dirty="0" smtClean="0">
                <a:latin typeface="+mj-lt"/>
                <a:cs typeface="Times New Roman" pitchFamily="18" charset="0"/>
              </a:rPr>
              <a:t>Serial Option</a:t>
            </a:r>
          </a:p>
        </p:txBody>
      </p:sp>
      <p:sp>
        <p:nvSpPr>
          <p:cNvPr id="345" name="Rectangle 43"/>
          <p:cNvSpPr>
            <a:spLocks noChangeArrowheads="1"/>
          </p:cNvSpPr>
          <p:nvPr/>
        </p:nvSpPr>
        <p:spPr bwMode="auto">
          <a:xfrm>
            <a:off x="2588754" y="4642882"/>
            <a:ext cx="1532468" cy="18210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050" i="1" dirty="0" smtClean="0">
                <a:latin typeface="+mj-lt"/>
                <a:cs typeface="Times New Roman" pitchFamily="18" charset="0"/>
              </a:rPr>
              <a:t>Backup</a:t>
            </a:r>
            <a:endParaRPr lang="en-US" sz="1050" i="1" dirty="0">
              <a:latin typeface="+mj-lt"/>
              <a:cs typeface="Times New Roman" pitchFamily="18" charset="0"/>
            </a:endParaRPr>
          </a:p>
        </p:txBody>
      </p:sp>
      <p:sp>
        <p:nvSpPr>
          <p:cNvPr id="346" name="Rectangle 43"/>
          <p:cNvSpPr>
            <a:spLocks noChangeArrowheads="1"/>
          </p:cNvSpPr>
          <p:nvPr/>
        </p:nvSpPr>
        <p:spPr bwMode="auto">
          <a:xfrm>
            <a:off x="2588754" y="4177213"/>
            <a:ext cx="1532468" cy="18210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050" i="1" dirty="0" smtClean="0">
                <a:latin typeface="+mj-lt"/>
                <a:cs typeface="Times New Roman" pitchFamily="18" charset="0"/>
              </a:rPr>
              <a:t>Backup</a:t>
            </a:r>
            <a:endParaRPr lang="en-US" sz="1050" i="1" dirty="0">
              <a:latin typeface="+mj-lt"/>
              <a:cs typeface="Times New Roman" pitchFamily="18" charset="0"/>
            </a:endParaRPr>
          </a:p>
        </p:txBody>
      </p:sp>
      <p:sp>
        <p:nvSpPr>
          <p:cNvPr id="347" name="Rectangle 43"/>
          <p:cNvSpPr>
            <a:spLocks noChangeArrowheads="1"/>
          </p:cNvSpPr>
          <p:nvPr/>
        </p:nvSpPr>
        <p:spPr bwMode="auto">
          <a:xfrm>
            <a:off x="4908621" y="3999413"/>
            <a:ext cx="1532468" cy="18210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050" i="1" dirty="0" smtClean="0">
                <a:latin typeface="+mj-lt"/>
                <a:cs typeface="Times New Roman" pitchFamily="18" charset="0"/>
              </a:rPr>
              <a:t>Convert</a:t>
            </a:r>
            <a:endParaRPr lang="en-US" sz="1050" i="1" dirty="0">
              <a:latin typeface="+mj-lt"/>
              <a:cs typeface="Times New Roman" pitchFamily="18" charset="0"/>
            </a:endParaRPr>
          </a:p>
        </p:txBody>
      </p:sp>
      <p:sp>
        <p:nvSpPr>
          <p:cNvPr id="348" name="Rectangle 43"/>
          <p:cNvSpPr>
            <a:spLocks noChangeArrowheads="1"/>
          </p:cNvSpPr>
          <p:nvPr/>
        </p:nvSpPr>
        <p:spPr bwMode="auto">
          <a:xfrm>
            <a:off x="4908621" y="4634416"/>
            <a:ext cx="1532468" cy="18210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050" i="1" dirty="0" smtClean="0">
                <a:latin typeface="+mj-lt"/>
                <a:cs typeface="Times New Roman" pitchFamily="18" charset="0"/>
              </a:rPr>
              <a:t>Convert</a:t>
            </a:r>
            <a:endParaRPr lang="en-US" sz="1050" i="1" dirty="0">
              <a:latin typeface="+mj-lt"/>
              <a:cs typeface="Times New Roman" pitchFamily="18" charset="0"/>
            </a:endParaRPr>
          </a:p>
        </p:txBody>
      </p:sp>
      <p:sp>
        <p:nvSpPr>
          <p:cNvPr id="357" name="Title 356"/>
          <p:cNvSpPr>
            <a:spLocks noGrp="1"/>
          </p:cNvSpPr>
          <p:nvPr>
            <p:ph type="title"/>
          </p:nvPr>
        </p:nvSpPr>
        <p:spPr/>
        <p:txBody>
          <a:bodyPr/>
          <a:lstStyle/>
          <a:p>
            <a:r>
              <a:rPr lang="en-US" dirty="0"/>
              <a:t>Minimize Downtime With Instant Recovery</a:t>
            </a:r>
          </a:p>
        </p:txBody>
      </p:sp>
      <p:sp>
        <p:nvSpPr>
          <p:cNvPr id="3" name="TextBox 2"/>
          <p:cNvSpPr txBox="1"/>
          <p:nvPr/>
        </p:nvSpPr>
        <p:spPr bwMode="ltGray">
          <a:xfrm>
            <a:off x="6302116" y="2032429"/>
            <a:ext cx="2556924" cy="689916"/>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900" dirty="0" smtClean="0">
                <a:solidFill>
                  <a:schemeClr val="bg2">
                    <a:lumMod val="50000"/>
                  </a:schemeClr>
                </a:solidFill>
                <a:latin typeface="Calibri" pitchFamily="34" charset="0"/>
              </a:rPr>
              <a:t>Reduce Management Time and Set-up</a:t>
            </a:r>
          </a:p>
        </p:txBody>
      </p:sp>
      <p:sp>
        <p:nvSpPr>
          <p:cNvPr id="84" name="TextBox 83"/>
          <p:cNvSpPr txBox="1"/>
          <p:nvPr/>
        </p:nvSpPr>
        <p:spPr bwMode="ltGray">
          <a:xfrm>
            <a:off x="3510427" y="2033989"/>
            <a:ext cx="2576699" cy="584556"/>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900" dirty="0" smtClean="0">
                <a:solidFill>
                  <a:schemeClr val="bg2">
                    <a:lumMod val="50000"/>
                  </a:schemeClr>
                </a:solidFill>
                <a:latin typeface="Calibri" pitchFamily="34" charset="0"/>
              </a:rPr>
              <a:t>Dramatically Reduce System Downtime</a:t>
            </a:r>
          </a:p>
        </p:txBody>
      </p:sp>
      <p:sp>
        <p:nvSpPr>
          <p:cNvPr id="76" name="Rounded Rectangle 75"/>
          <p:cNvSpPr/>
          <p:nvPr/>
        </p:nvSpPr>
        <p:spPr bwMode="auto">
          <a:xfrm>
            <a:off x="380999" y="1447800"/>
            <a:ext cx="8373534" cy="457200"/>
          </a:xfrm>
          <a:prstGeom prst="roundRect">
            <a:avLst>
              <a:gd name="adj" fmla="val 13685"/>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r>
              <a:rPr lang="en-US" sz="2000" i="1" dirty="0" smtClean="0">
                <a:solidFill>
                  <a:prstClr val="black">
                    <a:lumMod val="85000"/>
                    <a:lumOff val="15000"/>
                  </a:prstClr>
                </a:solidFill>
                <a:latin typeface="Calibri"/>
              </a:rPr>
              <a:t>Migration Accelerator </a:t>
            </a:r>
            <a:r>
              <a:rPr lang="en-US" sz="2000" i="1" dirty="0">
                <a:solidFill>
                  <a:prstClr val="black">
                    <a:lumMod val="85000"/>
                    <a:lumOff val="15000"/>
                  </a:prstClr>
                </a:solidFill>
                <a:latin typeface="Calibri"/>
              </a:rPr>
              <a:t>– P2V, B2V &amp; V2P</a:t>
            </a:r>
          </a:p>
        </p:txBody>
      </p:sp>
      <p:pic>
        <p:nvPicPr>
          <p:cNvPr id="4" name="Picture 3" descr="che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11" y="2125134"/>
            <a:ext cx="440266" cy="440266"/>
          </a:xfrm>
          <a:prstGeom prst="rect">
            <a:avLst/>
          </a:prstGeom>
        </p:spPr>
      </p:pic>
      <p:pic>
        <p:nvPicPr>
          <p:cNvPr id="83" name="Picture 82" descr="che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042" y="2125134"/>
            <a:ext cx="440266" cy="440266"/>
          </a:xfrm>
          <a:prstGeom prst="rect">
            <a:avLst/>
          </a:prstGeom>
        </p:spPr>
      </p:pic>
      <p:pic>
        <p:nvPicPr>
          <p:cNvPr id="86" name="Picture 85" descr="che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627" y="2125134"/>
            <a:ext cx="440266" cy="440266"/>
          </a:xfrm>
          <a:prstGeom prst="rect">
            <a:avLst/>
          </a:prstGeom>
        </p:spPr>
      </p:pic>
      <p:pic>
        <p:nvPicPr>
          <p:cNvPr id="87" name="Picture 86" descr="BE_Server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4621" y="3742268"/>
            <a:ext cx="961870" cy="1066800"/>
          </a:xfrm>
          <a:prstGeom prst="rect">
            <a:avLst/>
          </a:prstGeom>
          <a:effectLst>
            <a:outerShdw blurRad="50800" dist="38100" dir="5400000" algn="t" rotWithShape="0">
              <a:prstClr val="black">
                <a:alpha val="40000"/>
              </a:prstClr>
            </a:outerShdw>
          </a:effectLst>
        </p:spPr>
      </p:pic>
      <p:grpSp>
        <p:nvGrpSpPr>
          <p:cNvPr id="88" name="Group 17"/>
          <p:cNvGrpSpPr>
            <a:grpSpLocks/>
          </p:cNvGrpSpPr>
          <p:nvPr/>
        </p:nvGrpSpPr>
        <p:grpSpPr>
          <a:xfrm>
            <a:off x="4663339" y="3482122"/>
            <a:ext cx="515121" cy="522063"/>
            <a:chOff x="2955619" y="1076461"/>
            <a:chExt cx="612371" cy="574069"/>
          </a:xfrm>
        </p:grpSpPr>
        <p:sp>
          <p:nvSpPr>
            <p:cNvPr id="89" name="Oval 88"/>
            <p:cNvSpPr>
              <a:spLocks noChangeAspect="1"/>
            </p:cNvSpPr>
            <p:nvPr/>
          </p:nvSpPr>
          <p:spPr bwMode="auto">
            <a:xfrm>
              <a:off x="2955619" y="1076461"/>
              <a:ext cx="612371" cy="574069"/>
            </a:xfrm>
            <a:prstGeom prst="ellipse">
              <a:avLst/>
            </a:prstGeom>
            <a:solidFill>
              <a:schemeClr val="accent2"/>
            </a:solidFill>
            <a:ln w="63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90" name="Flowchart: Magnetic Disk 122"/>
            <p:cNvSpPr/>
            <p:nvPr/>
          </p:nvSpPr>
          <p:spPr bwMode="auto">
            <a:xfrm>
              <a:off x="3102429" y="1206773"/>
              <a:ext cx="255134" cy="211931"/>
            </a:xfrm>
            <a:prstGeom prst="flowChartMagneticDisk">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grpSp>
          <p:nvGrpSpPr>
            <p:cNvPr id="91" name="Group 16"/>
            <p:cNvGrpSpPr/>
            <p:nvPr/>
          </p:nvGrpSpPr>
          <p:grpSpPr>
            <a:xfrm>
              <a:off x="3179547" y="1370500"/>
              <a:ext cx="230981" cy="132829"/>
              <a:chOff x="3757613" y="1285875"/>
              <a:chExt cx="230981" cy="132829"/>
            </a:xfrm>
          </p:grpSpPr>
          <p:sp>
            <p:nvSpPr>
              <p:cNvPr id="92" name="Rectangle 12"/>
              <p:cNvSpPr/>
              <p:nvPr/>
            </p:nvSpPr>
            <p:spPr bwMode="auto">
              <a:xfrm>
                <a:off x="3757613" y="1285875"/>
                <a:ext cx="230981" cy="132829"/>
              </a:xfrm>
              <a:prstGeom prst="rect">
                <a:avLst/>
              </a:prstGeom>
              <a:solidFill>
                <a:schemeClr val="accent2"/>
              </a:solidFill>
              <a:ln w="381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93" name="Rectangle 92"/>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sp>
            <p:nvSpPr>
              <p:cNvPr id="94" name="Rectangle 93"/>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90000"/>
                  </a:lnSpc>
                  <a:spcBef>
                    <a:spcPct val="0"/>
                  </a:spcBef>
                  <a:spcAft>
                    <a:spcPct val="0"/>
                  </a:spcAft>
                </a:pPr>
                <a:endParaRPr lang="en-IE" sz="2400" dirty="0">
                  <a:solidFill>
                    <a:prstClr val="white"/>
                  </a:solidFill>
                  <a:latin typeface="Calibri"/>
                </a:endParaRPr>
              </a:p>
            </p:txBody>
          </p:sp>
        </p:grpSp>
      </p:grpSp>
      <p:pic>
        <p:nvPicPr>
          <p:cNvPr id="5" name="Picture 4" descr="serv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073" y="3725332"/>
            <a:ext cx="386149" cy="914401"/>
          </a:xfrm>
          <a:prstGeom prst="rect">
            <a:avLst/>
          </a:prstGeom>
          <a:effectLst>
            <a:outerShdw blurRad="50800" dist="38100" dir="5400000" algn="t" rotWithShape="0">
              <a:prstClr val="black">
                <a:alpha val="40000"/>
              </a:prstClr>
            </a:outerShdw>
          </a:effectLst>
        </p:spPr>
      </p:pic>
      <p:pic>
        <p:nvPicPr>
          <p:cNvPr id="96" name="Picture 95" descr="protection.png"/>
          <p:cNvPicPr>
            <a:picLocks noChangeAspect="1"/>
          </p:cNvPicPr>
          <p:nvPr/>
        </p:nvPicPr>
        <p:blipFill rotWithShape="1">
          <a:blip r:embed="rId6" cstate="print">
            <a:extLst>
              <a:ext uri="{28A0092B-C50C-407E-A947-70E740481C1C}">
                <a14:useLocalDpi xmlns:a14="http://schemas.microsoft.com/office/drawing/2010/main" val="0"/>
              </a:ext>
            </a:extLst>
          </a:blip>
          <a:srcRect l="20629" r="20629" b="26011"/>
          <a:stretch/>
        </p:blipFill>
        <p:spPr>
          <a:xfrm>
            <a:off x="2308122" y="3900661"/>
            <a:ext cx="426612" cy="564520"/>
          </a:xfrm>
          <a:prstGeom prst="rect">
            <a:avLst/>
          </a:prstGeom>
          <a:effectLst>
            <a:outerShdw blurRad="127000" dist="38100" dir="5400000" algn="t" rotWithShape="0">
              <a:prstClr val="black">
                <a:alpha val="60000"/>
              </a:prstClr>
            </a:outerShdw>
          </a:effectLst>
        </p:spPr>
      </p:pic>
      <p:pic>
        <p:nvPicPr>
          <p:cNvPr id="101" name="Picture 100" descr="serv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9740" y="3725332"/>
            <a:ext cx="386149" cy="914401"/>
          </a:xfrm>
          <a:prstGeom prst="rect">
            <a:avLst/>
          </a:prstGeom>
          <a:effectLst>
            <a:outerShdw blurRad="50800" dist="38100" dir="5400000" algn="t" rotWithShape="0">
              <a:prstClr val="black">
                <a:alpha val="40000"/>
              </a:prstClr>
            </a:outerShdw>
          </a:effectLst>
        </p:spPr>
      </p:pic>
      <p:pic>
        <p:nvPicPr>
          <p:cNvPr id="100" name="Picture 99" descr="virtualization.png"/>
          <p:cNvPicPr>
            <a:picLocks noChangeAspect="1"/>
          </p:cNvPicPr>
          <p:nvPr/>
        </p:nvPicPr>
        <p:blipFill rotWithShape="1">
          <a:blip r:embed="rId7" cstate="print">
            <a:extLst>
              <a:ext uri="{28A0092B-C50C-407E-A947-70E740481C1C}">
                <a14:useLocalDpi xmlns:a14="http://schemas.microsoft.com/office/drawing/2010/main" val="0"/>
              </a:ext>
            </a:extLst>
          </a:blip>
          <a:srcRect l="8908" r="8908" b="25540"/>
          <a:stretch/>
        </p:blipFill>
        <p:spPr>
          <a:xfrm>
            <a:off x="6895423" y="4004733"/>
            <a:ext cx="549584" cy="491067"/>
          </a:xfrm>
          <a:prstGeom prst="rect">
            <a:avLst/>
          </a:prstGeom>
          <a:effectLst>
            <a:outerShdw blurRad="127000" dist="38100" dir="5400000" algn="t" rotWithShape="0">
              <a:prstClr val="black">
                <a:alpha val="60000"/>
              </a:prstClr>
            </a:outerShdw>
          </a:effectLst>
        </p:spPr>
      </p:pic>
      <p:sp>
        <p:nvSpPr>
          <p:cNvPr id="117" name="Footer Placeholder 3"/>
          <p:cNvSpPr>
            <a:spLocks noGrp="1"/>
          </p:cNvSpPr>
          <p:nvPr>
            <p:ph type="ftr" sz="quarter" idx="10"/>
          </p:nvPr>
        </p:nvSpPr>
        <p:spPr>
          <a:xfrm>
            <a:off x="381000" y="6358518"/>
            <a:ext cx="4183380" cy="232782"/>
          </a:xfrm>
        </p:spPr>
        <p:txBody>
          <a:bodyPr/>
          <a:lstStyle/>
          <a:p>
            <a:pPr lvl="0"/>
            <a:r>
              <a:rPr lang="en-US" dirty="0"/>
              <a:t>Backup Exec </a:t>
            </a:r>
            <a:r>
              <a:rPr lang="en-US" dirty="0">
                <a:latin typeface="Calibri"/>
                <a:cs typeface="Calibri"/>
              </a:rPr>
              <a:t>™ </a:t>
            </a:r>
            <a:r>
              <a:rPr lang="en-US" dirty="0"/>
              <a:t>2014</a:t>
            </a:r>
          </a:p>
        </p:txBody>
      </p:sp>
      <p:pic>
        <p:nvPicPr>
          <p:cNvPr id="46" name="Picture 45" descr="vmware_new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5854" y="4867857"/>
            <a:ext cx="1354520" cy="341843"/>
          </a:xfrm>
          <a:prstGeom prst="rect">
            <a:avLst/>
          </a:prstGeom>
        </p:spPr>
      </p:pic>
      <p:pic>
        <p:nvPicPr>
          <p:cNvPr id="47" name="Picture 46" descr="Windows Server 2008 Hyper-V logo v_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3409" y="5223567"/>
            <a:ext cx="1207813" cy="651518"/>
          </a:xfrm>
          <a:prstGeom prst="rect">
            <a:avLst/>
          </a:prstGeom>
        </p:spPr>
      </p:pic>
      <p:sp>
        <p:nvSpPr>
          <p:cNvPr id="45" name="TextBox 44"/>
          <p:cNvSpPr txBox="1"/>
          <p:nvPr/>
        </p:nvSpPr>
        <p:spPr bwMode="ltGray">
          <a:xfrm>
            <a:off x="591530" y="2037749"/>
            <a:ext cx="2882452" cy="689916"/>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900" dirty="0" smtClean="0">
                <a:solidFill>
                  <a:schemeClr val="bg2">
                    <a:lumMod val="50000"/>
                  </a:schemeClr>
                </a:solidFill>
                <a:latin typeface="Calibri" pitchFamily="34" charset="0"/>
              </a:rPr>
              <a:t>Accelerate Move to Virtualized Environment</a:t>
            </a:r>
          </a:p>
        </p:txBody>
      </p:sp>
    </p:spTree>
    <p:extLst>
      <p:ext uri="{BB962C8B-B14F-4D97-AF65-F5344CB8AC3E}">
        <p14:creationId xmlns:p14="http://schemas.microsoft.com/office/powerpoint/2010/main" val="3941361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381000" y="1918675"/>
            <a:ext cx="2692400" cy="3598838"/>
          </a:xfrm>
          <a:prstGeom prst="rect">
            <a:avLst/>
          </a:pr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err="1">
              <a:solidFill>
                <a:prstClr val="white"/>
              </a:solidFill>
              <a:latin typeface="Calibri"/>
            </a:endParaRPr>
          </a:p>
        </p:txBody>
      </p:sp>
      <p:sp>
        <p:nvSpPr>
          <p:cNvPr id="56" name="Rectangle 55"/>
          <p:cNvSpPr/>
          <p:nvPr/>
        </p:nvSpPr>
        <p:spPr bwMode="auto">
          <a:xfrm>
            <a:off x="3225800" y="1918675"/>
            <a:ext cx="2692400" cy="3598838"/>
          </a:xfrm>
          <a:prstGeom prst="rect">
            <a:avLst/>
          </a:pr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err="1">
              <a:solidFill>
                <a:prstClr val="white"/>
              </a:solidFill>
              <a:latin typeface="Calibri"/>
            </a:endParaRPr>
          </a:p>
        </p:txBody>
      </p:sp>
      <p:sp>
        <p:nvSpPr>
          <p:cNvPr id="57" name="Rectangle 56"/>
          <p:cNvSpPr/>
          <p:nvPr/>
        </p:nvSpPr>
        <p:spPr bwMode="auto">
          <a:xfrm>
            <a:off x="6028267" y="1918675"/>
            <a:ext cx="2692400" cy="3598838"/>
          </a:xfrm>
          <a:prstGeom prst="rect">
            <a:avLst/>
          </a:prstGeom>
          <a:gradFill flip="none" rotWithShape="1">
            <a:gsLst>
              <a:gs pos="0">
                <a:schemeClr val="bg1">
                  <a:lumMod val="75000"/>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err="1">
              <a:solidFill>
                <a:prstClr val="white"/>
              </a:solidFill>
              <a:latin typeface="Calibri"/>
            </a:endParaRPr>
          </a:p>
        </p:txBody>
      </p:sp>
      <p:sp>
        <p:nvSpPr>
          <p:cNvPr id="156" name="Round Same Side Corner Rectangle 155"/>
          <p:cNvSpPr/>
          <p:nvPr/>
        </p:nvSpPr>
        <p:spPr bwMode="auto">
          <a:xfrm>
            <a:off x="3225799" y="3314634"/>
            <a:ext cx="2700867" cy="2514601"/>
          </a:xfrm>
          <a:prstGeom prst="round2SameRect">
            <a:avLst>
              <a:gd name="adj1" fmla="val 0"/>
              <a:gd name="adj2" fmla="val 3209"/>
            </a:avLst>
          </a:prstGeom>
          <a:noFill/>
          <a:ln w="19050" cap="flat" cmpd="sng" algn="ctr">
            <a:noFill/>
            <a:prstDash val="solid"/>
            <a:round/>
            <a:headEnd type="none" w="med" len="med"/>
            <a:tailEnd type="none" w="med" len="med"/>
          </a:ln>
          <a:effectLst/>
        </p:spPr>
        <p:txBody>
          <a:bodyPr vert="horz" wrap="square" lIns="91440" tIns="228600" rIns="91440" bIns="228600" numCol="1" rtlCol="0" anchor="t" anchorCtr="0" compatLnSpc="1">
            <a:prstTxWarp prst="textNoShape">
              <a:avLst/>
            </a:prstTxWarp>
          </a:bodyPr>
          <a:lstStyle/>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Restore full </a:t>
            </a:r>
            <a:r>
              <a:rPr lang="en-US" sz="1500" dirty="0">
                <a:solidFill>
                  <a:srgbClr val="262626"/>
                </a:solidFill>
                <a:latin typeface="Calibri"/>
              </a:rPr>
              <a:t>virtual machines,  applications and databases</a:t>
            </a:r>
          </a:p>
          <a:p>
            <a:pPr marL="182880" lvl="0" indent="-182880" algn="l">
              <a:lnSpc>
                <a:spcPct val="85000"/>
              </a:lnSpc>
              <a:spcAft>
                <a:spcPts val="400"/>
              </a:spcAft>
              <a:buClr>
                <a:schemeClr val="tx1">
                  <a:lumMod val="65000"/>
                  <a:lumOff val="35000"/>
                </a:schemeClr>
              </a:buClr>
              <a:buFontTx/>
              <a:buChar char="•"/>
              <a:defRPr/>
            </a:pPr>
            <a:r>
              <a:rPr lang="en-US" sz="1500" dirty="0">
                <a:solidFill>
                  <a:srgbClr val="262626"/>
                </a:solidFill>
                <a:latin typeface="Calibri"/>
              </a:rPr>
              <a:t>Granular files/folders</a:t>
            </a:r>
          </a:p>
          <a:p>
            <a:pPr marL="182880" lvl="0" indent="-182880" algn="l">
              <a:lnSpc>
                <a:spcPct val="85000"/>
              </a:lnSpc>
              <a:spcAft>
                <a:spcPts val="400"/>
              </a:spcAft>
              <a:buClr>
                <a:schemeClr val="tx1">
                  <a:lumMod val="65000"/>
                  <a:lumOff val="35000"/>
                </a:schemeClr>
              </a:buClr>
              <a:buFontTx/>
              <a:buChar char="•"/>
              <a:defRPr/>
            </a:pPr>
            <a:r>
              <a:rPr lang="en-US" sz="1500" dirty="0">
                <a:solidFill>
                  <a:srgbClr val="262626"/>
                </a:solidFill>
                <a:latin typeface="Calibri"/>
              </a:rPr>
              <a:t>Granular application </a:t>
            </a:r>
            <a:r>
              <a:rPr lang="en-US" sz="1500" dirty="0" smtClean="0">
                <a:solidFill>
                  <a:srgbClr val="262626"/>
                </a:solidFill>
                <a:latin typeface="Calibri"/>
              </a:rPr>
              <a:t>data</a:t>
            </a:r>
            <a:endParaRPr lang="en-US" sz="1500" dirty="0">
              <a:solidFill>
                <a:srgbClr val="262626"/>
              </a:solidFill>
              <a:latin typeface="Calibri"/>
            </a:endParaRPr>
          </a:p>
          <a:p>
            <a:pPr marL="182880" lvl="0" indent="-182880" algn="l">
              <a:lnSpc>
                <a:spcPct val="85000"/>
              </a:lnSpc>
              <a:spcAft>
                <a:spcPts val="400"/>
              </a:spcAft>
              <a:buClr>
                <a:schemeClr val="tx1">
                  <a:lumMod val="65000"/>
                  <a:lumOff val="35000"/>
                </a:schemeClr>
              </a:buClr>
              <a:buFontTx/>
              <a:buChar char="•"/>
              <a:defRPr/>
            </a:pPr>
            <a:r>
              <a:rPr lang="en-US" sz="1500" dirty="0">
                <a:solidFill>
                  <a:srgbClr val="262626"/>
                </a:solidFill>
                <a:latin typeface="Calibri"/>
              </a:rPr>
              <a:t>Restore </a:t>
            </a:r>
            <a:r>
              <a:rPr lang="en-US" sz="1500" dirty="0" smtClean="0">
                <a:solidFill>
                  <a:srgbClr val="262626"/>
                </a:solidFill>
                <a:latin typeface="Calibri"/>
              </a:rPr>
              <a:t>directly from storage to </a:t>
            </a:r>
            <a:r>
              <a:rPr lang="en-US" sz="1500" dirty="0">
                <a:solidFill>
                  <a:srgbClr val="262626"/>
                </a:solidFill>
                <a:latin typeface="Calibri"/>
              </a:rPr>
              <a:t>same to other </a:t>
            </a:r>
            <a:r>
              <a:rPr lang="en-US" sz="1500" dirty="0" smtClean="0">
                <a:solidFill>
                  <a:srgbClr val="262626"/>
                </a:solidFill>
                <a:latin typeface="Calibri"/>
              </a:rPr>
              <a:t>location</a:t>
            </a:r>
          </a:p>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No mounting or staging required</a:t>
            </a:r>
          </a:p>
        </p:txBody>
      </p:sp>
      <p:sp>
        <p:nvSpPr>
          <p:cNvPr id="159" name="Round Same Side Corner Rectangle 158"/>
          <p:cNvSpPr/>
          <p:nvPr/>
        </p:nvSpPr>
        <p:spPr bwMode="auto">
          <a:xfrm>
            <a:off x="6053666" y="3314634"/>
            <a:ext cx="2700867" cy="2514601"/>
          </a:xfrm>
          <a:prstGeom prst="round2SameRect">
            <a:avLst>
              <a:gd name="adj1" fmla="val 0"/>
              <a:gd name="adj2" fmla="val 3209"/>
            </a:avLst>
          </a:prstGeom>
          <a:noFill/>
          <a:ln w="19050" cap="flat" cmpd="sng" algn="ctr">
            <a:noFill/>
            <a:prstDash val="solid"/>
            <a:round/>
            <a:headEnd type="none" w="med" len="med"/>
            <a:tailEnd type="none" w="med" len="med"/>
          </a:ln>
          <a:effectLst/>
        </p:spPr>
        <p:txBody>
          <a:bodyPr vert="horz" wrap="square" lIns="91440" tIns="228600" rIns="91440" bIns="228600" numCol="1" rtlCol="0" anchor="t" anchorCtr="0" compatLnSpc="1">
            <a:prstTxWarp prst="textNoShape">
              <a:avLst/>
            </a:prstTxWarp>
          </a:bodyPr>
          <a:lstStyle/>
          <a:p>
            <a:pPr marL="182880" lvl="0" indent="-182880" algn="l">
              <a:lnSpc>
                <a:spcPct val="85000"/>
              </a:lnSpc>
              <a:spcAft>
                <a:spcPts val="400"/>
              </a:spcAft>
              <a:buClr>
                <a:schemeClr val="tx1">
                  <a:lumMod val="65000"/>
                  <a:lumOff val="35000"/>
                </a:schemeClr>
              </a:buClr>
              <a:buFontTx/>
              <a:buChar char="•"/>
              <a:defRPr/>
            </a:pPr>
            <a:r>
              <a:rPr lang="en-US" sz="1500" dirty="0">
                <a:solidFill>
                  <a:srgbClr val="262626"/>
                </a:solidFill>
                <a:latin typeface="Calibri"/>
              </a:rPr>
              <a:t>Block level </a:t>
            </a:r>
            <a:r>
              <a:rPr lang="en-US" sz="1500" dirty="0" err="1">
                <a:solidFill>
                  <a:srgbClr val="262626"/>
                </a:solidFill>
                <a:latin typeface="Calibri"/>
              </a:rPr>
              <a:t>deduplication</a:t>
            </a:r>
            <a:r>
              <a:rPr lang="en-US" sz="1500" dirty="0">
                <a:solidFill>
                  <a:srgbClr val="262626"/>
                </a:solidFill>
                <a:latin typeface="Calibri"/>
              </a:rPr>
              <a:t> across all virtual </a:t>
            </a:r>
            <a:r>
              <a:rPr lang="en-US" sz="1500" dirty="0" smtClean="0">
                <a:solidFill>
                  <a:srgbClr val="262626"/>
                </a:solidFill>
                <a:latin typeface="Calibri"/>
              </a:rPr>
              <a:t>and physical backups</a:t>
            </a:r>
            <a:endParaRPr lang="en-US" sz="1500" dirty="0">
              <a:solidFill>
                <a:srgbClr val="262626"/>
              </a:solidFill>
              <a:latin typeface="Calibri"/>
            </a:endParaRPr>
          </a:p>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Change </a:t>
            </a:r>
            <a:r>
              <a:rPr lang="en-US" sz="1500" dirty="0">
                <a:solidFill>
                  <a:srgbClr val="262626"/>
                </a:solidFill>
                <a:latin typeface="Calibri"/>
              </a:rPr>
              <a:t>block </a:t>
            </a:r>
            <a:r>
              <a:rPr lang="en-US" sz="1500" dirty="0" smtClean="0">
                <a:solidFill>
                  <a:srgbClr val="262626"/>
                </a:solidFill>
                <a:latin typeface="Calibri"/>
              </a:rPr>
              <a:t>tracking</a:t>
            </a:r>
          </a:p>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Convert </a:t>
            </a:r>
            <a:r>
              <a:rPr lang="en-US" sz="1500" dirty="0">
                <a:solidFill>
                  <a:srgbClr val="262626"/>
                </a:solidFill>
                <a:latin typeface="Calibri"/>
              </a:rPr>
              <a:t>physical servers to virtual </a:t>
            </a:r>
            <a:r>
              <a:rPr lang="en-US" sz="1500" dirty="0" smtClean="0">
                <a:solidFill>
                  <a:srgbClr val="262626"/>
                </a:solidFill>
                <a:latin typeface="Calibri"/>
              </a:rPr>
              <a:t>machines</a:t>
            </a:r>
          </a:p>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Centralized management with deep visibility</a:t>
            </a:r>
            <a:endParaRPr lang="en-US" sz="1500" dirty="0">
              <a:solidFill>
                <a:srgbClr val="262626"/>
              </a:solidFill>
              <a:latin typeface="Calibri"/>
            </a:endParaRPr>
          </a:p>
        </p:txBody>
      </p:sp>
      <p:sp>
        <p:nvSpPr>
          <p:cNvPr id="20" name="Round Same Side Corner Rectangle 19"/>
          <p:cNvSpPr/>
          <p:nvPr/>
        </p:nvSpPr>
        <p:spPr bwMode="auto">
          <a:xfrm>
            <a:off x="380999" y="3314634"/>
            <a:ext cx="2700867" cy="2514601"/>
          </a:xfrm>
          <a:prstGeom prst="round2SameRect">
            <a:avLst>
              <a:gd name="adj1" fmla="val 0"/>
              <a:gd name="adj2" fmla="val 3209"/>
            </a:avLst>
          </a:prstGeom>
          <a:noFill/>
          <a:ln w="19050" cap="flat" cmpd="sng" algn="ctr">
            <a:noFill/>
            <a:prstDash val="solid"/>
            <a:round/>
            <a:headEnd type="none" w="med" len="med"/>
            <a:tailEnd type="none" w="med" len="med"/>
          </a:ln>
          <a:effectLst/>
        </p:spPr>
        <p:txBody>
          <a:bodyPr vert="horz" wrap="square" lIns="91440" tIns="228600" rIns="91440" bIns="228600" numCol="1" rtlCol="0" anchor="t" anchorCtr="0" compatLnSpc="1">
            <a:prstTxWarp prst="textNoShape">
              <a:avLst/>
            </a:prstTxWarp>
          </a:bodyPr>
          <a:lstStyle/>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Deep integration </a:t>
            </a:r>
            <a:r>
              <a:rPr lang="en-US" sz="1500" dirty="0">
                <a:solidFill>
                  <a:srgbClr val="262626"/>
                </a:solidFill>
                <a:latin typeface="Calibri"/>
              </a:rPr>
              <a:t>with </a:t>
            </a:r>
            <a:r>
              <a:rPr lang="en-US" sz="1500" dirty="0" smtClean="0">
                <a:solidFill>
                  <a:srgbClr val="262626"/>
                </a:solidFill>
                <a:latin typeface="Calibri"/>
              </a:rPr>
              <a:t>Microsoft VSS </a:t>
            </a:r>
            <a:r>
              <a:rPr lang="en-US" sz="1500" dirty="0">
                <a:solidFill>
                  <a:srgbClr val="262626"/>
                </a:solidFill>
                <a:latin typeface="Calibri"/>
              </a:rPr>
              <a:t>and </a:t>
            </a:r>
            <a:r>
              <a:rPr lang="en-US" sz="1500" dirty="0" smtClean="0">
                <a:solidFill>
                  <a:srgbClr val="262626"/>
                </a:solidFill>
                <a:latin typeface="Calibri"/>
              </a:rPr>
              <a:t>VMware ADP </a:t>
            </a:r>
            <a:r>
              <a:rPr lang="en-US" sz="1500" dirty="0">
                <a:solidFill>
                  <a:srgbClr val="262626"/>
                </a:solidFill>
                <a:latin typeface="Calibri"/>
              </a:rPr>
              <a:t>for fast VM </a:t>
            </a:r>
            <a:r>
              <a:rPr lang="en-US" sz="1500" dirty="0" smtClean="0">
                <a:solidFill>
                  <a:srgbClr val="262626"/>
                </a:solidFill>
                <a:latin typeface="Calibri"/>
              </a:rPr>
              <a:t>snapshots</a:t>
            </a:r>
          </a:p>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Zero impact </a:t>
            </a:r>
            <a:r>
              <a:rPr lang="en-US" sz="1500" dirty="0">
                <a:solidFill>
                  <a:srgbClr val="262626"/>
                </a:solidFill>
                <a:latin typeface="Calibri"/>
              </a:rPr>
              <a:t>on the </a:t>
            </a:r>
            <a:r>
              <a:rPr lang="en-US" sz="1500" dirty="0" smtClean="0">
                <a:solidFill>
                  <a:srgbClr val="262626"/>
                </a:solidFill>
                <a:latin typeface="Calibri"/>
              </a:rPr>
              <a:t>VMs</a:t>
            </a:r>
            <a:endParaRPr lang="en-US" sz="1500" dirty="0">
              <a:solidFill>
                <a:srgbClr val="262626"/>
              </a:solidFill>
              <a:latin typeface="Calibri"/>
            </a:endParaRPr>
          </a:p>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Dynamically protects new VMs found at job run-time</a:t>
            </a:r>
          </a:p>
          <a:p>
            <a:pPr marL="182880" lvl="0" indent="-182880" algn="l">
              <a:lnSpc>
                <a:spcPct val="85000"/>
              </a:lnSpc>
              <a:spcAft>
                <a:spcPts val="400"/>
              </a:spcAft>
              <a:buClr>
                <a:schemeClr val="tx1">
                  <a:lumMod val="65000"/>
                  <a:lumOff val="35000"/>
                </a:schemeClr>
              </a:buClr>
              <a:buFontTx/>
              <a:buChar char="•"/>
              <a:defRPr/>
            </a:pPr>
            <a:r>
              <a:rPr lang="en-US" sz="1500" dirty="0" smtClean="0">
                <a:solidFill>
                  <a:srgbClr val="262626"/>
                </a:solidFill>
                <a:latin typeface="Calibri"/>
              </a:rPr>
              <a:t>VMware </a:t>
            </a:r>
            <a:r>
              <a:rPr lang="en-US" sz="1500" dirty="0">
                <a:solidFill>
                  <a:srgbClr val="262626"/>
                </a:solidFill>
                <a:latin typeface="Calibri"/>
              </a:rPr>
              <a:t>R</a:t>
            </a:r>
            <a:r>
              <a:rPr lang="en-US" sz="1500" dirty="0" smtClean="0">
                <a:solidFill>
                  <a:srgbClr val="262626"/>
                </a:solidFill>
                <a:latin typeface="Calibri"/>
              </a:rPr>
              <a:t>eady </a:t>
            </a:r>
            <a:r>
              <a:rPr lang="en-US" sz="1500" dirty="0">
                <a:solidFill>
                  <a:srgbClr val="262626"/>
                </a:solidFill>
                <a:latin typeface="Calibri"/>
              </a:rPr>
              <a:t>and Microsoft® certified </a:t>
            </a:r>
          </a:p>
        </p:txBody>
      </p:sp>
      <p:sp>
        <p:nvSpPr>
          <p:cNvPr id="11266" name="Rectangle 3"/>
          <p:cNvSpPr>
            <a:spLocks noGrp="1" noChangeArrowheads="1"/>
          </p:cNvSpPr>
          <p:nvPr>
            <p:ph type="title"/>
          </p:nvPr>
        </p:nvSpPr>
        <p:spPr/>
        <p:txBody>
          <a:bodyPr/>
          <a:lstStyle/>
          <a:p>
            <a:pPr eaLnBrk="1" hangingPunct="1"/>
            <a:r>
              <a:rPr lang="en-GB" dirty="0" smtClean="0"/>
              <a:t>Modern Technology Built for Virtualization</a:t>
            </a:r>
          </a:p>
        </p:txBody>
      </p:sp>
      <p:sp>
        <p:nvSpPr>
          <p:cNvPr id="2" name="Footer Placeholder 1"/>
          <p:cNvSpPr>
            <a:spLocks noGrp="1"/>
          </p:cNvSpPr>
          <p:nvPr>
            <p:ph type="ftr" sz="quarter" idx="10"/>
          </p:nvPr>
        </p:nvSpPr>
        <p:spPr/>
        <p:txBody>
          <a:bodyPr/>
          <a:lstStyle/>
          <a:p>
            <a:pPr lvl="0"/>
            <a:r>
              <a:rPr lang="en-US" dirty="0"/>
              <a:t>Backup Exec </a:t>
            </a:r>
            <a:r>
              <a:rPr lang="en-US" dirty="0">
                <a:latin typeface="Calibri"/>
                <a:cs typeface="Calibri"/>
              </a:rPr>
              <a:t>™ </a:t>
            </a:r>
            <a:r>
              <a:rPr lang="en-US" dirty="0"/>
              <a:t>2014</a:t>
            </a:r>
          </a:p>
        </p:txBody>
      </p:sp>
      <p:sp>
        <p:nvSpPr>
          <p:cNvPr id="34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5</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grpSp>
        <p:nvGrpSpPr>
          <p:cNvPr id="4" name="Group 3"/>
          <p:cNvGrpSpPr/>
          <p:nvPr/>
        </p:nvGrpSpPr>
        <p:grpSpPr>
          <a:xfrm>
            <a:off x="998180" y="2231937"/>
            <a:ext cx="1466505" cy="944034"/>
            <a:chOff x="998820" y="2311400"/>
            <a:chExt cx="1466505" cy="944034"/>
          </a:xfrm>
        </p:grpSpPr>
        <p:grpSp>
          <p:nvGrpSpPr>
            <p:cNvPr id="3" name="Group 2"/>
            <p:cNvGrpSpPr/>
            <p:nvPr/>
          </p:nvGrpSpPr>
          <p:grpSpPr>
            <a:xfrm>
              <a:off x="1227669" y="2311400"/>
              <a:ext cx="1237656" cy="944034"/>
              <a:chOff x="1165512" y="2319867"/>
              <a:chExt cx="1237656" cy="944034"/>
            </a:xfrm>
          </p:grpSpPr>
          <p:pic>
            <p:nvPicPr>
              <p:cNvPr id="14" name="Picture 13" descr="VIRTUAL_SERV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8032" y="2319867"/>
                <a:ext cx="645136" cy="944034"/>
              </a:xfrm>
              <a:prstGeom prst="rect">
                <a:avLst/>
              </a:prstGeom>
            </p:spPr>
          </p:pic>
          <p:pic>
            <p:nvPicPr>
              <p:cNvPr id="15" name="Picture 14" descr="VIRTUAL_DESKTO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5512" y="2438400"/>
                <a:ext cx="749694" cy="600550"/>
              </a:xfrm>
              <a:prstGeom prst="rect">
                <a:avLst/>
              </a:prstGeom>
            </p:spPr>
          </p:pic>
        </p:grpSp>
        <p:pic>
          <p:nvPicPr>
            <p:cNvPr id="23" name="Picture 22" descr="Windows Server 2008 Hyper-V logo v_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820" y="2785517"/>
              <a:ext cx="674924" cy="364067"/>
            </a:xfrm>
            <a:prstGeom prst="rect">
              <a:avLst/>
            </a:prstGeom>
          </p:spPr>
        </p:pic>
      </p:grpSp>
      <p:sp>
        <p:nvSpPr>
          <p:cNvPr id="24" name="TextBox 23"/>
          <p:cNvSpPr txBox="1"/>
          <p:nvPr/>
        </p:nvSpPr>
        <p:spPr bwMode="ltGray">
          <a:xfrm>
            <a:off x="374831" y="6620683"/>
            <a:ext cx="8183578" cy="237317"/>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900" dirty="0" smtClean="0">
                <a:solidFill>
                  <a:schemeClr val="bg2">
                    <a:lumMod val="50000"/>
                  </a:schemeClr>
                </a:solidFill>
                <a:latin typeface="Calibri" pitchFamily="34" charset="0"/>
              </a:rPr>
              <a:t>Note</a:t>
            </a:r>
            <a:r>
              <a:rPr lang="en-US" sz="900" dirty="0">
                <a:solidFill>
                  <a:schemeClr val="bg2">
                    <a:lumMod val="50000"/>
                  </a:schemeClr>
                </a:solidFill>
                <a:latin typeface="Calibri" pitchFamily="34" charset="0"/>
              </a:rPr>
              <a:t>: The Agent for </a:t>
            </a:r>
            <a:r>
              <a:rPr lang="en-US" sz="900" dirty="0" smtClean="0">
                <a:solidFill>
                  <a:schemeClr val="bg2">
                    <a:lumMod val="50000"/>
                  </a:schemeClr>
                </a:solidFill>
                <a:latin typeface="Calibri" pitchFamily="34" charset="0"/>
              </a:rPr>
              <a:t>Applications and Databases </a:t>
            </a:r>
            <a:r>
              <a:rPr lang="en-US" sz="900" dirty="0">
                <a:solidFill>
                  <a:schemeClr val="bg2">
                    <a:lumMod val="50000"/>
                  </a:schemeClr>
                </a:solidFill>
                <a:latin typeface="Calibri" pitchFamily="34" charset="0"/>
              </a:rPr>
              <a:t>must be installed in a VM to collect Application </a:t>
            </a:r>
            <a:r>
              <a:rPr lang="en-US" sz="900" dirty="0" smtClean="0">
                <a:solidFill>
                  <a:schemeClr val="bg2">
                    <a:lumMod val="50000"/>
                  </a:schemeClr>
                </a:solidFill>
                <a:latin typeface="Calibri" pitchFamily="34" charset="0"/>
              </a:rPr>
              <a:t>Metadata enabling application </a:t>
            </a:r>
            <a:r>
              <a:rPr lang="en-US" sz="900" dirty="0">
                <a:solidFill>
                  <a:schemeClr val="bg2">
                    <a:lumMod val="50000"/>
                  </a:schemeClr>
                </a:solidFill>
                <a:latin typeface="Calibri" pitchFamily="34" charset="0"/>
              </a:rPr>
              <a:t>data recovery.</a:t>
            </a:r>
            <a:endParaRPr lang="en-US" sz="900" dirty="0" smtClean="0">
              <a:solidFill>
                <a:schemeClr val="bg2">
                  <a:lumMod val="50000"/>
                </a:schemeClr>
              </a:solidFill>
              <a:latin typeface="Calibri" pitchFamily="34" charset="0"/>
            </a:endParaRPr>
          </a:p>
        </p:txBody>
      </p:sp>
      <p:grpSp>
        <p:nvGrpSpPr>
          <p:cNvPr id="11" name="Group 10"/>
          <p:cNvGrpSpPr/>
          <p:nvPr/>
        </p:nvGrpSpPr>
        <p:grpSpPr>
          <a:xfrm>
            <a:off x="3500959" y="2267681"/>
            <a:ext cx="2018462" cy="921891"/>
            <a:chOff x="3653365" y="2313276"/>
            <a:chExt cx="2018462" cy="921891"/>
          </a:xfrm>
        </p:grpSpPr>
        <p:sp>
          <p:nvSpPr>
            <p:cNvPr id="30" name="Right Arrow 29"/>
            <p:cNvSpPr/>
            <p:nvPr/>
          </p:nvSpPr>
          <p:spPr bwMode="auto">
            <a:xfrm>
              <a:off x="3653365" y="2328721"/>
              <a:ext cx="1274234" cy="724703"/>
            </a:xfrm>
            <a:prstGeom prst="rightArrow">
              <a:avLst/>
            </a:prstGeom>
            <a:gradFill flip="none" rotWithShape="1">
              <a:gsLst>
                <a:gs pos="1000">
                  <a:schemeClr val="bg1">
                    <a:alpha val="0"/>
                  </a:schemeClr>
                </a:gs>
                <a:gs pos="100000">
                  <a:schemeClr val="accent2"/>
                </a:gs>
              </a:gsLst>
              <a:lin ang="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29" name="Picture 28" descr="file_serv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3910" y="2320767"/>
              <a:ext cx="622169" cy="914400"/>
            </a:xfrm>
            <a:prstGeom prst="rect">
              <a:avLst/>
            </a:prstGeom>
            <a:effectLst>
              <a:outerShdw blurRad="127000" dist="38100" dir="5400000" algn="t" rotWithShape="0">
                <a:prstClr val="black">
                  <a:alpha val="60000"/>
                </a:prstClr>
              </a:outerShdw>
            </a:effectLst>
          </p:spPr>
        </p:pic>
        <p:grpSp>
          <p:nvGrpSpPr>
            <p:cNvPr id="31" name="Group 158"/>
            <p:cNvGrpSpPr>
              <a:grpSpLocks/>
            </p:cNvGrpSpPr>
            <p:nvPr/>
          </p:nvGrpSpPr>
          <p:grpSpPr bwMode="auto">
            <a:xfrm>
              <a:off x="5368397" y="2565399"/>
              <a:ext cx="303430" cy="303430"/>
              <a:chOff x="4435545" y="5353636"/>
              <a:chExt cx="476250" cy="476250"/>
            </a:xfrm>
            <a:effectLst>
              <a:outerShdw blurRad="50800" dist="38100" dir="5400000">
                <a:srgbClr val="000000">
                  <a:alpha val="40000"/>
                </a:srgbClr>
              </a:outerShdw>
            </a:effectLst>
          </p:grpSpPr>
          <p:grpSp>
            <p:nvGrpSpPr>
              <p:cNvPr id="32" name="Group 82"/>
              <p:cNvGrpSpPr>
                <a:grpSpLocks/>
              </p:cNvGrpSpPr>
              <p:nvPr/>
            </p:nvGrpSpPr>
            <p:grpSpPr bwMode="auto">
              <a:xfrm>
                <a:off x="4435545" y="5353636"/>
                <a:ext cx="476250" cy="476250"/>
                <a:chOff x="2670" y="2340"/>
                <a:chExt cx="300" cy="300"/>
              </a:xfrm>
            </p:grpSpPr>
            <p:sp>
              <p:nvSpPr>
                <p:cNvPr id="34" name="Oval 11"/>
                <p:cNvSpPr>
                  <a:spLocks noChangeArrowheads="1"/>
                </p:cNvSpPr>
                <p:nvPr/>
              </p:nvSpPr>
              <p:spPr bwMode="gray">
                <a:xfrm>
                  <a:off x="2670" y="2340"/>
                  <a:ext cx="300" cy="300"/>
                </a:xfrm>
                <a:prstGeom prst="ellipse">
                  <a:avLst/>
                </a:prstGeom>
                <a:gradFill rotWithShape="0">
                  <a:gsLst>
                    <a:gs pos="0">
                      <a:srgbClr val="4D6883"/>
                    </a:gs>
                    <a:gs pos="64999">
                      <a:srgbClr val="9CB0C4"/>
                    </a:gs>
                    <a:gs pos="100000">
                      <a:srgbClr val="9CB0C4"/>
                    </a:gs>
                  </a:gsLst>
                  <a:lin ang="5400000"/>
                </a:gradFill>
                <a:ln w="12700" algn="ctr">
                  <a:solidFill>
                    <a:schemeClr val="tx2">
                      <a:lumMod val="65000"/>
                      <a:lumOff val="35000"/>
                    </a:schemeClr>
                  </a:solidFill>
                  <a:round/>
                  <a:headEnd/>
                  <a:tailEnd/>
                </a:ln>
              </p:spPr>
              <p:txBody>
                <a:bodyPr anchor="ctr"/>
                <a:lstStyle/>
                <a:p>
                  <a:endParaRPr lang="en-US" sz="1200" i="1" dirty="0">
                    <a:solidFill>
                      <a:schemeClr val="bg1"/>
                    </a:solidFill>
                    <a:latin typeface="Calibri" pitchFamily="34" charset="0"/>
                  </a:endParaRPr>
                </a:p>
              </p:txBody>
            </p:sp>
            <p:sp>
              <p:nvSpPr>
                <p:cNvPr id="35" name="Cube 139"/>
                <p:cNvSpPr>
                  <a:spLocks noChangeArrowheads="1"/>
                </p:cNvSpPr>
                <p:nvPr/>
              </p:nvSpPr>
              <p:spPr bwMode="auto">
                <a:xfrm>
                  <a:off x="2761" y="2386"/>
                  <a:ext cx="91" cy="92"/>
                </a:xfrm>
                <a:prstGeom prst="cube">
                  <a:avLst>
                    <a:gd name="adj" fmla="val 25000"/>
                  </a:avLst>
                </a:prstGeom>
                <a:solidFill>
                  <a:srgbClr val="4D6883"/>
                </a:solidFill>
                <a:ln w="9525" algn="ctr">
                  <a:noFill/>
                  <a:round/>
                  <a:headEnd/>
                  <a:tailEnd/>
                </a:ln>
              </p:spPr>
              <p:txBody>
                <a:bodyPr anchor="ctr"/>
                <a:lstStyle/>
                <a:p>
                  <a:endParaRPr lang="en-US" sz="1200" i="1" dirty="0">
                    <a:solidFill>
                      <a:schemeClr val="bg1"/>
                    </a:solidFill>
                    <a:latin typeface="Calibri" pitchFamily="34" charset="0"/>
                  </a:endParaRPr>
                </a:p>
              </p:txBody>
            </p:sp>
            <p:sp>
              <p:nvSpPr>
                <p:cNvPr id="36" name="Cube 138"/>
                <p:cNvSpPr>
                  <a:spLocks noChangeArrowheads="1"/>
                </p:cNvSpPr>
                <p:nvPr/>
              </p:nvSpPr>
              <p:spPr bwMode="auto">
                <a:xfrm>
                  <a:off x="2849" y="2457"/>
                  <a:ext cx="92" cy="92"/>
                </a:xfrm>
                <a:prstGeom prst="cube">
                  <a:avLst>
                    <a:gd name="adj" fmla="val 25000"/>
                  </a:avLst>
                </a:prstGeom>
                <a:solidFill>
                  <a:srgbClr val="4D6883"/>
                </a:solidFill>
                <a:ln w="9525" algn="ctr">
                  <a:noFill/>
                  <a:round/>
                  <a:headEnd/>
                  <a:tailEnd/>
                </a:ln>
              </p:spPr>
              <p:txBody>
                <a:bodyPr anchor="ctr"/>
                <a:lstStyle/>
                <a:p>
                  <a:endParaRPr lang="en-US" sz="1200" i="1" dirty="0">
                    <a:solidFill>
                      <a:schemeClr val="bg1"/>
                    </a:solidFill>
                    <a:latin typeface="Calibri" pitchFamily="34" charset="0"/>
                  </a:endParaRPr>
                </a:p>
              </p:txBody>
            </p:sp>
            <p:sp>
              <p:nvSpPr>
                <p:cNvPr id="37" name="Oval 660"/>
                <p:cNvSpPr>
                  <a:spLocks noChangeArrowheads="1"/>
                </p:cNvSpPr>
                <p:nvPr/>
              </p:nvSpPr>
              <p:spPr bwMode="auto">
                <a:xfrm>
                  <a:off x="2714" y="2349"/>
                  <a:ext cx="213" cy="142"/>
                </a:xfrm>
                <a:prstGeom prst="ellipse">
                  <a:avLst/>
                </a:prstGeom>
                <a:gradFill rotWithShape="1">
                  <a:gsLst>
                    <a:gs pos="0">
                      <a:srgbClr val="FFFFFF">
                        <a:alpha val="61000"/>
                      </a:srgbClr>
                    </a:gs>
                    <a:gs pos="100000">
                      <a:srgbClr val="FFFFFF">
                        <a:gamma/>
                        <a:shade val="46275"/>
                        <a:invGamma/>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latin typeface="Calibri" pitchFamily="34" charset="0"/>
                  </a:endParaRPr>
                </a:p>
              </p:txBody>
            </p:sp>
          </p:grpSp>
          <p:sp>
            <p:nvSpPr>
              <p:cNvPr id="33" name="Cube 137"/>
              <p:cNvSpPr>
                <a:spLocks noChangeArrowheads="1"/>
              </p:cNvSpPr>
              <p:nvPr/>
            </p:nvSpPr>
            <p:spPr bwMode="auto">
              <a:xfrm>
                <a:off x="4534881" y="5588146"/>
                <a:ext cx="147638" cy="146050"/>
              </a:xfrm>
              <a:prstGeom prst="cube">
                <a:avLst>
                  <a:gd name="adj" fmla="val 25000"/>
                </a:avLst>
              </a:prstGeom>
              <a:solidFill>
                <a:schemeClr val="folHlink"/>
              </a:solidFill>
              <a:ln w="9525" algn="ctr">
                <a:noFill/>
                <a:round/>
                <a:headEnd/>
                <a:tailEnd/>
              </a:ln>
            </p:spPr>
            <p:txBody>
              <a:bodyPr anchor="ctr"/>
              <a:lstStyle/>
              <a:p>
                <a:endParaRPr lang="en-US" sz="1200" i="1" dirty="0">
                  <a:solidFill>
                    <a:schemeClr val="bg1"/>
                  </a:solidFill>
                  <a:latin typeface="Calibri" pitchFamily="34" charset="0"/>
                </a:endParaRPr>
              </a:p>
            </p:txBody>
          </p:sp>
        </p:grpSp>
        <p:grpSp>
          <p:nvGrpSpPr>
            <p:cNvPr id="10" name="Group 9"/>
            <p:cNvGrpSpPr/>
            <p:nvPr/>
          </p:nvGrpSpPr>
          <p:grpSpPr>
            <a:xfrm>
              <a:off x="4798392" y="2767533"/>
              <a:ext cx="527139" cy="310026"/>
              <a:chOff x="-120739" y="63712"/>
              <a:chExt cx="1145205" cy="673529"/>
            </a:xfrm>
          </p:grpSpPr>
          <p:pic>
            <p:nvPicPr>
              <p:cNvPr id="38" name="Picture 37" descr="file_folder.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739" y="63712"/>
                <a:ext cx="984338" cy="653062"/>
              </a:xfrm>
              <a:prstGeom prst="rect">
                <a:avLst/>
              </a:prstGeom>
              <a:effectLst>
                <a:outerShdw blurRad="127000" dist="38100" dir="5400000" algn="t" rotWithShape="0">
                  <a:prstClr val="black">
                    <a:alpha val="60000"/>
                  </a:prstClr>
                </a:outerShdw>
              </a:effectLst>
            </p:spPr>
          </p:pic>
          <p:pic>
            <p:nvPicPr>
              <p:cNvPr id="39" name="Picture 4" descr="https://encrypted-tbn0.gstatic.com/images?q=tbn:ANd9GcRwLjDn5Kj3hNapaHOJAoHVU4nwumyNwaTaHwV36Fj6nxBWmWd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192" y="250931"/>
                <a:ext cx="678274" cy="486310"/>
              </a:xfrm>
              <a:prstGeom prst="rect">
                <a:avLst/>
              </a:prstGeom>
              <a:effectLst>
                <a:outerShdw blurRad="127000" dist="38100" dir="5400000" algn="t" rotWithShape="0">
                  <a:prstClr val="black">
                    <a:alpha val="60000"/>
                  </a:prstClr>
                </a:outerShdw>
              </a:effectLst>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900065" y="2313276"/>
              <a:ext cx="512513" cy="353724"/>
              <a:chOff x="-1566337" y="0"/>
              <a:chExt cx="1140872" cy="787400"/>
            </a:xfrm>
          </p:grpSpPr>
          <p:pic>
            <p:nvPicPr>
              <p:cNvPr id="40" name="Picture 39" descr="DATABAS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6824" y="30647"/>
                <a:ext cx="531359" cy="545088"/>
              </a:xfrm>
              <a:prstGeom prst="rect">
                <a:avLst/>
              </a:prstGeom>
              <a:effectLst>
                <a:outerShdw blurRad="127000" dist="38100" dir="5400000" algn="t" rotWithShape="0">
                  <a:prstClr val="black">
                    <a:alpha val="60000"/>
                  </a:prstClr>
                </a:outerShdw>
              </a:effectLst>
            </p:spPr>
          </p:pic>
          <p:grpSp>
            <p:nvGrpSpPr>
              <p:cNvPr id="41" name="Group 40"/>
              <p:cNvGrpSpPr/>
              <p:nvPr/>
            </p:nvGrpSpPr>
            <p:grpSpPr>
              <a:xfrm>
                <a:off x="-1244604" y="262466"/>
                <a:ext cx="524934" cy="524934"/>
                <a:chOff x="5037666" y="5401734"/>
                <a:chExt cx="524934" cy="524934"/>
              </a:xfrm>
            </p:grpSpPr>
            <p:sp>
              <p:nvSpPr>
                <p:cNvPr id="42" name="Rounded Rectangle 41"/>
                <p:cNvSpPr/>
                <p:nvPr/>
              </p:nvSpPr>
              <p:spPr bwMode="auto">
                <a:xfrm>
                  <a:off x="5037666" y="5401734"/>
                  <a:ext cx="524934" cy="524934"/>
                </a:xfrm>
                <a:prstGeom prst="roundRect">
                  <a:avLst>
                    <a:gd name="adj" fmla="val 22222"/>
                  </a:avLst>
                </a:prstGeom>
                <a:gradFill>
                  <a:gsLst>
                    <a:gs pos="0">
                      <a:schemeClr val="bg1">
                        <a:lumMod val="85000"/>
                      </a:schemeClr>
                    </a:gs>
                    <a:gs pos="100000">
                      <a:schemeClr val="bg1"/>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43" name="Picture 2" descr="https://encrypted-tbn3.gstatic.com/images?q=tbn:ANd9GcR8K-ItVFXIqgFZcybV9RFBBTIS0CaUsA0AlYTmuNer0Ij7nl2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90262" y="5452534"/>
                  <a:ext cx="432136" cy="432134"/>
                </a:xfrm>
                <a:prstGeom prst="rect">
                  <a:avLst/>
                </a:prstGeom>
                <a:effectLst>
                  <a:outerShdw blurRad="127000" dist="38100" dir="5400000" algn="t" rotWithShape="0">
                    <a:prstClr val="black">
                      <a:alpha val="60000"/>
                    </a:prstClr>
                  </a:outerShdw>
                </a:effectLst>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1566337" y="0"/>
                <a:ext cx="524934" cy="524934"/>
                <a:chOff x="-922868" y="4241800"/>
                <a:chExt cx="609600" cy="609600"/>
              </a:xfrm>
            </p:grpSpPr>
            <p:sp>
              <p:nvSpPr>
                <p:cNvPr id="49" name="Rounded Rectangle 48"/>
                <p:cNvSpPr/>
                <p:nvPr/>
              </p:nvSpPr>
              <p:spPr bwMode="auto">
                <a:xfrm>
                  <a:off x="-922868" y="4241800"/>
                  <a:ext cx="609600" cy="609600"/>
                </a:xfrm>
                <a:prstGeom prst="roundRect">
                  <a:avLst>
                    <a:gd name="adj" fmla="val 22222"/>
                  </a:avLst>
                </a:prstGeom>
                <a:gradFill>
                  <a:gsLst>
                    <a:gs pos="0">
                      <a:schemeClr val="accent1">
                        <a:lumMod val="75000"/>
                      </a:schemeClr>
                    </a:gs>
                    <a:gs pos="100000">
                      <a:schemeClr val="accent1"/>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50" name="Picture 49" descr="applicatio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7787" y="4305198"/>
                  <a:ext cx="525570" cy="499738"/>
                </a:xfrm>
                <a:prstGeom prst="rect">
                  <a:avLst/>
                </a:prstGeom>
                <a:effectLst>
                  <a:outerShdw blurRad="127000" dist="38100" dir="5400000" algn="t" rotWithShape="0">
                    <a:prstClr val="black">
                      <a:alpha val="60000"/>
                    </a:prstClr>
                  </a:outerShdw>
                </a:effectLst>
              </p:spPr>
            </p:pic>
          </p:grpSp>
        </p:grpSp>
      </p:grpSp>
      <p:sp>
        <p:nvSpPr>
          <p:cNvPr id="47" name="Rounded Rectangle 46"/>
          <p:cNvSpPr/>
          <p:nvPr/>
        </p:nvSpPr>
        <p:spPr bwMode="auto">
          <a:xfrm>
            <a:off x="380999" y="1385271"/>
            <a:ext cx="2700868" cy="635000"/>
          </a:xfrm>
          <a:prstGeom prst="roundRect">
            <a:avLst>
              <a:gd name="adj" fmla="val 13685"/>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r>
              <a:rPr lang="en-US" sz="1600" b="1" dirty="0">
                <a:solidFill>
                  <a:prstClr val="black">
                    <a:lumMod val="85000"/>
                    <a:lumOff val="15000"/>
                  </a:prstClr>
                </a:solidFill>
                <a:latin typeface="Calibri"/>
              </a:rPr>
              <a:t>Flexible Support for </a:t>
            </a:r>
            <a:r>
              <a:rPr lang="en-US" sz="1600" b="1" dirty="0" smtClean="0">
                <a:solidFill>
                  <a:prstClr val="black">
                    <a:lumMod val="85000"/>
                    <a:lumOff val="15000"/>
                  </a:prstClr>
                </a:solidFill>
                <a:latin typeface="Calibri"/>
              </a:rPr>
              <a:t/>
            </a:r>
            <a:br>
              <a:rPr lang="en-US" sz="1600" b="1" dirty="0" smtClean="0">
                <a:solidFill>
                  <a:prstClr val="black">
                    <a:lumMod val="85000"/>
                    <a:lumOff val="15000"/>
                  </a:prstClr>
                </a:solidFill>
                <a:latin typeface="Calibri"/>
              </a:rPr>
            </a:br>
            <a:r>
              <a:rPr lang="en-US" sz="1600" b="1" dirty="0" smtClean="0">
                <a:solidFill>
                  <a:prstClr val="black">
                    <a:lumMod val="85000"/>
                    <a:lumOff val="15000"/>
                  </a:prstClr>
                </a:solidFill>
                <a:latin typeface="Calibri"/>
              </a:rPr>
              <a:t>Virtual </a:t>
            </a:r>
            <a:r>
              <a:rPr lang="en-US" sz="1600" b="1" dirty="0">
                <a:solidFill>
                  <a:prstClr val="black">
                    <a:lumMod val="85000"/>
                    <a:lumOff val="15000"/>
                  </a:prstClr>
                </a:solidFill>
                <a:latin typeface="Calibri"/>
              </a:rPr>
              <a:t>Platforms</a:t>
            </a:r>
          </a:p>
        </p:txBody>
      </p:sp>
      <p:sp>
        <p:nvSpPr>
          <p:cNvPr id="53" name="Rounded Rectangle 52"/>
          <p:cNvSpPr/>
          <p:nvPr/>
        </p:nvSpPr>
        <p:spPr bwMode="auto">
          <a:xfrm>
            <a:off x="3217332" y="1385271"/>
            <a:ext cx="2700868" cy="635000"/>
          </a:xfrm>
          <a:prstGeom prst="roundRect">
            <a:avLst>
              <a:gd name="adj" fmla="val 13685"/>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r>
              <a:rPr lang="en-US" sz="1600" b="1" dirty="0">
                <a:solidFill>
                  <a:prstClr val="black">
                    <a:lumMod val="85000"/>
                    <a:lumOff val="15000"/>
                  </a:prstClr>
                </a:solidFill>
                <a:latin typeface="Calibri"/>
              </a:rPr>
              <a:t>Fast, Efficient </a:t>
            </a:r>
            <a:r>
              <a:rPr lang="en-US" sz="1600" b="1" dirty="0" smtClean="0">
                <a:solidFill>
                  <a:prstClr val="black">
                    <a:lumMod val="85000"/>
                    <a:lumOff val="15000"/>
                  </a:prstClr>
                </a:solidFill>
                <a:latin typeface="Calibri"/>
              </a:rPr>
              <a:t/>
            </a:r>
            <a:br>
              <a:rPr lang="en-US" sz="1600" b="1" dirty="0" smtClean="0">
                <a:solidFill>
                  <a:prstClr val="black">
                    <a:lumMod val="85000"/>
                    <a:lumOff val="15000"/>
                  </a:prstClr>
                </a:solidFill>
                <a:latin typeface="Calibri"/>
              </a:rPr>
            </a:br>
            <a:r>
              <a:rPr lang="en-US" sz="1600" b="1" dirty="0" smtClean="0">
                <a:solidFill>
                  <a:prstClr val="black">
                    <a:lumMod val="85000"/>
                    <a:lumOff val="15000"/>
                  </a:prstClr>
                </a:solidFill>
                <a:latin typeface="Calibri"/>
              </a:rPr>
              <a:t>Recovery</a:t>
            </a:r>
            <a:endParaRPr lang="en-US" sz="1600" b="1" dirty="0">
              <a:solidFill>
                <a:prstClr val="black">
                  <a:lumMod val="85000"/>
                  <a:lumOff val="15000"/>
                </a:prstClr>
              </a:solidFill>
              <a:latin typeface="Calibri"/>
            </a:endParaRPr>
          </a:p>
        </p:txBody>
      </p:sp>
      <p:sp>
        <p:nvSpPr>
          <p:cNvPr id="54" name="Rounded Rectangle 53"/>
          <p:cNvSpPr/>
          <p:nvPr/>
        </p:nvSpPr>
        <p:spPr bwMode="auto">
          <a:xfrm>
            <a:off x="6028266" y="1385271"/>
            <a:ext cx="2700868" cy="635000"/>
          </a:xfrm>
          <a:prstGeom prst="roundRect">
            <a:avLst>
              <a:gd name="adj" fmla="val 13685"/>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r>
              <a:rPr lang="en-US" sz="1600" b="1" dirty="0">
                <a:solidFill>
                  <a:prstClr val="black">
                    <a:lumMod val="85000"/>
                    <a:lumOff val="15000"/>
                  </a:prstClr>
                </a:solidFill>
                <a:latin typeface="Calibri"/>
              </a:rPr>
              <a:t>Reduce Backup Storage and Management Costs</a:t>
            </a:r>
          </a:p>
        </p:txBody>
      </p:sp>
      <p:sp>
        <p:nvSpPr>
          <p:cNvPr id="58" name="TextBox 57"/>
          <p:cNvSpPr txBox="1"/>
          <p:nvPr/>
        </p:nvSpPr>
        <p:spPr bwMode="ltGray">
          <a:xfrm>
            <a:off x="845973" y="5735584"/>
            <a:ext cx="7840134" cy="391020"/>
          </a:xfrm>
          <a:prstGeom prst="rect">
            <a:avLst/>
          </a:prstGeom>
          <a:noFill/>
          <a:ln w="9525">
            <a:noFill/>
            <a:miter lim="800000"/>
            <a:headEnd/>
            <a:tailEnd/>
          </a:ln>
        </p:spPr>
        <p:txBody>
          <a:bodyPr wrap="square" lIns="91419" tIns="45710" rIns="91419" bIns="45710" rtlCol="0" anchor="t" anchorCtr="0">
            <a:noAutofit/>
          </a:bodyPr>
          <a:lstStyle/>
          <a:p>
            <a:pPr lvl="0" algn="r">
              <a:lnSpc>
                <a:spcPct val="90000"/>
              </a:lnSpc>
              <a:spcBef>
                <a:spcPts val="0"/>
              </a:spcBef>
              <a:spcAft>
                <a:spcPts val="800"/>
              </a:spcAft>
            </a:pPr>
            <a:r>
              <a:rPr lang="en-US" sz="1600" i="1" dirty="0">
                <a:solidFill>
                  <a:srgbClr val="404040"/>
                </a:solidFill>
                <a:latin typeface="+mn-lt"/>
              </a:rPr>
              <a:t>“Backup Exec is the backup and recovery gold </a:t>
            </a:r>
            <a:r>
              <a:rPr lang="en-US" sz="1600" i="1" dirty="0" smtClean="0">
                <a:solidFill>
                  <a:srgbClr val="404040"/>
                </a:solidFill>
                <a:latin typeface="+mn-lt"/>
              </a:rPr>
              <a:t>standard</a:t>
            </a:r>
            <a:r>
              <a:rPr lang="en-US" sz="1600" i="1" dirty="0">
                <a:solidFill>
                  <a:srgbClr val="404040"/>
                </a:solidFill>
                <a:latin typeface="+mn-lt"/>
              </a:rPr>
              <a:t>” </a:t>
            </a:r>
            <a:r>
              <a:rPr lang="en-US" sz="1600" i="1" dirty="0" err="1">
                <a:solidFill>
                  <a:schemeClr val="accent2"/>
                </a:solidFill>
                <a:latin typeface="+mn-lt"/>
              </a:rPr>
              <a:t>Terry@Autochair</a:t>
            </a:r>
            <a:r>
              <a:rPr lang="en-US" sz="1600" i="1" dirty="0">
                <a:solidFill>
                  <a:schemeClr val="accent2"/>
                </a:solidFill>
                <a:latin typeface="+mn-lt"/>
              </a:rPr>
              <a:t> </a:t>
            </a:r>
          </a:p>
        </p:txBody>
      </p:sp>
      <p:grpSp>
        <p:nvGrpSpPr>
          <p:cNvPr id="6" name="Group 5"/>
          <p:cNvGrpSpPr/>
          <p:nvPr/>
        </p:nvGrpSpPr>
        <p:grpSpPr>
          <a:xfrm>
            <a:off x="6840300" y="2153372"/>
            <a:ext cx="1068335" cy="904066"/>
            <a:chOff x="6907266" y="2215901"/>
            <a:chExt cx="1068335" cy="904066"/>
          </a:xfrm>
        </p:grpSpPr>
        <p:grpSp>
          <p:nvGrpSpPr>
            <p:cNvPr id="59" name="Group 58"/>
            <p:cNvGrpSpPr/>
            <p:nvPr/>
          </p:nvGrpSpPr>
          <p:grpSpPr>
            <a:xfrm>
              <a:off x="6907266" y="2383821"/>
              <a:ext cx="940650" cy="736146"/>
              <a:chOff x="5631205" y="1515533"/>
              <a:chExt cx="1714771" cy="1341968"/>
            </a:xfrm>
          </p:grpSpPr>
          <p:sp>
            <p:nvSpPr>
              <p:cNvPr id="60" name="Snip Single Corner Rectangle 5"/>
              <p:cNvSpPr/>
              <p:nvPr/>
            </p:nvSpPr>
            <p:spPr bwMode="auto">
              <a:xfrm>
                <a:off x="5748866" y="1515534"/>
                <a:ext cx="1574800" cy="1270000"/>
              </a:xfrm>
              <a:custGeom>
                <a:avLst/>
                <a:gdLst>
                  <a:gd name="connsiteX0" fmla="*/ 0 w 1346200"/>
                  <a:gd name="connsiteY0" fmla="*/ 0 h 1253067"/>
                  <a:gd name="connsiteX1" fmla="*/ 719667 w 1346200"/>
                  <a:gd name="connsiteY1" fmla="*/ 0 h 1253067"/>
                  <a:gd name="connsiteX2" fmla="*/ 1346200 w 1346200"/>
                  <a:gd name="connsiteY2" fmla="*/ 626534 h 1253067"/>
                  <a:gd name="connsiteX3" fmla="*/ 1346200 w 1346200"/>
                  <a:gd name="connsiteY3" fmla="*/ 1253067 h 1253067"/>
                  <a:gd name="connsiteX4" fmla="*/ 0 w 1346200"/>
                  <a:gd name="connsiteY4" fmla="*/ 1253067 h 1253067"/>
                  <a:gd name="connsiteX5" fmla="*/ 0 w 1346200"/>
                  <a:gd name="connsiteY5" fmla="*/ 0 h 1253067"/>
                  <a:gd name="connsiteX0" fmla="*/ 0 w 1346200"/>
                  <a:gd name="connsiteY0" fmla="*/ 0 h 1253067"/>
                  <a:gd name="connsiteX1" fmla="*/ 719667 w 1346200"/>
                  <a:gd name="connsiteY1" fmla="*/ 0 h 1253067"/>
                  <a:gd name="connsiteX2" fmla="*/ 1346200 w 1346200"/>
                  <a:gd name="connsiteY2" fmla="*/ 770468 h 1253067"/>
                  <a:gd name="connsiteX3" fmla="*/ 1346200 w 1346200"/>
                  <a:gd name="connsiteY3" fmla="*/ 1253067 h 1253067"/>
                  <a:gd name="connsiteX4" fmla="*/ 0 w 1346200"/>
                  <a:gd name="connsiteY4" fmla="*/ 1253067 h 1253067"/>
                  <a:gd name="connsiteX5" fmla="*/ 0 w 1346200"/>
                  <a:gd name="connsiteY5" fmla="*/ 0 h 1253067"/>
                  <a:gd name="connsiteX0" fmla="*/ 0 w 1346200"/>
                  <a:gd name="connsiteY0" fmla="*/ 0 h 1253067"/>
                  <a:gd name="connsiteX1" fmla="*/ 855133 w 1346200"/>
                  <a:gd name="connsiteY1" fmla="*/ 143933 h 1253067"/>
                  <a:gd name="connsiteX2" fmla="*/ 1346200 w 1346200"/>
                  <a:gd name="connsiteY2" fmla="*/ 770468 h 1253067"/>
                  <a:gd name="connsiteX3" fmla="*/ 1346200 w 1346200"/>
                  <a:gd name="connsiteY3" fmla="*/ 1253067 h 1253067"/>
                  <a:gd name="connsiteX4" fmla="*/ 0 w 1346200"/>
                  <a:gd name="connsiteY4" fmla="*/ 1253067 h 1253067"/>
                  <a:gd name="connsiteX5" fmla="*/ 0 w 1346200"/>
                  <a:gd name="connsiteY5" fmla="*/ 0 h 1253067"/>
                  <a:gd name="connsiteX0" fmla="*/ 101600 w 1346200"/>
                  <a:gd name="connsiteY0" fmla="*/ 0 h 1117600"/>
                  <a:gd name="connsiteX1" fmla="*/ 855133 w 1346200"/>
                  <a:gd name="connsiteY1" fmla="*/ 8466 h 1117600"/>
                  <a:gd name="connsiteX2" fmla="*/ 1346200 w 1346200"/>
                  <a:gd name="connsiteY2" fmla="*/ 635001 h 1117600"/>
                  <a:gd name="connsiteX3" fmla="*/ 1346200 w 1346200"/>
                  <a:gd name="connsiteY3" fmla="*/ 1117600 h 1117600"/>
                  <a:gd name="connsiteX4" fmla="*/ 0 w 1346200"/>
                  <a:gd name="connsiteY4" fmla="*/ 1117600 h 1117600"/>
                  <a:gd name="connsiteX5" fmla="*/ 101600 w 1346200"/>
                  <a:gd name="connsiteY5" fmla="*/ 0 h 1117600"/>
                  <a:gd name="connsiteX0" fmla="*/ 0 w 1244600"/>
                  <a:gd name="connsiteY0" fmla="*/ 0 h 1117600"/>
                  <a:gd name="connsiteX1" fmla="*/ 753533 w 1244600"/>
                  <a:gd name="connsiteY1" fmla="*/ 8466 h 1117600"/>
                  <a:gd name="connsiteX2" fmla="*/ 1244600 w 1244600"/>
                  <a:gd name="connsiteY2" fmla="*/ 635001 h 1117600"/>
                  <a:gd name="connsiteX3" fmla="*/ 1244600 w 1244600"/>
                  <a:gd name="connsiteY3" fmla="*/ 1117600 h 1117600"/>
                  <a:gd name="connsiteX4" fmla="*/ 8467 w 1244600"/>
                  <a:gd name="connsiteY4" fmla="*/ 1117600 h 1117600"/>
                  <a:gd name="connsiteX5" fmla="*/ 0 w 1244600"/>
                  <a:gd name="connsiteY5" fmla="*/ 0 h 1117600"/>
                  <a:gd name="connsiteX0" fmla="*/ 0 w 1574800"/>
                  <a:gd name="connsiteY0" fmla="*/ 0 h 1117600"/>
                  <a:gd name="connsiteX1" fmla="*/ 753533 w 1574800"/>
                  <a:gd name="connsiteY1" fmla="*/ 8466 h 1117600"/>
                  <a:gd name="connsiteX2" fmla="*/ 1574800 w 1574800"/>
                  <a:gd name="connsiteY2" fmla="*/ 426753 h 1117600"/>
                  <a:gd name="connsiteX3" fmla="*/ 1244600 w 1574800"/>
                  <a:gd name="connsiteY3" fmla="*/ 1117600 h 1117600"/>
                  <a:gd name="connsiteX4" fmla="*/ 8467 w 1574800"/>
                  <a:gd name="connsiteY4" fmla="*/ 1117600 h 1117600"/>
                  <a:gd name="connsiteX5" fmla="*/ 0 w 1574800"/>
                  <a:gd name="connsiteY5" fmla="*/ 0 h 1117600"/>
                  <a:gd name="connsiteX0" fmla="*/ 0 w 1574800"/>
                  <a:gd name="connsiteY0" fmla="*/ 0 h 1117600"/>
                  <a:gd name="connsiteX1" fmla="*/ 753533 w 1574800"/>
                  <a:gd name="connsiteY1" fmla="*/ 8466 h 1117600"/>
                  <a:gd name="connsiteX2" fmla="*/ 1574800 w 1574800"/>
                  <a:gd name="connsiteY2" fmla="*/ 426753 h 1117600"/>
                  <a:gd name="connsiteX3" fmla="*/ 1540934 w 1574800"/>
                  <a:gd name="connsiteY3" fmla="*/ 1117600 h 1117600"/>
                  <a:gd name="connsiteX4" fmla="*/ 8467 w 1574800"/>
                  <a:gd name="connsiteY4" fmla="*/ 1117600 h 1117600"/>
                  <a:gd name="connsiteX5" fmla="*/ 0 w 1574800"/>
                  <a:gd name="connsiteY5"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800" h="1117600">
                    <a:moveTo>
                      <a:pt x="0" y="0"/>
                    </a:moveTo>
                    <a:lnTo>
                      <a:pt x="753533" y="8466"/>
                    </a:lnTo>
                    <a:lnTo>
                      <a:pt x="1574800" y="426753"/>
                    </a:lnTo>
                    <a:lnTo>
                      <a:pt x="1540934" y="1117600"/>
                    </a:lnTo>
                    <a:lnTo>
                      <a:pt x="8467" y="1117600"/>
                    </a:lnTo>
                    <a:cubicBezTo>
                      <a:pt x="5645" y="745067"/>
                      <a:pt x="2822" y="372533"/>
                      <a:pt x="0" y="0"/>
                    </a:cubicBezTo>
                    <a:close/>
                  </a:path>
                </a:pathLst>
              </a:custGeom>
              <a:gradFill flip="none" rotWithShape="1">
                <a:gsLst>
                  <a:gs pos="11000">
                    <a:schemeClr val="bg1"/>
                  </a:gs>
                  <a:gs pos="59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dirty="0" err="1">
                  <a:solidFill>
                    <a:schemeClr val="bg1"/>
                  </a:solidFill>
                  <a:latin typeface="+mn-lt"/>
                </a:endParaRPr>
              </a:p>
            </p:txBody>
          </p:sp>
          <p:pic>
            <p:nvPicPr>
              <p:cNvPr id="61" name="Picture 60" descr="window.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74934" y="2019167"/>
                <a:ext cx="471042" cy="796000"/>
              </a:xfrm>
              <a:prstGeom prst="rect">
                <a:avLst/>
              </a:prstGeom>
              <a:effectLst>
                <a:outerShdw blurRad="50800" dist="38100" dir="5400000" algn="t" rotWithShape="0">
                  <a:prstClr val="black">
                    <a:alpha val="40000"/>
                  </a:prstClr>
                </a:outerShdw>
              </a:effectLst>
            </p:spPr>
          </p:pic>
          <p:pic>
            <p:nvPicPr>
              <p:cNvPr id="62" name="Picture 61" descr="window.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31205" y="1515533"/>
                <a:ext cx="794124" cy="1341968"/>
              </a:xfrm>
              <a:prstGeom prst="rect">
                <a:avLst/>
              </a:prstGeom>
              <a:effectLst>
                <a:outerShdw blurRad="50800" dist="38100" dir="5400000" algn="t" rotWithShape="0">
                  <a:prstClr val="black">
                    <a:alpha val="40000"/>
                  </a:prstClr>
                </a:outerShdw>
              </a:effectLst>
            </p:spPr>
          </p:pic>
        </p:grpSp>
        <p:pic>
          <p:nvPicPr>
            <p:cNvPr id="63" name="Picture 62" descr="BENCHMARK.png"/>
            <p:cNvPicPr>
              <a:picLocks noChangeAspect="1"/>
            </p:cNvPicPr>
            <p:nvPr/>
          </p:nvPicPr>
          <p:blipFill rotWithShape="1">
            <a:blip r:embed="rId15" cstate="print">
              <a:extLst>
                <a:ext uri="{28A0092B-C50C-407E-A947-70E740481C1C}">
                  <a14:useLocalDpi xmlns:a14="http://schemas.microsoft.com/office/drawing/2010/main" val="0"/>
                </a:ext>
              </a:extLst>
            </a:blip>
            <a:srcRect l="8017" r="8017" b="24559"/>
            <a:stretch/>
          </p:blipFill>
          <p:spPr>
            <a:xfrm>
              <a:off x="7067002" y="2215901"/>
              <a:ext cx="451397" cy="457745"/>
            </a:xfrm>
            <a:prstGeom prst="rect">
              <a:avLst/>
            </a:prstGeom>
            <a:effectLst>
              <a:outerShdw blurRad="127000" dist="38100" dir="5400000" algn="t" rotWithShape="0">
                <a:prstClr val="black">
                  <a:alpha val="60000"/>
                </a:prstClr>
              </a:outerShdw>
            </a:effectLst>
          </p:spPr>
        </p:pic>
        <p:pic>
          <p:nvPicPr>
            <p:cNvPr id="64" name="Picture 63" descr="BENCHMARK.png"/>
            <p:cNvPicPr>
              <a:picLocks noChangeAspect="1"/>
            </p:cNvPicPr>
            <p:nvPr/>
          </p:nvPicPr>
          <p:blipFill rotWithShape="1">
            <a:blip r:embed="rId16" cstate="print">
              <a:extLst>
                <a:ext uri="{28A0092B-C50C-407E-A947-70E740481C1C}">
                  <a14:useLocalDpi xmlns:a14="http://schemas.microsoft.com/office/drawing/2010/main" val="0"/>
                </a:ext>
              </a:extLst>
            </a:blip>
            <a:srcRect l="8017" r="8017" b="24559"/>
            <a:stretch/>
          </p:blipFill>
          <p:spPr>
            <a:xfrm>
              <a:off x="7693535" y="2530358"/>
              <a:ext cx="282066" cy="286032"/>
            </a:xfrm>
            <a:prstGeom prst="rect">
              <a:avLst/>
            </a:prstGeom>
            <a:effectLst>
              <a:outerShdw blurRad="127000" dist="38100" dir="5400000" algn="t" rotWithShape="0">
                <a:prstClr val="black">
                  <a:alpha val="60000"/>
                </a:prstClr>
              </a:outerShdw>
            </a:effectLst>
          </p:spPr>
        </p:pic>
      </p:grpSp>
      <p:cxnSp>
        <p:nvCxnSpPr>
          <p:cNvPr id="65" name="Straight Connector 64"/>
          <p:cNvCxnSpPr/>
          <p:nvPr/>
        </p:nvCxnSpPr>
        <p:spPr bwMode="auto">
          <a:xfrm flipH="1">
            <a:off x="385233" y="5550477"/>
            <a:ext cx="8335434"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pic>
        <p:nvPicPr>
          <p:cNvPr id="7" name="Picture 6" descr="vmware_ready.gif"/>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9997" y="5680453"/>
            <a:ext cx="830837" cy="503887"/>
          </a:xfrm>
          <a:prstGeom prst="rect">
            <a:avLst/>
          </a:prstGeom>
        </p:spPr>
      </p:pic>
      <p:pic>
        <p:nvPicPr>
          <p:cNvPr id="8" name="Picture 7" descr="MicrosoftCertified.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74211" y="5786300"/>
            <a:ext cx="1067264" cy="316622"/>
          </a:xfrm>
          <a:prstGeom prst="rect">
            <a:avLst/>
          </a:prstGeom>
        </p:spPr>
      </p:pic>
    </p:spTree>
    <p:custDataLst>
      <p:tags r:id="rId1"/>
    </p:custDataLst>
    <p:extLst>
      <p:ext uri="{BB962C8B-B14F-4D97-AF65-F5344CB8AC3E}">
        <p14:creationId xmlns:p14="http://schemas.microsoft.com/office/powerpoint/2010/main" val="38178622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a:t>
            </a:r>
            <a:r>
              <a:rPr lang="en-US" dirty="0"/>
              <a:t>to B</a:t>
            </a:r>
            <a:r>
              <a:rPr lang="en-US" dirty="0" smtClean="0"/>
              <a:t>uy </a:t>
            </a:r>
            <a:r>
              <a:rPr lang="en-US" dirty="0"/>
              <a:t>and </a:t>
            </a:r>
            <a:r>
              <a:rPr lang="en-US" dirty="0" smtClean="0"/>
              <a:t>Deploy</a:t>
            </a:r>
            <a:endParaRPr lang="en-US" dirty="0"/>
          </a:p>
        </p:txBody>
      </p:sp>
      <p:sp>
        <p:nvSpPr>
          <p:cNvPr id="3" name="Content Placeholder 2"/>
          <p:cNvSpPr>
            <a:spLocks noGrp="1"/>
          </p:cNvSpPr>
          <p:nvPr>
            <p:ph idx="1"/>
          </p:nvPr>
        </p:nvSpPr>
        <p:spPr>
          <a:xfrm>
            <a:off x="381000" y="1430892"/>
            <a:ext cx="3810000" cy="4478894"/>
          </a:xfrm>
        </p:spPr>
        <p:txBody>
          <a:bodyPr>
            <a:normAutofit/>
          </a:bodyPr>
          <a:lstStyle/>
          <a:p>
            <a:pPr>
              <a:buSzPct val="80000"/>
            </a:pPr>
            <a:r>
              <a:rPr lang="en-US" sz="2200" dirty="0" smtClean="0"/>
              <a:t>On premise software</a:t>
            </a:r>
          </a:p>
          <a:p>
            <a:pPr lvl="1"/>
            <a:r>
              <a:rPr lang="en-US" b="1" dirty="0" smtClean="0"/>
              <a:t>Per TB </a:t>
            </a:r>
            <a:r>
              <a:rPr lang="en-US" dirty="0" smtClean="0"/>
              <a:t>– benefit from all the features and functionality of Backup Exec</a:t>
            </a:r>
          </a:p>
          <a:p>
            <a:pPr lvl="1"/>
            <a:r>
              <a:rPr lang="en-US" b="1" dirty="0" smtClean="0"/>
              <a:t>Per socket </a:t>
            </a:r>
            <a:r>
              <a:rPr lang="en-US" dirty="0" smtClean="0"/>
              <a:t>– protect an unlimited number of guest machines per host with a single license</a:t>
            </a:r>
          </a:p>
          <a:p>
            <a:pPr lvl="1"/>
            <a:r>
              <a:rPr lang="en-US" b="1" dirty="0" smtClean="0"/>
              <a:t>Per module </a:t>
            </a:r>
            <a:r>
              <a:rPr lang="en-US" dirty="0" smtClean="0"/>
              <a:t>– license only the components you need </a:t>
            </a:r>
          </a:p>
          <a:p>
            <a:pPr>
              <a:spcBef>
                <a:spcPts val="600"/>
              </a:spcBef>
              <a:buSzPct val="80000"/>
            </a:pPr>
            <a:r>
              <a:rPr lang="en-US" sz="2200" dirty="0" smtClean="0"/>
              <a:t>All-in-one award winning integrated appliance inclusive of Backup Exec software</a:t>
            </a:r>
            <a:endParaRPr lang="en-US" sz="2200" dirty="0"/>
          </a:p>
        </p:txBody>
      </p:sp>
      <p:sp>
        <p:nvSpPr>
          <p:cNvPr id="4" name="Footer Placeholder 3"/>
          <p:cNvSpPr>
            <a:spLocks noGrp="1"/>
          </p:cNvSpPr>
          <p:nvPr>
            <p:ph type="ftr" sz="quarter" idx="10"/>
          </p:nvPr>
        </p:nvSpPr>
        <p:spPr/>
        <p:txBody>
          <a:bodyPr/>
          <a:lstStyle/>
          <a:p>
            <a:pPr lvl="0"/>
            <a:r>
              <a:rPr lang="en-US" dirty="0"/>
              <a:t>Backup Exec </a:t>
            </a:r>
            <a:r>
              <a:rPr lang="en-US" dirty="0">
                <a:latin typeface="Calibri"/>
                <a:cs typeface="Calibri"/>
              </a:rPr>
              <a:t>™ </a:t>
            </a:r>
            <a:r>
              <a:rPr lang="en-US" dirty="0"/>
              <a:t>2014</a:t>
            </a: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6</a:t>
            </a:fld>
            <a:endParaRPr lang="en-US" dirty="0"/>
          </a:p>
        </p:txBody>
      </p:sp>
      <p:pic>
        <p:nvPicPr>
          <p:cNvPr id="8" name="Picture 7" descr="BE_2014_family_shot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712" y="1639515"/>
            <a:ext cx="4881430" cy="2607127"/>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3046" y="4940953"/>
            <a:ext cx="3818861" cy="717946"/>
          </a:xfrm>
          <a:prstGeom prst="rect">
            <a:avLst/>
          </a:prstGeom>
          <a:effectLst>
            <a:outerShdw blurRad="50800" dist="38100" dir="5400000" algn="t" rotWithShape="0">
              <a:prstClr val="black">
                <a:alpha val="40000"/>
              </a:prstClr>
            </a:outerShdw>
          </a:effectLst>
        </p:spPr>
      </p:pic>
      <p:grpSp>
        <p:nvGrpSpPr>
          <p:cNvPr id="6" name="Group 5"/>
          <p:cNvGrpSpPr/>
          <p:nvPr/>
        </p:nvGrpSpPr>
        <p:grpSpPr>
          <a:xfrm>
            <a:off x="8101407" y="4688109"/>
            <a:ext cx="710482" cy="1165948"/>
            <a:chOff x="3961293" y="4250268"/>
            <a:chExt cx="1102582" cy="1809412"/>
          </a:xfrm>
        </p:grpSpPr>
        <p:sp>
          <p:nvSpPr>
            <p:cNvPr id="43" name="Rectangle 42"/>
            <p:cNvSpPr/>
            <p:nvPr/>
          </p:nvSpPr>
          <p:spPr bwMode="auto">
            <a:xfrm>
              <a:off x="3961293" y="4250268"/>
              <a:ext cx="1085648" cy="1809412"/>
            </a:xfrm>
            <a:prstGeom prst="rect">
              <a:avLst/>
            </a:prstGeom>
            <a:solidFill>
              <a:schemeClr val="bg1"/>
            </a:solidFill>
            <a:ln w="19050" cap="flat" cmpd="sng" algn="ctr">
              <a:noFill/>
              <a:prstDash val="solid"/>
              <a:round/>
              <a:headEnd type="none" w="med" len="med"/>
              <a:tailEnd type="none" w="med" len="med"/>
            </a:ln>
            <a:effectLst>
              <a:outerShdw blurRad="127000" dist="38100" dir="5400000" algn="t"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GB" sz="2400" i="0" u="none" strike="noStrike" cap="none" normalizeH="0" baseline="0" dirty="0" err="1" smtClean="0">
                <a:ln>
                  <a:noFill/>
                </a:ln>
                <a:solidFill>
                  <a:schemeClr val="bg1"/>
                </a:solidFill>
                <a:effectLst/>
                <a:latin typeface="+mn-lt"/>
              </a:endParaRPr>
            </a:p>
          </p:txBody>
        </p:sp>
        <p:grpSp>
          <p:nvGrpSpPr>
            <p:cNvPr id="10" name="Group 9"/>
            <p:cNvGrpSpPr/>
            <p:nvPr/>
          </p:nvGrpSpPr>
          <p:grpSpPr>
            <a:xfrm>
              <a:off x="3978227" y="4250268"/>
              <a:ext cx="1085648" cy="1809412"/>
              <a:chOff x="3563888" y="1772816"/>
              <a:chExt cx="1944216" cy="3240360"/>
            </a:xfrm>
          </p:grpSpPr>
          <p:sp>
            <p:nvSpPr>
              <p:cNvPr id="11" name="Rectangle 10"/>
              <p:cNvSpPr/>
              <p:nvPr/>
            </p:nvSpPr>
            <p:spPr bwMode="auto">
              <a:xfrm>
                <a:off x="3563888" y="1772816"/>
                <a:ext cx="1944216" cy="324036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GB" sz="2400" i="0" u="none" strike="noStrike" cap="none" normalizeH="0" baseline="0" dirty="0" err="1" smtClean="0">
                  <a:ln>
                    <a:noFill/>
                  </a:ln>
                  <a:solidFill>
                    <a:schemeClr val="bg1"/>
                  </a:solidFill>
                  <a:effectLst/>
                  <a:latin typeface="+mn-lt"/>
                </a:endParaRPr>
              </a:p>
            </p:txBody>
          </p:sp>
          <p:grpSp>
            <p:nvGrpSpPr>
              <p:cNvPr id="12" name="Group 11"/>
              <p:cNvGrpSpPr/>
              <p:nvPr/>
            </p:nvGrpSpPr>
            <p:grpSpPr>
              <a:xfrm>
                <a:off x="3635088" y="1875346"/>
                <a:ext cx="1801814" cy="3035300"/>
                <a:chOff x="3629024" y="1874838"/>
                <a:chExt cx="1801814" cy="3035300"/>
              </a:xfrm>
            </p:grpSpPr>
            <p:sp>
              <p:nvSpPr>
                <p:cNvPr id="13" name="Freeform 6"/>
                <p:cNvSpPr>
                  <a:spLocks noEditPoints="1"/>
                </p:cNvSpPr>
                <p:nvPr/>
              </p:nvSpPr>
              <p:spPr bwMode="auto">
                <a:xfrm>
                  <a:off x="4151313" y="3030538"/>
                  <a:ext cx="147638" cy="122238"/>
                </a:xfrm>
                <a:custGeom>
                  <a:avLst/>
                  <a:gdLst>
                    <a:gd name="T0" fmla="*/ 102 w 186"/>
                    <a:gd name="T1" fmla="*/ 32 h 155"/>
                    <a:gd name="T2" fmla="*/ 85 w 186"/>
                    <a:gd name="T3" fmla="*/ 36 h 155"/>
                    <a:gd name="T4" fmla="*/ 74 w 186"/>
                    <a:gd name="T5" fmla="*/ 42 h 155"/>
                    <a:gd name="T6" fmla="*/ 64 w 186"/>
                    <a:gd name="T7" fmla="*/ 51 h 155"/>
                    <a:gd name="T8" fmla="*/ 57 w 186"/>
                    <a:gd name="T9" fmla="*/ 62 h 155"/>
                    <a:gd name="T10" fmla="*/ 53 w 186"/>
                    <a:gd name="T11" fmla="*/ 75 h 155"/>
                    <a:gd name="T12" fmla="*/ 52 w 186"/>
                    <a:gd name="T13" fmla="*/ 87 h 155"/>
                    <a:gd name="T14" fmla="*/ 53 w 186"/>
                    <a:gd name="T15" fmla="*/ 98 h 155"/>
                    <a:gd name="T16" fmla="*/ 58 w 186"/>
                    <a:gd name="T17" fmla="*/ 108 h 155"/>
                    <a:gd name="T18" fmla="*/ 65 w 186"/>
                    <a:gd name="T19" fmla="*/ 115 h 155"/>
                    <a:gd name="T20" fmla="*/ 75 w 186"/>
                    <a:gd name="T21" fmla="*/ 121 h 155"/>
                    <a:gd name="T22" fmla="*/ 88 w 186"/>
                    <a:gd name="T23" fmla="*/ 122 h 155"/>
                    <a:gd name="T24" fmla="*/ 103 w 186"/>
                    <a:gd name="T25" fmla="*/ 120 h 155"/>
                    <a:gd name="T26" fmla="*/ 116 w 186"/>
                    <a:gd name="T27" fmla="*/ 113 h 155"/>
                    <a:gd name="T28" fmla="*/ 127 w 186"/>
                    <a:gd name="T29" fmla="*/ 101 h 155"/>
                    <a:gd name="T30" fmla="*/ 133 w 186"/>
                    <a:gd name="T31" fmla="*/ 86 h 155"/>
                    <a:gd name="T32" fmla="*/ 135 w 186"/>
                    <a:gd name="T33" fmla="*/ 68 h 155"/>
                    <a:gd name="T34" fmla="*/ 134 w 186"/>
                    <a:gd name="T35" fmla="*/ 55 h 155"/>
                    <a:gd name="T36" fmla="*/ 131 w 186"/>
                    <a:gd name="T37" fmla="*/ 45 h 155"/>
                    <a:gd name="T38" fmla="*/ 123 w 186"/>
                    <a:gd name="T39" fmla="*/ 39 h 155"/>
                    <a:gd name="T40" fmla="*/ 116 w 186"/>
                    <a:gd name="T41" fmla="*/ 34 h 155"/>
                    <a:gd name="T42" fmla="*/ 109 w 186"/>
                    <a:gd name="T43" fmla="*/ 33 h 155"/>
                    <a:gd name="T44" fmla="*/ 102 w 186"/>
                    <a:gd name="T45" fmla="*/ 32 h 155"/>
                    <a:gd name="T46" fmla="*/ 106 w 186"/>
                    <a:gd name="T47" fmla="*/ 0 h 155"/>
                    <a:gd name="T48" fmla="*/ 125 w 186"/>
                    <a:gd name="T49" fmla="*/ 1 h 155"/>
                    <a:gd name="T50" fmla="*/ 144 w 186"/>
                    <a:gd name="T51" fmla="*/ 6 h 155"/>
                    <a:gd name="T52" fmla="*/ 159 w 186"/>
                    <a:gd name="T53" fmla="*/ 14 h 155"/>
                    <a:gd name="T54" fmla="*/ 173 w 186"/>
                    <a:gd name="T55" fmla="*/ 25 h 155"/>
                    <a:gd name="T56" fmla="*/ 183 w 186"/>
                    <a:gd name="T57" fmla="*/ 40 h 155"/>
                    <a:gd name="T58" fmla="*/ 186 w 186"/>
                    <a:gd name="T59" fmla="*/ 55 h 155"/>
                    <a:gd name="T60" fmla="*/ 186 w 186"/>
                    <a:gd name="T61" fmla="*/ 64 h 155"/>
                    <a:gd name="T62" fmla="*/ 186 w 186"/>
                    <a:gd name="T63" fmla="*/ 77 h 155"/>
                    <a:gd name="T64" fmla="*/ 183 w 186"/>
                    <a:gd name="T65" fmla="*/ 90 h 155"/>
                    <a:gd name="T66" fmla="*/ 178 w 186"/>
                    <a:gd name="T67" fmla="*/ 103 h 155"/>
                    <a:gd name="T68" fmla="*/ 170 w 186"/>
                    <a:gd name="T69" fmla="*/ 117 h 155"/>
                    <a:gd name="T70" fmla="*/ 159 w 186"/>
                    <a:gd name="T71" fmla="*/ 128 h 155"/>
                    <a:gd name="T72" fmla="*/ 146 w 186"/>
                    <a:gd name="T73" fmla="*/ 139 h 155"/>
                    <a:gd name="T74" fmla="*/ 128 w 186"/>
                    <a:gd name="T75" fmla="*/ 147 h 155"/>
                    <a:gd name="T76" fmla="*/ 108 w 186"/>
                    <a:gd name="T77" fmla="*/ 152 h 155"/>
                    <a:gd name="T78" fmla="*/ 83 w 186"/>
                    <a:gd name="T79" fmla="*/ 155 h 155"/>
                    <a:gd name="T80" fmla="*/ 65 w 186"/>
                    <a:gd name="T81" fmla="*/ 153 h 155"/>
                    <a:gd name="T82" fmla="*/ 48 w 186"/>
                    <a:gd name="T83" fmla="*/ 150 h 155"/>
                    <a:gd name="T84" fmla="*/ 32 w 186"/>
                    <a:gd name="T85" fmla="*/ 143 h 155"/>
                    <a:gd name="T86" fmla="*/ 18 w 186"/>
                    <a:gd name="T87" fmla="*/ 133 h 155"/>
                    <a:gd name="T88" fmla="*/ 12 w 186"/>
                    <a:gd name="T89" fmla="*/ 125 h 155"/>
                    <a:gd name="T90" fmla="*/ 6 w 186"/>
                    <a:gd name="T91" fmla="*/ 115 h 155"/>
                    <a:gd name="T92" fmla="*/ 2 w 186"/>
                    <a:gd name="T93" fmla="*/ 102 h 155"/>
                    <a:gd name="T94" fmla="*/ 0 w 186"/>
                    <a:gd name="T95" fmla="*/ 88 h 155"/>
                    <a:gd name="T96" fmla="*/ 1 w 186"/>
                    <a:gd name="T97" fmla="*/ 75 h 155"/>
                    <a:gd name="T98" fmla="*/ 5 w 186"/>
                    <a:gd name="T99" fmla="*/ 63 h 155"/>
                    <a:gd name="T100" fmla="*/ 11 w 186"/>
                    <a:gd name="T101" fmla="*/ 49 h 155"/>
                    <a:gd name="T102" fmla="*/ 19 w 186"/>
                    <a:gd name="T103" fmla="*/ 37 h 155"/>
                    <a:gd name="T104" fmla="*/ 30 w 186"/>
                    <a:gd name="T105" fmla="*/ 25 h 155"/>
                    <a:gd name="T106" fmla="*/ 44 w 186"/>
                    <a:gd name="T107" fmla="*/ 14 h 155"/>
                    <a:gd name="T108" fmla="*/ 61 w 186"/>
                    <a:gd name="T109" fmla="*/ 7 h 155"/>
                    <a:gd name="T110" fmla="*/ 82 w 186"/>
                    <a:gd name="T111" fmla="*/ 1 h 155"/>
                    <a:gd name="T112" fmla="*/ 106 w 186"/>
                    <a:gd name="T11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55">
                      <a:moveTo>
                        <a:pt x="102" y="32"/>
                      </a:moveTo>
                      <a:lnTo>
                        <a:pt x="85" y="36"/>
                      </a:lnTo>
                      <a:lnTo>
                        <a:pt x="74" y="42"/>
                      </a:lnTo>
                      <a:lnTo>
                        <a:pt x="64" y="51"/>
                      </a:lnTo>
                      <a:lnTo>
                        <a:pt x="57" y="62"/>
                      </a:lnTo>
                      <a:lnTo>
                        <a:pt x="53" y="75"/>
                      </a:lnTo>
                      <a:lnTo>
                        <a:pt x="52" y="87"/>
                      </a:lnTo>
                      <a:lnTo>
                        <a:pt x="53" y="98"/>
                      </a:lnTo>
                      <a:lnTo>
                        <a:pt x="58" y="108"/>
                      </a:lnTo>
                      <a:lnTo>
                        <a:pt x="65" y="115"/>
                      </a:lnTo>
                      <a:lnTo>
                        <a:pt x="75" y="121"/>
                      </a:lnTo>
                      <a:lnTo>
                        <a:pt x="88" y="122"/>
                      </a:lnTo>
                      <a:lnTo>
                        <a:pt x="103" y="120"/>
                      </a:lnTo>
                      <a:lnTo>
                        <a:pt x="116" y="113"/>
                      </a:lnTo>
                      <a:lnTo>
                        <a:pt x="127" y="101"/>
                      </a:lnTo>
                      <a:lnTo>
                        <a:pt x="133" y="86"/>
                      </a:lnTo>
                      <a:lnTo>
                        <a:pt x="135" y="68"/>
                      </a:lnTo>
                      <a:lnTo>
                        <a:pt x="134" y="55"/>
                      </a:lnTo>
                      <a:lnTo>
                        <a:pt x="131" y="45"/>
                      </a:lnTo>
                      <a:lnTo>
                        <a:pt x="123" y="39"/>
                      </a:lnTo>
                      <a:lnTo>
                        <a:pt x="116" y="34"/>
                      </a:lnTo>
                      <a:lnTo>
                        <a:pt x="109" y="33"/>
                      </a:lnTo>
                      <a:lnTo>
                        <a:pt x="102" y="32"/>
                      </a:lnTo>
                      <a:close/>
                      <a:moveTo>
                        <a:pt x="106" y="0"/>
                      </a:moveTo>
                      <a:lnTo>
                        <a:pt x="125" y="1"/>
                      </a:lnTo>
                      <a:lnTo>
                        <a:pt x="144" y="6"/>
                      </a:lnTo>
                      <a:lnTo>
                        <a:pt x="159" y="14"/>
                      </a:lnTo>
                      <a:lnTo>
                        <a:pt x="173" y="25"/>
                      </a:lnTo>
                      <a:lnTo>
                        <a:pt x="183" y="40"/>
                      </a:lnTo>
                      <a:lnTo>
                        <a:pt x="186" y="55"/>
                      </a:lnTo>
                      <a:lnTo>
                        <a:pt x="186" y="64"/>
                      </a:lnTo>
                      <a:lnTo>
                        <a:pt x="186" y="77"/>
                      </a:lnTo>
                      <a:lnTo>
                        <a:pt x="183" y="90"/>
                      </a:lnTo>
                      <a:lnTo>
                        <a:pt x="178" y="103"/>
                      </a:lnTo>
                      <a:lnTo>
                        <a:pt x="170" y="117"/>
                      </a:lnTo>
                      <a:lnTo>
                        <a:pt x="159" y="128"/>
                      </a:lnTo>
                      <a:lnTo>
                        <a:pt x="146" y="139"/>
                      </a:lnTo>
                      <a:lnTo>
                        <a:pt x="128" y="147"/>
                      </a:lnTo>
                      <a:lnTo>
                        <a:pt x="108" y="152"/>
                      </a:lnTo>
                      <a:lnTo>
                        <a:pt x="83" y="155"/>
                      </a:lnTo>
                      <a:lnTo>
                        <a:pt x="65" y="153"/>
                      </a:lnTo>
                      <a:lnTo>
                        <a:pt x="48" y="150"/>
                      </a:lnTo>
                      <a:lnTo>
                        <a:pt x="32" y="143"/>
                      </a:lnTo>
                      <a:lnTo>
                        <a:pt x="18" y="133"/>
                      </a:lnTo>
                      <a:lnTo>
                        <a:pt x="12" y="125"/>
                      </a:lnTo>
                      <a:lnTo>
                        <a:pt x="6" y="115"/>
                      </a:lnTo>
                      <a:lnTo>
                        <a:pt x="2" y="102"/>
                      </a:lnTo>
                      <a:lnTo>
                        <a:pt x="0" y="88"/>
                      </a:lnTo>
                      <a:lnTo>
                        <a:pt x="1" y="75"/>
                      </a:lnTo>
                      <a:lnTo>
                        <a:pt x="5" y="63"/>
                      </a:lnTo>
                      <a:lnTo>
                        <a:pt x="11" y="49"/>
                      </a:lnTo>
                      <a:lnTo>
                        <a:pt x="19" y="37"/>
                      </a:lnTo>
                      <a:lnTo>
                        <a:pt x="30" y="25"/>
                      </a:lnTo>
                      <a:lnTo>
                        <a:pt x="44" y="14"/>
                      </a:lnTo>
                      <a:lnTo>
                        <a:pt x="61" y="7"/>
                      </a:lnTo>
                      <a:lnTo>
                        <a:pt x="82" y="1"/>
                      </a:lnTo>
                      <a:lnTo>
                        <a:pt x="10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p:nvSpPr>
              <p:spPr bwMode="auto">
                <a:xfrm>
                  <a:off x="4303713" y="3033713"/>
                  <a:ext cx="136525" cy="115888"/>
                </a:xfrm>
                <a:custGeom>
                  <a:avLst/>
                  <a:gdLst>
                    <a:gd name="T0" fmla="*/ 35 w 173"/>
                    <a:gd name="T1" fmla="*/ 0 h 146"/>
                    <a:gd name="T2" fmla="*/ 173 w 173"/>
                    <a:gd name="T3" fmla="*/ 0 h 146"/>
                    <a:gd name="T4" fmla="*/ 165 w 173"/>
                    <a:gd name="T5" fmla="*/ 33 h 146"/>
                    <a:gd name="T6" fmla="*/ 77 w 173"/>
                    <a:gd name="T7" fmla="*/ 33 h 146"/>
                    <a:gd name="T8" fmla="*/ 71 w 173"/>
                    <a:gd name="T9" fmla="*/ 62 h 146"/>
                    <a:gd name="T10" fmla="*/ 155 w 173"/>
                    <a:gd name="T11" fmla="*/ 62 h 146"/>
                    <a:gd name="T12" fmla="*/ 146 w 173"/>
                    <a:gd name="T13" fmla="*/ 94 h 146"/>
                    <a:gd name="T14" fmla="*/ 64 w 173"/>
                    <a:gd name="T15" fmla="*/ 94 h 146"/>
                    <a:gd name="T16" fmla="*/ 51 w 173"/>
                    <a:gd name="T17" fmla="*/ 146 h 146"/>
                    <a:gd name="T18" fmla="*/ 0 w 173"/>
                    <a:gd name="T19" fmla="*/ 146 h 146"/>
                    <a:gd name="T20" fmla="*/ 35 w 173"/>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46">
                      <a:moveTo>
                        <a:pt x="35" y="0"/>
                      </a:moveTo>
                      <a:lnTo>
                        <a:pt x="173" y="0"/>
                      </a:lnTo>
                      <a:lnTo>
                        <a:pt x="165" y="33"/>
                      </a:lnTo>
                      <a:lnTo>
                        <a:pt x="77" y="33"/>
                      </a:lnTo>
                      <a:lnTo>
                        <a:pt x="71" y="62"/>
                      </a:lnTo>
                      <a:lnTo>
                        <a:pt x="155" y="62"/>
                      </a:lnTo>
                      <a:lnTo>
                        <a:pt x="146" y="94"/>
                      </a:lnTo>
                      <a:lnTo>
                        <a:pt x="64" y="94"/>
                      </a:lnTo>
                      <a:lnTo>
                        <a:pt x="51" y="146"/>
                      </a:lnTo>
                      <a:lnTo>
                        <a:pt x="0" y="146"/>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p:nvSpPr>
              <p:spPr bwMode="auto">
                <a:xfrm>
                  <a:off x="4495801" y="3033713"/>
                  <a:ext cx="131763" cy="115888"/>
                </a:xfrm>
                <a:custGeom>
                  <a:avLst/>
                  <a:gdLst>
                    <a:gd name="T0" fmla="*/ 8 w 167"/>
                    <a:gd name="T1" fmla="*/ 0 h 146"/>
                    <a:gd name="T2" fmla="*/ 167 w 167"/>
                    <a:gd name="T3" fmla="*/ 0 h 146"/>
                    <a:gd name="T4" fmla="*/ 158 w 167"/>
                    <a:gd name="T5" fmla="*/ 33 h 146"/>
                    <a:gd name="T6" fmla="*/ 106 w 167"/>
                    <a:gd name="T7" fmla="*/ 33 h 146"/>
                    <a:gd name="T8" fmla="*/ 80 w 167"/>
                    <a:gd name="T9" fmla="*/ 146 h 146"/>
                    <a:gd name="T10" fmla="*/ 29 w 167"/>
                    <a:gd name="T11" fmla="*/ 146 h 146"/>
                    <a:gd name="T12" fmla="*/ 55 w 167"/>
                    <a:gd name="T13" fmla="*/ 33 h 146"/>
                    <a:gd name="T14" fmla="*/ 0 w 167"/>
                    <a:gd name="T15" fmla="*/ 33 h 146"/>
                    <a:gd name="T16" fmla="*/ 8 w 167"/>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46">
                      <a:moveTo>
                        <a:pt x="8" y="0"/>
                      </a:moveTo>
                      <a:lnTo>
                        <a:pt x="167" y="0"/>
                      </a:lnTo>
                      <a:lnTo>
                        <a:pt x="158" y="33"/>
                      </a:lnTo>
                      <a:lnTo>
                        <a:pt x="106" y="33"/>
                      </a:lnTo>
                      <a:lnTo>
                        <a:pt x="80" y="146"/>
                      </a:lnTo>
                      <a:lnTo>
                        <a:pt x="29" y="146"/>
                      </a:lnTo>
                      <a:lnTo>
                        <a:pt x="55" y="33"/>
                      </a:lnTo>
                      <a:lnTo>
                        <a:pt x="0" y="33"/>
                      </a:lnTo>
                      <a:lnTo>
                        <a:pt x="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p:nvSpPr>
              <p:spPr bwMode="auto">
                <a:xfrm>
                  <a:off x="4613276" y="3033713"/>
                  <a:ext cx="160338" cy="115888"/>
                </a:xfrm>
                <a:custGeom>
                  <a:avLst/>
                  <a:gdLst>
                    <a:gd name="T0" fmla="*/ 34 w 201"/>
                    <a:gd name="T1" fmla="*/ 0 h 146"/>
                    <a:gd name="T2" fmla="*/ 86 w 201"/>
                    <a:gd name="T3" fmla="*/ 0 h 146"/>
                    <a:gd name="T4" fmla="*/ 73 w 201"/>
                    <a:gd name="T5" fmla="*/ 53 h 146"/>
                    <a:gd name="T6" fmla="*/ 137 w 201"/>
                    <a:gd name="T7" fmla="*/ 53 h 146"/>
                    <a:gd name="T8" fmla="*/ 149 w 201"/>
                    <a:gd name="T9" fmla="*/ 0 h 146"/>
                    <a:gd name="T10" fmla="*/ 201 w 201"/>
                    <a:gd name="T11" fmla="*/ 0 h 146"/>
                    <a:gd name="T12" fmla="*/ 168 w 201"/>
                    <a:gd name="T13" fmla="*/ 146 h 146"/>
                    <a:gd name="T14" fmla="*/ 116 w 201"/>
                    <a:gd name="T15" fmla="*/ 146 h 146"/>
                    <a:gd name="T16" fmla="*/ 129 w 201"/>
                    <a:gd name="T17" fmla="*/ 90 h 146"/>
                    <a:gd name="T18" fmla="*/ 65 w 201"/>
                    <a:gd name="T19" fmla="*/ 90 h 146"/>
                    <a:gd name="T20" fmla="*/ 52 w 201"/>
                    <a:gd name="T21" fmla="*/ 146 h 146"/>
                    <a:gd name="T22" fmla="*/ 0 w 201"/>
                    <a:gd name="T23" fmla="*/ 146 h 146"/>
                    <a:gd name="T24" fmla="*/ 34 w 201"/>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146">
                      <a:moveTo>
                        <a:pt x="34" y="0"/>
                      </a:moveTo>
                      <a:lnTo>
                        <a:pt x="86" y="0"/>
                      </a:lnTo>
                      <a:lnTo>
                        <a:pt x="73" y="53"/>
                      </a:lnTo>
                      <a:lnTo>
                        <a:pt x="137" y="53"/>
                      </a:lnTo>
                      <a:lnTo>
                        <a:pt x="149" y="0"/>
                      </a:lnTo>
                      <a:lnTo>
                        <a:pt x="201" y="0"/>
                      </a:lnTo>
                      <a:lnTo>
                        <a:pt x="168" y="146"/>
                      </a:lnTo>
                      <a:lnTo>
                        <a:pt x="116" y="146"/>
                      </a:lnTo>
                      <a:lnTo>
                        <a:pt x="129" y="90"/>
                      </a:lnTo>
                      <a:lnTo>
                        <a:pt x="65" y="90"/>
                      </a:lnTo>
                      <a:lnTo>
                        <a:pt x="52" y="146"/>
                      </a:lnTo>
                      <a:lnTo>
                        <a:pt x="0" y="146"/>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p:nvSpPr>
              <p:spPr bwMode="auto">
                <a:xfrm>
                  <a:off x="4772026" y="3033713"/>
                  <a:ext cx="146050" cy="115888"/>
                </a:xfrm>
                <a:custGeom>
                  <a:avLst/>
                  <a:gdLst>
                    <a:gd name="T0" fmla="*/ 33 w 184"/>
                    <a:gd name="T1" fmla="*/ 0 h 146"/>
                    <a:gd name="T2" fmla="*/ 184 w 184"/>
                    <a:gd name="T3" fmla="*/ 0 h 146"/>
                    <a:gd name="T4" fmla="*/ 176 w 184"/>
                    <a:gd name="T5" fmla="*/ 32 h 146"/>
                    <a:gd name="T6" fmla="*/ 78 w 184"/>
                    <a:gd name="T7" fmla="*/ 32 h 146"/>
                    <a:gd name="T8" fmla="*/ 72 w 184"/>
                    <a:gd name="T9" fmla="*/ 57 h 146"/>
                    <a:gd name="T10" fmla="*/ 166 w 184"/>
                    <a:gd name="T11" fmla="*/ 57 h 146"/>
                    <a:gd name="T12" fmla="*/ 159 w 184"/>
                    <a:gd name="T13" fmla="*/ 89 h 146"/>
                    <a:gd name="T14" fmla="*/ 65 w 184"/>
                    <a:gd name="T15" fmla="*/ 89 h 146"/>
                    <a:gd name="T16" fmla="*/ 59 w 184"/>
                    <a:gd name="T17" fmla="*/ 113 h 146"/>
                    <a:gd name="T18" fmla="*/ 165 w 184"/>
                    <a:gd name="T19" fmla="*/ 113 h 146"/>
                    <a:gd name="T20" fmla="*/ 157 w 184"/>
                    <a:gd name="T21" fmla="*/ 146 h 146"/>
                    <a:gd name="T22" fmla="*/ 0 w 184"/>
                    <a:gd name="T23" fmla="*/ 146 h 146"/>
                    <a:gd name="T24" fmla="*/ 33 w 184"/>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46">
                      <a:moveTo>
                        <a:pt x="33" y="0"/>
                      </a:moveTo>
                      <a:lnTo>
                        <a:pt x="184" y="0"/>
                      </a:lnTo>
                      <a:lnTo>
                        <a:pt x="176" y="32"/>
                      </a:lnTo>
                      <a:lnTo>
                        <a:pt x="78" y="32"/>
                      </a:lnTo>
                      <a:lnTo>
                        <a:pt x="72" y="57"/>
                      </a:lnTo>
                      <a:lnTo>
                        <a:pt x="166" y="57"/>
                      </a:lnTo>
                      <a:lnTo>
                        <a:pt x="159" y="89"/>
                      </a:lnTo>
                      <a:lnTo>
                        <a:pt x="65" y="89"/>
                      </a:lnTo>
                      <a:lnTo>
                        <a:pt x="59" y="113"/>
                      </a:lnTo>
                      <a:lnTo>
                        <a:pt x="165" y="113"/>
                      </a:lnTo>
                      <a:lnTo>
                        <a:pt x="157" y="146"/>
                      </a:lnTo>
                      <a:lnTo>
                        <a:pt x="0" y="146"/>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1"/>
                <p:cNvSpPr>
                  <a:spLocks noChangeArrowheads="1"/>
                </p:cNvSpPr>
                <p:nvPr/>
              </p:nvSpPr>
              <p:spPr bwMode="auto">
                <a:xfrm>
                  <a:off x="4833938" y="1982788"/>
                  <a:ext cx="569913" cy="714375"/>
                </a:xfrm>
                <a:prstGeom prst="rect">
                  <a:avLst/>
                </a:prstGeom>
                <a:solidFill>
                  <a:srgbClr val="F20000"/>
                </a:solidFill>
                <a:ln w="0">
                  <a:solidFill>
                    <a:srgbClr val="F2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Rectangle 12"/>
                <p:cNvSpPr>
                  <a:spLocks noChangeArrowheads="1"/>
                </p:cNvSpPr>
                <p:nvPr/>
              </p:nvSpPr>
              <p:spPr bwMode="auto">
                <a:xfrm>
                  <a:off x="3651251" y="1982788"/>
                  <a:ext cx="1192213" cy="71437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noEditPoints="1"/>
                </p:cNvSpPr>
                <p:nvPr/>
              </p:nvSpPr>
              <p:spPr bwMode="auto">
                <a:xfrm>
                  <a:off x="3711576" y="2038351"/>
                  <a:ext cx="1631950" cy="608013"/>
                </a:xfrm>
                <a:custGeom>
                  <a:avLst/>
                  <a:gdLst>
                    <a:gd name="T0" fmla="*/ 1057 w 2057"/>
                    <a:gd name="T1" fmla="*/ 351 h 766"/>
                    <a:gd name="T2" fmla="*/ 1089 w 2057"/>
                    <a:gd name="T3" fmla="*/ 349 h 766"/>
                    <a:gd name="T4" fmla="*/ 1131 w 2057"/>
                    <a:gd name="T5" fmla="*/ 333 h 766"/>
                    <a:gd name="T6" fmla="*/ 1163 w 2057"/>
                    <a:gd name="T7" fmla="*/ 295 h 766"/>
                    <a:gd name="T8" fmla="*/ 1169 w 2057"/>
                    <a:gd name="T9" fmla="*/ 226 h 766"/>
                    <a:gd name="T10" fmla="*/ 1147 w 2057"/>
                    <a:gd name="T11" fmla="*/ 180 h 766"/>
                    <a:gd name="T12" fmla="*/ 1112 w 2057"/>
                    <a:gd name="T13" fmla="*/ 158 h 766"/>
                    <a:gd name="T14" fmla="*/ 1073 w 2057"/>
                    <a:gd name="T15" fmla="*/ 152 h 766"/>
                    <a:gd name="T16" fmla="*/ 1427 w 2057"/>
                    <a:gd name="T17" fmla="*/ 12 h 766"/>
                    <a:gd name="T18" fmla="*/ 1886 w 2057"/>
                    <a:gd name="T19" fmla="*/ 491 h 766"/>
                    <a:gd name="T20" fmla="*/ 2057 w 2057"/>
                    <a:gd name="T21" fmla="*/ 760 h 766"/>
                    <a:gd name="T22" fmla="*/ 1713 w 2057"/>
                    <a:gd name="T23" fmla="*/ 493 h 766"/>
                    <a:gd name="T24" fmla="*/ 1672 w 2057"/>
                    <a:gd name="T25" fmla="*/ 421 h 766"/>
                    <a:gd name="T26" fmla="*/ 1638 w 2057"/>
                    <a:gd name="T27" fmla="*/ 363 h 766"/>
                    <a:gd name="T28" fmla="*/ 1601 w 2057"/>
                    <a:gd name="T29" fmla="*/ 289 h 766"/>
                    <a:gd name="T30" fmla="*/ 1427 w 2057"/>
                    <a:gd name="T31" fmla="*/ 12 h 766"/>
                    <a:gd name="T32" fmla="*/ 1078 w 2057"/>
                    <a:gd name="T33" fmla="*/ 12 h 766"/>
                    <a:gd name="T34" fmla="*/ 1164 w 2057"/>
                    <a:gd name="T35" fmla="*/ 19 h 766"/>
                    <a:gd name="T36" fmla="*/ 1248 w 2057"/>
                    <a:gd name="T37" fmla="*/ 49 h 766"/>
                    <a:gd name="T38" fmla="*/ 1317 w 2057"/>
                    <a:gd name="T39" fmla="*/ 114 h 766"/>
                    <a:gd name="T40" fmla="*/ 1354 w 2057"/>
                    <a:gd name="T41" fmla="*/ 214 h 766"/>
                    <a:gd name="T42" fmla="*/ 1349 w 2057"/>
                    <a:gd name="T43" fmla="*/ 319 h 766"/>
                    <a:gd name="T44" fmla="*/ 1315 w 2057"/>
                    <a:gd name="T45" fmla="*/ 388 h 766"/>
                    <a:gd name="T46" fmla="*/ 1266 w 2057"/>
                    <a:gd name="T47" fmla="*/ 430 h 766"/>
                    <a:gd name="T48" fmla="*/ 1217 w 2057"/>
                    <a:gd name="T49" fmla="*/ 453 h 766"/>
                    <a:gd name="T50" fmla="*/ 1169 w 2057"/>
                    <a:gd name="T51" fmla="*/ 760 h 766"/>
                    <a:gd name="T52" fmla="*/ 902 w 2057"/>
                    <a:gd name="T53" fmla="*/ 760 h 766"/>
                    <a:gd name="T54" fmla="*/ 354 w 2057"/>
                    <a:gd name="T55" fmla="*/ 0 h 766"/>
                    <a:gd name="T56" fmla="*/ 491 w 2057"/>
                    <a:gd name="T57" fmla="*/ 29 h 766"/>
                    <a:gd name="T58" fmla="*/ 592 w 2057"/>
                    <a:gd name="T59" fmla="*/ 98 h 766"/>
                    <a:gd name="T60" fmla="*/ 647 w 2057"/>
                    <a:gd name="T61" fmla="*/ 168 h 766"/>
                    <a:gd name="T62" fmla="*/ 508 w 2057"/>
                    <a:gd name="T63" fmla="*/ 242 h 766"/>
                    <a:gd name="T64" fmla="*/ 462 w 2057"/>
                    <a:gd name="T65" fmla="*/ 186 h 766"/>
                    <a:gd name="T66" fmla="*/ 386 w 2057"/>
                    <a:gd name="T67" fmla="*/ 152 h 766"/>
                    <a:gd name="T68" fmla="*/ 304 w 2057"/>
                    <a:gd name="T69" fmla="*/ 161 h 766"/>
                    <a:gd name="T70" fmla="*/ 237 w 2057"/>
                    <a:gd name="T71" fmla="*/ 208 h 766"/>
                    <a:gd name="T72" fmla="*/ 197 w 2057"/>
                    <a:gd name="T73" fmla="*/ 284 h 766"/>
                    <a:gd name="T74" fmla="*/ 184 w 2057"/>
                    <a:gd name="T75" fmla="*/ 376 h 766"/>
                    <a:gd name="T76" fmla="*/ 201 w 2057"/>
                    <a:gd name="T77" fmla="*/ 487 h 766"/>
                    <a:gd name="T78" fmla="*/ 246 w 2057"/>
                    <a:gd name="T79" fmla="*/ 562 h 766"/>
                    <a:gd name="T80" fmla="*/ 311 w 2057"/>
                    <a:gd name="T81" fmla="*/ 602 h 766"/>
                    <a:gd name="T82" fmla="*/ 392 w 2057"/>
                    <a:gd name="T83" fmla="*/ 608 h 766"/>
                    <a:gd name="T84" fmla="*/ 458 w 2057"/>
                    <a:gd name="T85" fmla="*/ 579 h 766"/>
                    <a:gd name="T86" fmla="*/ 501 w 2057"/>
                    <a:gd name="T87" fmla="*/ 534 h 766"/>
                    <a:gd name="T88" fmla="*/ 662 w 2057"/>
                    <a:gd name="T89" fmla="*/ 576 h 766"/>
                    <a:gd name="T90" fmla="*/ 607 w 2057"/>
                    <a:gd name="T91" fmla="*/ 651 h 766"/>
                    <a:gd name="T92" fmla="*/ 536 w 2057"/>
                    <a:gd name="T93" fmla="*/ 711 h 766"/>
                    <a:gd name="T94" fmla="*/ 462 w 2057"/>
                    <a:gd name="T95" fmla="*/ 747 h 766"/>
                    <a:gd name="T96" fmla="*/ 350 w 2057"/>
                    <a:gd name="T97" fmla="*/ 766 h 766"/>
                    <a:gd name="T98" fmla="*/ 224 w 2057"/>
                    <a:gd name="T99" fmla="*/ 743 h 766"/>
                    <a:gd name="T100" fmla="*/ 117 w 2057"/>
                    <a:gd name="T101" fmla="*/ 679 h 766"/>
                    <a:gd name="T102" fmla="*/ 40 w 2057"/>
                    <a:gd name="T103" fmla="*/ 575 h 766"/>
                    <a:gd name="T104" fmla="*/ 2 w 2057"/>
                    <a:gd name="T105" fmla="*/ 435 h 766"/>
                    <a:gd name="T106" fmla="*/ 12 w 2057"/>
                    <a:gd name="T107" fmla="*/ 280 h 766"/>
                    <a:gd name="T108" fmla="*/ 70 w 2057"/>
                    <a:gd name="T109" fmla="*/ 149 h 766"/>
                    <a:gd name="T110" fmla="*/ 171 w 2057"/>
                    <a:gd name="T111" fmla="*/ 53 h 766"/>
                    <a:gd name="T112" fmla="*/ 304 w 2057"/>
                    <a:gd name="T113" fmla="*/ 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7" h="766">
                      <a:moveTo>
                        <a:pt x="902" y="152"/>
                      </a:moveTo>
                      <a:lnTo>
                        <a:pt x="902" y="351"/>
                      </a:lnTo>
                      <a:lnTo>
                        <a:pt x="1057" y="351"/>
                      </a:lnTo>
                      <a:lnTo>
                        <a:pt x="1065" y="351"/>
                      </a:lnTo>
                      <a:lnTo>
                        <a:pt x="1077" y="350"/>
                      </a:lnTo>
                      <a:lnTo>
                        <a:pt x="1089" y="349"/>
                      </a:lnTo>
                      <a:lnTo>
                        <a:pt x="1103" y="345"/>
                      </a:lnTo>
                      <a:lnTo>
                        <a:pt x="1116" y="340"/>
                      </a:lnTo>
                      <a:lnTo>
                        <a:pt x="1131" y="333"/>
                      </a:lnTo>
                      <a:lnTo>
                        <a:pt x="1143" y="324"/>
                      </a:lnTo>
                      <a:lnTo>
                        <a:pt x="1154" y="311"/>
                      </a:lnTo>
                      <a:lnTo>
                        <a:pt x="1163" y="295"/>
                      </a:lnTo>
                      <a:lnTo>
                        <a:pt x="1169" y="275"/>
                      </a:lnTo>
                      <a:lnTo>
                        <a:pt x="1170" y="250"/>
                      </a:lnTo>
                      <a:lnTo>
                        <a:pt x="1169" y="226"/>
                      </a:lnTo>
                      <a:lnTo>
                        <a:pt x="1164" y="207"/>
                      </a:lnTo>
                      <a:lnTo>
                        <a:pt x="1157" y="192"/>
                      </a:lnTo>
                      <a:lnTo>
                        <a:pt x="1147" y="180"/>
                      </a:lnTo>
                      <a:lnTo>
                        <a:pt x="1137" y="170"/>
                      </a:lnTo>
                      <a:lnTo>
                        <a:pt x="1125" y="163"/>
                      </a:lnTo>
                      <a:lnTo>
                        <a:pt x="1112" y="158"/>
                      </a:lnTo>
                      <a:lnTo>
                        <a:pt x="1099" y="155"/>
                      </a:lnTo>
                      <a:lnTo>
                        <a:pt x="1086" y="154"/>
                      </a:lnTo>
                      <a:lnTo>
                        <a:pt x="1073" y="152"/>
                      </a:lnTo>
                      <a:lnTo>
                        <a:pt x="1062" y="152"/>
                      </a:lnTo>
                      <a:lnTo>
                        <a:pt x="902" y="152"/>
                      </a:lnTo>
                      <a:close/>
                      <a:moveTo>
                        <a:pt x="1427" y="12"/>
                      </a:moveTo>
                      <a:lnTo>
                        <a:pt x="1610" y="12"/>
                      </a:lnTo>
                      <a:lnTo>
                        <a:pt x="1774" y="287"/>
                      </a:lnTo>
                      <a:lnTo>
                        <a:pt x="1886" y="491"/>
                      </a:lnTo>
                      <a:lnTo>
                        <a:pt x="1878" y="12"/>
                      </a:lnTo>
                      <a:lnTo>
                        <a:pt x="2057" y="12"/>
                      </a:lnTo>
                      <a:lnTo>
                        <a:pt x="2057" y="760"/>
                      </a:lnTo>
                      <a:lnTo>
                        <a:pt x="1875" y="760"/>
                      </a:lnTo>
                      <a:lnTo>
                        <a:pt x="1732" y="523"/>
                      </a:lnTo>
                      <a:lnTo>
                        <a:pt x="1713" y="493"/>
                      </a:lnTo>
                      <a:lnTo>
                        <a:pt x="1698" y="466"/>
                      </a:lnTo>
                      <a:lnTo>
                        <a:pt x="1684" y="443"/>
                      </a:lnTo>
                      <a:lnTo>
                        <a:pt x="1672" y="421"/>
                      </a:lnTo>
                      <a:lnTo>
                        <a:pt x="1660" y="402"/>
                      </a:lnTo>
                      <a:lnTo>
                        <a:pt x="1649" y="383"/>
                      </a:lnTo>
                      <a:lnTo>
                        <a:pt x="1638" y="363"/>
                      </a:lnTo>
                      <a:lnTo>
                        <a:pt x="1627" y="342"/>
                      </a:lnTo>
                      <a:lnTo>
                        <a:pt x="1615" y="317"/>
                      </a:lnTo>
                      <a:lnTo>
                        <a:pt x="1601" y="289"/>
                      </a:lnTo>
                      <a:lnTo>
                        <a:pt x="1605" y="760"/>
                      </a:lnTo>
                      <a:lnTo>
                        <a:pt x="1427" y="760"/>
                      </a:lnTo>
                      <a:lnTo>
                        <a:pt x="1427" y="12"/>
                      </a:lnTo>
                      <a:close/>
                      <a:moveTo>
                        <a:pt x="715" y="12"/>
                      </a:moveTo>
                      <a:lnTo>
                        <a:pt x="1052" y="12"/>
                      </a:lnTo>
                      <a:lnTo>
                        <a:pt x="1078" y="12"/>
                      </a:lnTo>
                      <a:lnTo>
                        <a:pt x="1107" y="13"/>
                      </a:lnTo>
                      <a:lnTo>
                        <a:pt x="1135" y="16"/>
                      </a:lnTo>
                      <a:lnTo>
                        <a:pt x="1164" y="19"/>
                      </a:lnTo>
                      <a:lnTo>
                        <a:pt x="1192" y="26"/>
                      </a:lnTo>
                      <a:lnTo>
                        <a:pt x="1221" y="36"/>
                      </a:lnTo>
                      <a:lnTo>
                        <a:pt x="1248" y="49"/>
                      </a:lnTo>
                      <a:lnTo>
                        <a:pt x="1273" y="66"/>
                      </a:lnTo>
                      <a:lnTo>
                        <a:pt x="1298" y="88"/>
                      </a:lnTo>
                      <a:lnTo>
                        <a:pt x="1317" y="114"/>
                      </a:lnTo>
                      <a:lnTo>
                        <a:pt x="1334" y="144"/>
                      </a:lnTo>
                      <a:lnTo>
                        <a:pt x="1345" y="177"/>
                      </a:lnTo>
                      <a:lnTo>
                        <a:pt x="1354" y="214"/>
                      </a:lnTo>
                      <a:lnTo>
                        <a:pt x="1357" y="254"/>
                      </a:lnTo>
                      <a:lnTo>
                        <a:pt x="1355" y="288"/>
                      </a:lnTo>
                      <a:lnTo>
                        <a:pt x="1349" y="319"/>
                      </a:lnTo>
                      <a:lnTo>
                        <a:pt x="1339" y="345"/>
                      </a:lnTo>
                      <a:lnTo>
                        <a:pt x="1328" y="369"/>
                      </a:lnTo>
                      <a:lnTo>
                        <a:pt x="1315" y="388"/>
                      </a:lnTo>
                      <a:lnTo>
                        <a:pt x="1299" y="405"/>
                      </a:lnTo>
                      <a:lnTo>
                        <a:pt x="1283" y="419"/>
                      </a:lnTo>
                      <a:lnTo>
                        <a:pt x="1266" y="430"/>
                      </a:lnTo>
                      <a:lnTo>
                        <a:pt x="1248" y="439"/>
                      </a:lnTo>
                      <a:lnTo>
                        <a:pt x="1232" y="447"/>
                      </a:lnTo>
                      <a:lnTo>
                        <a:pt x="1217" y="453"/>
                      </a:lnTo>
                      <a:lnTo>
                        <a:pt x="1203" y="458"/>
                      </a:lnTo>
                      <a:lnTo>
                        <a:pt x="1376" y="760"/>
                      </a:lnTo>
                      <a:lnTo>
                        <a:pt x="1169" y="760"/>
                      </a:lnTo>
                      <a:lnTo>
                        <a:pt x="1020" y="490"/>
                      </a:lnTo>
                      <a:lnTo>
                        <a:pt x="902" y="490"/>
                      </a:lnTo>
                      <a:lnTo>
                        <a:pt x="902" y="760"/>
                      </a:lnTo>
                      <a:lnTo>
                        <a:pt x="715" y="760"/>
                      </a:lnTo>
                      <a:lnTo>
                        <a:pt x="715" y="12"/>
                      </a:lnTo>
                      <a:close/>
                      <a:moveTo>
                        <a:pt x="354" y="0"/>
                      </a:moveTo>
                      <a:lnTo>
                        <a:pt x="402" y="4"/>
                      </a:lnTo>
                      <a:lnTo>
                        <a:pt x="448" y="13"/>
                      </a:lnTo>
                      <a:lnTo>
                        <a:pt x="491" y="29"/>
                      </a:lnTo>
                      <a:lnTo>
                        <a:pt x="530" y="49"/>
                      </a:lnTo>
                      <a:lnTo>
                        <a:pt x="565" y="73"/>
                      </a:lnTo>
                      <a:lnTo>
                        <a:pt x="592" y="98"/>
                      </a:lnTo>
                      <a:lnTo>
                        <a:pt x="615" y="122"/>
                      </a:lnTo>
                      <a:lnTo>
                        <a:pt x="632" y="144"/>
                      </a:lnTo>
                      <a:lnTo>
                        <a:pt x="647" y="168"/>
                      </a:lnTo>
                      <a:lnTo>
                        <a:pt x="660" y="189"/>
                      </a:lnTo>
                      <a:lnTo>
                        <a:pt x="516" y="260"/>
                      </a:lnTo>
                      <a:lnTo>
                        <a:pt x="508" y="242"/>
                      </a:lnTo>
                      <a:lnTo>
                        <a:pt x="497" y="224"/>
                      </a:lnTo>
                      <a:lnTo>
                        <a:pt x="482" y="206"/>
                      </a:lnTo>
                      <a:lnTo>
                        <a:pt x="462" y="186"/>
                      </a:lnTo>
                      <a:lnTo>
                        <a:pt x="435" y="169"/>
                      </a:lnTo>
                      <a:lnTo>
                        <a:pt x="411" y="158"/>
                      </a:lnTo>
                      <a:lnTo>
                        <a:pt x="386" y="152"/>
                      </a:lnTo>
                      <a:lnTo>
                        <a:pt x="362" y="151"/>
                      </a:lnTo>
                      <a:lnTo>
                        <a:pt x="332" y="154"/>
                      </a:lnTo>
                      <a:lnTo>
                        <a:pt x="304" y="161"/>
                      </a:lnTo>
                      <a:lnTo>
                        <a:pt x="279" y="173"/>
                      </a:lnTo>
                      <a:lnTo>
                        <a:pt x="257" y="189"/>
                      </a:lnTo>
                      <a:lnTo>
                        <a:pt x="237" y="208"/>
                      </a:lnTo>
                      <a:lnTo>
                        <a:pt x="222" y="231"/>
                      </a:lnTo>
                      <a:lnTo>
                        <a:pt x="208" y="256"/>
                      </a:lnTo>
                      <a:lnTo>
                        <a:pt x="197" y="284"/>
                      </a:lnTo>
                      <a:lnTo>
                        <a:pt x="190" y="313"/>
                      </a:lnTo>
                      <a:lnTo>
                        <a:pt x="185" y="344"/>
                      </a:lnTo>
                      <a:lnTo>
                        <a:pt x="184" y="376"/>
                      </a:lnTo>
                      <a:lnTo>
                        <a:pt x="186" y="418"/>
                      </a:lnTo>
                      <a:lnTo>
                        <a:pt x="191" y="453"/>
                      </a:lnTo>
                      <a:lnTo>
                        <a:pt x="201" y="487"/>
                      </a:lnTo>
                      <a:lnTo>
                        <a:pt x="212" y="515"/>
                      </a:lnTo>
                      <a:lnTo>
                        <a:pt x="228" y="541"/>
                      </a:lnTo>
                      <a:lnTo>
                        <a:pt x="246" y="562"/>
                      </a:lnTo>
                      <a:lnTo>
                        <a:pt x="266" y="579"/>
                      </a:lnTo>
                      <a:lnTo>
                        <a:pt x="287" y="592"/>
                      </a:lnTo>
                      <a:lnTo>
                        <a:pt x="311" y="602"/>
                      </a:lnTo>
                      <a:lnTo>
                        <a:pt x="336" y="608"/>
                      </a:lnTo>
                      <a:lnTo>
                        <a:pt x="362" y="610"/>
                      </a:lnTo>
                      <a:lnTo>
                        <a:pt x="392" y="608"/>
                      </a:lnTo>
                      <a:lnTo>
                        <a:pt x="418" y="602"/>
                      </a:lnTo>
                      <a:lnTo>
                        <a:pt x="439" y="592"/>
                      </a:lnTo>
                      <a:lnTo>
                        <a:pt x="458" y="579"/>
                      </a:lnTo>
                      <a:lnTo>
                        <a:pt x="475" y="565"/>
                      </a:lnTo>
                      <a:lnTo>
                        <a:pt x="489" y="550"/>
                      </a:lnTo>
                      <a:lnTo>
                        <a:pt x="501" y="534"/>
                      </a:lnTo>
                      <a:lnTo>
                        <a:pt x="510" y="519"/>
                      </a:lnTo>
                      <a:lnTo>
                        <a:pt x="520" y="504"/>
                      </a:lnTo>
                      <a:lnTo>
                        <a:pt x="662" y="576"/>
                      </a:lnTo>
                      <a:lnTo>
                        <a:pt x="645" y="601"/>
                      </a:lnTo>
                      <a:lnTo>
                        <a:pt x="628" y="626"/>
                      </a:lnTo>
                      <a:lnTo>
                        <a:pt x="607" y="651"/>
                      </a:lnTo>
                      <a:lnTo>
                        <a:pt x="583" y="676"/>
                      </a:lnTo>
                      <a:lnTo>
                        <a:pt x="552" y="701"/>
                      </a:lnTo>
                      <a:lnTo>
                        <a:pt x="536" y="711"/>
                      </a:lnTo>
                      <a:lnTo>
                        <a:pt x="516" y="723"/>
                      </a:lnTo>
                      <a:lnTo>
                        <a:pt x="491" y="735"/>
                      </a:lnTo>
                      <a:lnTo>
                        <a:pt x="462" y="747"/>
                      </a:lnTo>
                      <a:lnTo>
                        <a:pt x="428" y="757"/>
                      </a:lnTo>
                      <a:lnTo>
                        <a:pt x="392" y="764"/>
                      </a:lnTo>
                      <a:lnTo>
                        <a:pt x="350" y="766"/>
                      </a:lnTo>
                      <a:lnTo>
                        <a:pt x="306" y="764"/>
                      </a:lnTo>
                      <a:lnTo>
                        <a:pt x="265" y="755"/>
                      </a:lnTo>
                      <a:lnTo>
                        <a:pt x="224" y="743"/>
                      </a:lnTo>
                      <a:lnTo>
                        <a:pt x="186" y="727"/>
                      </a:lnTo>
                      <a:lnTo>
                        <a:pt x="151" y="705"/>
                      </a:lnTo>
                      <a:lnTo>
                        <a:pt x="117" y="679"/>
                      </a:lnTo>
                      <a:lnTo>
                        <a:pt x="89" y="648"/>
                      </a:lnTo>
                      <a:lnTo>
                        <a:pt x="63" y="614"/>
                      </a:lnTo>
                      <a:lnTo>
                        <a:pt x="40" y="575"/>
                      </a:lnTo>
                      <a:lnTo>
                        <a:pt x="24" y="532"/>
                      </a:lnTo>
                      <a:lnTo>
                        <a:pt x="11" y="485"/>
                      </a:lnTo>
                      <a:lnTo>
                        <a:pt x="2" y="435"/>
                      </a:lnTo>
                      <a:lnTo>
                        <a:pt x="0" y="382"/>
                      </a:lnTo>
                      <a:lnTo>
                        <a:pt x="2" y="330"/>
                      </a:lnTo>
                      <a:lnTo>
                        <a:pt x="12" y="280"/>
                      </a:lnTo>
                      <a:lnTo>
                        <a:pt x="26" y="233"/>
                      </a:lnTo>
                      <a:lnTo>
                        <a:pt x="46" y="189"/>
                      </a:lnTo>
                      <a:lnTo>
                        <a:pt x="70" y="149"/>
                      </a:lnTo>
                      <a:lnTo>
                        <a:pt x="100" y="112"/>
                      </a:lnTo>
                      <a:lnTo>
                        <a:pt x="133" y="80"/>
                      </a:lnTo>
                      <a:lnTo>
                        <a:pt x="171" y="53"/>
                      </a:lnTo>
                      <a:lnTo>
                        <a:pt x="212" y="30"/>
                      </a:lnTo>
                      <a:lnTo>
                        <a:pt x="256" y="13"/>
                      </a:lnTo>
                      <a:lnTo>
                        <a:pt x="304" y="4"/>
                      </a:lnTo>
                      <a:lnTo>
                        <a:pt x="35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14"/>
                <p:cNvSpPr>
                  <a:spLocks noChangeArrowheads="1"/>
                </p:cNvSpPr>
                <p:nvPr/>
              </p:nvSpPr>
              <p:spPr bwMode="auto">
                <a:xfrm>
                  <a:off x="3651251" y="1874838"/>
                  <a:ext cx="1752600" cy="5238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p:nvSpPr>
              <p:spPr bwMode="auto">
                <a:xfrm>
                  <a:off x="3652838" y="2759076"/>
                  <a:ext cx="211138" cy="223838"/>
                </a:xfrm>
                <a:custGeom>
                  <a:avLst/>
                  <a:gdLst>
                    <a:gd name="T0" fmla="*/ 89 w 264"/>
                    <a:gd name="T1" fmla="*/ 59 h 283"/>
                    <a:gd name="T2" fmla="*/ 89 w 264"/>
                    <a:gd name="T3" fmla="*/ 132 h 283"/>
                    <a:gd name="T4" fmla="*/ 140 w 264"/>
                    <a:gd name="T5" fmla="*/ 132 h 283"/>
                    <a:gd name="T6" fmla="*/ 144 w 264"/>
                    <a:gd name="T7" fmla="*/ 132 h 283"/>
                    <a:gd name="T8" fmla="*/ 150 w 264"/>
                    <a:gd name="T9" fmla="*/ 131 h 283"/>
                    <a:gd name="T10" fmla="*/ 155 w 264"/>
                    <a:gd name="T11" fmla="*/ 129 h 283"/>
                    <a:gd name="T12" fmla="*/ 167 w 264"/>
                    <a:gd name="T13" fmla="*/ 122 h 283"/>
                    <a:gd name="T14" fmla="*/ 174 w 264"/>
                    <a:gd name="T15" fmla="*/ 110 h 283"/>
                    <a:gd name="T16" fmla="*/ 176 w 264"/>
                    <a:gd name="T17" fmla="*/ 95 h 283"/>
                    <a:gd name="T18" fmla="*/ 175 w 264"/>
                    <a:gd name="T19" fmla="*/ 83 h 283"/>
                    <a:gd name="T20" fmla="*/ 170 w 264"/>
                    <a:gd name="T21" fmla="*/ 73 h 283"/>
                    <a:gd name="T22" fmla="*/ 166 w 264"/>
                    <a:gd name="T23" fmla="*/ 68 h 283"/>
                    <a:gd name="T24" fmla="*/ 159 w 264"/>
                    <a:gd name="T25" fmla="*/ 64 h 283"/>
                    <a:gd name="T26" fmla="*/ 152 w 264"/>
                    <a:gd name="T27" fmla="*/ 62 h 283"/>
                    <a:gd name="T28" fmla="*/ 144 w 264"/>
                    <a:gd name="T29" fmla="*/ 60 h 283"/>
                    <a:gd name="T30" fmla="*/ 140 w 264"/>
                    <a:gd name="T31" fmla="*/ 59 h 283"/>
                    <a:gd name="T32" fmla="*/ 89 w 264"/>
                    <a:gd name="T33" fmla="*/ 59 h 283"/>
                    <a:gd name="T34" fmla="*/ 0 w 264"/>
                    <a:gd name="T35" fmla="*/ 0 h 283"/>
                    <a:gd name="T36" fmla="*/ 161 w 264"/>
                    <a:gd name="T37" fmla="*/ 0 h 283"/>
                    <a:gd name="T38" fmla="*/ 179 w 264"/>
                    <a:gd name="T39" fmla="*/ 1 h 283"/>
                    <a:gd name="T40" fmla="*/ 195 w 264"/>
                    <a:gd name="T41" fmla="*/ 3 h 283"/>
                    <a:gd name="T42" fmla="*/ 212 w 264"/>
                    <a:gd name="T43" fmla="*/ 7 h 283"/>
                    <a:gd name="T44" fmla="*/ 227 w 264"/>
                    <a:gd name="T45" fmla="*/ 14 h 283"/>
                    <a:gd name="T46" fmla="*/ 240 w 264"/>
                    <a:gd name="T47" fmla="*/ 26 h 283"/>
                    <a:gd name="T48" fmla="*/ 254 w 264"/>
                    <a:gd name="T49" fmla="*/ 44 h 283"/>
                    <a:gd name="T50" fmla="*/ 261 w 264"/>
                    <a:gd name="T51" fmla="*/ 60 h 283"/>
                    <a:gd name="T52" fmla="*/ 264 w 264"/>
                    <a:gd name="T53" fmla="*/ 77 h 283"/>
                    <a:gd name="T54" fmla="*/ 264 w 264"/>
                    <a:gd name="T55" fmla="*/ 92 h 283"/>
                    <a:gd name="T56" fmla="*/ 263 w 264"/>
                    <a:gd name="T57" fmla="*/ 110 h 283"/>
                    <a:gd name="T58" fmla="*/ 259 w 264"/>
                    <a:gd name="T59" fmla="*/ 128 h 283"/>
                    <a:gd name="T60" fmla="*/ 251 w 264"/>
                    <a:gd name="T61" fmla="*/ 147 h 283"/>
                    <a:gd name="T62" fmla="*/ 238 w 264"/>
                    <a:gd name="T63" fmla="*/ 164 h 283"/>
                    <a:gd name="T64" fmla="*/ 224 w 264"/>
                    <a:gd name="T65" fmla="*/ 177 h 283"/>
                    <a:gd name="T66" fmla="*/ 208 w 264"/>
                    <a:gd name="T67" fmla="*/ 184 h 283"/>
                    <a:gd name="T68" fmla="*/ 192 w 264"/>
                    <a:gd name="T69" fmla="*/ 188 h 283"/>
                    <a:gd name="T70" fmla="*/ 175 w 264"/>
                    <a:gd name="T71" fmla="*/ 190 h 283"/>
                    <a:gd name="T72" fmla="*/ 157 w 264"/>
                    <a:gd name="T73" fmla="*/ 191 h 283"/>
                    <a:gd name="T74" fmla="*/ 89 w 264"/>
                    <a:gd name="T75" fmla="*/ 191 h 283"/>
                    <a:gd name="T76" fmla="*/ 89 w 264"/>
                    <a:gd name="T77" fmla="*/ 283 h 283"/>
                    <a:gd name="T78" fmla="*/ 0 w 264"/>
                    <a:gd name="T79" fmla="*/ 283 h 283"/>
                    <a:gd name="T80" fmla="*/ 0 w 264"/>
                    <a:gd name="T8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4" h="283">
                      <a:moveTo>
                        <a:pt x="89" y="59"/>
                      </a:moveTo>
                      <a:lnTo>
                        <a:pt x="89" y="132"/>
                      </a:lnTo>
                      <a:lnTo>
                        <a:pt x="140" y="132"/>
                      </a:lnTo>
                      <a:lnTo>
                        <a:pt x="144" y="132"/>
                      </a:lnTo>
                      <a:lnTo>
                        <a:pt x="150" y="131"/>
                      </a:lnTo>
                      <a:lnTo>
                        <a:pt x="155" y="129"/>
                      </a:lnTo>
                      <a:lnTo>
                        <a:pt x="167" y="122"/>
                      </a:lnTo>
                      <a:lnTo>
                        <a:pt x="174" y="110"/>
                      </a:lnTo>
                      <a:lnTo>
                        <a:pt x="176" y="95"/>
                      </a:lnTo>
                      <a:lnTo>
                        <a:pt x="175" y="83"/>
                      </a:lnTo>
                      <a:lnTo>
                        <a:pt x="170" y="73"/>
                      </a:lnTo>
                      <a:lnTo>
                        <a:pt x="166" y="68"/>
                      </a:lnTo>
                      <a:lnTo>
                        <a:pt x="159" y="64"/>
                      </a:lnTo>
                      <a:lnTo>
                        <a:pt x="152" y="62"/>
                      </a:lnTo>
                      <a:lnTo>
                        <a:pt x="144" y="60"/>
                      </a:lnTo>
                      <a:lnTo>
                        <a:pt x="140" y="59"/>
                      </a:lnTo>
                      <a:lnTo>
                        <a:pt x="89" y="59"/>
                      </a:lnTo>
                      <a:close/>
                      <a:moveTo>
                        <a:pt x="0" y="0"/>
                      </a:moveTo>
                      <a:lnTo>
                        <a:pt x="161" y="0"/>
                      </a:lnTo>
                      <a:lnTo>
                        <a:pt x="179" y="1"/>
                      </a:lnTo>
                      <a:lnTo>
                        <a:pt x="195" y="3"/>
                      </a:lnTo>
                      <a:lnTo>
                        <a:pt x="212" y="7"/>
                      </a:lnTo>
                      <a:lnTo>
                        <a:pt x="227" y="14"/>
                      </a:lnTo>
                      <a:lnTo>
                        <a:pt x="240" y="26"/>
                      </a:lnTo>
                      <a:lnTo>
                        <a:pt x="254" y="44"/>
                      </a:lnTo>
                      <a:lnTo>
                        <a:pt x="261" y="60"/>
                      </a:lnTo>
                      <a:lnTo>
                        <a:pt x="264" y="77"/>
                      </a:lnTo>
                      <a:lnTo>
                        <a:pt x="264" y="92"/>
                      </a:lnTo>
                      <a:lnTo>
                        <a:pt x="263" y="110"/>
                      </a:lnTo>
                      <a:lnTo>
                        <a:pt x="259" y="128"/>
                      </a:lnTo>
                      <a:lnTo>
                        <a:pt x="251" y="147"/>
                      </a:lnTo>
                      <a:lnTo>
                        <a:pt x="238" y="164"/>
                      </a:lnTo>
                      <a:lnTo>
                        <a:pt x="224" y="177"/>
                      </a:lnTo>
                      <a:lnTo>
                        <a:pt x="208" y="184"/>
                      </a:lnTo>
                      <a:lnTo>
                        <a:pt x="192" y="188"/>
                      </a:lnTo>
                      <a:lnTo>
                        <a:pt x="175" y="190"/>
                      </a:lnTo>
                      <a:lnTo>
                        <a:pt x="157" y="191"/>
                      </a:lnTo>
                      <a:lnTo>
                        <a:pt x="89" y="191"/>
                      </a:lnTo>
                      <a:lnTo>
                        <a:pt x="89" y="283"/>
                      </a:lnTo>
                      <a:lnTo>
                        <a:pt x="0" y="283"/>
                      </a:lnTo>
                      <a:lnTo>
                        <a:pt x="0"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noEditPoints="1"/>
                </p:cNvSpPr>
                <p:nvPr/>
              </p:nvSpPr>
              <p:spPr bwMode="auto">
                <a:xfrm>
                  <a:off x="3870326" y="2759076"/>
                  <a:ext cx="215900" cy="223838"/>
                </a:xfrm>
                <a:custGeom>
                  <a:avLst/>
                  <a:gdLst>
                    <a:gd name="T0" fmla="*/ 90 w 270"/>
                    <a:gd name="T1" fmla="*/ 59 h 283"/>
                    <a:gd name="T2" fmla="*/ 90 w 270"/>
                    <a:gd name="T3" fmla="*/ 125 h 283"/>
                    <a:gd name="T4" fmla="*/ 127 w 270"/>
                    <a:gd name="T5" fmla="*/ 125 h 283"/>
                    <a:gd name="T6" fmla="*/ 134 w 270"/>
                    <a:gd name="T7" fmla="*/ 125 h 283"/>
                    <a:gd name="T8" fmla="*/ 142 w 270"/>
                    <a:gd name="T9" fmla="*/ 125 h 283"/>
                    <a:gd name="T10" fmla="*/ 150 w 270"/>
                    <a:gd name="T11" fmla="*/ 122 h 283"/>
                    <a:gd name="T12" fmla="*/ 158 w 270"/>
                    <a:gd name="T13" fmla="*/ 119 h 283"/>
                    <a:gd name="T14" fmla="*/ 165 w 270"/>
                    <a:gd name="T15" fmla="*/ 113 h 283"/>
                    <a:gd name="T16" fmla="*/ 168 w 270"/>
                    <a:gd name="T17" fmla="*/ 104 h 283"/>
                    <a:gd name="T18" fmla="*/ 171 w 270"/>
                    <a:gd name="T19" fmla="*/ 92 h 283"/>
                    <a:gd name="T20" fmla="*/ 168 w 270"/>
                    <a:gd name="T21" fmla="*/ 81 h 283"/>
                    <a:gd name="T22" fmla="*/ 165 w 270"/>
                    <a:gd name="T23" fmla="*/ 71 h 283"/>
                    <a:gd name="T24" fmla="*/ 158 w 270"/>
                    <a:gd name="T25" fmla="*/ 65 h 283"/>
                    <a:gd name="T26" fmla="*/ 150 w 270"/>
                    <a:gd name="T27" fmla="*/ 62 h 283"/>
                    <a:gd name="T28" fmla="*/ 142 w 270"/>
                    <a:gd name="T29" fmla="*/ 60 h 283"/>
                    <a:gd name="T30" fmla="*/ 134 w 270"/>
                    <a:gd name="T31" fmla="*/ 59 h 283"/>
                    <a:gd name="T32" fmla="*/ 127 w 270"/>
                    <a:gd name="T33" fmla="*/ 59 h 283"/>
                    <a:gd name="T34" fmla="*/ 90 w 270"/>
                    <a:gd name="T35" fmla="*/ 59 h 283"/>
                    <a:gd name="T36" fmla="*/ 0 w 270"/>
                    <a:gd name="T37" fmla="*/ 0 h 283"/>
                    <a:gd name="T38" fmla="*/ 141 w 270"/>
                    <a:gd name="T39" fmla="*/ 0 h 283"/>
                    <a:gd name="T40" fmla="*/ 167 w 270"/>
                    <a:gd name="T41" fmla="*/ 1 h 283"/>
                    <a:gd name="T42" fmla="*/ 191 w 270"/>
                    <a:gd name="T43" fmla="*/ 3 h 283"/>
                    <a:gd name="T44" fmla="*/ 211 w 270"/>
                    <a:gd name="T45" fmla="*/ 9 h 283"/>
                    <a:gd name="T46" fmla="*/ 228 w 270"/>
                    <a:gd name="T47" fmla="*/ 19 h 283"/>
                    <a:gd name="T48" fmla="*/ 239 w 270"/>
                    <a:gd name="T49" fmla="*/ 31 h 283"/>
                    <a:gd name="T50" fmla="*/ 249 w 270"/>
                    <a:gd name="T51" fmla="*/ 45 h 283"/>
                    <a:gd name="T52" fmla="*/ 255 w 270"/>
                    <a:gd name="T53" fmla="*/ 60 h 283"/>
                    <a:gd name="T54" fmla="*/ 258 w 270"/>
                    <a:gd name="T55" fmla="*/ 76 h 283"/>
                    <a:gd name="T56" fmla="*/ 260 w 270"/>
                    <a:gd name="T57" fmla="*/ 90 h 283"/>
                    <a:gd name="T58" fmla="*/ 258 w 270"/>
                    <a:gd name="T59" fmla="*/ 101 h 283"/>
                    <a:gd name="T60" fmla="*/ 256 w 270"/>
                    <a:gd name="T61" fmla="*/ 115 h 283"/>
                    <a:gd name="T62" fmla="*/ 250 w 270"/>
                    <a:gd name="T63" fmla="*/ 131 h 283"/>
                    <a:gd name="T64" fmla="*/ 237 w 270"/>
                    <a:gd name="T65" fmla="*/ 147 h 283"/>
                    <a:gd name="T66" fmla="*/ 226 w 270"/>
                    <a:gd name="T67" fmla="*/ 157 h 283"/>
                    <a:gd name="T68" fmla="*/ 214 w 270"/>
                    <a:gd name="T69" fmla="*/ 164 h 283"/>
                    <a:gd name="T70" fmla="*/ 201 w 270"/>
                    <a:gd name="T71" fmla="*/ 169 h 283"/>
                    <a:gd name="T72" fmla="*/ 270 w 270"/>
                    <a:gd name="T73" fmla="*/ 283 h 283"/>
                    <a:gd name="T74" fmla="*/ 171 w 270"/>
                    <a:gd name="T75" fmla="*/ 283 h 283"/>
                    <a:gd name="T76" fmla="*/ 116 w 270"/>
                    <a:gd name="T77" fmla="*/ 183 h 283"/>
                    <a:gd name="T78" fmla="*/ 90 w 270"/>
                    <a:gd name="T79" fmla="*/ 183 h 283"/>
                    <a:gd name="T80" fmla="*/ 90 w 270"/>
                    <a:gd name="T81" fmla="*/ 283 h 283"/>
                    <a:gd name="T82" fmla="*/ 0 w 270"/>
                    <a:gd name="T83" fmla="*/ 283 h 283"/>
                    <a:gd name="T84" fmla="*/ 0 w 270"/>
                    <a:gd name="T8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283">
                      <a:moveTo>
                        <a:pt x="90" y="59"/>
                      </a:moveTo>
                      <a:lnTo>
                        <a:pt x="90" y="125"/>
                      </a:lnTo>
                      <a:lnTo>
                        <a:pt x="127" y="125"/>
                      </a:lnTo>
                      <a:lnTo>
                        <a:pt x="134" y="125"/>
                      </a:lnTo>
                      <a:lnTo>
                        <a:pt x="142" y="125"/>
                      </a:lnTo>
                      <a:lnTo>
                        <a:pt x="150" y="122"/>
                      </a:lnTo>
                      <a:lnTo>
                        <a:pt x="158" y="119"/>
                      </a:lnTo>
                      <a:lnTo>
                        <a:pt x="165" y="113"/>
                      </a:lnTo>
                      <a:lnTo>
                        <a:pt x="168" y="104"/>
                      </a:lnTo>
                      <a:lnTo>
                        <a:pt x="171" y="92"/>
                      </a:lnTo>
                      <a:lnTo>
                        <a:pt x="168" y="81"/>
                      </a:lnTo>
                      <a:lnTo>
                        <a:pt x="165" y="71"/>
                      </a:lnTo>
                      <a:lnTo>
                        <a:pt x="158" y="65"/>
                      </a:lnTo>
                      <a:lnTo>
                        <a:pt x="150" y="62"/>
                      </a:lnTo>
                      <a:lnTo>
                        <a:pt x="142" y="60"/>
                      </a:lnTo>
                      <a:lnTo>
                        <a:pt x="134" y="59"/>
                      </a:lnTo>
                      <a:lnTo>
                        <a:pt x="127" y="59"/>
                      </a:lnTo>
                      <a:lnTo>
                        <a:pt x="90" y="59"/>
                      </a:lnTo>
                      <a:close/>
                      <a:moveTo>
                        <a:pt x="0" y="0"/>
                      </a:moveTo>
                      <a:lnTo>
                        <a:pt x="141" y="0"/>
                      </a:lnTo>
                      <a:lnTo>
                        <a:pt x="167" y="1"/>
                      </a:lnTo>
                      <a:lnTo>
                        <a:pt x="191" y="3"/>
                      </a:lnTo>
                      <a:lnTo>
                        <a:pt x="211" y="9"/>
                      </a:lnTo>
                      <a:lnTo>
                        <a:pt x="228" y="19"/>
                      </a:lnTo>
                      <a:lnTo>
                        <a:pt x="239" y="31"/>
                      </a:lnTo>
                      <a:lnTo>
                        <a:pt x="249" y="45"/>
                      </a:lnTo>
                      <a:lnTo>
                        <a:pt x="255" y="60"/>
                      </a:lnTo>
                      <a:lnTo>
                        <a:pt x="258" y="76"/>
                      </a:lnTo>
                      <a:lnTo>
                        <a:pt x="260" y="90"/>
                      </a:lnTo>
                      <a:lnTo>
                        <a:pt x="258" y="101"/>
                      </a:lnTo>
                      <a:lnTo>
                        <a:pt x="256" y="115"/>
                      </a:lnTo>
                      <a:lnTo>
                        <a:pt x="250" y="131"/>
                      </a:lnTo>
                      <a:lnTo>
                        <a:pt x="237" y="147"/>
                      </a:lnTo>
                      <a:lnTo>
                        <a:pt x="226" y="157"/>
                      </a:lnTo>
                      <a:lnTo>
                        <a:pt x="214" y="164"/>
                      </a:lnTo>
                      <a:lnTo>
                        <a:pt x="201" y="169"/>
                      </a:lnTo>
                      <a:lnTo>
                        <a:pt x="270" y="283"/>
                      </a:lnTo>
                      <a:lnTo>
                        <a:pt x="171" y="283"/>
                      </a:lnTo>
                      <a:lnTo>
                        <a:pt x="116" y="183"/>
                      </a:lnTo>
                      <a:lnTo>
                        <a:pt x="90" y="183"/>
                      </a:lnTo>
                      <a:lnTo>
                        <a:pt x="90" y="283"/>
                      </a:lnTo>
                      <a:lnTo>
                        <a:pt x="0" y="283"/>
                      </a:lnTo>
                      <a:lnTo>
                        <a:pt x="0"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noEditPoints="1"/>
                </p:cNvSpPr>
                <p:nvPr/>
              </p:nvSpPr>
              <p:spPr bwMode="auto">
                <a:xfrm>
                  <a:off x="4081463" y="2751138"/>
                  <a:ext cx="241300" cy="239713"/>
                </a:xfrm>
                <a:custGeom>
                  <a:avLst/>
                  <a:gdLst>
                    <a:gd name="T0" fmla="*/ 139 w 304"/>
                    <a:gd name="T1" fmla="*/ 73 h 302"/>
                    <a:gd name="T2" fmla="*/ 114 w 304"/>
                    <a:gd name="T3" fmla="*/ 85 h 302"/>
                    <a:gd name="T4" fmla="*/ 98 w 304"/>
                    <a:gd name="T5" fmla="*/ 110 h 302"/>
                    <a:gd name="T6" fmla="*/ 91 w 304"/>
                    <a:gd name="T7" fmla="*/ 151 h 302"/>
                    <a:gd name="T8" fmla="*/ 98 w 304"/>
                    <a:gd name="T9" fmla="*/ 194 h 302"/>
                    <a:gd name="T10" fmla="*/ 118 w 304"/>
                    <a:gd name="T11" fmla="*/ 221 h 302"/>
                    <a:gd name="T12" fmla="*/ 152 w 304"/>
                    <a:gd name="T13" fmla="*/ 231 h 302"/>
                    <a:gd name="T14" fmla="*/ 184 w 304"/>
                    <a:gd name="T15" fmla="*/ 221 h 302"/>
                    <a:gd name="T16" fmla="*/ 206 w 304"/>
                    <a:gd name="T17" fmla="*/ 194 h 302"/>
                    <a:gd name="T18" fmla="*/ 214 w 304"/>
                    <a:gd name="T19" fmla="*/ 149 h 302"/>
                    <a:gd name="T20" fmla="*/ 208 w 304"/>
                    <a:gd name="T21" fmla="*/ 112 h 302"/>
                    <a:gd name="T22" fmla="*/ 193 w 304"/>
                    <a:gd name="T23" fmla="*/ 86 h 302"/>
                    <a:gd name="T24" fmla="*/ 174 w 304"/>
                    <a:gd name="T25" fmla="*/ 75 h 302"/>
                    <a:gd name="T26" fmla="*/ 157 w 304"/>
                    <a:gd name="T27" fmla="*/ 72 h 302"/>
                    <a:gd name="T28" fmla="*/ 152 w 304"/>
                    <a:gd name="T29" fmla="*/ 0 h 302"/>
                    <a:gd name="T30" fmla="*/ 212 w 304"/>
                    <a:gd name="T31" fmla="*/ 9 h 302"/>
                    <a:gd name="T32" fmla="*/ 254 w 304"/>
                    <a:gd name="T33" fmla="*/ 32 h 302"/>
                    <a:gd name="T34" fmla="*/ 283 w 304"/>
                    <a:gd name="T35" fmla="*/ 67 h 302"/>
                    <a:gd name="T36" fmla="*/ 298 w 304"/>
                    <a:gd name="T37" fmla="*/ 107 h 302"/>
                    <a:gd name="T38" fmla="*/ 304 w 304"/>
                    <a:gd name="T39" fmla="*/ 149 h 302"/>
                    <a:gd name="T40" fmla="*/ 298 w 304"/>
                    <a:gd name="T41" fmla="*/ 192 h 302"/>
                    <a:gd name="T42" fmla="*/ 282 w 304"/>
                    <a:gd name="T43" fmla="*/ 233 h 302"/>
                    <a:gd name="T44" fmla="*/ 253 w 304"/>
                    <a:gd name="T45" fmla="*/ 269 h 302"/>
                    <a:gd name="T46" fmla="*/ 209 w 304"/>
                    <a:gd name="T47" fmla="*/ 293 h 302"/>
                    <a:gd name="T48" fmla="*/ 151 w 304"/>
                    <a:gd name="T49" fmla="*/ 302 h 302"/>
                    <a:gd name="T50" fmla="*/ 95 w 304"/>
                    <a:gd name="T51" fmla="*/ 294 h 302"/>
                    <a:gd name="T52" fmla="*/ 55 w 304"/>
                    <a:gd name="T53" fmla="*/ 274 h 302"/>
                    <a:gd name="T54" fmla="*/ 27 w 304"/>
                    <a:gd name="T55" fmla="*/ 243 h 302"/>
                    <a:gd name="T56" fmla="*/ 10 w 304"/>
                    <a:gd name="T57" fmla="*/ 207 h 302"/>
                    <a:gd name="T58" fmla="*/ 2 w 304"/>
                    <a:gd name="T59" fmla="*/ 170 h 302"/>
                    <a:gd name="T60" fmla="*/ 3 w 304"/>
                    <a:gd name="T61" fmla="*/ 125 h 302"/>
                    <a:gd name="T62" fmla="*/ 17 w 304"/>
                    <a:gd name="T63" fmla="*/ 76 h 302"/>
                    <a:gd name="T64" fmla="*/ 48 w 304"/>
                    <a:gd name="T65" fmla="*/ 37 h 302"/>
                    <a:gd name="T66" fmla="*/ 93 w 304"/>
                    <a:gd name="T67" fmla="*/ 10 h 302"/>
                    <a:gd name="T68" fmla="*/ 152 w 304"/>
                    <a:gd name="T6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302">
                      <a:moveTo>
                        <a:pt x="152" y="72"/>
                      </a:moveTo>
                      <a:lnTo>
                        <a:pt x="139" y="73"/>
                      </a:lnTo>
                      <a:lnTo>
                        <a:pt x="126" y="76"/>
                      </a:lnTo>
                      <a:lnTo>
                        <a:pt x="114" y="85"/>
                      </a:lnTo>
                      <a:lnTo>
                        <a:pt x="105" y="95"/>
                      </a:lnTo>
                      <a:lnTo>
                        <a:pt x="98" y="110"/>
                      </a:lnTo>
                      <a:lnTo>
                        <a:pt x="92" y="129"/>
                      </a:lnTo>
                      <a:lnTo>
                        <a:pt x="91" y="151"/>
                      </a:lnTo>
                      <a:lnTo>
                        <a:pt x="92" y="175"/>
                      </a:lnTo>
                      <a:lnTo>
                        <a:pt x="98" y="194"/>
                      </a:lnTo>
                      <a:lnTo>
                        <a:pt x="106" y="210"/>
                      </a:lnTo>
                      <a:lnTo>
                        <a:pt x="118" y="221"/>
                      </a:lnTo>
                      <a:lnTo>
                        <a:pt x="133" y="229"/>
                      </a:lnTo>
                      <a:lnTo>
                        <a:pt x="152" y="231"/>
                      </a:lnTo>
                      <a:lnTo>
                        <a:pt x="170" y="229"/>
                      </a:lnTo>
                      <a:lnTo>
                        <a:pt x="184" y="221"/>
                      </a:lnTo>
                      <a:lnTo>
                        <a:pt x="196" y="210"/>
                      </a:lnTo>
                      <a:lnTo>
                        <a:pt x="206" y="194"/>
                      </a:lnTo>
                      <a:lnTo>
                        <a:pt x="212" y="174"/>
                      </a:lnTo>
                      <a:lnTo>
                        <a:pt x="214" y="149"/>
                      </a:lnTo>
                      <a:lnTo>
                        <a:pt x="213" y="130"/>
                      </a:lnTo>
                      <a:lnTo>
                        <a:pt x="208" y="112"/>
                      </a:lnTo>
                      <a:lnTo>
                        <a:pt x="202" y="97"/>
                      </a:lnTo>
                      <a:lnTo>
                        <a:pt x="193" y="86"/>
                      </a:lnTo>
                      <a:lnTo>
                        <a:pt x="183" y="79"/>
                      </a:lnTo>
                      <a:lnTo>
                        <a:pt x="174" y="75"/>
                      </a:lnTo>
                      <a:lnTo>
                        <a:pt x="165" y="73"/>
                      </a:lnTo>
                      <a:lnTo>
                        <a:pt x="157" y="72"/>
                      </a:lnTo>
                      <a:lnTo>
                        <a:pt x="152" y="72"/>
                      </a:lnTo>
                      <a:close/>
                      <a:moveTo>
                        <a:pt x="152" y="0"/>
                      </a:moveTo>
                      <a:lnTo>
                        <a:pt x="184" y="3"/>
                      </a:lnTo>
                      <a:lnTo>
                        <a:pt x="212" y="9"/>
                      </a:lnTo>
                      <a:lnTo>
                        <a:pt x="234" y="19"/>
                      </a:lnTo>
                      <a:lnTo>
                        <a:pt x="254" y="32"/>
                      </a:lnTo>
                      <a:lnTo>
                        <a:pt x="270" y="49"/>
                      </a:lnTo>
                      <a:lnTo>
                        <a:pt x="283" y="67"/>
                      </a:lnTo>
                      <a:lnTo>
                        <a:pt x="292" y="87"/>
                      </a:lnTo>
                      <a:lnTo>
                        <a:pt x="298" y="107"/>
                      </a:lnTo>
                      <a:lnTo>
                        <a:pt x="303" y="129"/>
                      </a:lnTo>
                      <a:lnTo>
                        <a:pt x="304" y="149"/>
                      </a:lnTo>
                      <a:lnTo>
                        <a:pt x="303" y="170"/>
                      </a:lnTo>
                      <a:lnTo>
                        <a:pt x="298" y="192"/>
                      </a:lnTo>
                      <a:lnTo>
                        <a:pt x="291" y="213"/>
                      </a:lnTo>
                      <a:lnTo>
                        <a:pt x="282" y="233"/>
                      </a:lnTo>
                      <a:lnTo>
                        <a:pt x="269" y="252"/>
                      </a:lnTo>
                      <a:lnTo>
                        <a:pt x="253" y="269"/>
                      </a:lnTo>
                      <a:lnTo>
                        <a:pt x="233" y="282"/>
                      </a:lnTo>
                      <a:lnTo>
                        <a:pt x="209" y="293"/>
                      </a:lnTo>
                      <a:lnTo>
                        <a:pt x="182" y="300"/>
                      </a:lnTo>
                      <a:lnTo>
                        <a:pt x="151" y="302"/>
                      </a:lnTo>
                      <a:lnTo>
                        <a:pt x="121" y="300"/>
                      </a:lnTo>
                      <a:lnTo>
                        <a:pt x="95" y="294"/>
                      </a:lnTo>
                      <a:lnTo>
                        <a:pt x="74" y="286"/>
                      </a:lnTo>
                      <a:lnTo>
                        <a:pt x="55" y="274"/>
                      </a:lnTo>
                      <a:lnTo>
                        <a:pt x="40" y="259"/>
                      </a:lnTo>
                      <a:lnTo>
                        <a:pt x="27" y="243"/>
                      </a:lnTo>
                      <a:lnTo>
                        <a:pt x="17" y="226"/>
                      </a:lnTo>
                      <a:lnTo>
                        <a:pt x="10" y="207"/>
                      </a:lnTo>
                      <a:lnTo>
                        <a:pt x="5" y="188"/>
                      </a:lnTo>
                      <a:lnTo>
                        <a:pt x="2" y="170"/>
                      </a:lnTo>
                      <a:lnTo>
                        <a:pt x="0" y="152"/>
                      </a:lnTo>
                      <a:lnTo>
                        <a:pt x="3" y="125"/>
                      </a:lnTo>
                      <a:lnTo>
                        <a:pt x="9" y="100"/>
                      </a:lnTo>
                      <a:lnTo>
                        <a:pt x="17" y="76"/>
                      </a:lnTo>
                      <a:lnTo>
                        <a:pt x="30" y="55"/>
                      </a:lnTo>
                      <a:lnTo>
                        <a:pt x="48" y="37"/>
                      </a:lnTo>
                      <a:lnTo>
                        <a:pt x="68" y="22"/>
                      </a:lnTo>
                      <a:lnTo>
                        <a:pt x="93" y="10"/>
                      </a:lnTo>
                      <a:lnTo>
                        <a:pt x="120" y="3"/>
                      </a:lnTo>
                      <a:lnTo>
                        <a:pt x="152"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p:nvSpPr>
              <p:spPr bwMode="auto">
                <a:xfrm>
                  <a:off x="4338638" y="2759076"/>
                  <a:ext cx="217488" cy="223838"/>
                </a:xfrm>
                <a:custGeom>
                  <a:avLst/>
                  <a:gdLst>
                    <a:gd name="T0" fmla="*/ 91 w 273"/>
                    <a:gd name="T1" fmla="*/ 66 h 283"/>
                    <a:gd name="T2" fmla="*/ 91 w 273"/>
                    <a:gd name="T3" fmla="*/ 219 h 283"/>
                    <a:gd name="T4" fmla="*/ 125 w 273"/>
                    <a:gd name="T5" fmla="*/ 219 h 283"/>
                    <a:gd name="T6" fmla="*/ 137 w 273"/>
                    <a:gd name="T7" fmla="*/ 217 h 283"/>
                    <a:gd name="T8" fmla="*/ 150 w 273"/>
                    <a:gd name="T9" fmla="*/ 214 h 283"/>
                    <a:gd name="T10" fmla="*/ 162 w 273"/>
                    <a:gd name="T11" fmla="*/ 204 h 283"/>
                    <a:gd name="T12" fmla="*/ 171 w 273"/>
                    <a:gd name="T13" fmla="*/ 194 h 283"/>
                    <a:gd name="T14" fmla="*/ 177 w 273"/>
                    <a:gd name="T15" fmla="*/ 178 h 283"/>
                    <a:gd name="T16" fmla="*/ 182 w 273"/>
                    <a:gd name="T17" fmla="*/ 160 h 283"/>
                    <a:gd name="T18" fmla="*/ 183 w 273"/>
                    <a:gd name="T19" fmla="*/ 141 h 283"/>
                    <a:gd name="T20" fmla="*/ 181 w 273"/>
                    <a:gd name="T21" fmla="*/ 119 h 283"/>
                    <a:gd name="T22" fmla="*/ 176 w 273"/>
                    <a:gd name="T23" fmla="*/ 100 h 283"/>
                    <a:gd name="T24" fmla="*/ 169 w 273"/>
                    <a:gd name="T25" fmla="*/ 87 h 283"/>
                    <a:gd name="T26" fmla="*/ 161 w 273"/>
                    <a:gd name="T27" fmla="*/ 77 h 283"/>
                    <a:gd name="T28" fmla="*/ 152 w 273"/>
                    <a:gd name="T29" fmla="*/ 71 h 283"/>
                    <a:gd name="T30" fmla="*/ 143 w 273"/>
                    <a:gd name="T31" fmla="*/ 69 h 283"/>
                    <a:gd name="T32" fmla="*/ 133 w 273"/>
                    <a:gd name="T33" fmla="*/ 66 h 283"/>
                    <a:gd name="T34" fmla="*/ 124 w 273"/>
                    <a:gd name="T35" fmla="*/ 66 h 283"/>
                    <a:gd name="T36" fmla="*/ 91 w 273"/>
                    <a:gd name="T37" fmla="*/ 66 h 283"/>
                    <a:gd name="T38" fmla="*/ 0 w 273"/>
                    <a:gd name="T39" fmla="*/ 0 h 283"/>
                    <a:gd name="T40" fmla="*/ 96 w 273"/>
                    <a:gd name="T41" fmla="*/ 0 h 283"/>
                    <a:gd name="T42" fmla="*/ 132 w 273"/>
                    <a:gd name="T43" fmla="*/ 1 h 283"/>
                    <a:gd name="T44" fmla="*/ 163 w 273"/>
                    <a:gd name="T45" fmla="*/ 3 h 283"/>
                    <a:gd name="T46" fmla="*/ 189 w 273"/>
                    <a:gd name="T47" fmla="*/ 8 h 283"/>
                    <a:gd name="T48" fmla="*/ 213 w 273"/>
                    <a:gd name="T49" fmla="*/ 18 h 283"/>
                    <a:gd name="T50" fmla="*/ 234 w 273"/>
                    <a:gd name="T51" fmla="*/ 33 h 283"/>
                    <a:gd name="T52" fmla="*/ 250 w 273"/>
                    <a:gd name="T53" fmla="*/ 51 h 283"/>
                    <a:gd name="T54" fmla="*/ 260 w 273"/>
                    <a:gd name="T55" fmla="*/ 71 h 283"/>
                    <a:gd name="T56" fmla="*/ 267 w 273"/>
                    <a:gd name="T57" fmla="*/ 92 h 283"/>
                    <a:gd name="T58" fmla="*/ 272 w 273"/>
                    <a:gd name="T59" fmla="*/ 116 h 283"/>
                    <a:gd name="T60" fmla="*/ 273 w 273"/>
                    <a:gd name="T61" fmla="*/ 140 h 283"/>
                    <a:gd name="T62" fmla="*/ 272 w 273"/>
                    <a:gd name="T63" fmla="*/ 166 h 283"/>
                    <a:gd name="T64" fmla="*/ 267 w 273"/>
                    <a:gd name="T65" fmla="*/ 190 h 283"/>
                    <a:gd name="T66" fmla="*/ 260 w 273"/>
                    <a:gd name="T67" fmla="*/ 213 h 283"/>
                    <a:gd name="T68" fmla="*/ 248 w 273"/>
                    <a:gd name="T69" fmla="*/ 233 h 283"/>
                    <a:gd name="T70" fmla="*/ 234 w 273"/>
                    <a:gd name="T71" fmla="*/ 251 h 283"/>
                    <a:gd name="T72" fmla="*/ 216 w 273"/>
                    <a:gd name="T73" fmla="*/ 265 h 283"/>
                    <a:gd name="T74" fmla="*/ 194 w 273"/>
                    <a:gd name="T75" fmla="*/ 276 h 283"/>
                    <a:gd name="T76" fmla="*/ 170 w 273"/>
                    <a:gd name="T77" fmla="*/ 280 h 283"/>
                    <a:gd name="T78" fmla="*/ 145 w 273"/>
                    <a:gd name="T79" fmla="*/ 283 h 283"/>
                    <a:gd name="T80" fmla="*/ 118 w 273"/>
                    <a:gd name="T81" fmla="*/ 283 h 283"/>
                    <a:gd name="T82" fmla="*/ 0 w 273"/>
                    <a:gd name="T83" fmla="*/ 283 h 283"/>
                    <a:gd name="T84" fmla="*/ 0 w 273"/>
                    <a:gd name="T8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83">
                      <a:moveTo>
                        <a:pt x="91" y="66"/>
                      </a:moveTo>
                      <a:lnTo>
                        <a:pt x="91" y="219"/>
                      </a:lnTo>
                      <a:lnTo>
                        <a:pt x="125" y="219"/>
                      </a:lnTo>
                      <a:lnTo>
                        <a:pt x="137" y="217"/>
                      </a:lnTo>
                      <a:lnTo>
                        <a:pt x="150" y="214"/>
                      </a:lnTo>
                      <a:lnTo>
                        <a:pt x="162" y="204"/>
                      </a:lnTo>
                      <a:lnTo>
                        <a:pt x="171" y="194"/>
                      </a:lnTo>
                      <a:lnTo>
                        <a:pt x="177" y="178"/>
                      </a:lnTo>
                      <a:lnTo>
                        <a:pt x="182" y="160"/>
                      </a:lnTo>
                      <a:lnTo>
                        <a:pt x="183" y="141"/>
                      </a:lnTo>
                      <a:lnTo>
                        <a:pt x="181" y="119"/>
                      </a:lnTo>
                      <a:lnTo>
                        <a:pt x="176" y="100"/>
                      </a:lnTo>
                      <a:lnTo>
                        <a:pt x="169" y="87"/>
                      </a:lnTo>
                      <a:lnTo>
                        <a:pt x="161" y="77"/>
                      </a:lnTo>
                      <a:lnTo>
                        <a:pt x="152" y="71"/>
                      </a:lnTo>
                      <a:lnTo>
                        <a:pt x="143" y="69"/>
                      </a:lnTo>
                      <a:lnTo>
                        <a:pt x="133" y="66"/>
                      </a:lnTo>
                      <a:lnTo>
                        <a:pt x="124" y="66"/>
                      </a:lnTo>
                      <a:lnTo>
                        <a:pt x="91" y="66"/>
                      </a:lnTo>
                      <a:close/>
                      <a:moveTo>
                        <a:pt x="0" y="0"/>
                      </a:moveTo>
                      <a:lnTo>
                        <a:pt x="96" y="0"/>
                      </a:lnTo>
                      <a:lnTo>
                        <a:pt x="132" y="1"/>
                      </a:lnTo>
                      <a:lnTo>
                        <a:pt x="163" y="3"/>
                      </a:lnTo>
                      <a:lnTo>
                        <a:pt x="189" y="8"/>
                      </a:lnTo>
                      <a:lnTo>
                        <a:pt x="213" y="18"/>
                      </a:lnTo>
                      <a:lnTo>
                        <a:pt x="234" y="33"/>
                      </a:lnTo>
                      <a:lnTo>
                        <a:pt x="250" y="51"/>
                      </a:lnTo>
                      <a:lnTo>
                        <a:pt x="260" y="71"/>
                      </a:lnTo>
                      <a:lnTo>
                        <a:pt x="267" y="92"/>
                      </a:lnTo>
                      <a:lnTo>
                        <a:pt x="272" y="116"/>
                      </a:lnTo>
                      <a:lnTo>
                        <a:pt x="273" y="140"/>
                      </a:lnTo>
                      <a:lnTo>
                        <a:pt x="272" y="166"/>
                      </a:lnTo>
                      <a:lnTo>
                        <a:pt x="267" y="190"/>
                      </a:lnTo>
                      <a:lnTo>
                        <a:pt x="260" y="213"/>
                      </a:lnTo>
                      <a:lnTo>
                        <a:pt x="248" y="233"/>
                      </a:lnTo>
                      <a:lnTo>
                        <a:pt x="234" y="251"/>
                      </a:lnTo>
                      <a:lnTo>
                        <a:pt x="216" y="265"/>
                      </a:lnTo>
                      <a:lnTo>
                        <a:pt x="194" y="276"/>
                      </a:lnTo>
                      <a:lnTo>
                        <a:pt x="170" y="280"/>
                      </a:lnTo>
                      <a:lnTo>
                        <a:pt x="145" y="283"/>
                      </a:lnTo>
                      <a:lnTo>
                        <a:pt x="118" y="283"/>
                      </a:lnTo>
                      <a:lnTo>
                        <a:pt x="0" y="283"/>
                      </a:lnTo>
                      <a:lnTo>
                        <a:pt x="0"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p:cNvSpPr>
                <p:nvPr/>
              </p:nvSpPr>
              <p:spPr bwMode="auto">
                <a:xfrm>
                  <a:off x="4570413" y="2759076"/>
                  <a:ext cx="203200" cy="231775"/>
                </a:xfrm>
                <a:custGeom>
                  <a:avLst/>
                  <a:gdLst>
                    <a:gd name="T0" fmla="*/ 0 w 256"/>
                    <a:gd name="T1" fmla="*/ 0 h 291"/>
                    <a:gd name="T2" fmla="*/ 89 w 256"/>
                    <a:gd name="T3" fmla="*/ 0 h 291"/>
                    <a:gd name="T4" fmla="*/ 89 w 256"/>
                    <a:gd name="T5" fmla="*/ 177 h 291"/>
                    <a:gd name="T6" fmla="*/ 89 w 256"/>
                    <a:gd name="T7" fmla="*/ 189 h 291"/>
                    <a:gd name="T8" fmla="*/ 93 w 256"/>
                    <a:gd name="T9" fmla="*/ 201 h 291"/>
                    <a:gd name="T10" fmla="*/ 100 w 256"/>
                    <a:gd name="T11" fmla="*/ 211 h 291"/>
                    <a:gd name="T12" fmla="*/ 108 w 256"/>
                    <a:gd name="T13" fmla="*/ 217 h 291"/>
                    <a:gd name="T14" fmla="*/ 118 w 256"/>
                    <a:gd name="T15" fmla="*/ 220 h 291"/>
                    <a:gd name="T16" fmla="*/ 128 w 256"/>
                    <a:gd name="T17" fmla="*/ 221 h 291"/>
                    <a:gd name="T18" fmla="*/ 140 w 256"/>
                    <a:gd name="T19" fmla="*/ 220 h 291"/>
                    <a:gd name="T20" fmla="*/ 150 w 256"/>
                    <a:gd name="T21" fmla="*/ 216 h 291"/>
                    <a:gd name="T22" fmla="*/ 157 w 256"/>
                    <a:gd name="T23" fmla="*/ 211 h 291"/>
                    <a:gd name="T24" fmla="*/ 164 w 256"/>
                    <a:gd name="T25" fmla="*/ 201 h 291"/>
                    <a:gd name="T26" fmla="*/ 166 w 256"/>
                    <a:gd name="T27" fmla="*/ 189 h 291"/>
                    <a:gd name="T28" fmla="*/ 168 w 256"/>
                    <a:gd name="T29" fmla="*/ 177 h 291"/>
                    <a:gd name="T30" fmla="*/ 168 w 256"/>
                    <a:gd name="T31" fmla="*/ 0 h 291"/>
                    <a:gd name="T32" fmla="*/ 256 w 256"/>
                    <a:gd name="T33" fmla="*/ 0 h 291"/>
                    <a:gd name="T34" fmla="*/ 256 w 256"/>
                    <a:gd name="T35" fmla="*/ 151 h 291"/>
                    <a:gd name="T36" fmla="*/ 256 w 256"/>
                    <a:gd name="T37" fmla="*/ 167 h 291"/>
                    <a:gd name="T38" fmla="*/ 255 w 256"/>
                    <a:gd name="T39" fmla="*/ 185 h 291"/>
                    <a:gd name="T40" fmla="*/ 253 w 256"/>
                    <a:gd name="T41" fmla="*/ 204 h 291"/>
                    <a:gd name="T42" fmla="*/ 247 w 256"/>
                    <a:gd name="T43" fmla="*/ 222 h 291"/>
                    <a:gd name="T44" fmla="*/ 238 w 256"/>
                    <a:gd name="T45" fmla="*/ 240 h 291"/>
                    <a:gd name="T46" fmla="*/ 224 w 256"/>
                    <a:gd name="T47" fmla="*/ 257 h 291"/>
                    <a:gd name="T48" fmla="*/ 207 w 256"/>
                    <a:gd name="T49" fmla="*/ 270 h 291"/>
                    <a:gd name="T50" fmla="*/ 184 w 256"/>
                    <a:gd name="T51" fmla="*/ 280 h 291"/>
                    <a:gd name="T52" fmla="*/ 158 w 256"/>
                    <a:gd name="T53" fmla="*/ 288 h 291"/>
                    <a:gd name="T54" fmla="*/ 127 w 256"/>
                    <a:gd name="T55" fmla="*/ 291 h 291"/>
                    <a:gd name="T56" fmla="*/ 98 w 256"/>
                    <a:gd name="T57" fmla="*/ 288 h 291"/>
                    <a:gd name="T58" fmla="*/ 70 w 256"/>
                    <a:gd name="T59" fmla="*/ 282 h 291"/>
                    <a:gd name="T60" fmla="*/ 48 w 256"/>
                    <a:gd name="T61" fmla="*/ 271 h 291"/>
                    <a:gd name="T62" fmla="*/ 29 w 256"/>
                    <a:gd name="T63" fmla="*/ 257 h 291"/>
                    <a:gd name="T64" fmla="*/ 16 w 256"/>
                    <a:gd name="T65" fmla="*/ 240 h 291"/>
                    <a:gd name="T66" fmla="*/ 7 w 256"/>
                    <a:gd name="T67" fmla="*/ 222 h 291"/>
                    <a:gd name="T68" fmla="*/ 3 w 256"/>
                    <a:gd name="T69" fmla="*/ 204 h 291"/>
                    <a:gd name="T70" fmla="*/ 0 w 256"/>
                    <a:gd name="T71" fmla="*/ 186 h 291"/>
                    <a:gd name="T72" fmla="*/ 0 w 256"/>
                    <a:gd name="T73" fmla="*/ 169 h 291"/>
                    <a:gd name="T74" fmla="*/ 0 w 256"/>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91">
                      <a:moveTo>
                        <a:pt x="0" y="0"/>
                      </a:moveTo>
                      <a:lnTo>
                        <a:pt x="89" y="0"/>
                      </a:lnTo>
                      <a:lnTo>
                        <a:pt x="89" y="177"/>
                      </a:lnTo>
                      <a:lnTo>
                        <a:pt x="89" y="189"/>
                      </a:lnTo>
                      <a:lnTo>
                        <a:pt x="93" y="201"/>
                      </a:lnTo>
                      <a:lnTo>
                        <a:pt x="100" y="211"/>
                      </a:lnTo>
                      <a:lnTo>
                        <a:pt x="108" y="217"/>
                      </a:lnTo>
                      <a:lnTo>
                        <a:pt x="118" y="220"/>
                      </a:lnTo>
                      <a:lnTo>
                        <a:pt x="128" y="221"/>
                      </a:lnTo>
                      <a:lnTo>
                        <a:pt x="140" y="220"/>
                      </a:lnTo>
                      <a:lnTo>
                        <a:pt x="150" y="216"/>
                      </a:lnTo>
                      <a:lnTo>
                        <a:pt x="157" y="211"/>
                      </a:lnTo>
                      <a:lnTo>
                        <a:pt x="164" y="201"/>
                      </a:lnTo>
                      <a:lnTo>
                        <a:pt x="166" y="189"/>
                      </a:lnTo>
                      <a:lnTo>
                        <a:pt x="168" y="177"/>
                      </a:lnTo>
                      <a:lnTo>
                        <a:pt x="168" y="0"/>
                      </a:lnTo>
                      <a:lnTo>
                        <a:pt x="256" y="0"/>
                      </a:lnTo>
                      <a:lnTo>
                        <a:pt x="256" y="151"/>
                      </a:lnTo>
                      <a:lnTo>
                        <a:pt x="256" y="167"/>
                      </a:lnTo>
                      <a:lnTo>
                        <a:pt x="255" y="185"/>
                      </a:lnTo>
                      <a:lnTo>
                        <a:pt x="253" y="204"/>
                      </a:lnTo>
                      <a:lnTo>
                        <a:pt x="247" y="222"/>
                      </a:lnTo>
                      <a:lnTo>
                        <a:pt x="238" y="240"/>
                      </a:lnTo>
                      <a:lnTo>
                        <a:pt x="224" y="257"/>
                      </a:lnTo>
                      <a:lnTo>
                        <a:pt x="207" y="270"/>
                      </a:lnTo>
                      <a:lnTo>
                        <a:pt x="184" y="280"/>
                      </a:lnTo>
                      <a:lnTo>
                        <a:pt x="158" y="288"/>
                      </a:lnTo>
                      <a:lnTo>
                        <a:pt x="127" y="291"/>
                      </a:lnTo>
                      <a:lnTo>
                        <a:pt x="98" y="288"/>
                      </a:lnTo>
                      <a:lnTo>
                        <a:pt x="70" y="282"/>
                      </a:lnTo>
                      <a:lnTo>
                        <a:pt x="48" y="271"/>
                      </a:lnTo>
                      <a:lnTo>
                        <a:pt x="29" y="257"/>
                      </a:lnTo>
                      <a:lnTo>
                        <a:pt x="16" y="240"/>
                      </a:lnTo>
                      <a:lnTo>
                        <a:pt x="7" y="222"/>
                      </a:lnTo>
                      <a:lnTo>
                        <a:pt x="3" y="204"/>
                      </a:lnTo>
                      <a:lnTo>
                        <a:pt x="0" y="186"/>
                      </a:lnTo>
                      <a:lnTo>
                        <a:pt x="0" y="169"/>
                      </a:lnTo>
                      <a:lnTo>
                        <a:pt x="0"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p:nvSpPr>
              <p:spPr bwMode="auto">
                <a:xfrm>
                  <a:off x="4789488" y="2751138"/>
                  <a:ext cx="225425" cy="239713"/>
                </a:xfrm>
                <a:custGeom>
                  <a:avLst/>
                  <a:gdLst>
                    <a:gd name="T0" fmla="*/ 173 w 284"/>
                    <a:gd name="T1" fmla="*/ 1 h 302"/>
                    <a:gd name="T2" fmla="*/ 220 w 284"/>
                    <a:gd name="T3" fmla="*/ 17 h 302"/>
                    <a:gd name="T4" fmla="*/ 259 w 284"/>
                    <a:gd name="T5" fmla="*/ 45 h 302"/>
                    <a:gd name="T6" fmla="*/ 277 w 284"/>
                    <a:gd name="T7" fmla="*/ 68 h 302"/>
                    <a:gd name="T8" fmla="*/ 208 w 284"/>
                    <a:gd name="T9" fmla="*/ 116 h 302"/>
                    <a:gd name="T10" fmla="*/ 199 w 284"/>
                    <a:gd name="T11" fmla="*/ 97 h 302"/>
                    <a:gd name="T12" fmla="*/ 181 w 284"/>
                    <a:gd name="T13" fmla="*/ 78 h 302"/>
                    <a:gd name="T14" fmla="*/ 150 w 284"/>
                    <a:gd name="T15" fmla="*/ 69 h 302"/>
                    <a:gd name="T16" fmla="*/ 126 w 284"/>
                    <a:gd name="T17" fmla="*/ 74 h 302"/>
                    <a:gd name="T18" fmla="*/ 112 w 284"/>
                    <a:gd name="T19" fmla="*/ 85 h 302"/>
                    <a:gd name="T20" fmla="*/ 95 w 284"/>
                    <a:gd name="T21" fmla="*/ 112 h 302"/>
                    <a:gd name="T22" fmla="*/ 92 w 284"/>
                    <a:gd name="T23" fmla="*/ 139 h 302"/>
                    <a:gd name="T24" fmla="*/ 92 w 284"/>
                    <a:gd name="T25" fmla="*/ 166 h 302"/>
                    <a:gd name="T26" fmla="*/ 100 w 284"/>
                    <a:gd name="T27" fmla="*/ 198 h 302"/>
                    <a:gd name="T28" fmla="*/ 119 w 284"/>
                    <a:gd name="T29" fmla="*/ 221 h 302"/>
                    <a:gd name="T30" fmla="*/ 151 w 284"/>
                    <a:gd name="T31" fmla="*/ 230 h 302"/>
                    <a:gd name="T32" fmla="*/ 180 w 284"/>
                    <a:gd name="T33" fmla="*/ 223 h 302"/>
                    <a:gd name="T34" fmla="*/ 197 w 284"/>
                    <a:gd name="T35" fmla="*/ 206 h 302"/>
                    <a:gd name="T36" fmla="*/ 206 w 284"/>
                    <a:gd name="T37" fmla="*/ 189 h 302"/>
                    <a:gd name="T38" fmla="*/ 284 w 284"/>
                    <a:gd name="T39" fmla="*/ 220 h 302"/>
                    <a:gd name="T40" fmla="*/ 267 w 284"/>
                    <a:gd name="T41" fmla="*/ 246 h 302"/>
                    <a:gd name="T42" fmla="*/ 238 w 284"/>
                    <a:gd name="T43" fmla="*/ 275 h 302"/>
                    <a:gd name="T44" fmla="*/ 194 w 284"/>
                    <a:gd name="T45" fmla="*/ 295 h 302"/>
                    <a:gd name="T46" fmla="*/ 146 w 284"/>
                    <a:gd name="T47" fmla="*/ 302 h 302"/>
                    <a:gd name="T48" fmla="*/ 93 w 284"/>
                    <a:gd name="T49" fmla="*/ 293 h 302"/>
                    <a:gd name="T50" fmla="*/ 51 w 284"/>
                    <a:gd name="T51" fmla="*/ 270 h 302"/>
                    <a:gd name="T52" fmla="*/ 23 w 284"/>
                    <a:gd name="T53" fmla="*/ 237 h 302"/>
                    <a:gd name="T54" fmla="*/ 6 w 284"/>
                    <a:gd name="T55" fmla="*/ 196 h 302"/>
                    <a:gd name="T56" fmla="*/ 0 w 284"/>
                    <a:gd name="T57" fmla="*/ 154 h 302"/>
                    <a:gd name="T58" fmla="*/ 8 w 284"/>
                    <a:gd name="T59" fmla="*/ 104 h 302"/>
                    <a:gd name="T60" fmla="*/ 30 w 284"/>
                    <a:gd name="T61" fmla="*/ 58 h 302"/>
                    <a:gd name="T62" fmla="*/ 66 w 284"/>
                    <a:gd name="T63" fmla="*/ 23 h 302"/>
                    <a:gd name="T64" fmla="*/ 117 w 284"/>
                    <a:gd name="T65"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4" h="302">
                      <a:moveTo>
                        <a:pt x="146" y="0"/>
                      </a:moveTo>
                      <a:lnTo>
                        <a:pt x="173" y="1"/>
                      </a:lnTo>
                      <a:lnTo>
                        <a:pt x="196" y="7"/>
                      </a:lnTo>
                      <a:lnTo>
                        <a:pt x="220" y="17"/>
                      </a:lnTo>
                      <a:lnTo>
                        <a:pt x="240" y="29"/>
                      </a:lnTo>
                      <a:lnTo>
                        <a:pt x="259" y="45"/>
                      </a:lnTo>
                      <a:lnTo>
                        <a:pt x="270" y="57"/>
                      </a:lnTo>
                      <a:lnTo>
                        <a:pt x="277" y="68"/>
                      </a:lnTo>
                      <a:lnTo>
                        <a:pt x="283" y="79"/>
                      </a:lnTo>
                      <a:lnTo>
                        <a:pt x="208" y="116"/>
                      </a:lnTo>
                      <a:lnTo>
                        <a:pt x="205" y="107"/>
                      </a:lnTo>
                      <a:lnTo>
                        <a:pt x="199" y="97"/>
                      </a:lnTo>
                      <a:lnTo>
                        <a:pt x="190" y="86"/>
                      </a:lnTo>
                      <a:lnTo>
                        <a:pt x="181" y="78"/>
                      </a:lnTo>
                      <a:lnTo>
                        <a:pt x="167" y="72"/>
                      </a:lnTo>
                      <a:lnTo>
                        <a:pt x="150" y="69"/>
                      </a:lnTo>
                      <a:lnTo>
                        <a:pt x="137" y="70"/>
                      </a:lnTo>
                      <a:lnTo>
                        <a:pt x="126" y="74"/>
                      </a:lnTo>
                      <a:lnTo>
                        <a:pt x="118" y="80"/>
                      </a:lnTo>
                      <a:lnTo>
                        <a:pt x="112" y="85"/>
                      </a:lnTo>
                      <a:lnTo>
                        <a:pt x="103" y="98"/>
                      </a:lnTo>
                      <a:lnTo>
                        <a:pt x="95" y="112"/>
                      </a:lnTo>
                      <a:lnTo>
                        <a:pt x="93" y="126"/>
                      </a:lnTo>
                      <a:lnTo>
                        <a:pt x="92" y="139"/>
                      </a:lnTo>
                      <a:lnTo>
                        <a:pt x="91" y="148"/>
                      </a:lnTo>
                      <a:lnTo>
                        <a:pt x="92" y="166"/>
                      </a:lnTo>
                      <a:lnTo>
                        <a:pt x="95" y="182"/>
                      </a:lnTo>
                      <a:lnTo>
                        <a:pt x="100" y="198"/>
                      </a:lnTo>
                      <a:lnTo>
                        <a:pt x="108" y="211"/>
                      </a:lnTo>
                      <a:lnTo>
                        <a:pt x="119" y="221"/>
                      </a:lnTo>
                      <a:lnTo>
                        <a:pt x="133" y="227"/>
                      </a:lnTo>
                      <a:lnTo>
                        <a:pt x="151" y="230"/>
                      </a:lnTo>
                      <a:lnTo>
                        <a:pt x="167" y="227"/>
                      </a:lnTo>
                      <a:lnTo>
                        <a:pt x="180" y="223"/>
                      </a:lnTo>
                      <a:lnTo>
                        <a:pt x="189" y="214"/>
                      </a:lnTo>
                      <a:lnTo>
                        <a:pt x="197" y="206"/>
                      </a:lnTo>
                      <a:lnTo>
                        <a:pt x="202" y="196"/>
                      </a:lnTo>
                      <a:lnTo>
                        <a:pt x="206" y="189"/>
                      </a:lnTo>
                      <a:lnTo>
                        <a:pt x="208" y="183"/>
                      </a:lnTo>
                      <a:lnTo>
                        <a:pt x="284" y="220"/>
                      </a:lnTo>
                      <a:lnTo>
                        <a:pt x="277" y="233"/>
                      </a:lnTo>
                      <a:lnTo>
                        <a:pt x="267" y="246"/>
                      </a:lnTo>
                      <a:lnTo>
                        <a:pt x="256" y="261"/>
                      </a:lnTo>
                      <a:lnTo>
                        <a:pt x="238" y="275"/>
                      </a:lnTo>
                      <a:lnTo>
                        <a:pt x="216" y="287"/>
                      </a:lnTo>
                      <a:lnTo>
                        <a:pt x="194" y="295"/>
                      </a:lnTo>
                      <a:lnTo>
                        <a:pt x="171" y="300"/>
                      </a:lnTo>
                      <a:lnTo>
                        <a:pt x="146" y="302"/>
                      </a:lnTo>
                      <a:lnTo>
                        <a:pt x="118" y="300"/>
                      </a:lnTo>
                      <a:lnTo>
                        <a:pt x="93" y="293"/>
                      </a:lnTo>
                      <a:lnTo>
                        <a:pt x="70" y="283"/>
                      </a:lnTo>
                      <a:lnTo>
                        <a:pt x="51" y="270"/>
                      </a:lnTo>
                      <a:lnTo>
                        <a:pt x="36" y="255"/>
                      </a:lnTo>
                      <a:lnTo>
                        <a:pt x="23" y="237"/>
                      </a:lnTo>
                      <a:lnTo>
                        <a:pt x="14" y="217"/>
                      </a:lnTo>
                      <a:lnTo>
                        <a:pt x="6" y="196"/>
                      </a:lnTo>
                      <a:lnTo>
                        <a:pt x="2" y="175"/>
                      </a:lnTo>
                      <a:lnTo>
                        <a:pt x="0" y="154"/>
                      </a:lnTo>
                      <a:lnTo>
                        <a:pt x="3" y="127"/>
                      </a:lnTo>
                      <a:lnTo>
                        <a:pt x="8" y="104"/>
                      </a:lnTo>
                      <a:lnTo>
                        <a:pt x="17" y="80"/>
                      </a:lnTo>
                      <a:lnTo>
                        <a:pt x="30" y="58"/>
                      </a:lnTo>
                      <a:lnTo>
                        <a:pt x="47" y="38"/>
                      </a:lnTo>
                      <a:lnTo>
                        <a:pt x="66" y="23"/>
                      </a:lnTo>
                      <a:lnTo>
                        <a:pt x="89" y="11"/>
                      </a:lnTo>
                      <a:lnTo>
                        <a:pt x="117" y="3"/>
                      </a:lnTo>
                      <a:lnTo>
                        <a:pt x="146"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p:cNvSpPr>
                <p:nvPr/>
              </p:nvSpPr>
              <p:spPr bwMode="auto">
                <a:xfrm>
                  <a:off x="5016501" y="2759076"/>
                  <a:ext cx="182563" cy="223838"/>
                </a:xfrm>
                <a:custGeom>
                  <a:avLst/>
                  <a:gdLst>
                    <a:gd name="T0" fmla="*/ 0 w 232"/>
                    <a:gd name="T1" fmla="*/ 0 h 283"/>
                    <a:gd name="T2" fmla="*/ 232 w 232"/>
                    <a:gd name="T3" fmla="*/ 0 h 283"/>
                    <a:gd name="T4" fmla="*/ 232 w 232"/>
                    <a:gd name="T5" fmla="*/ 70 h 283"/>
                    <a:gd name="T6" fmla="*/ 161 w 232"/>
                    <a:gd name="T7" fmla="*/ 70 h 283"/>
                    <a:gd name="T8" fmla="*/ 161 w 232"/>
                    <a:gd name="T9" fmla="*/ 283 h 283"/>
                    <a:gd name="T10" fmla="*/ 72 w 232"/>
                    <a:gd name="T11" fmla="*/ 283 h 283"/>
                    <a:gd name="T12" fmla="*/ 72 w 232"/>
                    <a:gd name="T13" fmla="*/ 70 h 283"/>
                    <a:gd name="T14" fmla="*/ 0 w 232"/>
                    <a:gd name="T15" fmla="*/ 70 h 283"/>
                    <a:gd name="T16" fmla="*/ 0 w 232"/>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83">
                      <a:moveTo>
                        <a:pt x="0" y="0"/>
                      </a:moveTo>
                      <a:lnTo>
                        <a:pt x="232" y="0"/>
                      </a:lnTo>
                      <a:lnTo>
                        <a:pt x="232" y="70"/>
                      </a:lnTo>
                      <a:lnTo>
                        <a:pt x="161" y="70"/>
                      </a:lnTo>
                      <a:lnTo>
                        <a:pt x="161" y="283"/>
                      </a:lnTo>
                      <a:lnTo>
                        <a:pt x="72" y="283"/>
                      </a:lnTo>
                      <a:lnTo>
                        <a:pt x="72" y="70"/>
                      </a:lnTo>
                      <a:lnTo>
                        <a:pt x="0" y="70"/>
                      </a:lnTo>
                      <a:lnTo>
                        <a:pt x="0"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p:cNvSpPr>
                <p:nvPr/>
              </p:nvSpPr>
              <p:spPr bwMode="auto">
                <a:xfrm>
                  <a:off x="5191126" y="2752726"/>
                  <a:ext cx="219075" cy="238125"/>
                </a:xfrm>
                <a:custGeom>
                  <a:avLst/>
                  <a:gdLst>
                    <a:gd name="T0" fmla="*/ 179 w 277"/>
                    <a:gd name="T1" fmla="*/ 2 h 300"/>
                    <a:gd name="T2" fmla="*/ 234 w 277"/>
                    <a:gd name="T3" fmla="*/ 18 h 300"/>
                    <a:gd name="T4" fmla="*/ 265 w 277"/>
                    <a:gd name="T5" fmla="*/ 40 h 300"/>
                    <a:gd name="T6" fmla="*/ 218 w 277"/>
                    <a:gd name="T7" fmla="*/ 97 h 300"/>
                    <a:gd name="T8" fmla="*/ 208 w 277"/>
                    <a:gd name="T9" fmla="*/ 85 h 300"/>
                    <a:gd name="T10" fmla="*/ 179 w 277"/>
                    <a:gd name="T11" fmla="*/ 72 h 300"/>
                    <a:gd name="T12" fmla="*/ 145 w 277"/>
                    <a:gd name="T13" fmla="*/ 68 h 300"/>
                    <a:gd name="T14" fmla="*/ 127 w 277"/>
                    <a:gd name="T15" fmla="*/ 71 h 300"/>
                    <a:gd name="T16" fmla="*/ 115 w 277"/>
                    <a:gd name="T17" fmla="*/ 79 h 300"/>
                    <a:gd name="T18" fmla="*/ 115 w 277"/>
                    <a:gd name="T19" fmla="*/ 96 h 300"/>
                    <a:gd name="T20" fmla="*/ 135 w 277"/>
                    <a:gd name="T21" fmla="*/ 105 h 300"/>
                    <a:gd name="T22" fmla="*/ 172 w 277"/>
                    <a:gd name="T23" fmla="*/ 112 h 300"/>
                    <a:gd name="T24" fmla="*/ 212 w 277"/>
                    <a:gd name="T25" fmla="*/ 122 h 300"/>
                    <a:gd name="T26" fmla="*/ 246 w 277"/>
                    <a:gd name="T27" fmla="*/ 136 h 300"/>
                    <a:gd name="T28" fmla="*/ 268 w 277"/>
                    <a:gd name="T29" fmla="*/ 162 h 300"/>
                    <a:gd name="T30" fmla="*/ 277 w 277"/>
                    <a:gd name="T31" fmla="*/ 200 h 300"/>
                    <a:gd name="T32" fmla="*/ 269 w 277"/>
                    <a:gd name="T33" fmla="*/ 238 h 300"/>
                    <a:gd name="T34" fmla="*/ 252 w 277"/>
                    <a:gd name="T35" fmla="*/ 264 h 300"/>
                    <a:gd name="T36" fmla="*/ 217 w 277"/>
                    <a:gd name="T37" fmla="*/ 287 h 300"/>
                    <a:gd name="T38" fmla="*/ 182 w 277"/>
                    <a:gd name="T39" fmla="*/ 298 h 300"/>
                    <a:gd name="T40" fmla="*/ 153 w 277"/>
                    <a:gd name="T41" fmla="*/ 300 h 300"/>
                    <a:gd name="T42" fmla="*/ 112 w 277"/>
                    <a:gd name="T43" fmla="*/ 299 h 300"/>
                    <a:gd name="T44" fmla="*/ 55 w 277"/>
                    <a:gd name="T45" fmla="*/ 283 h 300"/>
                    <a:gd name="T46" fmla="*/ 20 w 277"/>
                    <a:gd name="T47" fmla="*/ 260 h 300"/>
                    <a:gd name="T48" fmla="*/ 0 w 277"/>
                    <a:gd name="T49" fmla="*/ 238 h 300"/>
                    <a:gd name="T50" fmla="*/ 75 w 277"/>
                    <a:gd name="T51" fmla="*/ 203 h 300"/>
                    <a:gd name="T52" fmla="*/ 93 w 277"/>
                    <a:gd name="T53" fmla="*/ 218 h 300"/>
                    <a:gd name="T54" fmla="*/ 127 w 277"/>
                    <a:gd name="T55" fmla="*/ 230 h 300"/>
                    <a:gd name="T56" fmla="*/ 153 w 277"/>
                    <a:gd name="T57" fmla="*/ 231 h 300"/>
                    <a:gd name="T58" fmla="*/ 171 w 277"/>
                    <a:gd name="T59" fmla="*/ 229 h 300"/>
                    <a:gd name="T60" fmla="*/ 186 w 277"/>
                    <a:gd name="T61" fmla="*/ 219 h 300"/>
                    <a:gd name="T62" fmla="*/ 190 w 277"/>
                    <a:gd name="T63" fmla="*/ 210 h 300"/>
                    <a:gd name="T64" fmla="*/ 189 w 277"/>
                    <a:gd name="T65" fmla="*/ 205 h 300"/>
                    <a:gd name="T66" fmla="*/ 185 w 277"/>
                    <a:gd name="T67" fmla="*/ 200 h 300"/>
                    <a:gd name="T68" fmla="*/ 179 w 277"/>
                    <a:gd name="T69" fmla="*/ 194 h 300"/>
                    <a:gd name="T70" fmla="*/ 166 w 277"/>
                    <a:gd name="T71" fmla="*/ 191 h 300"/>
                    <a:gd name="T72" fmla="*/ 138 w 277"/>
                    <a:gd name="T73" fmla="*/ 185 h 300"/>
                    <a:gd name="T74" fmla="*/ 109 w 277"/>
                    <a:gd name="T75" fmla="*/ 179 h 300"/>
                    <a:gd name="T76" fmla="*/ 89 w 277"/>
                    <a:gd name="T77" fmla="*/ 174 h 300"/>
                    <a:gd name="T78" fmla="*/ 64 w 277"/>
                    <a:gd name="T79" fmla="*/ 163 h 300"/>
                    <a:gd name="T80" fmla="*/ 42 w 277"/>
                    <a:gd name="T81" fmla="*/ 145 h 300"/>
                    <a:gd name="T82" fmla="*/ 26 w 277"/>
                    <a:gd name="T83" fmla="*/ 115 h 300"/>
                    <a:gd name="T84" fmla="*/ 26 w 277"/>
                    <a:gd name="T85" fmla="*/ 75 h 300"/>
                    <a:gd name="T86" fmla="*/ 43 w 277"/>
                    <a:gd name="T87" fmla="*/ 40 h 300"/>
                    <a:gd name="T88" fmla="*/ 77 w 277"/>
                    <a:gd name="T89" fmla="*/ 14 h 300"/>
                    <a:gd name="T90" fmla="*/ 123 w 277"/>
                    <a:gd name="T91"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300">
                      <a:moveTo>
                        <a:pt x="148" y="0"/>
                      </a:moveTo>
                      <a:lnTo>
                        <a:pt x="179" y="2"/>
                      </a:lnTo>
                      <a:lnTo>
                        <a:pt x="208" y="9"/>
                      </a:lnTo>
                      <a:lnTo>
                        <a:pt x="234" y="18"/>
                      </a:lnTo>
                      <a:lnTo>
                        <a:pt x="252" y="29"/>
                      </a:lnTo>
                      <a:lnTo>
                        <a:pt x="265" y="40"/>
                      </a:lnTo>
                      <a:lnTo>
                        <a:pt x="275" y="50"/>
                      </a:lnTo>
                      <a:lnTo>
                        <a:pt x="218" y="97"/>
                      </a:lnTo>
                      <a:lnTo>
                        <a:pt x="214" y="91"/>
                      </a:lnTo>
                      <a:lnTo>
                        <a:pt x="208" y="85"/>
                      </a:lnTo>
                      <a:lnTo>
                        <a:pt x="197" y="79"/>
                      </a:lnTo>
                      <a:lnTo>
                        <a:pt x="179" y="72"/>
                      </a:lnTo>
                      <a:lnTo>
                        <a:pt x="161" y="69"/>
                      </a:lnTo>
                      <a:lnTo>
                        <a:pt x="145" y="68"/>
                      </a:lnTo>
                      <a:lnTo>
                        <a:pt x="135" y="68"/>
                      </a:lnTo>
                      <a:lnTo>
                        <a:pt x="127" y="71"/>
                      </a:lnTo>
                      <a:lnTo>
                        <a:pt x="120" y="74"/>
                      </a:lnTo>
                      <a:lnTo>
                        <a:pt x="115" y="79"/>
                      </a:lnTo>
                      <a:lnTo>
                        <a:pt x="113" y="86"/>
                      </a:lnTo>
                      <a:lnTo>
                        <a:pt x="115" y="96"/>
                      </a:lnTo>
                      <a:lnTo>
                        <a:pt x="123" y="100"/>
                      </a:lnTo>
                      <a:lnTo>
                        <a:pt x="135" y="105"/>
                      </a:lnTo>
                      <a:lnTo>
                        <a:pt x="152" y="109"/>
                      </a:lnTo>
                      <a:lnTo>
                        <a:pt x="172" y="112"/>
                      </a:lnTo>
                      <a:lnTo>
                        <a:pt x="193" y="116"/>
                      </a:lnTo>
                      <a:lnTo>
                        <a:pt x="212" y="122"/>
                      </a:lnTo>
                      <a:lnTo>
                        <a:pt x="230" y="128"/>
                      </a:lnTo>
                      <a:lnTo>
                        <a:pt x="246" y="136"/>
                      </a:lnTo>
                      <a:lnTo>
                        <a:pt x="259" y="148"/>
                      </a:lnTo>
                      <a:lnTo>
                        <a:pt x="268" y="162"/>
                      </a:lnTo>
                      <a:lnTo>
                        <a:pt x="274" y="179"/>
                      </a:lnTo>
                      <a:lnTo>
                        <a:pt x="277" y="200"/>
                      </a:lnTo>
                      <a:lnTo>
                        <a:pt x="274" y="220"/>
                      </a:lnTo>
                      <a:lnTo>
                        <a:pt x="269" y="238"/>
                      </a:lnTo>
                      <a:lnTo>
                        <a:pt x="261" y="253"/>
                      </a:lnTo>
                      <a:lnTo>
                        <a:pt x="252" y="264"/>
                      </a:lnTo>
                      <a:lnTo>
                        <a:pt x="235" y="277"/>
                      </a:lnTo>
                      <a:lnTo>
                        <a:pt x="217" y="287"/>
                      </a:lnTo>
                      <a:lnTo>
                        <a:pt x="199" y="293"/>
                      </a:lnTo>
                      <a:lnTo>
                        <a:pt x="182" y="298"/>
                      </a:lnTo>
                      <a:lnTo>
                        <a:pt x="166" y="299"/>
                      </a:lnTo>
                      <a:lnTo>
                        <a:pt x="153" y="300"/>
                      </a:lnTo>
                      <a:lnTo>
                        <a:pt x="144" y="300"/>
                      </a:lnTo>
                      <a:lnTo>
                        <a:pt x="112" y="299"/>
                      </a:lnTo>
                      <a:lnTo>
                        <a:pt x="78" y="292"/>
                      </a:lnTo>
                      <a:lnTo>
                        <a:pt x="55" y="283"/>
                      </a:lnTo>
                      <a:lnTo>
                        <a:pt x="36" y="272"/>
                      </a:lnTo>
                      <a:lnTo>
                        <a:pt x="20" y="260"/>
                      </a:lnTo>
                      <a:lnTo>
                        <a:pt x="8" y="249"/>
                      </a:lnTo>
                      <a:lnTo>
                        <a:pt x="0" y="238"/>
                      </a:lnTo>
                      <a:lnTo>
                        <a:pt x="69" y="194"/>
                      </a:lnTo>
                      <a:lnTo>
                        <a:pt x="75" y="203"/>
                      </a:lnTo>
                      <a:lnTo>
                        <a:pt x="82" y="211"/>
                      </a:lnTo>
                      <a:lnTo>
                        <a:pt x="93" y="218"/>
                      </a:lnTo>
                      <a:lnTo>
                        <a:pt x="108" y="225"/>
                      </a:lnTo>
                      <a:lnTo>
                        <a:pt x="127" y="230"/>
                      </a:lnTo>
                      <a:lnTo>
                        <a:pt x="147" y="231"/>
                      </a:lnTo>
                      <a:lnTo>
                        <a:pt x="153" y="231"/>
                      </a:lnTo>
                      <a:lnTo>
                        <a:pt x="161" y="230"/>
                      </a:lnTo>
                      <a:lnTo>
                        <a:pt x="171" y="229"/>
                      </a:lnTo>
                      <a:lnTo>
                        <a:pt x="180" y="225"/>
                      </a:lnTo>
                      <a:lnTo>
                        <a:pt x="186" y="219"/>
                      </a:lnTo>
                      <a:lnTo>
                        <a:pt x="190" y="210"/>
                      </a:lnTo>
                      <a:lnTo>
                        <a:pt x="190" y="210"/>
                      </a:lnTo>
                      <a:lnTo>
                        <a:pt x="189" y="207"/>
                      </a:lnTo>
                      <a:lnTo>
                        <a:pt x="189" y="205"/>
                      </a:lnTo>
                      <a:lnTo>
                        <a:pt x="188" y="203"/>
                      </a:lnTo>
                      <a:lnTo>
                        <a:pt x="185" y="200"/>
                      </a:lnTo>
                      <a:lnTo>
                        <a:pt x="183" y="198"/>
                      </a:lnTo>
                      <a:lnTo>
                        <a:pt x="179" y="194"/>
                      </a:lnTo>
                      <a:lnTo>
                        <a:pt x="173" y="193"/>
                      </a:lnTo>
                      <a:lnTo>
                        <a:pt x="166" y="191"/>
                      </a:lnTo>
                      <a:lnTo>
                        <a:pt x="153" y="187"/>
                      </a:lnTo>
                      <a:lnTo>
                        <a:pt x="138" y="185"/>
                      </a:lnTo>
                      <a:lnTo>
                        <a:pt x="122" y="181"/>
                      </a:lnTo>
                      <a:lnTo>
                        <a:pt x="109" y="179"/>
                      </a:lnTo>
                      <a:lnTo>
                        <a:pt x="100" y="178"/>
                      </a:lnTo>
                      <a:lnTo>
                        <a:pt x="89" y="174"/>
                      </a:lnTo>
                      <a:lnTo>
                        <a:pt x="77" y="169"/>
                      </a:lnTo>
                      <a:lnTo>
                        <a:pt x="64" y="163"/>
                      </a:lnTo>
                      <a:lnTo>
                        <a:pt x="52" y="156"/>
                      </a:lnTo>
                      <a:lnTo>
                        <a:pt x="42" y="145"/>
                      </a:lnTo>
                      <a:lnTo>
                        <a:pt x="32" y="131"/>
                      </a:lnTo>
                      <a:lnTo>
                        <a:pt x="26" y="115"/>
                      </a:lnTo>
                      <a:lnTo>
                        <a:pt x="24" y="94"/>
                      </a:lnTo>
                      <a:lnTo>
                        <a:pt x="26" y="75"/>
                      </a:lnTo>
                      <a:lnTo>
                        <a:pt x="32" y="59"/>
                      </a:lnTo>
                      <a:lnTo>
                        <a:pt x="43" y="40"/>
                      </a:lnTo>
                      <a:lnTo>
                        <a:pt x="58" y="24"/>
                      </a:lnTo>
                      <a:lnTo>
                        <a:pt x="77" y="14"/>
                      </a:lnTo>
                      <a:lnTo>
                        <a:pt x="100" y="6"/>
                      </a:lnTo>
                      <a:lnTo>
                        <a:pt x="123" y="2"/>
                      </a:lnTo>
                      <a:lnTo>
                        <a:pt x="148"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p:nvSpPr>
              <p:spPr bwMode="auto">
                <a:xfrm>
                  <a:off x="3629024" y="3197227"/>
                  <a:ext cx="458788" cy="785814"/>
                </a:xfrm>
                <a:custGeom>
                  <a:avLst/>
                  <a:gdLst>
                    <a:gd name="T0" fmla="*/ 0 w 579"/>
                    <a:gd name="T1" fmla="*/ 0 h 989"/>
                    <a:gd name="T2" fmla="*/ 191 w 579"/>
                    <a:gd name="T3" fmla="*/ 0 h 989"/>
                    <a:gd name="T4" fmla="*/ 290 w 579"/>
                    <a:gd name="T5" fmla="*/ 499 h 989"/>
                    <a:gd name="T6" fmla="*/ 387 w 579"/>
                    <a:gd name="T7" fmla="*/ 0 h 989"/>
                    <a:gd name="T8" fmla="*/ 579 w 579"/>
                    <a:gd name="T9" fmla="*/ 0 h 989"/>
                    <a:gd name="T10" fmla="*/ 382 w 579"/>
                    <a:gd name="T11" fmla="*/ 696 h 989"/>
                    <a:gd name="T12" fmla="*/ 382 w 579"/>
                    <a:gd name="T13" fmla="*/ 989 h 989"/>
                    <a:gd name="T14" fmla="*/ 197 w 579"/>
                    <a:gd name="T15" fmla="*/ 989 h 989"/>
                    <a:gd name="T16" fmla="*/ 197 w 579"/>
                    <a:gd name="T17" fmla="*/ 685 h 989"/>
                    <a:gd name="T18" fmla="*/ 0 w 579"/>
                    <a:gd name="T19"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989">
                      <a:moveTo>
                        <a:pt x="0" y="0"/>
                      </a:moveTo>
                      <a:lnTo>
                        <a:pt x="191" y="0"/>
                      </a:lnTo>
                      <a:lnTo>
                        <a:pt x="290" y="499"/>
                      </a:lnTo>
                      <a:lnTo>
                        <a:pt x="387" y="0"/>
                      </a:lnTo>
                      <a:lnTo>
                        <a:pt x="579" y="0"/>
                      </a:lnTo>
                      <a:lnTo>
                        <a:pt x="382" y="696"/>
                      </a:lnTo>
                      <a:lnTo>
                        <a:pt x="382" y="989"/>
                      </a:lnTo>
                      <a:lnTo>
                        <a:pt x="197" y="989"/>
                      </a:lnTo>
                      <a:lnTo>
                        <a:pt x="197" y="685"/>
                      </a:lnTo>
                      <a:lnTo>
                        <a:pt x="0"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p:cNvSpPr>
                <p:nvPr/>
              </p:nvSpPr>
              <p:spPr bwMode="auto">
                <a:xfrm>
                  <a:off x="4095751" y="3197226"/>
                  <a:ext cx="390525" cy="785813"/>
                </a:xfrm>
                <a:custGeom>
                  <a:avLst/>
                  <a:gdLst>
                    <a:gd name="T0" fmla="*/ 0 w 491"/>
                    <a:gd name="T1" fmla="*/ 0 h 991"/>
                    <a:gd name="T2" fmla="*/ 478 w 491"/>
                    <a:gd name="T3" fmla="*/ 0 h 991"/>
                    <a:gd name="T4" fmla="*/ 478 w 491"/>
                    <a:gd name="T5" fmla="*/ 151 h 991"/>
                    <a:gd name="T6" fmla="*/ 182 w 491"/>
                    <a:gd name="T7" fmla="*/ 151 h 991"/>
                    <a:gd name="T8" fmla="*/ 182 w 491"/>
                    <a:gd name="T9" fmla="*/ 385 h 991"/>
                    <a:gd name="T10" fmla="*/ 461 w 491"/>
                    <a:gd name="T11" fmla="*/ 385 h 991"/>
                    <a:gd name="T12" fmla="*/ 461 w 491"/>
                    <a:gd name="T13" fmla="*/ 534 h 991"/>
                    <a:gd name="T14" fmla="*/ 182 w 491"/>
                    <a:gd name="T15" fmla="*/ 534 h 991"/>
                    <a:gd name="T16" fmla="*/ 182 w 491"/>
                    <a:gd name="T17" fmla="*/ 839 h 991"/>
                    <a:gd name="T18" fmla="*/ 491 w 491"/>
                    <a:gd name="T19" fmla="*/ 839 h 991"/>
                    <a:gd name="T20" fmla="*/ 491 w 491"/>
                    <a:gd name="T21" fmla="*/ 991 h 991"/>
                    <a:gd name="T22" fmla="*/ 0 w 491"/>
                    <a:gd name="T23" fmla="*/ 991 h 991"/>
                    <a:gd name="T24" fmla="*/ 0 w 491"/>
                    <a:gd name="T2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991">
                      <a:moveTo>
                        <a:pt x="0" y="0"/>
                      </a:moveTo>
                      <a:lnTo>
                        <a:pt x="478" y="0"/>
                      </a:lnTo>
                      <a:lnTo>
                        <a:pt x="478" y="151"/>
                      </a:lnTo>
                      <a:lnTo>
                        <a:pt x="182" y="151"/>
                      </a:lnTo>
                      <a:lnTo>
                        <a:pt x="182" y="385"/>
                      </a:lnTo>
                      <a:lnTo>
                        <a:pt x="461" y="385"/>
                      </a:lnTo>
                      <a:lnTo>
                        <a:pt x="461" y="534"/>
                      </a:lnTo>
                      <a:lnTo>
                        <a:pt x="182" y="534"/>
                      </a:lnTo>
                      <a:lnTo>
                        <a:pt x="182" y="839"/>
                      </a:lnTo>
                      <a:lnTo>
                        <a:pt x="491" y="839"/>
                      </a:lnTo>
                      <a:lnTo>
                        <a:pt x="491" y="991"/>
                      </a:lnTo>
                      <a:lnTo>
                        <a:pt x="0" y="991"/>
                      </a:lnTo>
                      <a:lnTo>
                        <a:pt x="0"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noEditPoints="1"/>
                </p:cNvSpPr>
                <p:nvPr/>
              </p:nvSpPr>
              <p:spPr bwMode="auto">
                <a:xfrm>
                  <a:off x="4481513" y="3197226"/>
                  <a:ext cx="465138" cy="785813"/>
                </a:xfrm>
                <a:custGeom>
                  <a:avLst/>
                  <a:gdLst>
                    <a:gd name="T0" fmla="*/ 296 w 585"/>
                    <a:gd name="T1" fmla="*/ 251 h 989"/>
                    <a:gd name="T2" fmla="*/ 231 w 585"/>
                    <a:gd name="T3" fmla="*/ 675 h 989"/>
                    <a:gd name="T4" fmla="*/ 357 w 585"/>
                    <a:gd name="T5" fmla="*/ 675 h 989"/>
                    <a:gd name="T6" fmla="*/ 296 w 585"/>
                    <a:gd name="T7" fmla="*/ 251 h 989"/>
                    <a:gd name="T8" fmla="*/ 192 w 585"/>
                    <a:gd name="T9" fmla="*/ 0 h 989"/>
                    <a:gd name="T10" fmla="*/ 400 w 585"/>
                    <a:gd name="T11" fmla="*/ 0 h 989"/>
                    <a:gd name="T12" fmla="*/ 585 w 585"/>
                    <a:gd name="T13" fmla="*/ 989 h 989"/>
                    <a:gd name="T14" fmla="*/ 400 w 585"/>
                    <a:gd name="T15" fmla="*/ 989 h 989"/>
                    <a:gd name="T16" fmla="*/ 376 w 585"/>
                    <a:gd name="T17" fmla="*/ 828 h 989"/>
                    <a:gd name="T18" fmla="*/ 209 w 585"/>
                    <a:gd name="T19" fmla="*/ 828 h 989"/>
                    <a:gd name="T20" fmla="*/ 181 w 585"/>
                    <a:gd name="T21" fmla="*/ 989 h 989"/>
                    <a:gd name="T22" fmla="*/ 0 w 585"/>
                    <a:gd name="T23" fmla="*/ 989 h 989"/>
                    <a:gd name="T24" fmla="*/ 192 w 58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5" h="989">
                      <a:moveTo>
                        <a:pt x="296" y="251"/>
                      </a:moveTo>
                      <a:lnTo>
                        <a:pt x="231" y="675"/>
                      </a:lnTo>
                      <a:lnTo>
                        <a:pt x="357" y="675"/>
                      </a:lnTo>
                      <a:lnTo>
                        <a:pt x="296" y="251"/>
                      </a:lnTo>
                      <a:close/>
                      <a:moveTo>
                        <a:pt x="192" y="0"/>
                      </a:moveTo>
                      <a:lnTo>
                        <a:pt x="400" y="0"/>
                      </a:lnTo>
                      <a:lnTo>
                        <a:pt x="585" y="989"/>
                      </a:lnTo>
                      <a:lnTo>
                        <a:pt x="400" y="989"/>
                      </a:lnTo>
                      <a:lnTo>
                        <a:pt x="376" y="828"/>
                      </a:lnTo>
                      <a:lnTo>
                        <a:pt x="209" y="828"/>
                      </a:lnTo>
                      <a:lnTo>
                        <a:pt x="181" y="989"/>
                      </a:lnTo>
                      <a:lnTo>
                        <a:pt x="0" y="989"/>
                      </a:lnTo>
                      <a:lnTo>
                        <a:pt x="192"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noEditPoints="1"/>
                </p:cNvSpPr>
                <p:nvPr/>
              </p:nvSpPr>
              <p:spPr bwMode="auto">
                <a:xfrm>
                  <a:off x="4960938" y="3197226"/>
                  <a:ext cx="469900" cy="785813"/>
                </a:xfrm>
                <a:custGeom>
                  <a:avLst/>
                  <a:gdLst>
                    <a:gd name="T0" fmla="*/ 182 w 590"/>
                    <a:gd name="T1" fmla="*/ 414 h 991"/>
                    <a:gd name="T2" fmla="*/ 301 w 590"/>
                    <a:gd name="T3" fmla="*/ 412 h 991"/>
                    <a:gd name="T4" fmla="*/ 335 w 590"/>
                    <a:gd name="T5" fmla="*/ 400 h 991"/>
                    <a:gd name="T6" fmla="*/ 353 w 590"/>
                    <a:gd name="T7" fmla="*/ 379 h 991"/>
                    <a:gd name="T8" fmla="*/ 359 w 590"/>
                    <a:gd name="T9" fmla="*/ 351 h 991"/>
                    <a:gd name="T10" fmla="*/ 360 w 590"/>
                    <a:gd name="T11" fmla="*/ 319 h 991"/>
                    <a:gd name="T12" fmla="*/ 359 w 590"/>
                    <a:gd name="T13" fmla="*/ 200 h 991"/>
                    <a:gd name="T14" fmla="*/ 348 w 590"/>
                    <a:gd name="T15" fmla="*/ 167 h 991"/>
                    <a:gd name="T16" fmla="*/ 328 w 590"/>
                    <a:gd name="T17" fmla="*/ 150 h 991"/>
                    <a:gd name="T18" fmla="*/ 303 w 590"/>
                    <a:gd name="T19" fmla="*/ 144 h 991"/>
                    <a:gd name="T20" fmla="*/ 277 w 590"/>
                    <a:gd name="T21" fmla="*/ 143 h 991"/>
                    <a:gd name="T22" fmla="*/ 0 w 590"/>
                    <a:gd name="T23" fmla="*/ 0 h 991"/>
                    <a:gd name="T24" fmla="*/ 399 w 590"/>
                    <a:gd name="T25" fmla="*/ 2 h 991"/>
                    <a:gd name="T26" fmla="*/ 455 w 590"/>
                    <a:gd name="T27" fmla="*/ 16 h 991"/>
                    <a:gd name="T28" fmla="*/ 494 w 590"/>
                    <a:gd name="T29" fmla="*/ 40 h 991"/>
                    <a:gd name="T30" fmla="*/ 519 w 590"/>
                    <a:gd name="T31" fmla="*/ 72 h 991"/>
                    <a:gd name="T32" fmla="*/ 533 w 590"/>
                    <a:gd name="T33" fmla="*/ 109 h 991"/>
                    <a:gd name="T34" fmla="*/ 539 w 590"/>
                    <a:gd name="T35" fmla="*/ 149 h 991"/>
                    <a:gd name="T36" fmla="*/ 541 w 590"/>
                    <a:gd name="T37" fmla="*/ 191 h 991"/>
                    <a:gd name="T38" fmla="*/ 541 w 590"/>
                    <a:gd name="T39" fmla="*/ 317 h 991"/>
                    <a:gd name="T40" fmla="*/ 536 w 590"/>
                    <a:gd name="T41" fmla="*/ 381 h 991"/>
                    <a:gd name="T42" fmla="*/ 522 w 590"/>
                    <a:gd name="T43" fmla="*/ 425 h 991"/>
                    <a:gd name="T44" fmla="*/ 497 w 590"/>
                    <a:gd name="T45" fmla="*/ 454 h 991"/>
                    <a:gd name="T46" fmla="*/ 461 w 590"/>
                    <a:gd name="T47" fmla="*/ 473 h 991"/>
                    <a:gd name="T48" fmla="*/ 414 w 590"/>
                    <a:gd name="T49" fmla="*/ 486 h 991"/>
                    <a:gd name="T50" fmla="*/ 439 w 590"/>
                    <a:gd name="T51" fmla="*/ 493 h 991"/>
                    <a:gd name="T52" fmla="*/ 468 w 590"/>
                    <a:gd name="T53" fmla="*/ 505 h 991"/>
                    <a:gd name="T54" fmla="*/ 497 w 590"/>
                    <a:gd name="T55" fmla="*/ 525 h 991"/>
                    <a:gd name="T56" fmla="*/ 523 w 590"/>
                    <a:gd name="T57" fmla="*/ 556 h 991"/>
                    <a:gd name="T58" fmla="*/ 541 w 590"/>
                    <a:gd name="T59" fmla="*/ 599 h 991"/>
                    <a:gd name="T60" fmla="*/ 548 w 590"/>
                    <a:gd name="T61" fmla="*/ 657 h 991"/>
                    <a:gd name="T62" fmla="*/ 549 w 590"/>
                    <a:gd name="T63" fmla="*/ 883 h 991"/>
                    <a:gd name="T64" fmla="*/ 555 w 590"/>
                    <a:gd name="T65" fmla="*/ 932 h 991"/>
                    <a:gd name="T66" fmla="*/ 574 w 590"/>
                    <a:gd name="T67" fmla="*/ 974 h 991"/>
                    <a:gd name="T68" fmla="*/ 390 w 590"/>
                    <a:gd name="T69" fmla="*/ 991 h 991"/>
                    <a:gd name="T70" fmla="*/ 369 w 590"/>
                    <a:gd name="T71" fmla="*/ 934 h 991"/>
                    <a:gd name="T72" fmla="*/ 364 w 590"/>
                    <a:gd name="T73" fmla="*/ 882 h 991"/>
                    <a:gd name="T74" fmla="*/ 364 w 590"/>
                    <a:gd name="T75" fmla="*/ 651 h 991"/>
                    <a:gd name="T76" fmla="*/ 361 w 590"/>
                    <a:gd name="T77" fmla="*/ 615 h 991"/>
                    <a:gd name="T78" fmla="*/ 352 w 590"/>
                    <a:gd name="T79" fmla="*/ 588 h 991"/>
                    <a:gd name="T80" fmla="*/ 331 w 590"/>
                    <a:gd name="T81" fmla="*/ 568 h 991"/>
                    <a:gd name="T82" fmla="*/ 294 w 590"/>
                    <a:gd name="T83" fmla="*/ 557 h 991"/>
                    <a:gd name="T84" fmla="*/ 182 w 590"/>
                    <a:gd name="T85" fmla="*/ 556 h 991"/>
                    <a:gd name="T86" fmla="*/ 0 w 590"/>
                    <a:gd name="T87" fmla="*/ 99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0" h="991">
                      <a:moveTo>
                        <a:pt x="182" y="143"/>
                      </a:moveTo>
                      <a:lnTo>
                        <a:pt x="182" y="414"/>
                      </a:lnTo>
                      <a:lnTo>
                        <a:pt x="277" y="414"/>
                      </a:lnTo>
                      <a:lnTo>
                        <a:pt x="301" y="412"/>
                      </a:lnTo>
                      <a:lnTo>
                        <a:pt x="321" y="407"/>
                      </a:lnTo>
                      <a:lnTo>
                        <a:pt x="335" y="400"/>
                      </a:lnTo>
                      <a:lnTo>
                        <a:pt x="346" y="391"/>
                      </a:lnTo>
                      <a:lnTo>
                        <a:pt x="353" y="379"/>
                      </a:lnTo>
                      <a:lnTo>
                        <a:pt x="357" y="366"/>
                      </a:lnTo>
                      <a:lnTo>
                        <a:pt x="359" y="351"/>
                      </a:lnTo>
                      <a:lnTo>
                        <a:pt x="360" y="335"/>
                      </a:lnTo>
                      <a:lnTo>
                        <a:pt x="360" y="319"/>
                      </a:lnTo>
                      <a:lnTo>
                        <a:pt x="360" y="225"/>
                      </a:lnTo>
                      <a:lnTo>
                        <a:pt x="359" y="200"/>
                      </a:lnTo>
                      <a:lnTo>
                        <a:pt x="354" y="181"/>
                      </a:lnTo>
                      <a:lnTo>
                        <a:pt x="348" y="167"/>
                      </a:lnTo>
                      <a:lnTo>
                        <a:pt x="339" y="157"/>
                      </a:lnTo>
                      <a:lnTo>
                        <a:pt x="328" y="150"/>
                      </a:lnTo>
                      <a:lnTo>
                        <a:pt x="316" y="147"/>
                      </a:lnTo>
                      <a:lnTo>
                        <a:pt x="303" y="144"/>
                      </a:lnTo>
                      <a:lnTo>
                        <a:pt x="290" y="143"/>
                      </a:lnTo>
                      <a:lnTo>
                        <a:pt x="277" y="143"/>
                      </a:lnTo>
                      <a:lnTo>
                        <a:pt x="182" y="143"/>
                      </a:lnTo>
                      <a:close/>
                      <a:moveTo>
                        <a:pt x="0" y="0"/>
                      </a:moveTo>
                      <a:lnTo>
                        <a:pt x="364" y="0"/>
                      </a:lnTo>
                      <a:lnTo>
                        <a:pt x="399" y="2"/>
                      </a:lnTo>
                      <a:lnTo>
                        <a:pt x="429" y="8"/>
                      </a:lnTo>
                      <a:lnTo>
                        <a:pt x="455" y="16"/>
                      </a:lnTo>
                      <a:lnTo>
                        <a:pt x="477" y="27"/>
                      </a:lnTo>
                      <a:lnTo>
                        <a:pt x="494" y="40"/>
                      </a:lnTo>
                      <a:lnTo>
                        <a:pt x="507" y="54"/>
                      </a:lnTo>
                      <a:lnTo>
                        <a:pt x="519" y="72"/>
                      </a:lnTo>
                      <a:lnTo>
                        <a:pt x="528" y="90"/>
                      </a:lnTo>
                      <a:lnTo>
                        <a:pt x="533" y="109"/>
                      </a:lnTo>
                      <a:lnTo>
                        <a:pt x="537" y="129"/>
                      </a:lnTo>
                      <a:lnTo>
                        <a:pt x="539" y="149"/>
                      </a:lnTo>
                      <a:lnTo>
                        <a:pt x="541" y="171"/>
                      </a:lnTo>
                      <a:lnTo>
                        <a:pt x="541" y="191"/>
                      </a:lnTo>
                      <a:lnTo>
                        <a:pt x="541" y="211"/>
                      </a:lnTo>
                      <a:lnTo>
                        <a:pt x="541" y="317"/>
                      </a:lnTo>
                      <a:lnTo>
                        <a:pt x="539" y="352"/>
                      </a:lnTo>
                      <a:lnTo>
                        <a:pt x="536" y="381"/>
                      </a:lnTo>
                      <a:lnTo>
                        <a:pt x="530" y="406"/>
                      </a:lnTo>
                      <a:lnTo>
                        <a:pt x="522" y="425"/>
                      </a:lnTo>
                      <a:lnTo>
                        <a:pt x="511" y="442"/>
                      </a:lnTo>
                      <a:lnTo>
                        <a:pt x="497" y="454"/>
                      </a:lnTo>
                      <a:lnTo>
                        <a:pt x="480" y="464"/>
                      </a:lnTo>
                      <a:lnTo>
                        <a:pt x="461" y="473"/>
                      </a:lnTo>
                      <a:lnTo>
                        <a:pt x="439" y="480"/>
                      </a:lnTo>
                      <a:lnTo>
                        <a:pt x="414" y="486"/>
                      </a:lnTo>
                      <a:lnTo>
                        <a:pt x="426" y="488"/>
                      </a:lnTo>
                      <a:lnTo>
                        <a:pt x="439" y="493"/>
                      </a:lnTo>
                      <a:lnTo>
                        <a:pt x="453" y="498"/>
                      </a:lnTo>
                      <a:lnTo>
                        <a:pt x="468" y="505"/>
                      </a:lnTo>
                      <a:lnTo>
                        <a:pt x="482" y="514"/>
                      </a:lnTo>
                      <a:lnTo>
                        <a:pt x="497" y="525"/>
                      </a:lnTo>
                      <a:lnTo>
                        <a:pt x="511" y="539"/>
                      </a:lnTo>
                      <a:lnTo>
                        <a:pt x="523" y="556"/>
                      </a:lnTo>
                      <a:lnTo>
                        <a:pt x="533" y="575"/>
                      </a:lnTo>
                      <a:lnTo>
                        <a:pt x="541" y="599"/>
                      </a:lnTo>
                      <a:lnTo>
                        <a:pt x="547" y="625"/>
                      </a:lnTo>
                      <a:lnTo>
                        <a:pt x="548" y="657"/>
                      </a:lnTo>
                      <a:lnTo>
                        <a:pt x="548" y="858"/>
                      </a:lnTo>
                      <a:lnTo>
                        <a:pt x="549" y="883"/>
                      </a:lnTo>
                      <a:lnTo>
                        <a:pt x="550" y="908"/>
                      </a:lnTo>
                      <a:lnTo>
                        <a:pt x="555" y="932"/>
                      </a:lnTo>
                      <a:lnTo>
                        <a:pt x="562" y="954"/>
                      </a:lnTo>
                      <a:lnTo>
                        <a:pt x="574" y="974"/>
                      </a:lnTo>
                      <a:lnTo>
                        <a:pt x="590" y="991"/>
                      </a:lnTo>
                      <a:lnTo>
                        <a:pt x="390" y="991"/>
                      </a:lnTo>
                      <a:lnTo>
                        <a:pt x="377" y="962"/>
                      </a:lnTo>
                      <a:lnTo>
                        <a:pt x="369" y="934"/>
                      </a:lnTo>
                      <a:lnTo>
                        <a:pt x="365" y="907"/>
                      </a:lnTo>
                      <a:lnTo>
                        <a:pt x="364" y="882"/>
                      </a:lnTo>
                      <a:lnTo>
                        <a:pt x="364" y="670"/>
                      </a:lnTo>
                      <a:lnTo>
                        <a:pt x="364" y="651"/>
                      </a:lnTo>
                      <a:lnTo>
                        <a:pt x="363" y="633"/>
                      </a:lnTo>
                      <a:lnTo>
                        <a:pt x="361" y="615"/>
                      </a:lnTo>
                      <a:lnTo>
                        <a:pt x="358" y="601"/>
                      </a:lnTo>
                      <a:lnTo>
                        <a:pt x="352" y="588"/>
                      </a:lnTo>
                      <a:lnTo>
                        <a:pt x="342" y="576"/>
                      </a:lnTo>
                      <a:lnTo>
                        <a:pt x="331" y="568"/>
                      </a:lnTo>
                      <a:lnTo>
                        <a:pt x="315" y="561"/>
                      </a:lnTo>
                      <a:lnTo>
                        <a:pt x="294" y="557"/>
                      </a:lnTo>
                      <a:lnTo>
                        <a:pt x="269" y="556"/>
                      </a:lnTo>
                      <a:lnTo>
                        <a:pt x="182" y="556"/>
                      </a:lnTo>
                      <a:lnTo>
                        <a:pt x="182" y="991"/>
                      </a:lnTo>
                      <a:lnTo>
                        <a:pt x="0" y="991"/>
                      </a:lnTo>
                      <a:lnTo>
                        <a:pt x="0" y="0"/>
                      </a:lnTo>
                      <a:close/>
                    </a:path>
                  </a:pathLst>
                </a:custGeom>
                <a:solidFill>
                  <a:srgbClr val="F20000"/>
                </a:solidFill>
                <a:ln w="0">
                  <a:solidFill>
                    <a:srgbClr val="F2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27"/>
                <p:cNvSpPr>
                  <a:spLocks noChangeArrowheads="1"/>
                </p:cNvSpPr>
                <p:nvPr/>
              </p:nvSpPr>
              <p:spPr bwMode="auto">
                <a:xfrm>
                  <a:off x="3651251" y="4037013"/>
                  <a:ext cx="1751013" cy="5238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p:cNvSpPr>
                <p:nvPr/>
              </p:nvSpPr>
              <p:spPr bwMode="auto">
                <a:xfrm>
                  <a:off x="3643313" y="4133851"/>
                  <a:ext cx="454025" cy="666750"/>
                </a:xfrm>
                <a:custGeom>
                  <a:avLst/>
                  <a:gdLst>
                    <a:gd name="T0" fmla="*/ 317 w 572"/>
                    <a:gd name="T1" fmla="*/ 1 h 840"/>
                    <a:gd name="T2" fmla="*/ 377 w 572"/>
                    <a:gd name="T3" fmla="*/ 10 h 840"/>
                    <a:gd name="T4" fmla="*/ 442 w 572"/>
                    <a:gd name="T5" fmla="*/ 34 h 840"/>
                    <a:gd name="T6" fmla="*/ 498 w 572"/>
                    <a:gd name="T7" fmla="*/ 72 h 840"/>
                    <a:gd name="T8" fmla="*/ 535 w 572"/>
                    <a:gd name="T9" fmla="*/ 117 h 840"/>
                    <a:gd name="T10" fmla="*/ 556 w 572"/>
                    <a:gd name="T11" fmla="*/ 166 h 840"/>
                    <a:gd name="T12" fmla="*/ 567 w 572"/>
                    <a:gd name="T13" fmla="*/ 212 h 840"/>
                    <a:gd name="T14" fmla="*/ 569 w 572"/>
                    <a:gd name="T15" fmla="*/ 252 h 840"/>
                    <a:gd name="T16" fmla="*/ 562 w 572"/>
                    <a:gd name="T17" fmla="*/ 322 h 840"/>
                    <a:gd name="T18" fmla="*/ 538 w 572"/>
                    <a:gd name="T19" fmla="*/ 393 h 840"/>
                    <a:gd name="T20" fmla="*/ 496 w 572"/>
                    <a:gd name="T21" fmla="*/ 464 h 840"/>
                    <a:gd name="T22" fmla="*/ 430 w 572"/>
                    <a:gd name="T23" fmla="*/ 539 h 840"/>
                    <a:gd name="T24" fmla="*/ 340 w 572"/>
                    <a:gd name="T25" fmla="*/ 620 h 840"/>
                    <a:gd name="T26" fmla="*/ 251 w 572"/>
                    <a:gd name="T27" fmla="*/ 689 h 840"/>
                    <a:gd name="T28" fmla="*/ 572 w 572"/>
                    <a:gd name="T29" fmla="*/ 840 h 840"/>
                    <a:gd name="T30" fmla="*/ 7 w 572"/>
                    <a:gd name="T31" fmla="*/ 697 h 840"/>
                    <a:gd name="T32" fmla="*/ 51 w 572"/>
                    <a:gd name="T33" fmla="*/ 661 h 840"/>
                    <a:gd name="T34" fmla="*/ 94 w 572"/>
                    <a:gd name="T35" fmla="*/ 628 h 840"/>
                    <a:gd name="T36" fmla="*/ 141 w 572"/>
                    <a:gd name="T37" fmla="*/ 589 h 840"/>
                    <a:gd name="T38" fmla="*/ 198 w 572"/>
                    <a:gd name="T39" fmla="*/ 541 h 840"/>
                    <a:gd name="T40" fmla="*/ 252 w 572"/>
                    <a:gd name="T41" fmla="*/ 491 h 840"/>
                    <a:gd name="T42" fmla="*/ 299 w 572"/>
                    <a:gd name="T43" fmla="*/ 441 h 840"/>
                    <a:gd name="T44" fmla="*/ 334 w 572"/>
                    <a:gd name="T45" fmla="*/ 388 h 840"/>
                    <a:gd name="T46" fmla="*/ 357 w 572"/>
                    <a:gd name="T47" fmla="*/ 327 h 840"/>
                    <a:gd name="T48" fmla="*/ 365 w 572"/>
                    <a:gd name="T49" fmla="*/ 256 h 840"/>
                    <a:gd name="T50" fmla="*/ 365 w 572"/>
                    <a:gd name="T51" fmla="*/ 235 h 840"/>
                    <a:gd name="T52" fmla="*/ 362 w 572"/>
                    <a:gd name="T53" fmla="*/ 207 h 840"/>
                    <a:gd name="T54" fmla="*/ 351 w 572"/>
                    <a:gd name="T55" fmla="*/ 181 h 840"/>
                    <a:gd name="T56" fmla="*/ 333 w 572"/>
                    <a:gd name="T57" fmla="*/ 158 h 840"/>
                    <a:gd name="T58" fmla="*/ 302 w 572"/>
                    <a:gd name="T59" fmla="*/ 144 h 840"/>
                    <a:gd name="T60" fmla="*/ 262 w 572"/>
                    <a:gd name="T61" fmla="*/ 144 h 840"/>
                    <a:gd name="T62" fmla="*/ 231 w 572"/>
                    <a:gd name="T63" fmla="*/ 156 h 840"/>
                    <a:gd name="T64" fmla="*/ 210 w 572"/>
                    <a:gd name="T65" fmla="*/ 175 h 840"/>
                    <a:gd name="T66" fmla="*/ 199 w 572"/>
                    <a:gd name="T67" fmla="*/ 196 h 840"/>
                    <a:gd name="T68" fmla="*/ 192 w 572"/>
                    <a:gd name="T69" fmla="*/ 231 h 840"/>
                    <a:gd name="T70" fmla="*/ 192 w 572"/>
                    <a:gd name="T71" fmla="*/ 277 h 840"/>
                    <a:gd name="T72" fmla="*/ 197 w 572"/>
                    <a:gd name="T73" fmla="*/ 321 h 840"/>
                    <a:gd name="T74" fmla="*/ 0 w 572"/>
                    <a:gd name="T75" fmla="*/ 284 h 840"/>
                    <a:gd name="T76" fmla="*/ 3 w 572"/>
                    <a:gd name="T77" fmla="*/ 229 h 840"/>
                    <a:gd name="T78" fmla="*/ 20 w 572"/>
                    <a:gd name="T79" fmla="*/ 163 h 840"/>
                    <a:gd name="T80" fmla="*/ 53 w 572"/>
                    <a:gd name="T81" fmla="*/ 101 h 840"/>
                    <a:gd name="T82" fmla="*/ 95 w 572"/>
                    <a:gd name="T83" fmla="*/ 59 h 840"/>
                    <a:gd name="T84" fmla="*/ 141 w 572"/>
                    <a:gd name="T85" fmla="*/ 29 h 840"/>
                    <a:gd name="T86" fmla="*/ 188 w 572"/>
                    <a:gd name="T87" fmla="*/ 12 h 840"/>
                    <a:gd name="T88" fmla="*/ 235 w 572"/>
                    <a:gd name="T89" fmla="*/ 4 h 840"/>
                    <a:gd name="T90" fmla="*/ 274 w 572"/>
                    <a:gd name="T91"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2" h="840">
                      <a:moveTo>
                        <a:pt x="289" y="0"/>
                      </a:moveTo>
                      <a:lnTo>
                        <a:pt x="317" y="1"/>
                      </a:lnTo>
                      <a:lnTo>
                        <a:pt x="345" y="4"/>
                      </a:lnTo>
                      <a:lnTo>
                        <a:pt x="377" y="10"/>
                      </a:lnTo>
                      <a:lnTo>
                        <a:pt x="410" y="19"/>
                      </a:lnTo>
                      <a:lnTo>
                        <a:pt x="442" y="34"/>
                      </a:lnTo>
                      <a:lnTo>
                        <a:pt x="473" y="51"/>
                      </a:lnTo>
                      <a:lnTo>
                        <a:pt x="498" y="72"/>
                      </a:lnTo>
                      <a:lnTo>
                        <a:pt x="518" y="93"/>
                      </a:lnTo>
                      <a:lnTo>
                        <a:pt x="535" y="117"/>
                      </a:lnTo>
                      <a:lnTo>
                        <a:pt x="547" y="142"/>
                      </a:lnTo>
                      <a:lnTo>
                        <a:pt x="556" y="166"/>
                      </a:lnTo>
                      <a:lnTo>
                        <a:pt x="562" y="189"/>
                      </a:lnTo>
                      <a:lnTo>
                        <a:pt x="567" y="212"/>
                      </a:lnTo>
                      <a:lnTo>
                        <a:pt x="568" y="233"/>
                      </a:lnTo>
                      <a:lnTo>
                        <a:pt x="569" y="252"/>
                      </a:lnTo>
                      <a:lnTo>
                        <a:pt x="567" y="288"/>
                      </a:lnTo>
                      <a:lnTo>
                        <a:pt x="562" y="322"/>
                      </a:lnTo>
                      <a:lnTo>
                        <a:pt x="553" y="358"/>
                      </a:lnTo>
                      <a:lnTo>
                        <a:pt x="538" y="393"/>
                      </a:lnTo>
                      <a:lnTo>
                        <a:pt x="519" y="428"/>
                      </a:lnTo>
                      <a:lnTo>
                        <a:pt x="496" y="464"/>
                      </a:lnTo>
                      <a:lnTo>
                        <a:pt x="466" y="501"/>
                      </a:lnTo>
                      <a:lnTo>
                        <a:pt x="430" y="539"/>
                      </a:lnTo>
                      <a:lnTo>
                        <a:pt x="389" y="578"/>
                      </a:lnTo>
                      <a:lnTo>
                        <a:pt x="340" y="620"/>
                      </a:lnTo>
                      <a:lnTo>
                        <a:pt x="296" y="655"/>
                      </a:lnTo>
                      <a:lnTo>
                        <a:pt x="251" y="689"/>
                      </a:lnTo>
                      <a:lnTo>
                        <a:pt x="572" y="684"/>
                      </a:lnTo>
                      <a:lnTo>
                        <a:pt x="572" y="840"/>
                      </a:lnTo>
                      <a:lnTo>
                        <a:pt x="7" y="840"/>
                      </a:lnTo>
                      <a:lnTo>
                        <a:pt x="7" y="697"/>
                      </a:lnTo>
                      <a:lnTo>
                        <a:pt x="29" y="679"/>
                      </a:lnTo>
                      <a:lnTo>
                        <a:pt x="51" y="661"/>
                      </a:lnTo>
                      <a:lnTo>
                        <a:pt x="72" y="645"/>
                      </a:lnTo>
                      <a:lnTo>
                        <a:pt x="94" y="628"/>
                      </a:lnTo>
                      <a:lnTo>
                        <a:pt x="116" y="609"/>
                      </a:lnTo>
                      <a:lnTo>
                        <a:pt x="141" y="589"/>
                      </a:lnTo>
                      <a:lnTo>
                        <a:pt x="167" y="566"/>
                      </a:lnTo>
                      <a:lnTo>
                        <a:pt x="198" y="541"/>
                      </a:lnTo>
                      <a:lnTo>
                        <a:pt x="226" y="515"/>
                      </a:lnTo>
                      <a:lnTo>
                        <a:pt x="252" y="491"/>
                      </a:lnTo>
                      <a:lnTo>
                        <a:pt x="276" y="466"/>
                      </a:lnTo>
                      <a:lnTo>
                        <a:pt x="299" y="441"/>
                      </a:lnTo>
                      <a:lnTo>
                        <a:pt x="318" y="415"/>
                      </a:lnTo>
                      <a:lnTo>
                        <a:pt x="334" y="388"/>
                      </a:lnTo>
                      <a:lnTo>
                        <a:pt x="347" y="358"/>
                      </a:lnTo>
                      <a:lnTo>
                        <a:pt x="357" y="327"/>
                      </a:lnTo>
                      <a:lnTo>
                        <a:pt x="363" y="293"/>
                      </a:lnTo>
                      <a:lnTo>
                        <a:pt x="365" y="256"/>
                      </a:lnTo>
                      <a:lnTo>
                        <a:pt x="365" y="246"/>
                      </a:lnTo>
                      <a:lnTo>
                        <a:pt x="365" y="235"/>
                      </a:lnTo>
                      <a:lnTo>
                        <a:pt x="364" y="221"/>
                      </a:lnTo>
                      <a:lnTo>
                        <a:pt x="362" y="207"/>
                      </a:lnTo>
                      <a:lnTo>
                        <a:pt x="357" y="194"/>
                      </a:lnTo>
                      <a:lnTo>
                        <a:pt x="351" y="181"/>
                      </a:lnTo>
                      <a:lnTo>
                        <a:pt x="344" y="168"/>
                      </a:lnTo>
                      <a:lnTo>
                        <a:pt x="333" y="158"/>
                      </a:lnTo>
                      <a:lnTo>
                        <a:pt x="319" y="150"/>
                      </a:lnTo>
                      <a:lnTo>
                        <a:pt x="302" y="144"/>
                      </a:lnTo>
                      <a:lnTo>
                        <a:pt x="281" y="143"/>
                      </a:lnTo>
                      <a:lnTo>
                        <a:pt x="262" y="144"/>
                      </a:lnTo>
                      <a:lnTo>
                        <a:pt x="245" y="149"/>
                      </a:lnTo>
                      <a:lnTo>
                        <a:pt x="231" y="156"/>
                      </a:lnTo>
                      <a:lnTo>
                        <a:pt x="219" y="166"/>
                      </a:lnTo>
                      <a:lnTo>
                        <a:pt x="210" y="175"/>
                      </a:lnTo>
                      <a:lnTo>
                        <a:pt x="204" y="185"/>
                      </a:lnTo>
                      <a:lnTo>
                        <a:pt x="199" y="196"/>
                      </a:lnTo>
                      <a:lnTo>
                        <a:pt x="196" y="211"/>
                      </a:lnTo>
                      <a:lnTo>
                        <a:pt x="192" y="231"/>
                      </a:lnTo>
                      <a:lnTo>
                        <a:pt x="192" y="257"/>
                      </a:lnTo>
                      <a:lnTo>
                        <a:pt x="192" y="277"/>
                      </a:lnTo>
                      <a:lnTo>
                        <a:pt x="194" y="298"/>
                      </a:lnTo>
                      <a:lnTo>
                        <a:pt x="197" y="321"/>
                      </a:lnTo>
                      <a:lnTo>
                        <a:pt x="1" y="311"/>
                      </a:lnTo>
                      <a:lnTo>
                        <a:pt x="0" y="284"/>
                      </a:lnTo>
                      <a:lnTo>
                        <a:pt x="1" y="257"/>
                      </a:lnTo>
                      <a:lnTo>
                        <a:pt x="3" y="229"/>
                      </a:lnTo>
                      <a:lnTo>
                        <a:pt x="9" y="196"/>
                      </a:lnTo>
                      <a:lnTo>
                        <a:pt x="20" y="163"/>
                      </a:lnTo>
                      <a:lnTo>
                        <a:pt x="35" y="130"/>
                      </a:lnTo>
                      <a:lnTo>
                        <a:pt x="53" y="101"/>
                      </a:lnTo>
                      <a:lnTo>
                        <a:pt x="72" y="78"/>
                      </a:lnTo>
                      <a:lnTo>
                        <a:pt x="95" y="59"/>
                      </a:lnTo>
                      <a:lnTo>
                        <a:pt x="117" y="42"/>
                      </a:lnTo>
                      <a:lnTo>
                        <a:pt x="141" y="29"/>
                      </a:lnTo>
                      <a:lnTo>
                        <a:pt x="165" y="19"/>
                      </a:lnTo>
                      <a:lnTo>
                        <a:pt x="188" y="12"/>
                      </a:lnTo>
                      <a:lnTo>
                        <a:pt x="212" y="6"/>
                      </a:lnTo>
                      <a:lnTo>
                        <a:pt x="235" y="4"/>
                      </a:lnTo>
                      <a:lnTo>
                        <a:pt x="255" y="1"/>
                      </a:lnTo>
                      <a:lnTo>
                        <a:pt x="274" y="0"/>
                      </a:lnTo>
                      <a:lnTo>
                        <a:pt x="28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noEditPoints="1"/>
                </p:cNvSpPr>
                <p:nvPr/>
              </p:nvSpPr>
              <p:spPr bwMode="auto">
                <a:xfrm>
                  <a:off x="4127501" y="4135438"/>
                  <a:ext cx="463550" cy="679450"/>
                </a:xfrm>
                <a:custGeom>
                  <a:avLst/>
                  <a:gdLst>
                    <a:gd name="T0" fmla="*/ 265 w 583"/>
                    <a:gd name="T1" fmla="*/ 156 h 858"/>
                    <a:gd name="T2" fmla="*/ 231 w 583"/>
                    <a:gd name="T3" fmla="*/ 180 h 858"/>
                    <a:gd name="T4" fmla="*/ 207 w 583"/>
                    <a:gd name="T5" fmla="*/ 224 h 858"/>
                    <a:gd name="T6" fmla="*/ 191 w 583"/>
                    <a:gd name="T7" fmla="*/ 287 h 858"/>
                    <a:gd name="T8" fmla="*/ 181 w 583"/>
                    <a:gd name="T9" fmla="*/ 365 h 858"/>
                    <a:gd name="T10" fmla="*/ 179 w 583"/>
                    <a:gd name="T11" fmla="*/ 461 h 858"/>
                    <a:gd name="T12" fmla="*/ 180 w 583"/>
                    <a:gd name="T13" fmla="*/ 508 h 858"/>
                    <a:gd name="T14" fmla="*/ 185 w 583"/>
                    <a:gd name="T15" fmla="*/ 558 h 858"/>
                    <a:gd name="T16" fmla="*/ 195 w 583"/>
                    <a:gd name="T17" fmla="*/ 608 h 858"/>
                    <a:gd name="T18" fmla="*/ 212 w 583"/>
                    <a:gd name="T19" fmla="*/ 651 h 858"/>
                    <a:gd name="T20" fmla="*/ 237 w 583"/>
                    <a:gd name="T21" fmla="*/ 685 h 858"/>
                    <a:gd name="T22" fmla="*/ 270 w 583"/>
                    <a:gd name="T23" fmla="*/ 704 h 858"/>
                    <a:gd name="T24" fmla="*/ 312 w 583"/>
                    <a:gd name="T25" fmla="*/ 704 h 858"/>
                    <a:gd name="T26" fmla="*/ 344 w 583"/>
                    <a:gd name="T27" fmla="*/ 688 h 858"/>
                    <a:gd name="T28" fmla="*/ 366 w 583"/>
                    <a:gd name="T29" fmla="*/ 658 h 858"/>
                    <a:gd name="T30" fmla="*/ 383 w 583"/>
                    <a:gd name="T31" fmla="*/ 610 h 858"/>
                    <a:gd name="T32" fmla="*/ 395 w 583"/>
                    <a:gd name="T33" fmla="*/ 543 h 858"/>
                    <a:gd name="T34" fmla="*/ 401 w 583"/>
                    <a:gd name="T35" fmla="*/ 469 h 858"/>
                    <a:gd name="T36" fmla="*/ 401 w 583"/>
                    <a:gd name="T37" fmla="*/ 396 h 858"/>
                    <a:gd name="T38" fmla="*/ 395 w 583"/>
                    <a:gd name="T39" fmla="*/ 324 h 858"/>
                    <a:gd name="T40" fmla="*/ 383 w 583"/>
                    <a:gd name="T41" fmla="*/ 255 h 858"/>
                    <a:gd name="T42" fmla="*/ 363 w 583"/>
                    <a:gd name="T43" fmla="*/ 201 h 858"/>
                    <a:gd name="T44" fmla="*/ 337 w 583"/>
                    <a:gd name="T45" fmla="*/ 169 h 858"/>
                    <a:gd name="T46" fmla="*/ 305 w 583"/>
                    <a:gd name="T47" fmla="*/ 154 h 858"/>
                    <a:gd name="T48" fmla="*/ 281 w 583"/>
                    <a:gd name="T49" fmla="*/ 0 h 858"/>
                    <a:gd name="T50" fmla="*/ 357 w 583"/>
                    <a:gd name="T51" fmla="*/ 6 h 858"/>
                    <a:gd name="T52" fmla="*/ 418 w 583"/>
                    <a:gd name="T53" fmla="*/ 30 h 858"/>
                    <a:gd name="T54" fmla="*/ 467 w 583"/>
                    <a:gd name="T55" fmla="*/ 67 h 858"/>
                    <a:gd name="T56" fmla="*/ 506 w 583"/>
                    <a:gd name="T57" fmla="*/ 113 h 858"/>
                    <a:gd name="T58" fmla="*/ 535 w 583"/>
                    <a:gd name="T59" fmla="*/ 167 h 858"/>
                    <a:gd name="T60" fmla="*/ 556 w 583"/>
                    <a:gd name="T61" fmla="*/ 225 h 858"/>
                    <a:gd name="T62" fmla="*/ 570 w 583"/>
                    <a:gd name="T63" fmla="*/ 283 h 858"/>
                    <a:gd name="T64" fmla="*/ 579 w 583"/>
                    <a:gd name="T65" fmla="*/ 339 h 858"/>
                    <a:gd name="T66" fmla="*/ 582 w 583"/>
                    <a:gd name="T67" fmla="*/ 389 h 858"/>
                    <a:gd name="T68" fmla="*/ 583 w 583"/>
                    <a:gd name="T69" fmla="*/ 430 h 858"/>
                    <a:gd name="T70" fmla="*/ 581 w 583"/>
                    <a:gd name="T71" fmla="*/ 497 h 858"/>
                    <a:gd name="T72" fmla="*/ 571 w 583"/>
                    <a:gd name="T73" fmla="*/ 568 h 858"/>
                    <a:gd name="T74" fmla="*/ 555 w 583"/>
                    <a:gd name="T75" fmla="*/ 635 h 858"/>
                    <a:gd name="T76" fmla="*/ 530 w 583"/>
                    <a:gd name="T77" fmla="*/ 700 h 858"/>
                    <a:gd name="T78" fmla="*/ 497 w 583"/>
                    <a:gd name="T79" fmla="*/ 756 h 858"/>
                    <a:gd name="T80" fmla="*/ 452 w 583"/>
                    <a:gd name="T81" fmla="*/ 803 h 858"/>
                    <a:gd name="T82" fmla="*/ 395 w 583"/>
                    <a:gd name="T83" fmla="*/ 836 h 858"/>
                    <a:gd name="T84" fmla="*/ 325 w 583"/>
                    <a:gd name="T85" fmla="*/ 855 h 858"/>
                    <a:gd name="T86" fmla="*/ 272 w 583"/>
                    <a:gd name="T87" fmla="*/ 858 h 858"/>
                    <a:gd name="T88" fmla="*/ 237 w 583"/>
                    <a:gd name="T89" fmla="*/ 854 h 858"/>
                    <a:gd name="T90" fmla="*/ 193 w 583"/>
                    <a:gd name="T91" fmla="*/ 842 h 858"/>
                    <a:gd name="T92" fmla="*/ 144 w 583"/>
                    <a:gd name="T93" fmla="*/ 817 h 858"/>
                    <a:gd name="T94" fmla="*/ 96 w 583"/>
                    <a:gd name="T95" fmla="*/ 773 h 858"/>
                    <a:gd name="T96" fmla="*/ 53 w 583"/>
                    <a:gd name="T97" fmla="*/ 710 h 858"/>
                    <a:gd name="T98" fmla="*/ 23 w 583"/>
                    <a:gd name="T99" fmla="*/ 634 h 858"/>
                    <a:gd name="T100" fmla="*/ 6 w 583"/>
                    <a:gd name="T101" fmla="*/ 538 h 858"/>
                    <a:gd name="T102" fmla="*/ 0 w 583"/>
                    <a:gd name="T103" fmla="*/ 420 h 858"/>
                    <a:gd name="T104" fmla="*/ 2 w 583"/>
                    <a:gd name="T105" fmla="*/ 346 h 858"/>
                    <a:gd name="T106" fmla="*/ 15 w 583"/>
                    <a:gd name="T107" fmla="*/ 262 h 858"/>
                    <a:gd name="T108" fmla="*/ 43 w 583"/>
                    <a:gd name="T109" fmla="*/ 175 h 858"/>
                    <a:gd name="T110" fmla="*/ 71 w 583"/>
                    <a:gd name="T111" fmla="*/ 123 h 858"/>
                    <a:gd name="T112" fmla="*/ 90 w 583"/>
                    <a:gd name="T113" fmla="*/ 97 h 858"/>
                    <a:gd name="T114" fmla="*/ 119 w 583"/>
                    <a:gd name="T115" fmla="*/ 65 h 858"/>
                    <a:gd name="T116" fmla="*/ 160 w 583"/>
                    <a:gd name="T117" fmla="*/ 35 h 858"/>
                    <a:gd name="T118" fmla="*/ 213 w 583"/>
                    <a:gd name="T119" fmla="*/ 11 h 858"/>
                    <a:gd name="T120" fmla="*/ 281 w 583"/>
                    <a:gd name="T121"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3" h="858">
                      <a:moveTo>
                        <a:pt x="286" y="153"/>
                      </a:moveTo>
                      <a:lnTo>
                        <a:pt x="265" y="156"/>
                      </a:lnTo>
                      <a:lnTo>
                        <a:pt x="246" y="166"/>
                      </a:lnTo>
                      <a:lnTo>
                        <a:pt x="231" y="180"/>
                      </a:lnTo>
                      <a:lnTo>
                        <a:pt x="218" y="200"/>
                      </a:lnTo>
                      <a:lnTo>
                        <a:pt x="207" y="224"/>
                      </a:lnTo>
                      <a:lnTo>
                        <a:pt x="198" y="254"/>
                      </a:lnTo>
                      <a:lnTo>
                        <a:pt x="191" y="287"/>
                      </a:lnTo>
                      <a:lnTo>
                        <a:pt x="186" y="324"/>
                      </a:lnTo>
                      <a:lnTo>
                        <a:pt x="181" y="365"/>
                      </a:lnTo>
                      <a:lnTo>
                        <a:pt x="180" y="412"/>
                      </a:lnTo>
                      <a:lnTo>
                        <a:pt x="179" y="461"/>
                      </a:lnTo>
                      <a:lnTo>
                        <a:pt x="179" y="483"/>
                      </a:lnTo>
                      <a:lnTo>
                        <a:pt x="180" y="508"/>
                      </a:lnTo>
                      <a:lnTo>
                        <a:pt x="182" y="533"/>
                      </a:lnTo>
                      <a:lnTo>
                        <a:pt x="185" y="558"/>
                      </a:lnTo>
                      <a:lnTo>
                        <a:pt x="189" y="583"/>
                      </a:lnTo>
                      <a:lnTo>
                        <a:pt x="195" y="608"/>
                      </a:lnTo>
                      <a:lnTo>
                        <a:pt x="202" y="631"/>
                      </a:lnTo>
                      <a:lnTo>
                        <a:pt x="212" y="651"/>
                      </a:lnTo>
                      <a:lnTo>
                        <a:pt x="223" y="670"/>
                      </a:lnTo>
                      <a:lnTo>
                        <a:pt x="237" y="685"/>
                      </a:lnTo>
                      <a:lnTo>
                        <a:pt x="252" y="696"/>
                      </a:lnTo>
                      <a:lnTo>
                        <a:pt x="270" y="704"/>
                      </a:lnTo>
                      <a:lnTo>
                        <a:pt x="291" y="707"/>
                      </a:lnTo>
                      <a:lnTo>
                        <a:pt x="312" y="704"/>
                      </a:lnTo>
                      <a:lnTo>
                        <a:pt x="329" y="698"/>
                      </a:lnTo>
                      <a:lnTo>
                        <a:pt x="344" y="688"/>
                      </a:lnTo>
                      <a:lnTo>
                        <a:pt x="356" y="675"/>
                      </a:lnTo>
                      <a:lnTo>
                        <a:pt x="366" y="658"/>
                      </a:lnTo>
                      <a:lnTo>
                        <a:pt x="375" y="638"/>
                      </a:lnTo>
                      <a:lnTo>
                        <a:pt x="383" y="610"/>
                      </a:lnTo>
                      <a:lnTo>
                        <a:pt x="390" y="578"/>
                      </a:lnTo>
                      <a:lnTo>
                        <a:pt x="395" y="543"/>
                      </a:lnTo>
                      <a:lnTo>
                        <a:pt x="398" y="507"/>
                      </a:lnTo>
                      <a:lnTo>
                        <a:pt x="401" y="469"/>
                      </a:lnTo>
                      <a:lnTo>
                        <a:pt x="402" y="432"/>
                      </a:lnTo>
                      <a:lnTo>
                        <a:pt x="401" y="396"/>
                      </a:lnTo>
                      <a:lnTo>
                        <a:pt x="398" y="360"/>
                      </a:lnTo>
                      <a:lnTo>
                        <a:pt x="395" y="324"/>
                      </a:lnTo>
                      <a:lnTo>
                        <a:pt x="390" y="288"/>
                      </a:lnTo>
                      <a:lnTo>
                        <a:pt x="383" y="255"/>
                      </a:lnTo>
                      <a:lnTo>
                        <a:pt x="373" y="226"/>
                      </a:lnTo>
                      <a:lnTo>
                        <a:pt x="363" y="201"/>
                      </a:lnTo>
                      <a:lnTo>
                        <a:pt x="351" y="184"/>
                      </a:lnTo>
                      <a:lnTo>
                        <a:pt x="337" y="169"/>
                      </a:lnTo>
                      <a:lnTo>
                        <a:pt x="321" y="160"/>
                      </a:lnTo>
                      <a:lnTo>
                        <a:pt x="305" y="154"/>
                      </a:lnTo>
                      <a:lnTo>
                        <a:pt x="286" y="153"/>
                      </a:lnTo>
                      <a:close/>
                      <a:moveTo>
                        <a:pt x="281" y="0"/>
                      </a:moveTo>
                      <a:lnTo>
                        <a:pt x="320" y="2"/>
                      </a:lnTo>
                      <a:lnTo>
                        <a:pt x="357" y="6"/>
                      </a:lnTo>
                      <a:lnTo>
                        <a:pt x="389" y="17"/>
                      </a:lnTo>
                      <a:lnTo>
                        <a:pt x="418" y="30"/>
                      </a:lnTo>
                      <a:lnTo>
                        <a:pt x="445" y="47"/>
                      </a:lnTo>
                      <a:lnTo>
                        <a:pt x="467" y="67"/>
                      </a:lnTo>
                      <a:lnTo>
                        <a:pt x="488" y="88"/>
                      </a:lnTo>
                      <a:lnTo>
                        <a:pt x="506" y="113"/>
                      </a:lnTo>
                      <a:lnTo>
                        <a:pt x="522" y="140"/>
                      </a:lnTo>
                      <a:lnTo>
                        <a:pt x="535" y="167"/>
                      </a:lnTo>
                      <a:lnTo>
                        <a:pt x="547" y="195"/>
                      </a:lnTo>
                      <a:lnTo>
                        <a:pt x="556" y="225"/>
                      </a:lnTo>
                      <a:lnTo>
                        <a:pt x="564" y="255"/>
                      </a:lnTo>
                      <a:lnTo>
                        <a:pt x="570" y="283"/>
                      </a:lnTo>
                      <a:lnTo>
                        <a:pt x="575" y="312"/>
                      </a:lnTo>
                      <a:lnTo>
                        <a:pt x="579" y="339"/>
                      </a:lnTo>
                      <a:lnTo>
                        <a:pt x="581" y="365"/>
                      </a:lnTo>
                      <a:lnTo>
                        <a:pt x="582" y="389"/>
                      </a:lnTo>
                      <a:lnTo>
                        <a:pt x="583" y="411"/>
                      </a:lnTo>
                      <a:lnTo>
                        <a:pt x="583" y="430"/>
                      </a:lnTo>
                      <a:lnTo>
                        <a:pt x="583" y="464"/>
                      </a:lnTo>
                      <a:lnTo>
                        <a:pt x="581" y="497"/>
                      </a:lnTo>
                      <a:lnTo>
                        <a:pt x="577" y="533"/>
                      </a:lnTo>
                      <a:lnTo>
                        <a:pt x="571" y="568"/>
                      </a:lnTo>
                      <a:lnTo>
                        <a:pt x="564" y="602"/>
                      </a:lnTo>
                      <a:lnTo>
                        <a:pt x="555" y="635"/>
                      </a:lnTo>
                      <a:lnTo>
                        <a:pt x="544" y="668"/>
                      </a:lnTo>
                      <a:lnTo>
                        <a:pt x="530" y="700"/>
                      </a:lnTo>
                      <a:lnTo>
                        <a:pt x="515" y="728"/>
                      </a:lnTo>
                      <a:lnTo>
                        <a:pt x="497" y="756"/>
                      </a:lnTo>
                      <a:lnTo>
                        <a:pt x="475" y="780"/>
                      </a:lnTo>
                      <a:lnTo>
                        <a:pt x="452" y="803"/>
                      </a:lnTo>
                      <a:lnTo>
                        <a:pt x="424" y="821"/>
                      </a:lnTo>
                      <a:lnTo>
                        <a:pt x="395" y="836"/>
                      </a:lnTo>
                      <a:lnTo>
                        <a:pt x="361" y="848"/>
                      </a:lnTo>
                      <a:lnTo>
                        <a:pt x="325" y="855"/>
                      </a:lnTo>
                      <a:lnTo>
                        <a:pt x="284" y="858"/>
                      </a:lnTo>
                      <a:lnTo>
                        <a:pt x="272" y="858"/>
                      </a:lnTo>
                      <a:lnTo>
                        <a:pt x="256" y="857"/>
                      </a:lnTo>
                      <a:lnTo>
                        <a:pt x="237" y="854"/>
                      </a:lnTo>
                      <a:lnTo>
                        <a:pt x="217" y="849"/>
                      </a:lnTo>
                      <a:lnTo>
                        <a:pt x="193" y="842"/>
                      </a:lnTo>
                      <a:lnTo>
                        <a:pt x="169" y="832"/>
                      </a:lnTo>
                      <a:lnTo>
                        <a:pt x="144" y="817"/>
                      </a:lnTo>
                      <a:lnTo>
                        <a:pt x="121" y="798"/>
                      </a:lnTo>
                      <a:lnTo>
                        <a:pt x="96" y="773"/>
                      </a:lnTo>
                      <a:lnTo>
                        <a:pt x="72" y="742"/>
                      </a:lnTo>
                      <a:lnTo>
                        <a:pt x="53" y="710"/>
                      </a:lnTo>
                      <a:lnTo>
                        <a:pt x="36" y="675"/>
                      </a:lnTo>
                      <a:lnTo>
                        <a:pt x="23" y="634"/>
                      </a:lnTo>
                      <a:lnTo>
                        <a:pt x="13" y="589"/>
                      </a:lnTo>
                      <a:lnTo>
                        <a:pt x="6" y="538"/>
                      </a:lnTo>
                      <a:lnTo>
                        <a:pt x="1" y="482"/>
                      </a:lnTo>
                      <a:lnTo>
                        <a:pt x="0" y="420"/>
                      </a:lnTo>
                      <a:lnTo>
                        <a:pt x="0" y="385"/>
                      </a:lnTo>
                      <a:lnTo>
                        <a:pt x="2" y="346"/>
                      </a:lnTo>
                      <a:lnTo>
                        <a:pt x="7" y="305"/>
                      </a:lnTo>
                      <a:lnTo>
                        <a:pt x="15" y="262"/>
                      </a:lnTo>
                      <a:lnTo>
                        <a:pt x="27" y="218"/>
                      </a:lnTo>
                      <a:lnTo>
                        <a:pt x="43" y="175"/>
                      </a:lnTo>
                      <a:lnTo>
                        <a:pt x="65" y="134"/>
                      </a:lnTo>
                      <a:lnTo>
                        <a:pt x="71" y="123"/>
                      </a:lnTo>
                      <a:lnTo>
                        <a:pt x="79" y="111"/>
                      </a:lnTo>
                      <a:lnTo>
                        <a:pt x="90" y="97"/>
                      </a:lnTo>
                      <a:lnTo>
                        <a:pt x="103" y="81"/>
                      </a:lnTo>
                      <a:lnTo>
                        <a:pt x="119" y="65"/>
                      </a:lnTo>
                      <a:lnTo>
                        <a:pt x="138" y="49"/>
                      </a:lnTo>
                      <a:lnTo>
                        <a:pt x="160" y="35"/>
                      </a:lnTo>
                      <a:lnTo>
                        <a:pt x="185" y="22"/>
                      </a:lnTo>
                      <a:lnTo>
                        <a:pt x="213" y="11"/>
                      </a:lnTo>
                      <a:lnTo>
                        <a:pt x="245" y="4"/>
                      </a:lnTo>
                      <a:lnTo>
                        <a:pt x="28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0"/>
                <p:cNvSpPr>
                  <a:spLocks/>
                </p:cNvSpPr>
                <p:nvPr/>
              </p:nvSpPr>
              <p:spPr bwMode="auto">
                <a:xfrm>
                  <a:off x="4597401" y="4144963"/>
                  <a:ext cx="292100" cy="655638"/>
                </a:xfrm>
                <a:custGeom>
                  <a:avLst/>
                  <a:gdLst>
                    <a:gd name="T0" fmla="*/ 222 w 369"/>
                    <a:gd name="T1" fmla="*/ 0 h 825"/>
                    <a:gd name="T2" fmla="*/ 369 w 369"/>
                    <a:gd name="T3" fmla="*/ 0 h 825"/>
                    <a:gd name="T4" fmla="*/ 369 w 369"/>
                    <a:gd name="T5" fmla="*/ 825 h 825"/>
                    <a:gd name="T6" fmla="*/ 175 w 369"/>
                    <a:gd name="T7" fmla="*/ 825 h 825"/>
                    <a:gd name="T8" fmla="*/ 175 w 369"/>
                    <a:gd name="T9" fmla="*/ 223 h 825"/>
                    <a:gd name="T10" fmla="*/ 161 w 369"/>
                    <a:gd name="T11" fmla="*/ 229 h 825"/>
                    <a:gd name="T12" fmla="*/ 148 w 369"/>
                    <a:gd name="T13" fmla="*/ 234 h 825"/>
                    <a:gd name="T14" fmla="*/ 136 w 369"/>
                    <a:gd name="T15" fmla="*/ 237 h 825"/>
                    <a:gd name="T16" fmla="*/ 123 w 369"/>
                    <a:gd name="T17" fmla="*/ 241 h 825"/>
                    <a:gd name="T18" fmla="*/ 107 w 369"/>
                    <a:gd name="T19" fmla="*/ 243 h 825"/>
                    <a:gd name="T20" fmla="*/ 88 w 369"/>
                    <a:gd name="T21" fmla="*/ 246 h 825"/>
                    <a:gd name="T22" fmla="*/ 65 w 369"/>
                    <a:gd name="T23" fmla="*/ 247 h 825"/>
                    <a:gd name="T24" fmla="*/ 36 w 369"/>
                    <a:gd name="T25" fmla="*/ 248 h 825"/>
                    <a:gd name="T26" fmla="*/ 0 w 369"/>
                    <a:gd name="T27" fmla="*/ 249 h 825"/>
                    <a:gd name="T28" fmla="*/ 0 w 369"/>
                    <a:gd name="T29" fmla="*/ 123 h 825"/>
                    <a:gd name="T30" fmla="*/ 28 w 369"/>
                    <a:gd name="T31" fmla="*/ 121 h 825"/>
                    <a:gd name="T32" fmla="*/ 55 w 369"/>
                    <a:gd name="T33" fmla="*/ 117 h 825"/>
                    <a:gd name="T34" fmla="*/ 81 w 369"/>
                    <a:gd name="T35" fmla="*/ 112 h 825"/>
                    <a:gd name="T36" fmla="*/ 108 w 369"/>
                    <a:gd name="T37" fmla="*/ 104 h 825"/>
                    <a:gd name="T38" fmla="*/ 137 w 369"/>
                    <a:gd name="T39" fmla="*/ 92 h 825"/>
                    <a:gd name="T40" fmla="*/ 161 w 369"/>
                    <a:gd name="T41" fmla="*/ 78 h 825"/>
                    <a:gd name="T42" fmla="*/ 180 w 369"/>
                    <a:gd name="T43" fmla="*/ 64 h 825"/>
                    <a:gd name="T44" fmla="*/ 194 w 369"/>
                    <a:gd name="T45" fmla="*/ 48 h 825"/>
                    <a:gd name="T46" fmla="*/ 205 w 369"/>
                    <a:gd name="T47" fmla="*/ 32 h 825"/>
                    <a:gd name="T48" fmla="*/ 214 w 369"/>
                    <a:gd name="T49" fmla="*/ 16 h 825"/>
                    <a:gd name="T50" fmla="*/ 222 w 369"/>
                    <a:gd name="T51" fmla="*/ 0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9" h="825">
                      <a:moveTo>
                        <a:pt x="222" y="0"/>
                      </a:moveTo>
                      <a:lnTo>
                        <a:pt x="369" y="0"/>
                      </a:lnTo>
                      <a:lnTo>
                        <a:pt x="369" y="825"/>
                      </a:lnTo>
                      <a:lnTo>
                        <a:pt x="175" y="825"/>
                      </a:lnTo>
                      <a:lnTo>
                        <a:pt x="175" y="223"/>
                      </a:lnTo>
                      <a:lnTo>
                        <a:pt x="161" y="229"/>
                      </a:lnTo>
                      <a:lnTo>
                        <a:pt x="148" y="234"/>
                      </a:lnTo>
                      <a:lnTo>
                        <a:pt x="136" y="237"/>
                      </a:lnTo>
                      <a:lnTo>
                        <a:pt x="123" y="241"/>
                      </a:lnTo>
                      <a:lnTo>
                        <a:pt x="107" y="243"/>
                      </a:lnTo>
                      <a:lnTo>
                        <a:pt x="88" y="246"/>
                      </a:lnTo>
                      <a:lnTo>
                        <a:pt x="65" y="247"/>
                      </a:lnTo>
                      <a:lnTo>
                        <a:pt x="36" y="248"/>
                      </a:lnTo>
                      <a:lnTo>
                        <a:pt x="0" y="249"/>
                      </a:lnTo>
                      <a:lnTo>
                        <a:pt x="0" y="123"/>
                      </a:lnTo>
                      <a:lnTo>
                        <a:pt x="28" y="121"/>
                      </a:lnTo>
                      <a:lnTo>
                        <a:pt x="55" y="117"/>
                      </a:lnTo>
                      <a:lnTo>
                        <a:pt x="81" y="112"/>
                      </a:lnTo>
                      <a:lnTo>
                        <a:pt x="108" y="104"/>
                      </a:lnTo>
                      <a:lnTo>
                        <a:pt x="137" y="92"/>
                      </a:lnTo>
                      <a:lnTo>
                        <a:pt x="161" y="78"/>
                      </a:lnTo>
                      <a:lnTo>
                        <a:pt x="180" y="64"/>
                      </a:lnTo>
                      <a:lnTo>
                        <a:pt x="194" y="48"/>
                      </a:lnTo>
                      <a:lnTo>
                        <a:pt x="205" y="32"/>
                      </a:lnTo>
                      <a:lnTo>
                        <a:pt x="214" y="16"/>
                      </a:lnTo>
                      <a:lnTo>
                        <a:pt x="2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1"/>
                <p:cNvSpPr>
                  <a:spLocks/>
                </p:cNvSpPr>
                <p:nvPr/>
              </p:nvSpPr>
              <p:spPr bwMode="auto">
                <a:xfrm>
                  <a:off x="4954588" y="4133851"/>
                  <a:ext cx="471488" cy="679450"/>
                </a:xfrm>
                <a:custGeom>
                  <a:avLst/>
                  <a:gdLst>
                    <a:gd name="T0" fmla="*/ 382 w 593"/>
                    <a:gd name="T1" fmla="*/ 6 h 855"/>
                    <a:gd name="T2" fmla="*/ 463 w 593"/>
                    <a:gd name="T3" fmla="*/ 34 h 855"/>
                    <a:gd name="T4" fmla="*/ 521 w 593"/>
                    <a:gd name="T5" fmla="*/ 79 h 855"/>
                    <a:gd name="T6" fmla="*/ 564 w 593"/>
                    <a:gd name="T7" fmla="*/ 161 h 855"/>
                    <a:gd name="T8" fmla="*/ 570 w 593"/>
                    <a:gd name="T9" fmla="*/ 257 h 855"/>
                    <a:gd name="T10" fmla="*/ 531 w 593"/>
                    <a:gd name="T11" fmla="*/ 345 h 855"/>
                    <a:gd name="T12" fmla="*/ 463 w 593"/>
                    <a:gd name="T13" fmla="*/ 394 h 855"/>
                    <a:gd name="T14" fmla="*/ 483 w 593"/>
                    <a:gd name="T15" fmla="*/ 419 h 855"/>
                    <a:gd name="T16" fmla="*/ 551 w 593"/>
                    <a:gd name="T17" fmla="*/ 468 h 855"/>
                    <a:gd name="T18" fmla="*/ 586 w 593"/>
                    <a:gd name="T19" fmla="*/ 540 h 855"/>
                    <a:gd name="T20" fmla="*/ 591 w 593"/>
                    <a:gd name="T21" fmla="*/ 628 h 855"/>
                    <a:gd name="T22" fmla="*/ 556 w 593"/>
                    <a:gd name="T23" fmla="*/ 724 h 855"/>
                    <a:gd name="T24" fmla="*/ 482 w 593"/>
                    <a:gd name="T25" fmla="*/ 802 h 855"/>
                    <a:gd name="T26" fmla="*/ 385 w 593"/>
                    <a:gd name="T27" fmla="*/ 843 h 855"/>
                    <a:gd name="T28" fmla="*/ 280 w 593"/>
                    <a:gd name="T29" fmla="*/ 855 h 855"/>
                    <a:gd name="T30" fmla="*/ 176 w 593"/>
                    <a:gd name="T31" fmla="*/ 840 h 855"/>
                    <a:gd name="T32" fmla="*/ 83 w 593"/>
                    <a:gd name="T33" fmla="*/ 790 h 855"/>
                    <a:gd name="T34" fmla="*/ 22 w 593"/>
                    <a:gd name="T35" fmla="*/ 703 h 855"/>
                    <a:gd name="T36" fmla="*/ 1 w 593"/>
                    <a:gd name="T37" fmla="*/ 611 h 855"/>
                    <a:gd name="T38" fmla="*/ 190 w 593"/>
                    <a:gd name="T39" fmla="*/ 547 h 855"/>
                    <a:gd name="T40" fmla="*/ 191 w 593"/>
                    <a:gd name="T41" fmla="*/ 613 h 855"/>
                    <a:gd name="T42" fmla="*/ 226 w 593"/>
                    <a:gd name="T43" fmla="*/ 680 h 855"/>
                    <a:gd name="T44" fmla="*/ 290 w 593"/>
                    <a:gd name="T45" fmla="*/ 704 h 855"/>
                    <a:gd name="T46" fmla="*/ 359 w 593"/>
                    <a:gd name="T47" fmla="*/ 680 h 855"/>
                    <a:gd name="T48" fmla="*/ 395 w 593"/>
                    <a:gd name="T49" fmla="*/ 613 h 855"/>
                    <a:gd name="T50" fmla="*/ 389 w 593"/>
                    <a:gd name="T51" fmla="*/ 535 h 855"/>
                    <a:gd name="T52" fmla="*/ 356 w 593"/>
                    <a:gd name="T53" fmla="*/ 495 h 855"/>
                    <a:gd name="T54" fmla="*/ 309 w 593"/>
                    <a:gd name="T55" fmla="*/ 478 h 855"/>
                    <a:gd name="T56" fmla="*/ 262 w 593"/>
                    <a:gd name="T57" fmla="*/ 477 h 855"/>
                    <a:gd name="T58" fmla="*/ 270 w 593"/>
                    <a:gd name="T59" fmla="*/ 338 h 855"/>
                    <a:gd name="T60" fmla="*/ 331 w 593"/>
                    <a:gd name="T61" fmla="*/ 327 h 855"/>
                    <a:gd name="T62" fmla="*/ 368 w 593"/>
                    <a:gd name="T63" fmla="*/ 292 h 855"/>
                    <a:gd name="T64" fmla="*/ 380 w 593"/>
                    <a:gd name="T65" fmla="*/ 255 h 855"/>
                    <a:gd name="T66" fmla="*/ 379 w 593"/>
                    <a:gd name="T67" fmla="*/ 218 h 855"/>
                    <a:gd name="T68" fmla="*/ 351 w 593"/>
                    <a:gd name="T69" fmla="*/ 169 h 855"/>
                    <a:gd name="T70" fmla="*/ 308 w 593"/>
                    <a:gd name="T71" fmla="*/ 149 h 855"/>
                    <a:gd name="T72" fmla="*/ 254 w 593"/>
                    <a:gd name="T73" fmla="*/ 155 h 855"/>
                    <a:gd name="T74" fmla="*/ 222 w 593"/>
                    <a:gd name="T75" fmla="*/ 187 h 855"/>
                    <a:gd name="T76" fmla="*/ 209 w 593"/>
                    <a:gd name="T77" fmla="*/ 230 h 855"/>
                    <a:gd name="T78" fmla="*/ 208 w 593"/>
                    <a:gd name="T79" fmla="*/ 267 h 855"/>
                    <a:gd name="T80" fmla="*/ 30 w 593"/>
                    <a:gd name="T81" fmla="*/ 177 h 855"/>
                    <a:gd name="T82" fmla="*/ 80 w 593"/>
                    <a:gd name="T83" fmla="*/ 85 h 855"/>
                    <a:gd name="T84" fmla="*/ 163 w 593"/>
                    <a:gd name="T85" fmla="*/ 25 h 855"/>
                    <a:gd name="T86" fmla="*/ 246 w 593"/>
                    <a:gd name="T87" fmla="*/ 4 h 855"/>
                    <a:gd name="T88" fmla="*/ 304 w 593"/>
                    <a:gd name="T89"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3" h="855">
                      <a:moveTo>
                        <a:pt x="304" y="0"/>
                      </a:moveTo>
                      <a:lnTo>
                        <a:pt x="346" y="1"/>
                      </a:lnTo>
                      <a:lnTo>
                        <a:pt x="382" y="6"/>
                      </a:lnTo>
                      <a:lnTo>
                        <a:pt x="413" y="15"/>
                      </a:lnTo>
                      <a:lnTo>
                        <a:pt x="440" y="23"/>
                      </a:lnTo>
                      <a:lnTo>
                        <a:pt x="463" y="34"/>
                      </a:lnTo>
                      <a:lnTo>
                        <a:pt x="483" y="45"/>
                      </a:lnTo>
                      <a:lnTo>
                        <a:pt x="499" y="57"/>
                      </a:lnTo>
                      <a:lnTo>
                        <a:pt x="521" y="79"/>
                      </a:lnTo>
                      <a:lnTo>
                        <a:pt x="539" y="104"/>
                      </a:lnTo>
                      <a:lnTo>
                        <a:pt x="553" y="131"/>
                      </a:lnTo>
                      <a:lnTo>
                        <a:pt x="564" y="161"/>
                      </a:lnTo>
                      <a:lnTo>
                        <a:pt x="570" y="191"/>
                      </a:lnTo>
                      <a:lnTo>
                        <a:pt x="572" y="221"/>
                      </a:lnTo>
                      <a:lnTo>
                        <a:pt x="570" y="257"/>
                      </a:lnTo>
                      <a:lnTo>
                        <a:pt x="561" y="290"/>
                      </a:lnTo>
                      <a:lnTo>
                        <a:pt x="548" y="320"/>
                      </a:lnTo>
                      <a:lnTo>
                        <a:pt x="531" y="345"/>
                      </a:lnTo>
                      <a:lnTo>
                        <a:pt x="510" y="365"/>
                      </a:lnTo>
                      <a:lnTo>
                        <a:pt x="488" y="382"/>
                      </a:lnTo>
                      <a:lnTo>
                        <a:pt x="463" y="394"/>
                      </a:lnTo>
                      <a:lnTo>
                        <a:pt x="437" y="406"/>
                      </a:lnTo>
                      <a:lnTo>
                        <a:pt x="459" y="412"/>
                      </a:lnTo>
                      <a:lnTo>
                        <a:pt x="483" y="419"/>
                      </a:lnTo>
                      <a:lnTo>
                        <a:pt x="509" y="432"/>
                      </a:lnTo>
                      <a:lnTo>
                        <a:pt x="532" y="449"/>
                      </a:lnTo>
                      <a:lnTo>
                        <a:pt x="551" y="468"/>
                      </a:lnTo>
                      <a:lnTo>
                        <a:pt x="566" y="490"/>
                      </a:lnTo>
                      <a:lnTo>
                        <a:pt x="578" y="514"/>
                      </a:lnTo>
                      <a:lnTo>
                        <a:pt x="586" y="540"/>
                      </a:lnTo>
                      <a:lnTo>
                        <a:pt x="591" y="566"/>
                      </a:lnTo>
                      <a:lnTo>
                        <a:pt x="593" y="595"/>
                      </a:lnTo>
                      <a:lnTo>
                        <a:pt x="591" y="628"/>
                      </a:lnTo>
                      <a:lnTo>
                        <a:pt x="583" y="661"/>
                      </a:lnTo>
                      <a:lnTo>
                        <a:pt x="572" y="693"/>
                      </a:lnTo>
                      <a:lnTo>
                        <a:pt x="556" y="724"/>
                      </a:lnTo>
                      <a:lnTo>
                        <a:pt x="535" y="753"/>
                      </a:lnTo>
                      <a:lnTo>
                        <a:pt x="510" y="779"/>
                      </a:lnTo>
                      <a:lnTo>
                        <a:pt x="482" y="802"/>
                      </a:lnTo>
                      <a:lnTo>
                        <a:pt x="451" y="820"/>
                      </a:lnTo>
                      <a:lnTo>
                        <a:pt x="418" y="834"/>
                      </a:lnTo>
                      <a:lnTo>
                        <a:pt x="385" y="843"/>
                      </a:lnTo>
                      <a:lnTo>
                        <a:pt x="350" y="850"/>
                      </a:lnTo>
                      <a:lnTo>
                        <a:pt x="316" y="854"/>
                      </a:lnTo>
                      <a:lnTo>
                        <a:pt x="280" y="855"/>
                      </a:lnTo>
                      <a:lnTo>
                        <a:pt x="245" y="853"/>
                      </a:lnTo>
                      <a:lnTo>
                        <a:pt x="209" y="848"/>
                      </a:lnTo>
                      <a:lnTo>
                        <a:pt x="176" y="840"/>
                      </a:lnTo>
                      <a:lnTo>
                        <a:pt x="143" y="827"/>
                      </a:lnTo>
                      <a:lnTo>
                        <a:pt x="112" y="811"/>
                      </a:lnTo>
                      <a:lnTo>
                        <a:pt x="83" y="790"/>
                      </a:lnTo>
                      <a:lnTo>
                        <a:pt x="58" y="765"/>
                      </a:lnTo>
                      <a:lnTo>
                        <a:pt x="37" y="734"/>
                      </a:lnTo>
                      <a:lnTo>
                        <a:pt x="22" y="703"/>
                      </a:lnTo>
                      <a:lnTo>
                        <a:pt x="11" y="671"/>
                      </a:lnTo>
                      <a:lnTo>
                        <a:pt x="5" y="641"/>
                      </a:lnTo>
                      <a:lnTo>
                        <a:pt x="1" y="611"/>
                      </a:lnTo>
                      <a:lnTo>
                        <a:pt x="0" y="585"/>
                      </a:lnTo>
                      <a:lnTo>
                        <a:pt x="0" y="563"/>
                      </a:lnTo>
                      <a:lnTo>
                        <a:pt x="190" y="547"/>
                      </a:lnTo>
                      <a:lnTo>
                        <a:pt x="189" y="564"/>
                      </a:lnTo>
                      <a:lnTo>
                        <a:pt x="189" y="582"/>
                      </a:lnTo>
                      <a:lnTo>
                        <a:pt x="191" y="613"/>
                      </a:lnTo>
                      <a:lnTo>
                        <a:pt x="198" y="640"/>
                      </a:lnTo>
                      <a:lnTo>
                        <a:pt x="210" y="663"/>
                      </a:lnTo>
                      <a:lnTo>
                        <a:pt x="226" y="680"/>
                      </a:lnTo>
                      <a:lnTo>
                        <a:pt x="245" y="693"/>
                      </a:lnTo>
                      <a:lnTo>
                        <a:pt x="266" y="701"/>
                      </a:lnTo>
                      <a:lnTo>
                        <a:pt x="290" y="704"/>
                      </a:lnTo>
                      <a:lnTo>
                        <a:pt x="316" y="701"/>
                      </a:lnTo>
                      <a:lnTo>
                        <a:pt x="338" y="693"/>
                      </a:lnTo>
                      <a:lnTo>
                        <a:pt x="359" y="680"/>
                      </a:lnTo>
                      <a:lnTo>
                        <a:pt x="375" y="663"/>
                      </a:lnTo>
                      <a:lnTo>
                        <a:pt x="387" y="640"/>
                      </a:lnTo>
                      <a:lnTo>
                        <a:pt x="395" y="613"/>
                      </a:lnTo>
                      <a:lnTo>
                        <a:pt x="398" y="582"/>
                      </a:lnTo>
                      <a:lnTo>
                        <a:pt x="395" y="557"/>
                      </a:lnTo>
                      <a:lnTo>
                        <a:pt x="389" y="535"/>
                      </a:lnTo>
                      <a:lnTo>
                        <a:pt x="381" y="519"/>
                      </a:lnTo>
                      <a:lnTo>
                        <a:pt x="369" y="504"/>
                      </a:lnTo>
                      <a:lnTo>
                        <a:pt x="356" y="495"/>
                      </a:lnTo>
                      <a:lnTo>
                        <a:pt x="341" y="487"/>
                      </a:lnTo>
                      <a:lnTo>
                        <a:pt x="325" y="482"/>
                      </a:lnTo>
                      <a:lnTo>
                        <a:pt x="309" y="478"/>
                      </a:lnTo>
                      <a:lnTo>
                        <a:pt x="292" y="477"/>
                      </a:lnTo>
                      <a:lnTo>
                        <a:pt x="277" y="477"/>
                      </a:lnTo>
                      <a:lnTo>
                        <a:pt x="262" y="477"/>
                      </a:lnTo>
                      <a:lnTo>
                        <a:pt x="249" y="477"/>
                      </a:lnTo>
                      <a:lnTo>
                        <a:pt x="249" y="338"/>
                      </a:lnTo>
                      <a:lnTo>
                        <a:pt x="270" y="338"/>
                      </a:lnTo>
                      <a:lnTo>
                        <a:pt x="290" y="338"/>
                      </a:lnTo>
                      <a:lnTo>
                        <a:pt x="310" y="334"/>
                      </a:lnTo>
                      <a:lnTo>
                        <a:pt x="331" y="327"/>
                      </a:lnTo>
                      <a:lnTo>
                        <a:pt x="347" y="318"/>
                      </a:lnTo>
                      <a:lnTo>
                        <a:pt x="360" y="305"/>
                      </a:lnTo>
                      <a:lnTo>
                        <a:pt x="368" y="292"/>
                      </a:lnTo>
                      <a:lnTo>
                        <a:pt x="374" y="278"/>
                      </a:lnTo>
                      <a:lnTo>
                        <a:pt x="378" y="265"/>
                      </a:lnTo>
                      <a:lnTo>
                        <a:pt x="380" y="255"/>
                      </a:lnTo>
                      <a:lnTo>
                        <a:pt x="380" y="246"/>
                      </a:lnTo>
                      <a:lnTo>
                        <a:pt x="380" y="242"/>
                      </a:lnTo>
                      <a:lnTo>
                        <a:pt x="379" y="218"/>
                      </a:lnTo>
                      <a:lnTo>
                        <a:pt x="372" y="199"/>
                      </a:lnTo>
                      <a:lnTo>
                        <a:pt x="363" y="182"/>
                      </a:lnTo>
                      <a:lnTo>
                        <a:pt x="351" y="169"/>
                      </a:lnTo>
                      <a:lnTo>
                        <a:pt x="337" y="160"/>
                      </a:lnTo>
                      <a:lnTo>
                        <a:pt x="323" y="152"/>
                      </a:lnTo>
                      <a:lnTo>
                        <a:pt x="308" y="149"/>
                      </a:lnTo>
                      <a:lnTo>
                        <a:pt x="292" y="148"/>
                      </a:lnTo>
                      <a:lnTo>
                        <a:pt x="271" y="150"/>
                      </a:lnTo>
                      <a:lnTo>
                        <a:pt x="254" y="155"/>
                      </a:lnTo>
                      <a:lnTo>
                        <a:pt x="240" y="163"/>
                      </a:lnTo>
                      <a:lnTo>
                        <a:pt x="229" y="175"/>
                      </a:lnTo>
                      <a:lnTo>
                        <a:pt x="222" y="187"/>
                      </a:lnTo>
                      <a:lnTo>
                        <a:pt x="216" y="201"/>
                      </a:lnTo>
                      <a:lnTo>
                        <a:pt x="211" y="215"/>
                      </a:lnTo>
                      <a:lnTo>
                        <a:pt x="209" y="230"/>
                      </a:lnTo>
                      <a:lnTo>
                        <a:pt x="208" y="244"/>
                      </a:lnTo>
                      <a:lnTo>
                        <a:pt x="208" y="256"/>
                      </a:lnTo>
                      <a:lnTo>
                        <a:pt x="208" y="267"/>
                      </a:lnTo>
                      <a:lnTo>
                        <a:pt x="16" y="250"/>
                      </a:lnTo>
                      <a:lnTo>
                        <a:pt x="22" y="212"/>
                      </a:lnTo>
                      <a:lnTo>
                        <a:pt x="30" y="177"/>
                      </a:lnTo>
                      <a:lnTo>
                        <a:pt x="43" y="144"/>
                      </a:lnTo>
                      <a:lnTo>
                        <a:pt x="58" y="113"/>
                      </a:lnTo>
                      <a:lnTo>
                        <a:pt x="80" y="85"/>
                      </a:lnTo>
                      <a:lnTo>
                        <a:pt x="107" y="59"/>
                      </a:lnTo>
                      <a:lnTo>
                        <a:pt x="134" y="39"/>
                      </a:lnTo>
                      <a:lnTo>
                        <a:pt x="163" y="25"/>
                      </a:lnTo>
                      <a:lnTo>
                        <a:pt x="191" y="15"/>
                      </a:lnTo>
                      <a:lnTo>
                        <a:pt x="220" y="9"/>
                      </a:lnTo>
                      <a:lnTo>
                        <a:pt x="246" y="4"/>
                      </a:lnTo>
                      <a:lnTo>
                        <a:pt x="270" y="1"/>
                      </a:lnTo>
                      <a:lnTo>
                        <a:pt x="289" y="0"/>
                      </a:lnTo>
                      <a:lnTo>
                        <a:pt x="30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Rectangle 32"/>
                <p:cNvSpPr>
                  <a:spLocks noChangeArrowheads="1"/>
                </p:cNvSpPr>
                <p:nvPr/>
              </p:nvSpPr>
              <p:spPr bwMode="auto">
                <a:xfrm>
                  <a:off x="3651251" y="4859338"/>
                  <a:ext cx="1751013" cy="508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44" name="Content Placeholder 2"/>
          <p:cNvSpPr txBox="1">
            <a:spLocks/>
          </p:cNvSpPr>
          <p:nvPr/>
        </p:nvSpPr>
        <p:spPr bwMode="auto">
          <a:xfrm>
            <a:off x="5085574" y="4233331"/>
            <a:ext cx="2997200" cy="46567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spcBef>
                <a:spcPts val="1200"/>
              </a:spcBef>
              <a:spcAft>
                <a:spcPts val="0"/>
              </a:spcAft>
              <a:buFontTx/>
              <a:buNone/>
            </a:pPr>
            <a:r>
              <a:rPr lang="en-US" i="1" dirty="0" smtClean="0"/>
              <a:t>Save time and money</a:t>
            </a:r>
            <a:endParaRPr lang="en-US" i="1" dirty="0"/>
          </a:p>
        </p:txBody>
      </p:sp>
    </p:spTree>
    <p:extLst>
      <p:ext uri="{BB962C8B-B14F-4D97-AF65-F5344CB8AC3E}">
        <p14:creationId xmlns:p14="http://schemas.microsoft.com/office/powerpoint/2010/main" val="40517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The Move To The Backup Exec 2014 Today!</a:t>
            </a:r>
          </a:p>
        </p:txBody>
      </p:sp>
      <p:sp>
        <p:nvSpPr>
          <p:cNvPr id="4" name="Footer Placeholder 3"/>
          <p:cNvSpPr>
            <a:spLocks noGrp="1"/>
          </p:cNvSpPr>
          <p:nvPr>
            <p:ph type="ftr" sz="quarter" idx="10"/>
          </p:nvPr>
        </p:nvSpPr>
        <p:spPr/>
        <p:txBody>
          <a:bodyPr/>
          <a:lstStyle/>
          <a:p>
            <a:r>
              <a:rPr lang="en-US" dirty="0"/>
              <a:t>Backup Exec </a:t>
            </a:r>
            <a:r>
              <a:rPr lang="en-US" dirty="0">
                <a:latin typeface="Calibri"/>
                <a:cs typeface="Calibri"/>
              </a:rPr>
              <a:t>™ </a:t>
            </a:r>
            <a:r>
              <a:rPr lang="en-US" dirty="0"/>
              <a:t>2014</a:t>
            </a:r>
          </a:p>
        </p:txBody>
      </p:sp>
      <p:sp>
        <p:nvSpPr>
          <p:cNvPr id="9" name="Round Same Side Corner Rectangle 8"/>
          <p:cNvSpPr/>
          <p:nvPr/>
        </p:nvSpPr>
        <p:spPr bwMode="auto">
          <a:xfrm rot="5400000">
            <a:off x="2484967" y="2569634"/>
            <a:ext cx="1346199" cy="5554137"/>
          </a:xfrm>
          <a:prstGeom prst="round2SameRect">
            <a:avLst>
              <a:gd name="adj1" fmla="val 0"/>
              <a:gd name="adj2" fmla="val 6289"/>
            </a:avLst>
          </a:prstGeom>
          <a:solidFill>
            <a:schemeClr val="bg1">
              <a:lumMod val="65000"/>
            </a:schemeClr>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0" rIns="274320" bIns="91440" numCol="1" rtlCol="0" anchor="ctr" anchorCtr="0" compatLnSpc="1">
            <a:prstTxWarp prst="textNoShape">
              <a:avLst/>
            </a:prstTxWarp>
          </a:bodyPr>
          <a:lstStyle/>
          <a:p>
            <a:pPr>
              <a:lnSpc>
                <a:spcPct val="90000"/>
              </a:lnSpc>
              <a:spcAft>
                <a:spcPts val="0"/>
              </a:spcAft>
              <a:buClr>
                <a:srgbClr val="5482AB">
                  <a:lumMod val="50000"/>
                </a:srgbClr>
              </a:buClr>
              <a:defRPr/>
            </a:pPr>
            <a:r>
              <a:rPr lang="en-US" b="1" dirty="0">
                <a:solidFill>
                  <a:srgbClr val="404040"/>
                </a:solidFill>
                <a:latin typeface="Calibri" pitchFamily="34" charset="0"/>
              </a:rPr>
              <a:t>Upgrading to Backup Exec from a competitive </a:t>
            </a:r>
            <a:r>
              <a:rPr lang="en-US" b="1" dirty="0" smtClean="0">
                <a:solidFill>
                  <a:srgbClr val="404040"/>
                </a:solidFill>
                <a:latin typeface="Calibri" pitchFamily="34" charset="0"/>
              </a:rPr>
              <a:t>solution </a:t>
            </a:r>
            <a:endParaRPr lang="en-US" b="1" dirty="0">
              <a:solidFill>
                <a:srgbClr val="404040"/>
              </a:solidFill>
              <a:latin typeface="Calibri" pitchFamily="34" charset="0"/>
            </a:endParaRPr>
          </a:p>
        </p:txBody>
      </p:sp>
      <p:sp>
        <p:nvSpPr>
          <p:cNvPr id="10" name="Down Arrow 9"/>
          <p:cNvSpPr/>
          <p:nvPr/>
        </p:nvSpPr>
        <p:spPr bwMode="auto">
          <a:xfrm rot="16200000">
            <a:off x="4849999" y="4902206"/>
            <a:ext cx="790218" cy="888994"/>
          </a:xfrm>
          <a:prstGeom prst="downArrow">
            <a:avLst>
              <a:gd name="adj1" fmla="val 57317"/>
              <a:gd name="adj2" fmla="val 50000"/>
            </a:avLst>
          </a:prstGeom>
          <a:gradFill flip="none" rotWithShape="1">
            <a:gsLst>
              <a:gs pos="0">
                <a:schemeClr val="bg1">
                  <a:alpha val="0"/>
                </a:schemeClr>
              </a:gs>
              <a:gs pos="85000">
                <a:srgbClr val="FFFFFF"/>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3" name="Round Same Side Corner Rectangle 12"/>
          <p:cNvSpPr/>
          <p:nvPr/>
        </p:nvSpPr>
        <p:spPr bwMode="auto">
          <a:xfrm rot="5400000">
            <a:off x="2484967" y="1100668"/>
            <a:ext cx="1346199" cy="5554137"/>
          </a:xfrm>
          <a:prstGeom prst="round2SameRect">
            <a:avLst>
              <a:gd name="adj1" fmla="val 0"/>
              <a:gd name="adj2" fmla="val 6289"/>
            </a:avLst>
          </a:prstGeom>
          <a:solidFill>
            <a:schemeClr val="bg1">
              <a:lumMod val="65000"/>
            </a:schemeClr>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0" rIns="274320" bIns="91440" numCol="1" rtlCol="0" anchor="ctr" anchorCtr="0" compatLnSpc="1">
            <a:prstTxWarp prst="textNoShape">
              <a:avLst/>
            </a:prstTxWarp>
          </a:bodyPr>
          <a:lstStyle/>
          <a:p>
            <a:pPr>
              <a:lnSpc>
                <a:spcPct val="90000"/>
              </a:lnSpc>
              <a:spcAft>
                <a:spcPts val="0"/>
              </a:spcAft>
              <a:buClr>
                <a:srgbClr val="5482AB">
                  <a:lumMod val="50000"/>
                </a:srgbClr>
              </a:buClr>
              <a:defRPr/>
            </a:pPr>
            <a:r>
              <a:rPr lang="en-US" b="1" dirty="0" smtClean="0">
                <a:solidFill>
                  <a:srgbClr val="404040"/>
                </a:solidFill>
                <a:latin typeface="Calibri" pitchFamily="34" charset="0"/>
              </a:rPr>
              <a:t>Backup </a:t>
            </a:r>
            <a:r>
              <a:rPr lang="en-US" b="1" dirty="0">
                <a:solidFill>
                  <a:srgbClr val="404040"/>
                </a:solidFill>
                <a:latin typeface="Calibri" pitchFamily="34" charset="0"/>
              </a:rPr>
              <a:t>Exec </a:t>
            </a:r>
            <a:r>
              <a:rPr lang="en-US" b="1" dirty="0" smtClean="0">
                <a:solidFill>
                  <a:srgbClr val="404040"/>
                </a:solidFill>
                <a:latin typeface="Calibri" pitchFamily="34" charset="0"/>
              </a:rPr>
              <a:t>customer without maintenance  </a:t>
            </a:r>
            <a:endParaRPr lang="en-US" b="1" dirty="0">
              <a:solidFill>
                <a:srgbClr val="404040"/>
              </a:solidFill>
              <a:latin typeface="Calibri" pitchFamily="34" charset="0"/>
            </a:endParaRPr>
          </a:p>
        </p:txBody>
      </p:sp>
      <p:sp>
        <p:nvSpPr>
          <p:cNvPr id="14" name="Down Arrow 13"/>
          <p:cNvSpPr/>
          <p:nvPr/>
        </p:nvSpPr>
        <p:spPr bwMode="auto">
          <a:xfrm rot="16200000">
            <a:off x="4849999" y="3433240"/>
            <a:ext cx="790218" cy="888994"/>
          </a:xfrm>
          <a:prstGeom prst="downArrow">
            <a:avLst>
              <a:gd name="adj1" fmla="val 57317"/>
              <a:gd name="adj2" fmla="val 50000"/>
            </a:avLst>
          </a:prstGeom>
          <a:gradFill flip="none" rotWithShape="1">
            <a:gsLst>
              <a:gs pos="0">
                <a:schemeClr val="bg1">
                  <a:alpha val="0"/>
                </a:schemeClr>
              </a:gs>
              <a:gs pos="85000">
                <a:srgbClr val="FFFFFF"/>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 name="Round Same Side Corner Rectangle 16"/>
          <p:cNvSpPr/>
          <p:nvPr/>
        </p:nvSpPr>
        <p:spPr bwMode="auto">
          <a:xfrm rot="5400000">
            <a:off x="2484967" y="-368299"/>
            <a:ext cx="1346199" cy="5554137"/>
          </a:xfrm>
          <a:prstGeom prst="round2SameRect">
            <a:avLst>
              <a:gd name="adj1" fmla="val 0"/>
              <a:gd name="adj2" fmla="val 6289"/>
            </a:avLst>
          </a:prstGeom>
          <a:solidFill>
            <a:schemeClr val="bg1">
              <a:lumMod val="65000"/>
            </a:schemeClr>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0" rIns="274320" bIns="91440" numCol="1" rtlCol="0" anchor="ctr" anchorCtr="0" compatLnSpc="1">
            <a:prstTxWarp prst="textNoShape">
              <a:avLst/>
            </a:prstTxWarp>
          </a:bodyPr>
          <a:lstStyle/>
          <a:p>
            <a:pPr algn="ctr">
              <a:lnSpc>
                <a:spcPct val="90000"/>
              </a:lnSpc>
              <a:spcAft>
                <a:spcPts val="0"/>
              </a:spcAft>
              <a:buClr>
                <a:srgbClr val="5482AB">
                  <a:lumMod val="50000"/>
                </a:srgbClr>
              </a:buClr>
              <a:defRPr/>
            </a:pPr>
            <a:r>
              <a:rPr lang="en-US" b="1" dirty="0" smtClean="0">
                <a:solidFill>
                  <a:srgbClr val="404040"/>
                </a:solidFill>
                <a:latin typeface="Calibri" pitchFamily="34" charset="0"/>
              </a:rPr>
              <a:t>Backup Exec customer with active maintenance</a:t>
            </a:r>
          </a:p>
        </p:txBody>
      </p:sp>
      <p:sp>
        <p:nvSpPr>
          <p:cNvPr id="18" name="Down Arrow 17"/>
          <p:cNvSpPr/>
          <p:nvPr/>
        </p:nvSpPr>
        <p:spPr bwMode="auto">
          <a:xfrm rot="16200000">
            <a:off x="4849999" y="1964273"/>
            <a:ext cx="790218" cy="888994"/>
          </a:xfrm>
          <a:prstGeom prst="downArrow">
            <a:avLst>
              <a:gd name="adj1" fmla="val 57317"/>
              <a:gd name="adj2" fmla="val 50000"/>
            </a:avLst>
          </a:prstGeom>
          <a:gradFill flip="none" rotWithShape="1">
            <a:gsLst>
              <a:gs pos="0">
                <a:schemeClr val="bg1">
                  <a:alpha val="0"/>
                </a:schemeClr>
              </a:gs>
              <a:gs pos="85000">
                <a:srgbClr val="FFFFFF"/>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7</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20" name="Text Box 20"/>
          <p:cNvSpPr txBox="1">
            <a:spLocks noChangeArrowheads="1"/>
          </p:cNvSpPr>
          <p:nvPr/>
        </p:nvSpPr>
        <p:spPr bwMode="auto">
          <a:xfrm>
            <a:off x="292137" y="6611779"/>
            <a:ext cx="8470862" cy="246221"/>
          </a:xfrm>
          <a:prstGeom prst="rect">
            <a:avLst/>
          </a:prstGeom>
          <a:noFill/>
          <a:ln w="12700" algn="ctr">
            <a:noFill/>
            <a:miter lim="800000"/>
            <a:headEnd/>
            <a:tailEnd/>
          </a:ln>
        </p:spPr>
        <p:txBody>
          <a:bodyPr wrap="square">
            <a:spAutoFit/>
          </a:bodyPr>
          <a:lstStyle/>
          <a:p>
            <a:pPr algn="l">
              <a:spcBef>
                <a:spcPct val="50000"/>
              </a:spcBef>
            </a:pPr>
            <a:r>
              <a:rPr lang="en-US" sz="1000" dirty="0" smtClean="0">
                <a:solidFill>
                  <a:srgbClr val="404040"/>
                </a:solidFill>
                <a:latin typeface="+mj-lt"/>
                <a:cs typeface="Arial" charset="0"/>
              </a:rPr>
              <a:t>* A</a:t>
            </a:r>
            <a:r>
              <a:rPr lang="en-US" sz="1000" dirty="0" smtClean="0">
                <a:solidFill>
                  <a:srgbClr val="404040"/>
                </a:solidFill>
                <a:latin typeface="+mj-lt"/>
              </a:rPr>
              <a:t>pplies </a:t>
            </a:r>
            <a:r>
              <a:rPr lang="en-US" sz="1000" dirty="0">
                <a:solidFill>
                  <a:srgbClr val="404040"/>
                </a:solidFill>
                <a:latin typeface="+mj-lt"/>
              </a:rPr>
              <a:t>to software </a:t>
            </a:r>
            <a:r>
              <a:rPr lang="en-US" sz="1000" dirty="0" smtClean="0">
                <a:solidFill>
                  <a:srgbClr val="404040"/>
                </a:solidFill>
                <a:latin typeface="+mj-lt"/>
              </a:rPr>
              <a:t>license MSRP </a:t>
            </a:r>
            <a:r>
              <a:rPr lang="en-US" sz="1000" dirty="0">
                <a:solidFill>
                  <a:srgbClr val="404040"/>
                </a:solidFill>
                <a:latin typeface="+mj-lt"/>
              </a:rPr>
              <a:t>only, and does not apply to support or </a:t>
            </a:r>
            <a:r>
              <a:rPr lang="en-US" sz="1000" dirty="0" smtClean="0">
                <a:solidFill>
                  <a:srgbClr val="404040"/>
                </a:solidFill>
                <a:latin typeface="+mj-lt"/>
              </a:rPr>
              <a:t>maintenance, which is included with every purchase.</a:t>
            </a:r>
            <a:endParaRPr lang="en-US" sz="1000" dirty="0">
              <a:solidFill>
                <a:srgbClr val="404040"/>
              </a:solidFill>
              <a:latin typeface="+mj-lt"/>
              <a:cs typeface="Arial" charset="0"/>
            </a:endParaRPr>
          </a:p>
        </p:txBody>
      </p:sp>
      <p:sp>
        <p:nvSpPr>
          <p:cNvPr id="8" name="Round Same Side Corner Rectangle 7"/>
          <p:cNvSpPr/>
          <p:nvPr/>
        </p:nvSpPr>
        <p:spPr bwMode="auto">
          <a:xfrm rot="5400000">
            <a:off x="6633633" y="3890437"/>
            <a:ext cx="1346199" cy="2912532"/>
          </a:xfrm>
          <a:prstGeom prst="round2SameRect">
            <a:avLst>
              <a:gd name="adj1" fmla="val 6919"/>
              <a:gd name="adj2" fmla="val 0"/>
            </a:avLst>
          </a:prstGeom>
          <a:solidFill>
            <a:schemeClr val="accent2"/>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 rIns="365760" bIns="91440" numCol="1" rtlCol="0" anchor="ctr" anchorCtr="0" compatLnSpc="1">
            <a:prstTxWarp prst="textNoShape">
              <a:avLst/>
            </a:prstTxWarp>
          </a:bodyPr>
          <a:lstStyle/>
          <a:p>
            <a:pPr marL="182880" indent="-182880" algn="ctr">
              <a:spcAft>
                <a:spcPts val="600"/>
              </a:spcAft>
              <a:buClr>
                <a:srgbClr val="5482AB">
                  <a:lumMod val="50000"/>
                </a:srgbClr>
              </a:buClr>
              <a:defRPr/>
            </a:pPr>
            <a:r>
              <a:rPr lang="en-US" sz="2800" b="1" dirty="0" smtClean="0">
                <a:solidFill>
                  <a:schemeClr val="accent4"/>
                </a:solidFill>
                <a:latin typeface="Calibri" pitchFamily="34" charset="0"/>
              </a:rPr>
              <a:t>Save up to 35% Off* MSRP</a:t>
            </a:r>
          </a:p>
        </p:txBody>
      </p:sp>
      <p:sp>
        <p:nvSpPr>
          <p:cNvPr id="12" name="Round Same Side Corner Rectangle 11"/>
          <p:cNvSpPr/>
          <p:nvPr/>
        </p:nvSpPr>
        <p:spPr bwMode="auto">
          <a:xfrm rot="5400000">
            <a:off x="6633633" y="2421471"/>
            <a:ext cx="1346199" cy="2912532"/>
          </a:xfrm>
          <a:prstGeom prst="round2SameRect">
            <a:avLst>
              <a:gd name="adj1" fmla="val 6919"/>
              <a:gd name="adj2" fmla="val 0"/>
            </a:avLst>
          </a:prstGeom>
          <a:solidFill>
            <a:schemeClr val="accent2"/>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 rIns="365760" bIns="91440" numCol="1" rtlCol="0" anchor="ctr" anchorCtr="0" compatLnSpc="1">
            <a:prstTxWarp prst="textNoShape">
              <a:avLst/>
            </a:prstTxWarp>
          </a:bodyPr>
          <a:lstStyle/>
          <a:p>
            <a:pPr marL="182880" lvl="0" indent="-182880" algn="ctr">
              <a:spcAft>
                <a:spcPts val="600"/>
              </a:spcAft>
              <a:buClr>
                <a:srgbClr val="5482AB">
                  <a:lumMod val="50000"/>
                </a:srgbClr>
              </a:buClr>
              <a:defRPr/>
            </a:pPr>
            <a:r>
              <a:rPr lang="en-US" sz="2800" b="1" dirty="0" smtClean="0">
                <a:solidFill>
                  <a:srgbClr val="E84920"/>
                </a:solidFill>
                <a:latin typeface="Calibri" pitchFamily="34" charset="0"/>
              </a:rPr>
              <a:t>Save up to 35% Off* MSRP</a:t>
            </a:r>
          </a:p>
        </p:txBody>
      </p:sp>
      <p:sp>
        <p:nvSpPr>
          <p:cNvPr id="16" name="Round Same Side Corner Rectangle 15"/>
          <p:cNvSpPr/>
          <p:nvPr/>
        </p:nvSpPr>
        <p:spPr bwMode="auto">
          <a:xfrm rot="5400000">
            <a:off x="6633633" y="952504"/>
            <a:ext cx="1346199" cy="2912532"/>
          </a:xfrm>
          <a:prstGeom prst="round2SameRect">
            <a:avLst>
              <a:gd name="adj1" fmla="val 6919"/>
              <a:gd name="adj2" fmla="val 0"/>
            </a:avLst>
          </a:prstGeom>
          <a:solidFill>
            <a:schemeClr val="accent2"/>
          </a:solidFill>
          <a:ln w="19050" cap="flat" cmpd="sng" algn="ctr">
            <a:noFill/>
            <a:prstDash val="solid"/>
            <a:round/>
            <a:headEnd type="none" w="med" len="med"/>
            <a:tailEnd type="none" w="med" len="med"/>
          </a:ln>
          <a:effectLst/>
          <a:scene3d>
            <a:camera prst="orthographicFront"/>
            <a:lightRig rig="threePt" dir="t">
              <a:rot lat="0" lon="0" rev="16200000"/>
            </a:lightRig>
          </a:scene3d>
          <a:sp3d/>
        </p:spPr>
        <p:txBody>
          <a:bodyPr vert="vert270" wrap="square" lIns="274320" tIns="137160" rIns="365760" bIns="91440" numCol="1" rtlCol="0" anchor="ctr" anchorCtr="0" compatLnSpc="1">
            <a:prstTxWarp prst="textNoShape">
              <a:avLst/>
            </a:prstTxWarp>
          </a:bodyPr>
          <a:lstStyle/>
          <a:p>
            <a:pPr marL="182880" indent="-182880" algn="ctr">
              <a:spcAft>
                <a:spcPts val="600"/>
              </a:spcAft>
              <a:buClr>
                <a:srgbClr val="5482AB">
                  <a:lumMod val="50000"/>
                </a:srgbClr>
              </a:buClr>
              <a:defRPr/>
            </a:pPr>
            <a:r>
              <a:rPr lang="en-US" sz="2800" b="1" dirty="0" smtClean="0">
                <a:solidFill>
                  <a:schemeClr val="accent4"/>
                </a:solidFill>
                <a:latin typeface="Calibri" pitchFamily="34" charset="0"/>
              </a:rPr>
              <a:t>Free Upgrade!</a:t>
            </a:r>
          </a:p>
        </p:txBody>
      </p:sp>
    </p:spTree>
    <p:extLst>
      <p:ext uri="{BB962C8B-B14F-4D97-AF65-F5344CB8AC3E}">
        <p14:creationId xmlns:p14="http://schemas.microsoft.com/office/powerpoint/2010/main" val="272473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ontent Placeholder 239"/>
          <p:cNvSpPr>
            <a:spLocks noGrp="1"/>
          </p:cNvSpPr>
          <p:nvPr>
            <p:ph idx="1"/>
          </p:nvPr>
        </p:nvSpPr>
        <p:spPr>
          <a:xfrm>
            <a:off x="381000" y="1219200"/>
            <a:ext cx="4520677" cy="4953000"/>
          </a:xfrm>
        </p:spPr>
        <p:txBody>
          <a:bodyPr/>
          <a:lstStyle/>
          <a:p>
            <a:pPr marL="233310" lvl="0" indent="-233310" eaLnBrk="1" hangingPunct="1">
              <a:buClr>
                <a:schemeClr val="accent1">
                  <a:lumMod val="50000"/>
                </a:schemeClr>
              </a:buClr>
              <a:defRPr/>
            </a:pPr>
            <a:r>
              <a:rPr lang="en-US" dirty="0" smtClean="0">
                <a:solidFill>
                  <a:schemeClr val="bg2">
                    <a:lumMod val="50000"/>
                  </a:schemeClr>
                </a:solidFill>
              </a:rPr>
              <a:t>Set </a:t>
            </a:r>
            <a:r>
              <a:rPr lang="en-US" dirty="0">
                <a:solidFill>
                  <a:schemeClr val="bg2">
                    <a:lumMod val="50000"/>
                  </a:schemeClr>
                </a:solidFill>
              </a:rPr>
              <a:t>up backup jobs in a few simple clicks with Stages™ </a:t>
            </a:r>
            <a:r>
              <a:rPr lang="en-US" dirty="0" smtClean="0">
                <a:solidFill>
                  <a:schemeClr val="bg2">
                    <a:lumMod val="50000"/>
                  </a:schemeClr>
                </a:solidFill>
              </a:rPr>
              <a:t>technology</a:t>
            </a:r>
          </a:p>
          <a:p>
            <a:pPr marL="233310" lvl="0" indent="-233310" eaLnBrk="1" hangingPunct="1">
              <a:buClr>
                <a:schemeClr val="accent1">
                  <a:lumMod val="50000"/>
                </a:schemeClr>
              </a:buClr>
              <a:defRPr/>
            </a:pPr>
            <a:r>
              <a:rPr lang="en-US" dirty="0" smtClean="0">
                <a:solidFill>
                  <a:schemeClr val="bg2">
                    <a:lumMod val="50000"/>
                  </a:schemeClr>
                </a:solidFill>
              </a:rPr>
              <a:t>Easily expand protection</a:t>
            </a:r>
          </a:p>
          <a:p>
            <a:pPr marL="233310" lvl="0" indent="-233310" eaLnBrk="1" hangingPunct="1">
              <a:buClr>
                <a:schemeClr val="accent1">
                  <a:lumMod val="50000"/>
                </a:schemeClr>
              </a:buClr>
              <a:defRPr/>
            </a:pPr>
            <a:r>
              <a:rPr lang="en-US" dirty="0" smtClean="0">
                <a:solidFill>
                  <a:schemeClr val="bg2">
                    <a:lumMod val="50000"/>
                  </a:schemeClr>
                </a:solidFill>
              </a:rPr>
              <a:t>Just click “</a:t>
            </a:r>
            <a:r>
              <a:rPr lang="en-US" b="1" dirty="0" smtClean="0">
                <a:solidFill>
                  <a:schemeClr val="bg2">
                    <a:lumMod val="50000"/>
                  </a:schemeClr>
                </a:solidFill>
              </a:rPr>
              <a:t>Add Stage</a:t>
            </a:r>
            <a:r>
              <a:rPr lang="en-US" dirty="0" smtClean="0">
                <a:solidFill>
                  <a:schemeClr val="bg2">
                    <a:lumMod val="50000"/>
                  </a:schemeClr>
                </a:solidFill>
              </a:rPr>
              <a:t>”</a:t>
            </a:r>
            <a:br>
              <a:rPr lang="en-US" dirty="0" smtClean="0">
                <a:solidFill>
                  <a:schemeClr val="bg2">
                    <a:lumMod val="50000"/>
                  </a:schemeClr>
                </a:solidFill>
              </a:rPr>
            </a:br>
            <a:r>
              <a:rPr lang="en-US" sz="2000" dirty="0" smtClean="0">
                <a:solidFill>
                  <a:schemeClr val="bg2">
                    <a:lumMod val="50000"/>
                  </a:schemeClr>
                </a:solidFill>
              </a:rPr>
              <a:t/>
            </a:r>
            <a:br>
              <a:rPr lang="en-US" sz="2000" dirty="0" smtClean="0">
                <a:solidFill>
                  <a:schemeClr val="bg2">
                    <a:lumMod val="50000"/>
                  </a:schemeClr>
                </a:solidFill>
              </a:rPr>
            </a:br>
            <a:r>
              <a:rPr lang="en-US" sz="1600" dirty="0" smtClean="0">
                <a:solidFill>
                  <a:schemeClr val="bg2">
                    <a:lumMod val="50000"/>
                  </a:schemeClr>
                </a:solidFill>
              </a:rPr>
              <a:t/>
            </a:r>
            <a:br>
              <a:rPr lang="en-US" sz="1600" dirty="0" smtClean="0">
                <a:solidFill>
                  <a:schemeClr val="bg2">
                    <a:lumMod val="50000"/>
                  </a:schemeClr>
                </a:solidFill>
              </a:rPr>
            </a:br>
            <a:r>
              <a:rPr lang="en-US" sz="1200" dirty="0" smtClean="0">
                <a:solidFill>
                  <a:schemeClr val="bg2">
                    <a:lumMod val="50000"/>
                  </a:schemeClr>
                </a:solidFill>
              </a:rPr>
              <a:t/>
            </a:r>
            <a:br>
              <a:rPr lang="en-US" sz="1200" dirty="0" smtClean="0">
                <a:solidFill>
                  <a:schemeClr val="bg2">
                    <a:lumMod val="50000"/>
                  </a:schemeClr>
                </a:solidFill>
              </a:rPr>
            </a:br>
            <a:r>
              <a:rPr lang="en-US" b="1" dirty="0" smtClean="0">
                <a:solidFill>
                  <a:schemeClr val="bg2">
                    <a:lumMod val="50000"/>
                  </a:schemeClr>
                </a:solidFill>
              </a:rPr>
              <a:t>Example:</a:t>
            </a:r>
          </a:p>
          <a:p>
            <a:endParaRPr lang="en-US" dirty="0"/>
          </a:p>
        </p:txBody>
      </p:sp>
      <p:sp>
        <p:nvSpPr>
          <p:cNvPr id="112" name="Rounded Rectangle 111"/>
          <p:cNvSpPr/>
          <p:nvPr/>
        </p:nvSpPr>
        <p:spPr bwMode="auto">
          <a:xfrm>
            <a:off x="6282266" y="4594290"/>
            <a:ext cx="2302933" cy="1196909"/>
          </a:xfrm>
          <a:prstGeom prst="roundRect">
            <a:avLst>
              <a:gd name="adj" fmla="val 5912"/>
            </a:avLst>
          </a:prstGeom>
          <a:solidFill>
            <a:schemeClr val="tx1">
              <a:lumMod val="75000"/>
              <a:lumOff val="25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grpSp>
        <p:nvGrpSpPr>
          <p:cNvPr id="115" name="Group 114"/>
          <p:cNvGrpSpPr/>
          <p:nvPr/>
        </p:nvGrpSpPr>
        <p:grpSpPr>
          <a:xfrm>
            <a:off x="6499895" y="4949835"/>
            <a:ext cx="1814536" cy="649224"/>
            <a:chOff x="3638161" y="4949835"/>
            <a:chExt cx="1814536" cy="649224"/>
          </a:xfrm>
        </p:grpSpPr>
        <p:sp>
          <p:nvSpPr>
            <p:cNvPr id="116" name="Oval 115"/>
            <p:cNvSpPr>
              <a:spLocks noChangeAspect="1"/>
            </p:cNvSpPr>
            <p:nvPr/>
          </p:nvSpPr>
          <p:spPr bwMode="auto">
            <a:xfrm>
              <a:off x="3638161" y="4959618"/>
              <a:ext cx="649224" cy="639441"/>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17" name="Oval 116"/>
            <p:cNvSpPr>
              <a:spLocks noChangeAspect="1"/>
            </p:cNvSpPr>
            <p:nvPr/>
          </p:nvSpPr>
          <p:spPr bwMode="auto">
            <a:xfrm>
              <a:off x="4803473" y="4949835"/>
              <a:ext cx="649224" cy="649224"/>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sp>
        <p:nvSpPr>
          <p:cNvPr id="118" name="Rounded Rectangle 117"/>
          <p:cNvSpPr/>
          <p:nvPr/>
        </p:nvSpPr>
        <p:spPr bwMode="auto">
          <a:xfrm>
            <a:off x="3420533" y="4594290"/>
            <a:ext cx="2302933" cy="1196909"/>
          </a:xfrm>
          <a:prstGeom prst="roundRect">
            <a:avLst>
              <a:gd name="adj" fmla="val 5912"/>
            </a:avLst>
          </a:prstGeom>
          <a:solidFill>
            <a:schemeClr val="tx1">
              <a:lumMod val="75000"/>
              <a:lumOff val="25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19" name="Oval 118"/>
          <p:cNvSpPr>
            <a:spLocks noChangeAspect="1"/>
          </p:cNvSpPr>
          <p:nvPr/>
        </p:nvSpPr>
        <p:spPr bwMode="auto">
          <a:xfrm>
            <a:off x="3638161" y="4959618"/>
            <a:ext cx="649224" cy="639441"/>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20" name="Oval 119"/>
          <p:cNvSpPr>
            <a:spLocks noChangeAspect="1"/>
          </p:cNvSpPr>
          <p:nvPr/>
        </p:nvSpPr>
        <p:spPr bwMode="auto">
          <a:xfrm>
            <a:off x="4803473" y="4949835"/>
            <a:ext cx="649224" cy="649224"/>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121" name="Group 17"/>
          <p:cNvGrpSpPr/>
          <p:nvPr/>
        </p:nvGrpSpPr>
        <p:grpSpPr>
          <a:xfrm>
            <a:off x="3684875" y="4743163"/>
            <a:ext cx="541681" cy="828542"/>
            <a:chOff x="3098800" y="905646"/>
            <a:chExt cx="3454400" cy="5283774"/>
          </a:xfrm>
        </p:grpSpPr>
        <p:pic>
          <p:nvPicPr>
            <p:cNvPr id="122"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123" name="Picture 122"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124" name="Group 16"/>
            <p:cNvGrpSpPr/>
            <p:nvPr/>
          </p:nvGrpSpPr>
          <p:grpSpPr>
            <a:xfrm>
              <a:off x="3536357" y="3847064"/>
              <a:ext cx="972145" cy="1490629"/>
              <a:chOff x="1081022" y="3847073"/>
              <a:chExt cx="972145" cy="1490628"/>
            </a:xfrm>
          </p:grpSpPr>
          <p:pic>
            <p:nvPicPr>
              <p:cNvPr id="130" name="Picture 129"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131"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132" name="Picture 131"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133" name="Picture 132"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125" name="Group 396"/>
            <p:cNvGrpSpPr/>
            <p:nvPr/>
          </p:nvGrpSpPr>
          <p:grpSpPr>
            <a:xfrm>
              <a:off x="3536357" y="2314605"/>
              <a:ext cx="972145" cy="1490629"/>
              <a:chOff x="1081022" y="2314607"/>
              <a:chExt cx="972145" cy="1490628"/>
            </a:xfrm>
          </p:grpSpPr>
          <p:pic>
            <p:nvPicPr>
              <p:cNvPr id="126" name="Picture 125"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127" name="Picture 126"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128" name="Picture 127"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129"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sp>
        <p:nvSpPr>
          <p:cNvPr id="134" name="Rounded Rectangle 133"/>
          <p:cNvSpPr/>
          <p:nvPr/>
        </p:nvSpPr>
        <p:spPr bwMode="auto">
          <a:xfrm>
            <a:off x="558799" y="4594290"/>
            <a:ext cx="2302933" cy="1196909"/>
          </a:xfrm>
          <a:prstGeom prst="roundRect">
            <a:avLst>
              <a:gd name="adj" fmla="val 5912"/>
            </a:avLst>
          </a:prstGeom>
          <a:solidFill>
            <a:schemeClr val="tx1">
              <a:lumMod val="75000"/>
              <a:lumOff val="25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35" name="Oval 134"/>
          <p:cNvSpPr>
            <a:spLocks noChangeAspect="1"/>
          </p:cNvSpPr>
          <p:nvPr/>
        </p:nvSpPr>
        <p:spPr bwMode="auto">
          <a:xfrm>
            <a:off x="764874" y="4949835"/>
            <a:ext cx="649224" cy="649224"/>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36" name="Oval 135"/>
          <p:cNvSpPr>
            <a:spLocks noChangeAspect="1"/>
          </p:cNvSpPr>
          <p:nvPr/>
        </p:nvSpPr>
        <p:spPr bwMode="auto">
          <a:xfrm>
            <a:off x="1936360" y="4959618"/>
            <a:ext cx="649224" cy="639441"/>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13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01677" y="1008157"/>
            <a:ext cx="3013427" cy="2926080"/>
          </a:xfrm>
          <a:prstGeom prst="rect">
            <a:avLst/>
          </a:prstGeom>
          <a:noFill/>
          <a:ln w="9525">
            <a:solidFill>
              <a:schemeClr val="tx1">
                <a:lumMod val="75000"/>
                <a:lumOff val="25000"/>
              </a:schemeClr>
            </a:solidFill>
            <a:miter lim="800000"/>
            <a:headEnd/>
            <a:tailEnd/>
          </a:ln>
          <a:effectLst>
            <a:outerShdw blurRad="50800" dist="38100" dir="5400000" algn="tl" rotWithShape="0">
              <a:srgbClr val="000000">
                <a:alpha val="45000"/>
              </a:srgbClr>
            </a:outerShdw>
          </a:effectLst>
        </p:spPr>
      </p:pic>
      <p:sp>
        <p:nvSpPr>
          <p:cNvPr id="140" name="Oval 139"/>
          <p:cNvSpPr/>
          <p:nvPr/>
        </p:nvSpPr>
        <p:spPr bwMode="auto">
          <a:xfrm>
            <a:off x="6865923" y="3280826"/>
            <a:ext cx="573267" cy="374794"/>
          </a:xfrm>
          <a:prstGeom prst="ellipse">
            <a:avLst/>
          </a:prstGeom>
          <a:no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41" name="Right Arrow 140"/>
          <p:cNvSpPr/>
          <p:nvPr/>
        </p:nvSpPr>
        <p:spPr bwMode="auto">
          <a:xfrm flipH="1">
            <a:off x="7524452" y="3215337"/>
            <a:ext cx="949350" cy="516442"/>
          </a:xfrm>
          <a:prstGeom prst="rightArrow">
            <a:avLst/>
          </a:prstGeom>
          <a:gradFill flip="none" rotWithShape="1">
            <a:gsLst>
              <a:gs pos="0">
                <a:schemeClr val="accent4"/>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42" name="Right Arrow 141"/>
          <p:cNvSpPr/>
          <p:nvPr/>
        </p:nvSpPr>
        <p:spPr bwMode="auto">
          <a:xfrm>
            <a:off x="2904078" y="5000038"/>
            <a:ext cx="491058" cy="354644"/>
          </a:xfrm>
          <a:prstGeom prst="rightArrow">
            <a:avLst/>
          </a:prstGeom>
          <a:gradFill flip="none" rotWithShape="1">
            <a:gsLst>
              <a:gs pos="0">
                <a:schemeClr val="tx1">
                  <a:lumMod val="75000"/>
                  <a:lumOff val="25000"/>
                </a:schemeClr>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43" name="Right Arrow 142"/>
          <p:cNvSpPr/>
          <p:nvPr/>
        </p:nvSpPr>
        <p:spPr bwMode="auto">
          <a:xfrm>
            <a:off x="5757345" y="5000038"/>
            <a:ext cx="491058" cy="354644"/>
          </a:xfrm>
          <a:prstGeom prst="rightArrow">
            <a:avLst/>
          </a:prstGeom>
          <a:gradFill flip="none" rotWithShape="1">
            <a:gsLst>
              <a:gs pos="0">
                <a:schemeClr val="tx1">
                  <a:lumMod val="75000"/>
                  <a:lumOff val="25000"/>
                </a:schemeClr>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44" name="Rectangle 43"/>
          <p:cNvSpPr>
            <a:spLocks noChangeArrowheads="1"/>
          </p:cNvSpPr>
          <p:nvPr/>
        </p:nvSpPr>
        <p:spPr bwMode="auto">
          <a:xfrm>
            <a:off x="593860" y="4313009"/>
            <a:ext cx="2137898" cy="193899"/>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l" eaLnBrk="0" hangingPunct="0">
              <a:lnSpc>
                <a:spcPct val="85000"/>
              </a:lnSpc>
            </a:pPr>
            <a:r>
              <a:rPr lang="en-US" sz="1200" b="1" dirty="0" smtClean="0">
                <a:latin typeface="+mj-lt"/>
                <a:cs typeface="Times New Roman" pitchFamily="18" charset="0"/>
              </a:rPr>
              <a:t>Stage 1: Backup to Disk</a:t>
            </a:r>
            <a:endParaRPr lang="en-US" sz="1200" b="1" dirty="0">
              <a:latin typeface="+mj-lt"/>
              <a:cs typeface="Times New Roman" pitchFamily="18" charset="0"/>
            </a:endParaRPr>
          </a:p>
        </p:txBody>
      </p:sp>
      <p:cxnSp>
        <p:nvCxnSpPr>
          <p:cNvPr id="145" name="Straight Arrow Connector 144"/>
          <p:cNvCxnSpPr/>
          <p:nvPr/>
        </p:nvCxnSpPr>
        <p:spPr bwMode="auto">
          <a:xfrm flipV="1">
            <a:off x="1476589" y="5252685"/>
            <a:ext cx="359396" cy="1"/>
          </a:xfrm>
          <a:prstGeom prst="straightConnector1">
            <a:avLst/>
          </a:prstGeom>
          <a:solidFill>
            <a:schemeClr val="accent1"/>
          </a:solidFill>
          <a:ln w="25400" cap="flat" cmpd="sng" algn="ctr">
            <a:solidFill>
              <a:schemeClr val="accent1">
                <a:lumMod val="50000"/>
              </a:schemeClr>
            </a:solidFill>
            <a:prstDash val="sysDash"/>
            <a:round/>
            <a:headEnd type="none" w="med" len="med"/>
            <a:tailEnd type="triangle"/>
          </a:ln>
          <a:effectLst/>
        </p:spPr>
      </p:cxnSp>
      <p:grpSp>
        <p:nvGrpSpPr>
          <p:cNvPr id="146" name="Group 238"/>
          <p:cNvGrpSpPr>
            <a:grpSpLocks noChangeAspect="1"/>
          </p:cNvGrpSpPr>
          <p:nvPr/>
        </p:nvGrpSpPr>
        <p:grpSpPr>
          <a:xfrm>
            <a:off x="819368" y="4749801"/>
            <a:ext cx="500609" cy="748001"/>
            <a:chOff x="6125007" y="1676400"/>
            <a:chExt cx="2254250" cy="3448050"/>
          </a:xfrm>
        </p:grpSpPr>
        <p:pic>
          <p:nvPicPr>
            <p:cNvPr id="147" name="Picture 146" descr="rack.png"/>
            <p:cNvPicPr>
              <a:picLocks noChangeAspect="1"/>
            </p:cNvPicPr>
            <p:nvPr/>
          </p:nvPicPr>
          <p:blipFill>
            <a:blip r:embed="rId7" cstate="print"/>
            <a:stretch>
              <a:fillRect/>
            </a:stretch>
          </p:blipFill>
          <p:spPr>
            <a:xfrm>
              <a:off x="6125007" y="1676400"/>
              <a:ext cx="2254250" cy="3448050"/>
            </a:xfrm>
            <a:prstGeom prst="rect">
              <a:avLst/>
            </a:prstGeom>
          </p:spPr>
        </p:pic>
        <p:pic>
          <p:nvPicPr>
            <p:cNvPr id="148" name="Picture 147" descr="IMG_diskarray_face.png"/>
            <p:cNvPicPr>
              <a:picLocks noChangeAspect="1"/>
            </p:cNvPicPr>
            <p:nvPr/>
          </p:nvPicPr>
          <p:blipFill>
            <a:blip r:embed="rId8" cstate="print"/>
            <a:stretch>
              <a:fillRect/>
            </a:stretch>
          </p:blipFill>
          <p:spPr>
            <a:xfrm>
              <a:off x="6397235" y="3793277"/>
              <a:ext cx="647700" cy="777240"/>
            </a:xfrm>
            <a:prstGeom prst="rect">
              <a:avLst/>
            </a:prstGeom>
          </p:spPr>
        </p:pic>
        <p:pic>
          <p:nvPicPr>
            <p:cNvPr id="149" name="Picture 148" descr="IMG_diskarray_face.png"/>
            <p:cNvPicPr>
              <a:picLocks noChangeAspect="1"/>
            </p:cNvPicPr>
            <p:nvPr/>
          </p:nvPicPr>
          <p:blipFill>
            <a:blip r:embed="rId8" cstate="print"/>
            <a:stretch>
              <a:fillRect/>
            </a:stretch>
          </p:blipFill>
          <p:spPr>
            <a:xfrm>
              <a:off x="6397236" y="3374177"/>
              <a:ext cx="647700" cy="777238"/>
            </a:xfrm>
            <a:prstGeom prst="rect">
              <a:avLst/>
            </a:prstGeom>
          </p:spPr>
        </p:pic>
        <p:pic>
          <p:nvPicPr>
            <p:cNvPr id="150" name="Picture 149" descr="IMG_switchface.png"/>
            <p:cNvPicPr>
              <a:picLocks noChangeAspect="1"/>
            </p:cNvPicPr>
            <p:nvPr/>
          </p:nvPicPr>
          <p:blipFill>
            <a:blip r:embed="rId9" cstate="print"/>
            <a:stretch>
              <a:fillRect/>
            </a:stretch>
          </p:blipFill>
          <p:spPr>
            <a:xfrm>
              <a:off x="6391520" y="3237442"/>
              <a:ext cx="653415" cy="497840"/>
            </a:xfrm>
            <a:prstGeom prst="rect">
              <a:avLst/>
            </a:prstGeom>
          </p:spPr>
        </p:pic>
        <p:pic>
          <p:nvPicPr>
            <p:cNvPr id="151" name="Picture 150" descr="IMG_switchface.png"/>
            <p:cNvPicPr>
              <a:picLocks noChangeAspect="1"/>
            </p:cNvPicPr>
            <p:nvPr/>
          </p:nvPicPr>
          <p:blipFill>
            <a:blip r:embed="rId9" cstate="print"/>
            <a:stretch>
              <a:fillRect/>
            </a:stretch>
          </p:blipFill>
          <p:spPr>
            <a:xfrm>
              <a:off x="6391521" y="3098449"/>
              <a:ext cx="653415" cy="497840"/>
            </a:xfrm>
            <a:prstGeom prst="rect">
              <a:avLst/>
            </a:prstGeom>
          </p:spPr>
        </p:pic>
        <p:pic>
          <p:nvPicPr>
            <p:cNvPr id="152" name="Picture 151" descr="IMG_switchface.png"/>
            <p:cNvPicPr>
              <a:picLocks noChangeAspect="1"/>
            </p:cNvPicPr>
            <p:nvPr/>
          </p:nvPicPr>
          <p:blipFill>
            <a:blip r:embed="rId9" cstate="print"/>
            <a:stretch>
              <a:fillRect/>
            </a:stretch>
          </p:blipFill>
          <p:spPr>
            <a:xfrm>
              <a:off x="6391521" y="2820458"/>
              <a:ext cx="653415" cy="497840"/>
            </a:xfrm>
            <a:prstGeom prst="rect">
              <a:avLst/>
            </a:prstGeom>
          </p:spPr>
        </p:pic>
        <p:pic>
          <p:nvPicPr>
            <p:cNvPr id="153" name="Picture 152" descr="IMG_switchface.png"/>
            <p:cNvPicPr>
              <a:picLocks noChangeAspect="1"/>
            </p:cNvPicPr>
            <p:nvPr/>
          </p:nvPicPr>
          <p:blipFill>
            <a:blip r:embed="rId9" cstate="print"/>
            <a:stretch>
              <a:fillRect/>
            </a:stretch>
          </p:blipFill>
          <p:spPr>
            <a:xfrm>
              <a:off x="6391520" y="2959452"/>
              <a:ext cx="653415" cy="497840"/>
            </a:xfrm>
            <a:prstGeom prst="rect">
              <a:avLst/>
            </a:prstGeom>
          </p:spPr>
        </p:pic>
        <p:pic>
          <p:nvPicPr>
            <p:cNvPr id="154" name="Picture 153" descr="IMG_routerface.png"/>
            <p:cNvPicPr>
              <a:picLocks noChangeAspect="1"/>
            </p:cNvPicPr>
            <p:nvPr/>
          </p:nvPicPr>
          <p:blipFill>
            <a:blip r:embed="rId10" cstate="print"/>
            <a:stretch>
              <a:fillRect/>
            </a:stretch>
          </p:blipFill>
          <p:spPr>
            <a:xfrm>
              <a:off x="6391518" y="2601384"/>
              <a:ext cx="653415" cy="578739"/>
            </a:xfrm>
            <a:prstGeom prst="rect">
              <a:avLst/>
            </a:prstGeom>
          </p:spPr>
        </p:pic>
      </p:grpSp>
      <p:grpSp>
        <p:nvGrpSpPr>
          <p:cNvPr id="155" name="Group 154"/>
          <p:cNvGrpSpPr/>
          <p:nvPr/>
        </p:nvGrpSpPr>
        <p:grpSpPr>
          <a:xfrm>
            <a:off x="1974926" y="4743163"/>
            <a:ext cx="608378" cy="828542"/>
            <a:chOff x="6014387" y="4080936"/>
            <a:chExt cx="792810" cy="1079717"/>
          </a:xfrm>
        </p:grpSpPr>
        <p:grpSp>
          <p:nvGrpSpPr>
            <p:cNvPr id="156" name="Group 17"/>
            <p:cNvGrpSpPr/>
            <p:nvPr/>
          </p:nvGrpSpPr>
          <p:grpSpPr>
            <a:xfrm>
              <a:off x="6014387" y="4080936"/>
              <a:ext cx="705893" cy="1079717"/>
              <a:chOff x="3098800" y="905646"/>
              <a:chExt cx="3454400" cy="5283774"/>
            </a:xfrm>
          </p:grpSpPr>
          <p:pic>
            <p:nvPicPr>
              <p:cNvPr id="165"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166" name="Picture 165"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167" name="Group 16"/>
              <p:cNvGrpSpPr/>
              <p:nvPr/>
            </p:nvGrpSpPr>
            <p:grpSpPr>
              <a:xfrm>
                <a:off x="3536357" y="3847065"/>
                <a:ext cx="972145" cy="1490629"/>
                <a:chOff x="1081022" y="3847073"/>
                <a:chExt cx="972145" cy="1490628"/>
              </a:xfrm>
            </p:grpSpPr>
            <p:pic>
              <p:nvPicPr>
                <p:cNvPr id="173" name="Picture 172"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174"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175" name="Picture 174"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176" name="Picture 175"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168" name="Group 396"/>
              <p:cNvGrpSpPr/>
              <p:nvPr/>
            </p:nvGrpSpPr>
            <p:grpSpPr>
              <a:xfrm>
                <a:off x="3536357" y="2314605"/>
                <a:ext cx="972145" cy="1490629"/>
                <a:chOff x="1081022" y="2314607"/>
                <a:chExt cx="972145" cy="1490628"/>
              </a:xfrm>
            </p:grpSpPr>
            <p:pic>
              <p:nvPicPr>
                <p:cNvPr id="169" name="Picture 168"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170" name="Picture 169"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171" name="Picture 170"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172"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157" name="Picture 156" descr="SYM_iso.png"/>
            <p:cNvPicPr>
              <a:picLocks noChangeAspect="1"/>
            </p:cNvPicPr>
            <p:nvPr/>
          </p:nvPicPr>
          <p:blipFill>
            <a:blip r:embed="rId11" cstate="print"/>
            <a:stretch>
              <a:fillRect/>
            </a:stretch>
          </p:blipFill>
          <p:spPr>
            <a:xfrm>
              <a:off x="6362089" y="4531055"/>
              <a:ext cx="225093" cy="369151"/>
            </a:xfrm>
            <a:prstGeom prst="rect">
              <a:avLst/>
            </a:prstGeom>
          </p:spPr>
        </p:pic>
        <p:grpSp>
          <p:nvGrpSpPr>
            <p:cNvPr id="158" name="Group 17"/>
            <p:cNvGrpSpPr>
              <a:grpSpLocks noChangeAspect="1"/>
            </p:cNvGrpSpPr>
            <p:nvPr/>
          </p:nvGrpSpPr>
          <p:grpSpPr>
            <a:xfrm>
              <a:off x="6452985" y="4157136"/>
              <a:ext cx="354212" cy="353201"/>
              <a:chOff x="2945554" y="1095081"/>
              <a:chExt cx="612371" cy="574069"/>
            </a:xfrm>
          </p:grpSpPr>
          <p:sp>
            <p:nvSpPr>
              <p:cNvPr id="159" name="Oval 158"/>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60" name="Flowchart: Magnetic Disk 161"/>
              <p:cNvSpPr/>
              <p:nvPr/>
            </p:nvSpPr>
            <p:spPr bwMode="auto">
              <a:xfrm>
                <a:off x="3102429" y="1206773"/>
                <a:ext cx="255134" cy="211931"/>
              </a:xfrm>
              <a:prstGeom prst="flowChartMagneticDisk">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161" name="Group 16"/>
              <p:cNvGrpSpPr/>
              <p:nvPr/>
            </p:nvGrpSpPr>
            <p:grpSpPr>
              <a:xfrm>
                <a:off x="3179547" y="1370500"/>
                <a:ext cx="230981" cy="132829"/>
                <a:chOff x="3757613" y="1285875"/>
                <a:chExt cx="230981" cy="132829"/>
              </a:xfrm>
            </p:grpSpPr>
            <p:sp>
              <p:nvSpPr>
                <p:cNvPr id="162" name="Rectangle 12"/>
                <p:cNvSpPr/>
                <p:nvPr/>
              </p:nvSpPr>
              <p:spPr bwMode="auto">
                <a:xfrm>
                  <a:off x="3757613" y="1285875"/>
                  <a:ext cx="230981" cy="132829"/>
                </a:xfrm>
                <a:prstGeom prst="rect">
                  <a:avLst/>
                </a:prstGeom>
                <a:solidFill>
                  <a:srgbClr val="FF9900"/>
                </a:solidFill>
                <a:ln w="127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63" name="Rectangle 162"/>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64" name="Rectangle 163"/>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grpSp>
      </p:grpSp>
      <p:grpSp>
        <p:nvGrpSpPr>
          <p:cNvPr id="177" name="Group 176"/>
          <p:cNvGrpSpPr/>
          <p:nvPr/>
        </p:nvGrpSpPr>
        <p:grpSpPr>
          <a:xfrm>
            <a:off x="986369" y="5183831"/>
            <a:ext cx="393699" cy="469805"/>
            <a:chOff x="944034" y="5243095"/>
            <a:chExt cx="393699" cy="469805"/>
          </a:xfrm>
        </p:grpSpPr>
        <p:pic>
          <p:nvPicPr>
            <p:cNvPr id="178" name="Picture 177" descr="DWB_folder_4.png"/>
            <p:cNvPicPr>
              <a:picLocks noChangeAspect="1"/>
            </p:cNvPicPr>
            <p:nvPr/>
          </p:nvPicPr>
          <p:blipFill>
            <a:blip r:embed="rId12" cstate="print"/>
            <a:stretch>
              <a:fillRect/>
            </a:stretch>
          </p:blipFill>
          <p:spPr>
            <a:xfrm>
              <a:off x="1054100" y="5243095"/>
              <a:ext cx="283633" cy="389372"/>
            </a:xfrm>
            <a:prstGeom prst="rect">
              <a:avLst/>
            </a:prstGeom>
          </p:spPr>
        </p:pic>
        <p:pic>
          <p:nvPicPr>
            <p:cNvPr id="179" name="Picture 178" descr="DWB_folder_4.png"/>
            <p:cNvPicPr>
              <a:picLocks noChangeAspect="1"/>
            </p:cNvPicPr>
            <p:nvPr/>
          </p:nvPicPr>
          <p:blipFill>
            <a:blip r:embed="rId12" cstate="print"/>
            <a:stretch>
              <a:fillRect/>
            </a:stretch>
          </p:blipFill>
          <p:spPr>
            <a:xfrm>
              <a:off x="999067" y="5281195"/>
              <a:ext cx="283633" cy="389372"/>
            </a:xfrm>
            <a:prstGeom prst="rect">
              <a:avLst/>
            </a:prstGeom>
          </p:spPr>
        </p:pic>
        <p:pic>
          <p:nvPicPr>
            <p:cNvPr id="180" name="Picture 179" descr="DWB_folder_4.png"/>
            <p:cNvPicPr>
              <a:picLocks noChangeAspect="1"/>
            </p:cNvPicPr>
            <p:nvPr/>
          </p:nvPicPr>
          <p:blipFill>
            <a:blip r:embed="rId12" cstate="print"/>
            <a:stretch>
              <a:fillRect/>
            </a:stretch>
          </p:blipFill>
          <p:spPr>
            <a:xfrm>
              <a:off x="944034" y="5323528"/>
              <a:ext cx="283633" cy="389372"/>
            </a:xfrm>
            <a:prstGeom prst="rect">
              <a:avLst/>
            </a:prstGeom>
          </p:spPr>
        </p:pic>
      </p:grpSp>
      <p:grpSp>
        <p:nvGrpSpPr>
          <p:cNvPr id="181" name="Group 180"/>
          <p:cNvGrpSpPr/>
          <p:nvPr/>
        </p:nvGrpSpPr>
        <p:grpSpPr>
          <a:xfrm>
            <a:off x="2364970" y="5173134"/>
            <a:ext cx="378230" cy="434173"/>
            <a:chOff x="-750763" y="2607734"/>
            <a:chExt cx="445308" cy="511172"/>
          </a:xfrm>
        </p:grpSpPr>
        <p:pic>
          <p:nvPicPr>
            <p:cNvPr id="182" name="Picture 181" descr="IMG_disk_sm_silver.png"/>
            <p:cNvPicPr>
              <a:picLocks noChangeAspect="1"/>
            </p:cNvPicPr>
            <p:nvPr/>
          </p:nvPicPr>
          <p:blipFill>
            <a:blip r:embed="rId13" cstate="print"/>
            <a:stretch>
              <a:fillRect/>
            </a:stretch>
          </p:blipFill>
          <p:spPr>
            <a:xfrm>
              <a:off x="-750763" y="2774805"/>
              <a:ext cx="445308" cy="344101"/>
            </a:xfrm>
            <a:prstGeom prst="rect">
              <a:avLst/>
            </a:prstGeom>
          </p:spPr>
        </p:pic>
        <p:pic>
          <p:nvPicPr>
            <p:cNvPr id="183" name="Picture 182" descr="IMG_disk_sm_silver.png"/>
            <p:cNvPicPr>
              <a:picLocks noChangeAspect="1"/>
            </p:cNvPicPr>
            <p:nvPr/>
          </p:nvPicPr>
          <p:blipFill>
            <a:blip r:embed="rId13" cstate="print"/>
            <a:stretch>
              <a:fillRect/>
            </a:stretch>
          </p:blipFill>
          <p:spPr>
            <a:xfrm>
              <a:off x="-750763" y="2691270"/>
              <a:ext cx="445308" cy="344101"/>
            </a:xfrm>
            <a:prstGeom prst="rect">
              <a:avLst/>
            </a:prstGeom>
          </p:spPr>
        </p:pic>
        <p:pic>
          <p:nvPicPr>
            <p:cNvPr id="184" name="Picture 183" descr="IMG_disk_sm_silver.png"/>
            <p:cNvPicPr>
              <a:picLocks noChangeAspect="1"/>
            </p:cNvPicPr>
            <p:nvPr/>
          </p:nvPicPr>
          <p:blipFill>
            <a:blip r:embed="rId13" cstate="print"/>
            <a:stretch>
              <a:fillRect/>
            </a:stretch>
          </p:blipFill>
          <p:spPr>
            <a:xfrm>
              <a:off x="-750763" y="2607734"/>
              <a:ext cx="445308" cy="344101"/>
            </a:xfrm>
            <a:prstGeom prst="rect">
              <a:avLst/>
            </a:prstGeom>
          </p:spPr>
        </p:pic>
      </p:grpSp>
      <p:sp>
        <p:nvSpPr>
          <p:cNvPr id="185" name="Rectangle 43"/>
          <p:cNvSpPr>
            <a:spLocks noChangeArrowheads="1"/>
          </p:cNvSpPr>
          <p:nvPr/>
        </p:nvSpPr>
        <p:spPr bwMode="auto">
          <a:xfrm>
            <a:off x="3455274" y="4313009"/>
            <a:ext cx="2137898" cy="198516"/>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lvl="0" algn="l" eaLnBrk="0" hangingPunct="0">
              <a:lnSpc>
                <a:spcPct val="85000"/>
              </a:lnSpc>
            </a:pPr>
            <a:r>
              <a:rPr lang="en-US" sz="1200" b="1" dirty="0" smtClean="0">
                <a:solidFill>
                  <a:prstClr val="black"/>
                </a:solidFill>
                <a:latin typeface="Calibri"/>
                <a:cs typeface="Times New Roman" pitchFamily="18" charset="0"/>
              </a:rPr>
              <a:t>Stage 2: Copy to Tape</a:t>
            </a:r>
            <a:endParaRPr lang="en-US" sz="1200" b="1" dirty="0">
              <a:solidFill>
                <a:prstClr val="black"/>
              </a:solidFill>
              <a:latin typeface="Calibri"/>
              <a:cs typeface="Times New Roman" pitchFamily="18" charset="0"/>
            </a:endParaRPr>
          </a:p>
        </p:txBody>
      </p:sp>
      <p:cxnSp>
        <p:nvCxnSpPr>
          <p:cNvPr id="186" name="Straight Arrow Connector 185"/>
          <p:cNvCxnSpPr/>
          <p:nvPr/>
        </p:nvCxnSpPr>
        <p:spPr bwMode="auto">
          <a:xfrm flipV="1">
            <a:off x="4392301" y="5252685"/>
            <a:ext cx="359396" cy="1"/>
          </a:xfrm>
          <a:prstGeom prst="straightConnector1">
            <a:avLst/>
          </a:prstGeom>
          <a:solidFill>
            <a:schemeClr val="accent1"/>
          </a:solidFill>
          <a:ln w="25400" cap="flat" cmpd="sng" algn="ctr">
            <a:solidFill>
              <a:schemeClr val="accent1">
                <a:lumMod val="50000"/>
              </a:schemeClr>
            </a:solidFill>
            <a:prstDash val="sysDash"/>
            <a:round/>
            <a:headEnd type="none" w="med" len="med"/>
            <a:tailEnd type="triangle"/>
          </a:ln>
          <a:effectLst/>
        </p:spPr>
      </p:cxnSp>
      <p:pic>
        <p:nvPicPr>
          <p:cNvPr id="187" name="Picture 186" descr="SYM_iso.png"/>
          <p:cNvPicPr>
            <a:picLocks noChangeAspect="1"/>
          </p:cNvPicPr>
          <p:nvPr/>
        </p:nvPicPr>
        <p:blipFill>
          <a:blip r:embed="rId11" cstate="print"/>
          <a:stretch>
            <a:fillRect/>
          </a:stretch>
        </p:blipFill>
        <p:spPr>
          <a:xfrm>
            <a:off x="3951691" y="5088571"/>
            <a:ext cx="172729" cy="283275"/>
          </a:xfrm>
          <a:prstGeom prst="rect">
            <a:avLst/>
          </a:prstGeom>
        </p:spPr>
      </p:pic>
      <p:grpSp>
        <p:nvGrpSpPr>
          <p:cNvPr id="188" name="Group 17"/>
          <p:cNvGrpSpPr>
            <a:grpSpLocks noChangeAspect="1"/>
          </p:cNvGrpSpPr>
          <p:nvPr/>
        </p:nvGrpSpPr>
        <p:grpSpPr>
          <a:xfrm>
            <a:off x="4021442" y="4801637"/>
            <a:ext cx="271811" cy="271036"/>
            <a:chOff x="2945554" y="1095081"/>
            <a:chExt cx="612371" cy="574069"/>
          </a:xfrm>
        </p:grpSpPr>
        <p:sp>
          <p:nvSpPr>
            <p:cNvPr id="189" name="Oval 188"/>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90" name="Flowchart: Magnetic Disk 161"/>
            <p:cNvSpPr/>
            <p:nvPr/>
          </p:nvSpPr>
          <p:spPr bwMode="auto">
            <a:xfrm>
              <a:off x="3102429" y="1206773"/>
              <a:ext cx="255134" cy="211931"/>
            </a:xfrm>
            <a:prstGeom prst="flowChartMagneticDisk">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191" name="Group 16"/>
            <p:cNvGrpSpPr/>
            <p:nvPr/>
          </p:nvGrpSpPr>
          <p:grpSpPr>
            <a:xfrm>
              <a:off x="3179547" y="1370500"/>
              <a:ext cx="230981" cy="132829"/>
              <a:chOff x="3757613" y="1285875"/>
              <a:chExt cx="230981" cy="132829"/>
            </a:xfrm>
          </p:grpSpPr>
          <p:sp>
            <p:nvSpPr>
              <p:cNvPr id="192" name="Rectangle 12"/>
              <p:cNvSpPr/>
              <p:nvPr/>
            </p:nvSpPr>
            <p:spPr bwMode="auto">
              <a:xfrm>
                <a:off x="3757613" y="1285875"/>
                <a:ext cx="230981" cy="132829"/>
              </a:xfrm>
              <a:prstGeom prst="rect">
                <a:avLst/>
              </a:prstGeom>
              <a:solidFill>
                <a:srgbClr val="FF9900"/>
              </a:solidFill>
              <a:ln w="127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93" name="Rectangle 192"/>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194" name="Rectangle 193"/>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grpSp>
      <p:pic>
        <p:nvPicPr>
          <p:cNvPr id="195" name="Picture 194" descr="IMG_tapedrive.png"/>
          <p:cNvPicPr>
            <a:picLocks noChangeAspect="1"/>
          </p:cNvPicPr>
          <p:nvPr/>
        </p:nvPicPr>
        <p:blipFill>
          <a:blip r:embed="rId14" cstate="print"/>
          <a:stretch>
            <a:fillRect/>
          </a:stretch>
        </p:blipFill>
        <p:spPr>
          <a:xfrm>
            <a:off x="4807269" y="4989137"/>
            <a:ext cx="645584" cy="556374"/>
          </a:xfrm>
          <a:prstGeom prst="rect">
            <a:avLst/>
          </a:prstGeom>
        </p:spPr>
      </p:pic>
      <p:pic>
        <p:nvPicPr>
          <p:cNvPr id="196" name="Picture 195" descr="IMG_tape.png"/>
          <p:cNvPicPr>
            <a:picLocks noChangeAspect="1"/>
          </p:cNvPicPr>
          <p:nvPr/>
        </p:nvPicPr>
        <p:blipFill>
          <a:blip r:embed="rId15" cstate="print"/>
          <a:stretch>
            <a:fillRect/>
          </a:stretch>
        </p:blipFill>
        <p:spPr>
          <a:xfrm>
            <a:off x="4826321" y="4835412"/>
            <a:ext cx="492329" cy="335967"/>
          </a:xfrm>
          <a:prstGeom prst="rect">
            <a:avLst/>
          </a:prstGeom>
        </p:spPr>
      </p:pic>
      <p:grpSp>
        <p:nvGrpSpPr>
          <p:cNvPr id="197" name="Group 196"/>
          <p:cNvGrpSpPr/>
          <p:nvPr/>
        </p:nvGrpSpPr>
        <p:grpSpPr>
          <a:xfrm>
            <a:off x="4075556" y="5173134"/>
            <a:ext cx="378230" cy="434173"/>
            <a:chOff x="-750763" y="2607734"/>
            <a:chExt cx="445308" cy="511172"/>
          </a:xfrm>
        </p:grpSpPr>
        <p:pic>
          <p:nvPicPr>
            <p:cNvPr id="198" name="Picture 197" descr="IMG_disk_sm_silver.png"/>
            <p:cNvPicPr>
              <a:picLocks noChangeAspect="1"/>
            </p:cNvPicPr>
            <p:nvPr/>
          </p:nvPicPr>
          <p:blipFill>
            <a:blip r:embed="rId13" cstate="print"/>
            <a:stretch>
              <a:fillRect/>
            </a:stretch>
          </p:blipFill>
          <p:spPr>
            <a:xfrm>
              <a:off x="-750763" y="2774805"/>
              <a:ext cx="445308" cy="344101"/>
            </a:xfrm>
            <a:prstGeom prst="rect">
              <a:avLst/>
            </a:prstGeom>
          </p:spPr>
        </p:pic>
        <p:pic>
          <p:nvPicPr>
            <p:cNvPr id="199" name="Picture 198" descr="IMG_disk_sm_silver.png"/>
            <p:cNvPicPr>
              <a:picLocks noChangeAspect="1"/>
            </p:cNvPicPr>
            <p:nvPr/>
          </p:nvPicPr>
          <p:blipFill>
            <a:blip r:embed="rId13" cstate="print"/>
            <a:stretch>
              <a:fillRect/>
            </a:stretch>
          </p:blipFill>
          <p:spPr>
            <a:xfrm>
              <a:off x="-750763" y="2691270"/>
              <a:ext cx="445308" cy="344101"/>
            </a:xfrm>
            <a:prstGeom prst="rect">
              <a:avLst/>
            </a:prstGeom>
          </p:spPr>
        </p:pic>
        <p:pic>
          <p:nvPicPr>
            <p:cNvPr id="200" name="Picture 199" descr="IMG_disk_sm_silver.png"/>
            <p:cNvPicPr>
              <a:picLocks noChangeAspect="1"/>
            </p:cNvPicPr>
            <p:nvPr/>
          </p:nvPicPr>
          <p:blipFill>
            <a:blip r:embed="rId13" cstate="print"/>
            <a:stretch>
              <a:fillRect/>
            </a:stretch>
          </p:blipFill>
          <p:spPr>
            <a:xfrm>
              <a:off x="-750763" y="2607734"/>
              <a:ext cx="445308" cy="344101"/>
            </a:xfrm>
            <a:prstGeom prst="rect">
              <a:avLst/>
            </a:prstGeom>
          </p:spPr>
        </p:pic>
      </p:grpSp>
      <p:grpSp>
        <p:nvGrpSpPr>
          <p:cNvPr id="201" name="Group 200"/>
          <p:cNvGrpSpPr/>
          <p:nvPr/>
        </p:nvGrpSpPr>
        <p:grpSpPr>
          <a:xfrm>
            <a:off x="6537821" y="4734697"/>
            <a:ext cx="608378" cy="828542"/>
            <a:chOff x="6014387" y="4080936"/>
            <a:chExt cx="792810" cy="1079717"/>
          </a:xfrm>
        </p:grpSpPr>
        <p:grpSp>
          <p:nvGrpSpPr>
            <p:cNvPr id="202" name="Group 17"/>
            <p:cNvGrpSpPr/>
            <p:nvPr/>
          </p:nvGrpSpPr>
          <p:grpSpPr>
            <a:xfrm>
              <a:off x="6014387" y="4080936"/>
              <a:ext cx="705893" cy="1079717"/>
              <a:chOff x="3098800" y="905646"/>
              <a:chExt cx="3454400" cy="5283774"/>
            </a:xfrm>
          </p:grpSpPr>
          <p:pic>
            <p:nvPicPr>
              <p:cNvPr id="211"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212" name="Picture 211"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213" name="Group 16"/>
              <p:cNvGrpSpPr/>
              <p:nvPr/>
            </p:nvGrpSpPr>
            <p:grpSpPr>
              <a:xfrm>
                <a:off x="3536357" y="3847062"/>
                <a:ext cx="972145" cy="1490629"/>
                <a:chOff x="1081022" y="3847073"/>
                <a:chExt cx="972145" cy="1490628"/>
              </a:xfrm>
            </p:grpSpPr>
            <p:pic>
              <p:nvPicPr>
                <p:cNvPr id="219" name="Picture 218"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220"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221" name="Picture 220"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222" name="Picture 221"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214" name="Group 396"/>
              <p:cNvGrpSpPr/>
              <p:nvPr/>
            </p:nvGrpSpPr>
            <p:grpSpPr>
              <a:xfrm>
                <a:off x="3536357" y="2314605"/>
                <a:ext cx="972145" cy="1490629"/>
                <a:chOff x="1081022" y="2314607"/>
                <a:chExt cx="972145" cy="1490628"/>
              </a:xfrm>
            </p:grpSpPr>
            <p:pic>
              <p:nvPicPr>
                <p:cNvPr id="215" name="Picture 214"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216" name="Picture 215"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217" name="Picture 216"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218"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203" name="Picture 202" descr="SYM_iso.png"/>
            <p:cNvPicPr>
              <a:picLocks noChangeAspect="1"/>
            </p:cNvPicPr>
            <p:nvPr/>
          </p:nvPicPr>
          <p:blipFill>
            <a:blip r:embed="rId11" cstate="print"/>
            <a:stretch>
              <a:fillRect/>
            </a:stretch>
          </p:blipFill>
          <p:spPr>
            <a:xfrm>
              <a:off x="6362089" y="4531055"/>
              <a:ext cx="225093" cy="369151"/>
            </a:xfrm>
            <a:prstGeom prst="rect">
              <a:avLst/>
            </a:prstGeom>
          </p:spPr>
        </p:pic>
        <p:grpSp>
          <p:nvGrpSpPr>
            <p:cNvPr id="204" name="Group 17"/>
            <p:cNvGrpSpPr>
              <a:grpSpLocks noChangeAspect="1"/>
            </p:cNvGrpSpPr>
            <p:nvPr/>
          </p:nvGrpSpPr>
          <p:grpSpPr>
            <a:xfrm>
              <a:off x="6452985" y="4157136"/>
              <a:ext cx="354212" cy="353201"/>
              <a:chOff x="2945554" y="1095081"/>
              <a:chExt cx="612371" cy="574069"/>
            </a:xfrm>
          </p:grpSpPr>
          <p:sp>
            <p:nvSpPr>
              <p:cNvPr id="205" name="Oval 204"/>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206" name="Flowchart: Magnetic Disk 161"/>
              <p:cNvSpPr/>
              <p:nvPr/>
            </p:nvSpPr>
            <p:spPr bwMode="auto">
              <a:xfrm>
                <a:off x="3102429" y="1206773"/>
                <a:ext cx="255134" cy="211931"/>
              </a:xfrm>
              <a:prstGeom prst="flowChartMagneticDisk">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207" name="Group 16"/>
              <p:cNvGrpSpPr/>
              <p:nvPr/>
            </p:nvGrpSpPr>
            <p:grpSpPr>
              <a:xfrm>
                <a:off x="3179547" y="1370500"/>
                <a:ext cx="230981" cy="132829"/>
                <a:chOff x="3757613" y="1285875"/>
                <a:chExt cx="230981" cy="132829"/>
              </a:xfrm>
            </p:grpSpPr>
            <p:sp>
              <p:nvSpPr>
                <p:cNvPr id="208" name="Rectangle 12"/>
                <p:cNvSpPr/>
                <p:nvPr/>
              </p:nvSpPr>
              <p:spPr bwMode="auto">
                <a:xfrm>
                  <a:off x="3757613" y="1285875"/>
                  <a:ext cx="230981" cy="132829"/>
                </a:xfrm>
                <a:prstGeom prst="rect">
                  <a:avLst/>
                </a:prstGeom>
                <a:solidFill>
                  <a:srgbClr val="FF9900"/>
                </a:solidFill>
                <a:ln w="127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209" name="Rectangle 208"/>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210" name="Rectangle 209"/>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grpSp>
      </p:grpSp>
      <p:sp>
        <p:nvSpPr>
          <p:cNvPr id="223" name="Rectangle 43"/>
          <p:cNvSpPr>
            <a:spLocks noChangeArrowheads="1"/>
          </p:cNvSpPr>
          <p:nvPr/>
        </p:nvSpPr>
        <p:spPr bwMode="auto">
          <a:xfrm>
            <a:off x="6316688" y="4313009"/>
            <a:ext cx="2137898" cy="198516"/>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lvl="0" algn="l" eaLnBrk="0" hangingPunct="0">
              <a:lnSpc>
                <a:spcPct val="85000"/>
              </a:lnSpc>
            </a:pPr>
            <a:r>
              <a:rPr lang="en-US" sz="1200" b="1" dirty="0" smtClean="0">
                <a:solidFill>
                  <a:prstClr val="black"/>
                </a:solidFill>
                <a:latin typeface="Calibri"/>
                <a:cs typeface="Times New Roman" pitchFamily="18" charset="0"/>
              </a:rPr>
              <a:t>Stage 3: Convert to Virtual</a:t>
            </a:r>
            <a:endParaRPr lang="en-US" sz="1200" b="1" dirty="0">
              <a:solidFill>
                <a:prstClr val="black"/>
              </a:solidFill>
              <a:latin typeface="Calibri"/>
              <a:cs typeface="Times New Roman" pitchFamily="18" charset="0"/>
            </a:endParaRPr>
          </a:p>
        </p:txBody>
      </p:sp>
      <p:cxnSp>
        <p:nvCxnSpPr>
          <p:cNvPr id="224" name="Straight Arrow Connector 223"/>
          <p:cNvCxnSpPr/>
          <p:nvPr/>
        </p:nvCxnSpPr>
        <p:spPr bwMode="auto">
          <a:xfrm flipV="1">
            <a:off x="7254034" y="5252685"/>
            <a:ext cx="359396" cy="1"/>
          </a:xfrm>
          <a:prstGeom prst="straightConnector1">
            <a:avLst/>
          </a:prstGeom>
          <a:solidFill>
            <a:schemeClr val="accent1"/>
          </a:solidFill>
          <a:ln w="25400" cap="flat" cmpd="sng" algn="ctr">
            <a:solidFill>
              <a:schemeClr val="accent1">
                <a:lumMod val="50000"/>
              </a:schemeClr>
            </a:solidFill>
            <a:prstDash val="sysDash"/>
            <a:round/>
            <a:headEnd type="none" w="med" len="med"/>
            <a:tailEnd type="triangle"/>
          </a:ln>
          <a:effectLst/>
        </p:spPr>
      </p:cxnSp>
      <p:grpSp>
        <p:nvGrpSpPr>
          <p:cNvPr id="225" name="Group 238"/>
          <p:cNvGrpSpPr>
            <a:grpSpLocks noChangeAspect="1"/>
          </p:cNvGrpSpPr>
          <p:nvPr/>
        </p:nvGrpSpPr>
        <p:grpSpPr>
          <a:xfrm>
            <a:off x="7727530" y="4749801"/>
            <a:ext cx="500609" cy="748001"/>
            <a:chOff x="6125007" y="1676400"/>
            <a:chExt cx="2254250" cy="3448050"/>
          </a:xfrm>
        </p:grpSpPr>
        <p:pic>
          <p:nvPicPr>
            <p:cNvPr id="226" name="Picture 225" descr="rack.png"/>
            <p:cNvPicPr>
              <a:picLocks noChangeAspect="1"/>
            </p:cNvPicPr>
            <p:nvPr/>
          </p:nvPicPr>
          <p:blipFill>
            <a:blip r:embed="rId7" cstate="print"/>
            <a:stretch>
              <a:fillRect/>
            </a:stretch>
          </p:blipFill>
          <p:spPr>
            <a:xfrm>
              <a:off x="6125007" y="1676400"/>
              <a:ext cx="2254250" cy="3448050"/>
            </a:xfrm>
            <a:prstGeom prst="rect">
              <a:avLst/>
            </a:prstGeom>
          </p:spPr>
        </p:pic>
        <p:pic>
          <p:nvPicPr>
            <p:cNvPr id="227" name="Picture 226" descr="IMG_diskarray_face.png"/>
            <p:cNvPicPr>
              <a:picLocks noChangeAspect="1"/>
            </p:cNvPicPr>
            <p:nvPr/>
          </p:nvPicPr>
          <p:blipFill>
            <a:blip r:embed="rId8" cstate="print"/>
            <a:stretch>
              <a:fillRect/>
            </a:stretch>
          </p:blipFill>
          <p:spPr>
            <a:xfrm>
              <a:off x="6397235" y="3793277"/>
              <a:ext cx="647700" cy="777240"/>
            </a:xfrm>
            <a:prstGeom prst="rect">
              <a:avLst/>
            </a:prstGeom>
          </p:spPr>
        </p:pic>
        <p:pic>
          <p:nvPicPr>
            <p:cNvPr id="228" name="Picture 227" descr="IMG_diskarray_face.png"/>
            <p:cNvPicPr>
              <a:picLocks noChangeAspect="1"/>
            </p:cNvPicPr>
            <p:nvPr/>
          </p:nvPicPr>
          <p:blipFill>
            <a:blip r:embed="rId8" cstate="print"/>
            <a:stretch>
              <a:fillRect/>
            </a:stretch>
          </p:blipFill>
          <p:spPr>
            <a:xfrm>
              <a:off x="6397236" y="3374177"/>
              <a:ext cx="647700" cy="777238"/>
            </a:xfrm>
            <a:prstGeom prst="rect">
              <a:avLst/>
            </a:prstGeom>
          </p:spPr>
        </p:pic>
        <p:pic>
          <p:nvPicPr>
            <p:cNvPr id="229" name="Picture 228" descr="IMG_switchface.png"/>
            <p:cNvPicPr>
              <a:picLocks noChangeAspect="1"/>
            </p:cNvPicPr>
            <p:nvPr/>
          </p:nvPicPr>
          <p:blipFill>
            <a:blip r:embed="rId9" cstate="print"/>
            <a:stretch>
              <a:fillRect/>
            </a:stretch>
          </p:blipFill>
          <p:spPr>
            <a:xfrm>
              <a:off x="6391520" y="3237442"/>
              <a:ext cx="653415" cy="497840"/>
            </a:xfrm>
            <a:prstGeom prst="rect">
              <a:avLst/>
            </a:prstGeom>
          </p:spPr>
        </p:pic>
        <p:pic>
          <p:nvPicPr>
            <p:cNvPr id="230" name="Picture 229" descr="IMG_switchface.png"/>
            <p:cNvPicPr>
              <a:picLocks noChangeAspect="1"/>
            </p:cNvPicPr>
            <p:nvPr/>
          </p:nvPicPr>
          <p:blipFill>
            <a:blip r:embed="rId9" cstate="print"/>
            <a:stretch>
              <a:fillRect/>
            </a:stretch>
          </p:blipFill>
          <p:spPr>
            <a:xfrm>
              <a:off x="6391521" y="3098449"/>
              <a:ext cx="653415" cy="497840"/>
            </a:xfrm>
            <a:prstGeom prst="rect">
              <a:avLst/>
            </a:prstGeom>
          </p:spPr>
        </p:pic>
        <p:pic>
          <p:nvPicPr>
            <p:cNvPr id="231" name="Picture 230" descr="IMG_switchface.png"/>
            <p:cNvPicPr>
              <a:picLocks noChangeAspect="1"/>
            </p:cNvPicPr>
            <p:nvPr/>
          </p:nvPicPr>
          <p:blipFill>
            <a:blip r:embed="rId9" cstate="print"/>
            <a:stretch>
              <a:fillRect/>
            </a:stretch>
          </p:blipFill>
          <p:spPr>
            <a:xfrm>
              <a:off x="6391521" y="2820458"/>
              <a:ext cx="653415" cy="497840"/>
            </a:xfrm>
            <a:prstGeom prst="rect">
              <a:avLst/>
            </a:prstGeom>
          </p:spPr>
        </p:pic>
        <p:pic>
          <p:nvPicPr>
            <p:cNvPr id="232" name="Picture 231" descr="IMG_switchface.png"/>
            <p:cNvPicPr>
              <a:picLocks noChangeAspect="1"/>
            </p:cNvPicPr>
            <p:nvPr/>
          </p:nvPicPr>
          <p:blipFill>
            <a:blip r:embed="rId9" cstate="print"/>
            <a:stretch>
              <a:fillRect/>
            </a:stretch>
          </p:blipFill>
          <p:spPr>
            <a:xfrm>
              <a:off x="6391520" y="2959452"/>
              <a:ext cx="653415" cy="497840"/>
            </a:xfrm>
            <a:prstGeom prst="rect">
              <a:avLst/>
            </a:prstGeom>
          </p:spPr>
        </p:pic>
        <p:pic>
          <p:nvPicPr>
            <p:cNvPr id="233" name="Picture 232" descr="IMG_routerface.png"/>
            <p:cNvPicPr>
              <a:picLocks noChangeAspect="1"/>
            </p:cNvPicPr>
            <p:nvPr/>
          </p:nvPicPr>
          <p:blipFill>
            <a:blip r:embed="rId10" cstate="print"/>
            <a:stretch>
              <a:fillRect/>
            </a:stretch>
          </p:blipFill>
          <p:spPr>
            <a:xfrm>
              <a:off x="6391518" y="2601384"/>
              <a:ext cx="653415" cy="578739"/>
            </a:xfrm>
            <a:prstGeom prst="rect">
              <a:avLst/>
            </a:prstGeom>
          </p:spPr>
        </p:pic>
      </p:grpSp>
      <p:pic>
        <p:nvPicPr>
          <p:cNvPr id="234" name="Picture 233" descr="vm_hypervisor.png"/>
          <p:cNvPicPr>
            <a:picLocks noChangeAspect="1"/>
          </p:cNvPicPr>
          <p:nvPr/>
        </p:nvPicPr>
        <p:blipFill>
          <a:blip r:embed="rId16" cstate="print"/>
          <a:stretch>
            <a:fillRect/>
          </a:stretch>
        </p:blipFill>
        <p:spPr>
          <a:xfrm>
            <a:off x="7992533" y="4733598"/>
            <a:ext cx="520701" cy="485548"/>
          </a:xfrm>
          <a:prstGeom prst="rect">
            <a:avLst/>
          </a:prstGeom>
        </p:spPr>
      </p:pic>
      <p:grpSp>
        <p:nvGrpSpPr>
          <p:cNvPr id="235" name="Group 234"/>
          <p:cNvGrpSpPr/>
          <p:nvPr/>
        </p:nvGrpSpPr>
        <p:grpSpPr>
          <a:xfrm>
            <a:off x="6928505" y="5173134"/>
            <a:ext cx="378230" cy="434173"/>
            <a:chOff x="-750763" y="2607734"/>
            <a:chExt cx="445308" cy="511172"/>
          </a:xfrm>
        </p:grpSpPr>
        <p:pic>
          <p:nvPicPr>
            <p:cNvPr id="236" name="Picture 235" descr="IMG_disk_sm_silver.png"/>
            <p:cNvPicPr>
              <a:picLocks noChangeAspect="1"/>
            </p:cNvPicPr>
            <p:nvPr/>
          </p:nvPicPr>
          <p:blipFill>
            <a:blip r:embed="rId13" cstate="print"/>
            <a:stretch>
              <a:fillRect/>
            </a:stretch>
          </p:blipFill>
          <p:spPr>
            <a:xfrm>
              <a:off x="-750763" y="2774805"/>
              <a:ext cx="445308" cy="344101"/>
            </a:xfrm>
            <a:prstGeom prst="rect">
              <a:avLst/>
            </a:prstGeom>
          </p:spPr>
        </p:pic>
        <p:pic>
          <p:nvPicPr>
            <p:cNvPr id="237" name="Picture 236" descr="IMG_disk_sm_silver.png"/>
            <p:cNvPicPr>
              <a:picLocks noChangeAspect="1"/>
            </p:cNvPicPr>
            <p:nvPr/>
          </p:nvPicPr>
          <p:blipFill>
            <a:blip r:embed="rId13" cstate="print"/>
            <a:stretch>
              <a:fillRect/>
            </a:stretch>
          </p:blipFill>
          <p:spPr>
            <a:xfrm>
              <a:off x="-750763" y="2691270"/>
              <a:ext cx="445308" cy="344101"/>
            </a:xfrm>
            <a:prstGeom prst="rect">
              <a:avLst/>
            </a:prstGeom>
          </p:spPr>
        </p:pic>
        <p:pic>
          <p:nvPicPr>
            <p:cNvPr id="238" name="Picture 237" descr="IMG_disk_sm_silver.png"/>
            <p:cNvPicPr>
              <a:picLocks noChangeAspect="1"/>
            </p:cNvPicPr>
            <p:nvPr/>
          </p:nvPicPr>
          <p:blipFill>
            <a:blip r:embed="rId13" cstate="print"/>
            <a:stretch>
              <a:fillRect/>
            </a:stretch>
          </p:blipFill>
          <p:spPr>
            <a:xfrm>
              <a:off x="-750763" y="2607734"/>
              <a:ext cx="445308" cy="344101"/>
            </a:xfrm>
            <a:prstGeom prst="rect">
              <a:avLst/>
            </a:prstGeom>
          </p:spPr>
        </p:pic>
      </p:grpSp>
      <p:sp>
        <p:nvSpPr>
          <p:cNvPr id="137" name="Footer Placeholder 4"/>
          <p:cNvSpPr txBox="1">
            <a:spLocks/>
          </p:cNvSpPr>
          <p:nvPr/>
        </p:nvSpPr>
        <p:spPr>
          <a:xfrm>
            <a:off x="380999" y="6358518"/>
            <a:ext cx="6382657" cy="232782"/>
          </a:xfrm>
          <a:prstGeom prst="rect">
            <a:avLst/>
          </a:prstGeom>
        </p:spPr>
        <p:txBody>
          <a:bodyPr anchor="ctr"/>
          <a:lstStyle/>
          <a:p>
            <a:pPr lvl="0" algn="l"/>
            <a:r>
              <a:rPr lang="en-US" sz="1200" dirty="0" smtClean="0">
                <a:solidFill>
                  <a:srgbClr val="4E4845"/>
                </a:solidFill>
                <a:latin typeface="+mj-lt"/>
              </a:rPr>
              <a:t>Technical Overview: Backup Exec 2014</a:t>
            </a:r>
            <a:endParaRPr kumimoji="0" lang="en-US" sz="1200" b="0" i="0" u="none" strike="noStrike" kern="1200" cap="none" spc="0" normalizeH="0" baseline="0" noProof="0" dirty="0">
              <a:ln>
                <a:noFill/>
              </a:ln>
              <a:solidFill>
                <a:srgbClr val="4E4845"/>
              </a:solidFill>
              <a:effectLst/>
              <a:uLnTx/>
              <a:uFillTx/>
              <a:latin typeface="+mj-lt"/>
              <a:ea typeface="+mn-ea"/>
              <a:cs typeface="+mn-cs"/>
            </a:endParaRPr>
          </a:p>
        </p:txBody>
      </p:sp>
      <p:sp>
        <p:nvSpPr>
          <p:cNvPr id="2" name="Footer Placeholder 1"/>
          <p:cNvSpPr>
            <a:spLocks noGrp="1"/>
          </p:cNvSpPr>
          <p:nvPr>
            <p:ph type="ftr" sz="quarter" idx="10"/>
          </p:nvPr>
        </p:nvSpPr>
        <p:spPr/>
        <p:txBody>
          <a:bodyPr/>
          <a:lstStyle/>
          <a:p>
            <a:pPr>
              <a:defRPr/>
            </a:pPr>
            <a:r>
              <a:rPr lang="en-US" smtClean="0"/>
              <a:t>Technical Overview: Backup Exec 2014</a:t>
            </a:r>
            <a:endParaRPr lang="en-US" dirty="0"/>
          </a:p>
        </p:txBody>
      </p:sp>
      <p:pic>
        <p:nvPicPr>
          <p:cNvPr id="239" name="Picture 23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66960" y="6372833"/>
            <a:ext cx="215370" cy="215370"/>
          </a:xfrm>
          <a:prstGeom prst="rect">
            <a:avLst/>
          </a:prstGeom>
        </p:spPr>
      </p:pic>
      <p:grpSp>
        <p:nvGrpSpPr>
          <p:cNvPr id="241" name="Group 240"/>
          <p:cNvGrpSpPr/>
          <p:nvPr/>
        </p:nvGrpSpPr>
        <p:grpSpPr>
          <a:xfrm>
            <a:off x="0" y="-22034"/>
            <a:ext cx="9144000" cy="853440"/>
            <a:chOff x="0" y="0"/>
            <a:chExt cx="9144000" cy="853440"/>
          </a:xfrm>
        </p:grpSpPr>
        <p:sp>
          <p:nvSpPr>
            <p:cNvPr id="242" name="Rectangle 241"/>
            <p:cNvSpPr/>
            <p:nvPr/>
          </p:nvSpPr>
          <p:spPr>
            <a:xfrm>
              <a:off x="0" y="0"/>
              <a:ext cx="9144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5613" indent="1588" algn="l" rtl="0" fontAlgn="base">
                <a:spcBef>
                  <a:spcPct val="0"/>
                </a:spcBef>
                <a:spcAft>
                  <a:spcPct val="0"/>
                </a:spcAft>
                <a:defRPr sz="2400" kern="1200">
                  <a:solidFill>
                    <a:schemeClr val="lt1"/>
                  </a:solidFill>
                  <a:latin typeface="+mn-lt"/>
                  <a:ea typeface="+mn-ea"/>
                  <a:cs typeface="+mn-cs"/>
                </a:defRPr>
              </a:lvl2pPr>
              <a:lvl3pPr marL="912813" indent="1588" algn="l" rtl="0" fontAlgn="base">
                <a:spcBef>
                  <a:spcPct val="0"/>
                </a:spcBef>
                <a:spcAft>
                  <a:spcPct val="0"/>
                </a:spcAft>
                <a:defRPr sz="2400" kern="1200">
                  <a:solidFill>
                    <a:schemeClr val="lt1"/>
                  </a:solidFill>
                  <a:latin typeface="+mn-lt"/>
                  <a:ea typeface="+mn-ea"/>
                  <a:cs typeface="+mn-cs"/>
                </a:defRPr>
              </a:lvl3pPr>
              <a:lvl4pPr marL="1370013" indent="1588" algn="l" rtl="0" fontAlgn="base">
                <a:spcBef>
                  <a:spcPct val="0"/>
                </a:spcBef>
                <a:spcAft>
                  <a:spcPct val="0"/>
                </a:spcAft>
                <a:defRPr sz="2400" kern="1200">
                  <a:solidFill>
                    <a:schemeClr val="lt1"/>
                  </a:solidFill>
                  <a:latin typeface="+mn-lt"/>
                  <a:ea typeface="+mn-ea"/>
                  <a:cs typeface="+mn-cs"/>
                </a:defRPr>
              </a:lvl4pPr>
              <a:lvl5pPr marL="1827213" indent="1588"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43" name="Rectangle 242"/>
            <p:cNvSpPr/>
            <p:nvPr/>
          </p:nvSpPr>
          <p:spPr>
            <a:xfrm>
              <a:off x="0" y="762000"/>
              <a:ext cx="9144000" cy="91440"/>
            </a:xfrm>
            <a:prstGeom prst="rect">
              <a:avLst/>
            </a:prstGeom>
            <a:solidFill>
              <a:srgbClr val="FCB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5613" indent="1588" algn="l" rtl="0" fontAlgn="base">
                <a:spcBef>
                  <a:spcPct val="0"/>
                </a:spcBef>
                <a:spcAft>
                  <a:spcPct val="0"/>
                </a:spcAft>
                <a:defRPr sz="2400" kern="1200">
                  <a:solidFill>
                    <a:schemeClr val="lt1"/>
                  </a:solidFill>
                  <a:latin typeface="+mn-lt"/>
                  <a:ea typeface="+mn-ea"/>
                  <a:cs typeface="+mn-cs"/>
                </a:defRPr>
              </a:lvl2pPr>
              <a:lvl3pPr marL="912813" indent="1588" algn="l" rtl="0" fontAlgn="base">
                <a:spcBef>
                  <a:spcPct val="0"/>
                </a:spcBef>
                <a:spcAft>
                  <a:spcPct val="0"/>
                </a:spcAft>
                <a:defRPr sz="2400" kern="1200">
                  <a:solidFill>
                    <a:schemeClr val="lt1"/>
                  </a:solidFill>
                  <a:latin typeface="+mn-lt"/>
                  <a:ea typeface="+mn-ea"/>
                  <a:cs typeface="+mn-cs"/>
                </a:defRPr>
              </a:lvl3pPr>
              <a:lvl4pPr marL="1370013" indent="1588" algn="l" rtl="0" fontAlgn="base">
                <a:spcBef>
                  <a:spcPct val="0"/>
                </a:spcBef>
                <a:spcAft>
                  <a:spcPct val="0"/>
                </a:spcAft>
                <a:defRPr sz="2400" kern="1200">
                  <a:solidFill>
                    <a:schemeClr val="lt1"/>
                  </a:solidFill>
                  <a:latin typeface="+mn-lt"/>
                  <a:ea typeface="+mn-ea"/>
                  <a:cs typeface="+mn-cs"/>
                </a:defRPr>
              </a:lvl4pPr>
              <a:lvl5pPr marL="1827213" indent="1588"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44" name="Picture 243" descr="Symantec_logo_horizontal_2010 copy.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782331" y="45720"/>
              <a:ext cx="2285469" cy="640080"/>
            </a:xfrm>
            <a:prstGeom prst="rect">
              <a:avLst/>
            </a:prstGeom>
          </p:spPr>
        </p:pic>
      </p:grpSp>
      <p:sp>
        <p:nvSpPr>
          <p:cNvPr id="245" name="Title 1"/>
          <p:cNvSpPr txBox="1">
            <a:spLocks/>
          </p:cNvSpPr>
          <p:nvPr/>
        </p:nvSpPr>
        <p:spPr bwMode="gray">
          <a:xfrm>
            <a:off x="135443" y="22034"/>
            <a:ext cx="6646887" cy="73880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bodyPr>
          <a:lstStyle>
            <a:lvl1pPr algn="l" rtl="0" eaLnBrk="1" fontAlgn="base" hangingPunct="1">
              <a:lnSpc>
                <a:spcPct val="90000"/>
              </a:lnSpc>
              <a:spcBef>
                <a:spcPct val="0"/>
              </a:spcBef>
              <a:spcAft>
                <a:spcPct val="0"/>
              </a:spcAft>
              <a:defRPr sz="34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sz="2600" dirty="0">
                <a:solidFill>
                  <a:schemeClr val="bg1"/>
                </a:solidFill>
              </a:rPr>
              <a:t>Backup Exec 2014: </a:t>
            </a:r>
            <a:r>
              <a:rPr lang="en-US" sz="2600" dirty="0" smtClean="0">
                <a:solidFill>
                  <a:schemeClr val="bg1"/>
                </a:solidFill>
              </a:rPr>
              <a:t>Improved Management</a:t>
            </a:r>
            <a:r>
              <a:rPr lang="en-US" sz="2600" dirty="0">
                <a:solidFill>
                  <a:schemeClr val="bg1"/>
                </a:solidFill>
              </a:rPr>
              <a:t/>
            </a:r>
            <a:br>
              <a:rPr lang="en-US" sz="2600" dirty="0">
                <a:solidFill>
                  <a:schemeClr val="bg1"/>
                </a:solidFill>
              </a:rPr>
            </a:br>
            <a:r>
              <a:rPr lang="en-US" sz="1800" b="0" i="1" dirty="0">
                <a:solidFill>
                  <a:schemeClr val="bg1"/>
                </a:solidFill>
              </a:rPr>
              <a:t>Modular Backup Protection Methodology</a:t>
            </a:r>
          </a:p>
        </p:txBody>
      </p:sp>
      <p:sp>
        <p:nvSpPr>
          <p:cNvPr id="3" name="Slide Number Placeholder 2"/>
          <p:cNvSpPr>
            <a:spLocks noGrp="1"/>
          </p:cNvSpPr>
          <p:nvPr>
            <p:ph type="sldNum" sz="quarter" idx="11"/>
          </p:nvPr>
        </p:nvSpPr>
        <p:spPr/>
        <p:txBody>
          <a:bodyPr/>
          <a:lstStyle/>
          <a:p>
            <a:pPr>
              <a:defRPr/>
            </a:pPr>
            <a:fld id="{5E62651D-22A7-4867-9ABA-A91780AA2152}" type="slidenum">
              <a:rPr lang="en-US" smtClean="0"/>
              <a:pPr>
                <a:defRPr/>
              </a:pPr>
              <a:t>8</a:t>
            </a:fld>
            <a:endParaRPr lang="en-US" dirty="0"/>
          </a:p>
        </p:txBody>
      </p:sp>
    </p:spTree>
    <p:extLst>
      <p:ext uri="{BB962C8B-B14F-4D97-AF65-F5344CB8AC3E}">
        <p14:creationId xmlns:p14="http://schemas.microsoft.com/office/powerpoint/2010/main" val="159228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ctr"/>
          <a:lstStyle/>
          <a:p>
            <a:r>
              <a:rPr lang="en-US" dirty="0" smtClean="0"/>
              <a:t>Job Monitor</a:t>
            </a:r>
          </a:p>
        </p:txBody>
      </p:sp>
      <p:sp>
        <p:nvSpPr>
          <p:cNvPr id="6" name="Footer Placeholder 5"/>
          <p:cNvSpPr>
            <a:spLocks noGrp="1"/>
          </p:cNvSpPr>
          <p:nvPr>
            <p:ph type="ftr" sz="quarter" idx="10"/>
          </p:nvPr>
        </p:nvSpPr>
        <p:spPr/>
        <p:txBody>
          <a:bodyPr/>
          <a:lstStyle/>
          <a:p>
            <a:pPr>
              <a:defRPr/>
            </a:pPr>
            <a:r>
              <a:rPr lang="en-US" dirty="0"/>
              <a:t>Backup Exec TechEvent / BE2014</a:t>
            </a:r>
          </a:p>
        </p:txBody>
      </p:sp>
      <p:sp>
        <p:nvSpPr>
          <p:cNvPr id="7172" name="Slide Number Placeholder 2"/>
          <p:cNvSpPr>
            <a:spLocks noGrp="1"/>
          </p:cNvSpPr>
          <p:nvPr>
            <p:ph type="sldNum" sz="quarter" idx="11"/>
          </p:nvPr>
        </p:nvSpPr>
        <p:spPr>
          <a:noFill/>
        </p:spPr>
        <p:txBody>
          <a:bodyPr/>
          <a:lstStyle/>
          <a:p>
            <a:fld id="{2920E4B7-50E9-45CF-9B48-7BDF853DCB9A}" type="slidenum">
              <a:rPr lang="en-US" smtClean="0">
                <a:solidFill>
                  <a:srgbClr val="FFFFFF"/>
                </a:solidFill>
              </a:rPr>
              <a:pPr/>
              <a:t>9</a:t>
            </a:fld>
            <a:endParaRPr lang="en-US" smtClean="0">
              <a:solidFill>
                <a:srgbClr val="FFFFFF"/>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143000"/>
            <a:ext cx="911701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44286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ID_SLIDESTYLE" val="TEXT"/>
</p:tagLst>
</file>

<file path=ppt/theme/theme1.xml><?xml version="1.0" encoding="utf-8"?>
<a:theme xmlns:a="http://schemas.openxmlformats.org/drawingml/2006/main" name="Blank">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Office Theme">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3074</Words>
  <Application>Microsoft Office PowerPoint</Application>
  <PresentationFormat>On-screen Show (4:3)</PresentationFormat>
  <Paragraphs>354</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vt:lpstr>
      <vt:lpstr>Symantec Backup Exec™ 2014</vt:lpstr>
      <vt:lpstr>What’s New in Backup Exec 2014?</vt:lpstr>
      <vt:lpstr>Reduce Costs and Complexity </vt:lpstr>
      <vt:lpstr>Minimize Downtime With Instant Recovery</vt:lpstr>
      <vt:lpstr>Modern Technology Built for Virtualization</vt:lpstr>
      <vt:lpstr>Easy to Buy and Deploy</vt:lpstr>
      <vt:lpstr>Make The Move To The Backup Exec 2014 Today!</vt:lpstr>
      <vt:lpstr>PowerPoint Presentation</vt:lpstr>
      <vt:lpstr>Job Monitor</vt:lpstr>
      <vt:lpstr>Creating a Multi-Server Backup Definition</vt:lpstr>
      <vt:lpstr>PowerPoint Presentation</vt:lpstr>
      <vt:lpstr>PowerPoint Presentation</vt:lpstr>
      <vt:lpstr>PowerPoint Presentation</vt:lpstr>
      <vt:lpstr>Try Backup Exec – FREE for 60 days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2014-03-24T03:16:05Z</dcterms:created>
  <dcterms:modified xsi:type="dcterms:W3CDTF">2014-10-01T20:35:20Z</dcterms:modified>
</cp:coreProperties>
</file>