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64" r:id="rId3"/>
    <p:sldId id="266" r:id="rId4"/>
    <p:sldId id="265" r:id="rId5"/>
    <p:sldId id="256" r:id="rId6"/>
    <p:sldId id="257" r:id="rId7"/>
    <p:sldId id="274" r:id="rId8"/>
    <p:sldId id="262" r:id="rId9"/>
    <p:sldId id="273" r:id="rId10"/>
    <p:sldId id="270" r:id="rId11"/>
    <p:sldId id="271" r:id="rId12"/>
    <p:sldId id="275" r:id="rId13"/>
    <p:sldId id="276" r:id="rId14"/>
    <p:sldId id="261" r:id="rId15"/>
    <p:sldId id="284" r:id="rId16"/>
    <p:sldId id="283" r:id="rId17"/>
    <p:sldId id="277" r:id="rId18"/>
    <p:sldId id="280" r:id="rId19"/>
    <p:sldId id="278" r:id="rId20"/>
    <p:sldId id="279" r:id="rId21"/>
    <p:sldId id="281" r:id="rId22"/>
    <p:sldId id="282" r:id="rId23"/>
    <p:sldId id="26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39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30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D65E-871F-477E-AAAE-38B788D9C2E4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DC45-3FCC-4780-8896-6F719B779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D65E-871F-477E-AAAE-38B788D9C2E4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DC45-3FCC-4780-8896-6F719B779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38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D65E-871F-477E-AAAE-38B788D9C2E4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DC45-3FCC-4780-8896-6F719B779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3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D65E-871F-477E-AAAE-38B788D9C2E4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DC45-3FCC-4780-8896-6F719B779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2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D65E-871F-477E-AAAE-38B788D9C2E4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DC45-3FCC-4780-8896-6F719B779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9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D65E-871F-477E-AAAE-38B788D9C2E4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DC45-3FCC-4780-8896-6F719B779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7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D65E-871F-477E-AAAE-38B788D9C2E4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DC45-3FCC-4780-8896-6F719B779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8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D65E-871F-477E-AAAE-38B788D9C2E4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DC45-3FCC-4780-8896-6F719B779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9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D65E-871F-477E-AAAE-38B788D9C2E4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DC45-3FCC-4780-8896-6F719B779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1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D65E-871F-477E-AAAE-38B788D9C2E4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DC45-3FCC-4780-8896-6F719B779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D65E-871F-477E-AAAE-38B788D9C2E4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DC45-3FCC-4780-8896-6F719B779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9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BD65E-871F-477E-AAAE-38B788D9C2E4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2DC45-3FCC-4780-8896-6F719B779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5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27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42875" y="1381125"/>
            <a:ext cx="8848725" cy="48069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Profilul Maguay </a:t>
            </a:r>
            <a:r>
              <a:rPr lang="ro-RO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5-2016</a:t>
            </a:r>
            <a:r>
              <a:rPr lang="ro-RO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o-RO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important constructor roman de </a:t>
            </a: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sisteme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1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Storage –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solutii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datacenter performant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eficient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Computere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deskop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portabile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cu accent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personalizare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ro-RO" sz="1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RO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ntegrator </a:t>
            </a:r>
            <a:r>
              <a:rPr lang="ro-RO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sisteme informatice</a:t>
            </a:r>
            <a:r>
              <a:rPr lang="ro-RO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Impreuna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partenerii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nostri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implicam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construirea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solutii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informatice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cheie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beneficiarul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implementarii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solutiei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informatice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clientul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relatia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fireasca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acestuia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furnizorul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parteneriat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en-US" sz="1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Dezvoltator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aplicatii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informatice</a:t>
            </a:r>
            <a:r>
              <a:rPr lang="ro-RO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E-Learning, Fleet Management</a:t>
            </a:r>
          </a:p>
          <a:p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Aplicatii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dezvoltate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nevoile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specific ale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diversilor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beneficiari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en-US" sz="1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en-US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848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660" y="1268083"/>
            <a:ext cx="871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Consolidare</a:t>
            </a:r>
            <a:r>
              <a:rPr lang="en-US" sz="2400" b="1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eficientizare</a:t>
            </a:r>
            <a:r>
              <a:rPr lang="en-US" sz="2400" b="1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datacenter, </a:t>
            </a:r>
            <a:r>
              <a:rPr lang="en-US" sz="2400" b="1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referinte</a:t>
            </a:r>
            <a:endParaRPr lang="en-US" sz="2400" b="1" dirty="0">
              <a:solidFill>
                <a:srgbClr val="1939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59" y="2171699"/>
            <a:ext cx="6625293" cy="1971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746" y="4402358"/>
            <a:ext cx="6807594" cy="186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9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660" y="1268083"/>
            <a:ext cx="871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Integrator </a:t>
            </a:r>
            <a:r>
              <a:rPr lang="en-US" sz="2400" b="1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sisteme</a:t>
            </a:r>
            <a:r>
              <a:rPr lang="en-US" sz="2400" b="1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informatice</a:t>
            </a:r>
            <a:endParaRPr lang="en-US" sz="2400" b="1" dirty="0">
              <a:solidFill>
                <a:srgbClr val="1939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59" y="1943100"/>
            <a:ext cx="6869894" cy="1609725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215659" y="4076700"/>
            <a:ext cx="8848725" cy="1752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o-RO" sz="1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2015,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impreuna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partenerii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nostri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Maguay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finalizat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solutii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informatice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cheie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proiecte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importanta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nationala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Proiecte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“E-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sanatate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”: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Spitalul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CC Iliescu,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Spitalul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Judetean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Proiecte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Registru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Agricol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”: Bacau,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Bihor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Bistrita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Dolj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Salaj</a:t>
            </a:r>
            <a:endParaRPr lang="en-US" sz="1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“Big-Data”: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Registrul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Auto Roman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65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660" y="1268083"/>
            <a:ext cx="871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93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E-Learning</a:t>
            </a:r>
            <a:endParaRPr lang="en-US" sz="2400" b="1" dirty="0">
              <a:solidFill>
                <a:srgbClr val="1939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15009" y="4626484"/>
            <a:ext cx="8405115" cy="13837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o-RO" sz="1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cei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implementare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platform a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functionat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fara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niciun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moment de “Downtime”,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devenind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astfel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utilizata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platform de E-Learning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implementata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mediul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universitar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Romania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10" y="2162175"/>
            <a:ext cx="7796717" cy="22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15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660" y="1268083"/>
            <a:ext cx="871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 quad-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procesor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Intel Xeon E7 v3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063579"/>
            <a:ext cx="6117057" cy="425149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1827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660" y="1268083"/>
            <a:ext cx="871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Performance Computing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204" y="1967397"/>
            <a:ext cx="6831591" cy="465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85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660" y="1268083"/>
            <a:ext cx="871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Virtualizare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Datacenter?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68" y="2614349"/>
            <a:ext cx="8122464" cy="254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93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660" y="1268083"/>
            <a:ext cx="8712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Server de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inalta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disponibilitate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aplicatii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dedicate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118" y="2422224"/>
            <a:ext cx="7497172" cy="341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02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660" y="1268083"/>
            <a:ext cx="8712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Solutie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back-up</a:t>
            </a: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Veritas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Backup Exec 15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132" y="2926516"/>
            <a:ext cx="7453473" cy="284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63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660" y="1268083"/>
            <a:ext cx="8712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Solutie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stocare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tip Full-Flash,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performanta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maxima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331" y="2570366"/>
            <a:ext cx="6824544" cy="378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51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9561" r="4164"/>
          <a:stretch/>
        </p:blipFill>
        <p:spPr>
          <a:xfrm>
            <a:off x="-247650" y="76200"/>
            <a:ext cx="9637282" cy="6389738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116" y="6465938"/>
            <a:ext cx="485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Time for Downtime, 2004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67125" y="3969257"/>
            <a:ext cx="52959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 err="1"/>
              <a:t>Noul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procesor</a:t>
            </a:r>
            <a:r>
              <a:rPr lang="en-US" altLang="en-US" sz="2000" b="1" dirty="0"/>
              <a:t> Intel Xeon…</a:t>
            </a:r>
          </a:p>
          <a:p>
            <a:endParaRPr lang="en-US" altLang="en-US" sz="2000" dirty="0"/>
          </a:p>
          <a:p>
            <a:r>
              <a:rPr lang="en-US" altLang="en-US" sz="2000" b="1" dirty="0" err="1"/>
              <a:t>Tehnologia</a:t>
            </a:r>
            <a:r>
              <a:rPr lang="en-US" altLang="en-US" sz="2000" b="1" dirty="0"/>
              <a:t> de 90nm </a:t>
            </a:r>
            <a:r>
              <a:rPr lang="en-US" altLang="en-US" sz="2000" b="1" dirty="0" err="1"/>
              <a:t>permite</a:t>
            </a:r>
            <a:r>
              <a:rPr lang="en-US" altLang="en-US" sz="2000" b="1" dirty="0"/>
              <a:t>:</a:t>
            </a:r>
          </a:p>
          <a:p>
            <a:pPr>
              <a:buFontTx/>
              <a:buChar char="-"/>
            </a:pPr>
            <a:r>
              <a:rPr lang="en-US" altLang="en-US" sz="2000" dirty="0"/>
              <a:t> </a:t>
            </a:r>
            <a:r>
              <a:rPr lang="en-US" altLang="en-US" sz="2000" dirty="0" err="1"/>
              <a:t>Cresterea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frecventei</a:t>
            </a:r>
            <a:r>
              <a:rPr lang="en-US" altLang="en-US" sz="2000" dirty="0"/>
              <a:t> de </a:t>
            </a:r>
            <a:r>
              <a:rPr lang="en-US" altLang="en-US" sz="2000" dirty="0" err="1"/>
              <a:t>lucru</a:t>
            </a:r>
            <a:r>
              <a:rPr lang="en-US" altLang="en-US" sz="2000" dirty="0"/>
              <a:t> a </a:t>
            </a:r>
            <a:r>
              <a:rPr lang="en-US" altLang="en-US" sz="2000" dirty="0" err="1"/>
              <a:t>procesorului</a:t>
            </a:r>
            <a:endParaRPr lang="en-US" altLang="en-US" sz="2000" dirty="0"/>
          </a:p>
          <a:p>
            <a:pPr>
              <a:buFontTx/>
              <a:buChar char="-"/>
            </a:pPr>
            <a:r>
              <a:rPr lang="en-US" altLang="en-US" sz="2000" dirty="0"/>
              <a:t> </a:t>
            </a:r>
            <a:r>
              <a:rPr lang="en-US" altLang="en-US" sz="2000" dirty="0" err="1"/>
              <a:t>Scaderea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puterii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consumate</a:t>
            </a:r>
            <a:r>
              <a:rPr lang="en-US" altLang="en-US" sz="2000" dirty="0"/>
              <a:t> per </a:t>
            </a:r>
            <a:r>
              <a:rPr lang="en-US" altLang="en-US" sz="2000" dirty="0" err="1"/>
              <a:t>tranzistor</a:t>
            </a:r>
            <a:endParaRPr lang="en-US" altLang="en-US" sz="2000" dirty="0"/>
          </a:p>
          <a:p>
            <a:pPr>
              <a:buFontTx/>
              <a:buChar char="-"/>
            </a:pPr>
            <a:r>
              <a:rPr lang="en-US" altLang="en-US" sz="2000" dirty="0"/>
              <a:t> </a:t>
            </a:r>
            <a:r>
              <a:rPr lang="en-US" altLang="en-US" sz="2000" dirty="0" err="1"/>
              <a:t>Cresterea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cantitatii</a:t>
            </a:r>
            <a:r>
              <a:rPr lang="en-US" altLang="en-US" sz="2000" dirty="0"/>
              <a:t> de </a:t>
            </a:r>
            <a:r>
              <a:rPr lang="en-US" altLang="en-US" sz="2000" dirty="0" err="1"/>
              <a:t>memorie</a:t>
            </a:r>
            <a:r>
              <a:rPr lang="en-US" altLang="en-US" sz="2000" dirty="0"/>
              <a:t> cache </a:t>
            </a:r>
            <a:r>
              <a:rPr lang="en-US" altLang="en-US" sz="2000" dirty="0" err="1" smtClean="0"/>
              <a:t>integrata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4159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660" y="1268083"/>
            <a:ext cx="8712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Noile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sisteme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Maguay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bazate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6-a Intel Core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112" y="2313191"/>
            <a:ext cx="6411058" cy="374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75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660" y="1268083"/>
            <a:ext cx="8712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E-Learning –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solutie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unificata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toate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mediile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educationale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48" y="2543175"/>
            <a:ext cx="8026002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74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660" y="1268083"/>
            <a:ext cx="871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Fleet Management – Fleet Planner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37" y="2299850"/>
            <a:ext cx="4614975" cy="214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070" y="4788727"/>
            <a:ext cx="6129270" cy="135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97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6200" y="3889860"/>
            <a:ext cx="8829675" cy="2653815"/>
          </a:xfrm>
          <a:prstGeom prst="rect">
            <a:avLst/>
          </a:prstGeom>
          <a:effectLst>
            <a:softEdge rad="1016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Parerea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dumneavoastra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conteaza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!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Aprecierile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dar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mai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ales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criticile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(constructive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) ne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ajuta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sa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fim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mai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buni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!</a:t>
            </a:r>
          </a:p>
          <a:p>
            <a:pPr marL="0" indent="0" algn="r">
              <a:buFont typeface="Arial" pitchFamily="34" charset="0"/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Eduard Pughin</a:t>
            </a:r>
          </a:p>
          <a:p>
            <a:pPr marL="0" indent="0" algn="r">
              <a:buFont typeface="Arial" pitchFamily="34" charset="0"/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eduard.pughin@maguay.ro</a:t>
            </a:r>
          </a:p>
          <a:p>
            <a:pPr marL="0" indent="0" algn="ctr">
              <a:buFont typeface="Arial" pitchFamily="34" charset="0"/>
              <a:buNone/>
            </a:pPr>
            <a:endParaRPr lang="ro-RO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31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76201"/>
            <a:ext cx="9001125" cy="6438900"/>
          </a:xfrm>
        </p:spPr>
      </p:pic>
    </p:spTree>
    <p:extLst>
      <p:ext uri="{BB962C8B-B14F-4D97-AF65-F5344CB8AC3E}">
        <p14:creationId xmlns:p14="http://schemas.microsoft.com/office/powerpoint/2010/main" val="3789486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93"/>
            <a:ext cx="9144000" cy="684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92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7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34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" y="1457324"/>
            <a:ext cx="854734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RobotoSlab-Bold"/>
              </a:rPr>
              <a:t>Maguay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RobotoSlab-Bold"/>
              </a:rPr>
              <a:t>s-a racordat permanent la cele mai 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RobotoSlab-Bold"/>
              </a:rPr>
              <a:t>înalte standarde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RobotoSlab-Bold"/>
              </a:rPr>
              <a:t>tehnologice prin parteneriate cu generatorii 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RobotoSlab-Bold"/>
              </a:rPr>
              <a:t>de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RobotoSlab-Bold"/>
              </a:rPr>
              <a:t>tehnologie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RobotoSlab-Bold"/>
              </a:rPr>
              <a:t>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RobotoSlab-Bold"/>
              </a:rPr>
              <a:t>la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RobotoSlab-Bold"/>
              </a:rPr>
              <a:t>nivel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RobotoSlab-Bold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RobotoSlab-Bold"/>
              </a:rPr>
              <a:t>mondial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RobotoSlab-Bold"/>
              </a:rPr>
              <a:t>:</a:t>
            </a: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  <a:latin typeface="RobotoSlab-Bold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HelveticaNeueLTPro-Roman"/>
              </a:rPr>
              <a:t>•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HelveticaNeueLTPro-Bd"/>
              </a:rPr>
              <a:t>Intel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HelveticaNeueLTPro-Bd"/>
              </a:rPr>
              <a:t>Technology Provider Platinum 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HelveticaNeueLTPro-Bd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HelveticaNeueLTPro-Roman"/>
              </a:rPr>
              <a:t>• Oracle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HelveticaNeueLTPro-Roman"/>
              </a:rPr>
              <a:t>Gold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HelveticaNeueLTPro-Roman"/>
              </a:rPr>
              <a:t>•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HelveticaNeueLTPro-Roman"/>
              </a:rPr>
              <a:t>Fortinet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HelveticaNeueLTPro-Roman"/>
              </a:rPr>
              <a:t>Platinum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HelveticaNeueLTPro-Roman"/>
              </a:rPr>
              <a:t>• Symantec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HelveticaNeueLTPro-Roman"/>
              </a:rPr>
              <a:t>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HelveticaNeueLTPro-Roman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HelveticaNeueLTPro-Roman"/>
              </a:rPr>
              <a:t>Veritas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HelveticaNeueLTPro-Roman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HelveticaNeueLTPro-Roman"/>
              </a:rPr>
              <a:t>•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HelveticaNeueLTPro-Roman"/>
              </a:rPr>
              <a:t>VMware Enterprise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HelveticaNeueLTPro-Roman"/>
              </a:rPr>
              <a:t>•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HelveticaNeueLTPro-Roman"/>
              </a:rPr>
              <a:t>Nexenta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HelveticaNeueLTPro-Roman"/>
              </a:rPr>
              <a:t>, Promise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HelveticaNeueLTPro-Roman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HelveticaNeueLTPro-Roman"/>
              </a:rPr>
              <a:t>• Seagate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HelveticaNeueLTPro-Roman"/>
              </a:rPr>
              <a:t>Channel OEM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HelveticaNeueLTPro-Roman"/>
              </a:rPr>
              <a:t>și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HelveticaNeueLTPro-Roman"/>
              </a:rPr>
              <a:t> Key Channel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HelveticaNeueLTPro-Roman"/>
              </a:rPr>
              <a:t>Integrator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HelveticaNeueLTPro-Roman"/>
              </a:rPr>
              <a:t>• Microsoft,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HelveticaNeueLTPro-Roman"/>
              </a:rPr>
              <a:t>BitDefender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HelveticaNeueLTPro-Roman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HelveticaNeueLTPro-Roman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22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774422"/>
            <a:ext cx="8991600" cy="3854853"/>
          </a:xfrm>
          <a:prstGeom prst="rect">
            <a:avLst/>
          </a:prstGeom>
          <a:ln>
            <a:solidFill>
              <a:srgbClr val="C00000"/>
            </a:solidFill>
          </a:ln>
          <a:effectLst>
            <a:softEdge rad="1016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Fideli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principiilor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de business de la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inceput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(&gt;20 de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ani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):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Alaturi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partener</a:t>
            </a:r>
            <a:endParaRPr lang="ro-RO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Filozofia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lucrului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bine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facut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Performanta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Calitate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       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Pret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corect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5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caracteristici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definitorii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ale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solutiilor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/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echipamentelor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Maguay: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Cea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mai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noua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tehnologie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          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Configurabilitate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si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standardizare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Certificare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/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validare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Cost minim        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Suport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profesionist</a:t>
            </a:r>
            <a:endParaRPr lang="ro-RO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48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71450" y="1413360"/>
            <a:ext cx="8829675" cy="4230845"/>
          </a:xfrm>
          <a:prstGeom prst="rect">
            <a:avLst/>
          </a:prstGeom>
          <a:effectLst>
            <a:softEdge rad="1016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No Time for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Downtime</a:t>
            </a:r>
            <a:endParaRPr lang="ro-RO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Reflectarea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activitatii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preocuparilor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Maguay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Tehnologii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solutii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prezentate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generatorii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lor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ro-RO" dirty="0" smtClean="0">
                <a:solidFill>
                  <a:schemeClr val="accent1">
                    <a:lumMod val="50000"/>
                  </a:schemeClr>
                </a:solidFill>
              </a:rPr>
              <a:t>ntegrarea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acestor</a:t>
            </a:r>
            <a:r>
              <a:rPr lang="ro-RO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tehnologii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o-RO" dirty="0" smtClean="0">
                <a:solidFill>
                  <a:schemeClr val="accent1">
                    <a:lumMod val="50000"/>
                  </a:schemeClr>
                </a:solidFill>
              </a:rPr>
              <a:t>în </a:t>
            </a:r>
            <a:r>
              <a:rPr lang="ro-RO" dirty="0">
                <a:solidFill>
                  <a:schemeClr val="accent1">
                    <a:lumMod val="50000"/>
                  </a:schemeClr>
                </a:solidFill>
              </a:rPr>
              <a:t>soluțiile construite sub marca </a:t>
            </a:r>
            <a:r>
              <a:rPr lang="ro-RO" dirty="0" smtClean="0">
                <a:solidFill>
                  <a:schemeClr val="accent1">
                    <a:lumMod val="50000"/>
                  </a:schemeClr>
                </a:solidFill>
              </a:rPr>
              <a:t>Maguay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&lt;=&gt;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transferul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beneficiilor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catre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utilizatorul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final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3642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</TotalTime>
  <Words>361</Words>
  <Application>Microsoft Office PowerPoint</Application>
  <PresentationFormat>On-screen Show (4:3)</PresentationFormat>
  <Paragraphs>68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HelveticaNeueLTPro-Bd</vt:lpstr>
      <vt:lpstr>HelveticaNeueLTPro-Roman</vt:lpstr>
      <vt:lpstr>RobotoSlab-Bold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Costel Mazilu</dc:creator>
  <cp:lastModifiedBy>Eduard Pughin</cp:lastModifiedBy>
  <cp:revision>20</cp:revision>
  <dcterms:created xsi:type="dcterms:W3CDTF">2015-09-24T15:25:47Z</dcterms:created>
  <dcterms:modified xsi:type="dcterms:W3CDTF">2015-10-01T06:04:49Z</dcterms:modified>
</cp:coreProperties>
</file>