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Lst>
  <p:notesMasterIdLst>
    <p:notesMasterId r:id="rId20"/>
  </p:notesMasterIdLst>
  <p:handoutMasterIdLst>
    <p:handoutMasterId r:id="rId21"/>
  </p:handoutMasterIdLst>
  <p:sldIdLst>
    <p:sldId id="874" r:id="rId3"/>
    <p:sldId id="886" r:id="rId4"/>
    <p:sldId id="873" r:id="rId5"/>
    <p:sldId id="907" r:id="rId6"/>
    <p:sldId id="909" r:id="rId7"/>
    <p:sldId id="908" r:id="rId8"/>
    <p:sldId id="912" r:id="rId9"/>
    <p:sldId id="911" r:id="rId10"/>
    <p:sldId id="887" r:id="rId11"/>
    <p:sldId id="895" r:id="rId12"/>
    <p:sldId id="900" r:id="rId13"/>
    <p:sldId id="913" r:id="rId14"/>
    <p:sldId id="914" r:id="rId15"/>
    <p:sldId id="915" r:id="rId16"/>
    <p:sldId id="901" r:id="rId17"/>
    <p:sldId id="881" r:id="rId18"/>
    <p:sldId id="862" r:id="rId19"/>
  </p:sldIdLst>
  <p:sldSz cx="12188825" cy="6858000"/>
  <p:notesSz cx="6858000" cy="9144000"/>
  <p:custDataLst>
    <p:tags r:id="rId22"/>
  </p:custDataLst>
  <p:defaultTextStyle>
    <a:defPPr>
      <a:defRPr lang="en-US"/>
    </a:defPPr>
    <a:lvl1pPr marL="0" algn="l" defTabSz="914247" rtl="0" eaLnBrk="1" latinLnBrk="0" hangingPunct="1">
      <a:defRPr sz="1900" kern="1200">
        <a:solidFill>
          <a:schemeClr val="tx1"/>
        </a:solidFill>
        <a:latin typeface="+mn-lt"/>
        <a:ea typeface="+mn-ea"/>
        <a:cs typeface="+mn-cs"/>
      </a:defRPr>
    </a:lvl1pPr>
    <a:lvl2pPr marL="457121" algn="l" defTabSz="914247" rtl="0" eaLnBrk="1" latinLnBrk="0" hangingPunct="1">
      <a:defRPr sz="1900" kern="1200">
        <a:solidFill>
          <a:schemeClr val="tx1"/>
        </a:solidFill>
        <a:latin typeface="+mn-lt"/>
        <a:ea typeface="+mn-ea"/>
        <a:cs typeface="+mn-cs"/>
      </a:defRPr>
    </a:lvl2pPr>
    <a:lvl3pPr marL="914247" algn="l" defTabSz="914247" rtl="0" eaLnBrk="1" latinLnBrk="0" hangingPunct="1">
      <a:defRPr sz="1900" kern="1200">
        <a:solidFill>
          <a:schemeClr val="tx1"/>
        </a:solidFill>
        <a:latin typeface="+mn-lt"/>
        <a:ea typeface="+mn-ea"/>
        <a:cs typeface="+mn-cs"/>
      </a:defRPr>
    </a:lvl3pPr>
    <a:lvl4pPr marL="1371371" algn="l" defTabSz="914247" rtl="0" eaLnBrk="1" latinLnBrk="0" hangingPunct="1">
      <a:defRPr sz="1900" kern="1200">
        <a:solidFill>
          <a:schemeClr val="tx1"/>
        </a:solidFill>
        <a:latin typeface="+mn-lt"/>
        <a:ea typeface="+mn-ea"/>
        <a:cs typeface="+mn-cs"/>
      </a:defRPr>
    </a:lvl4pPr>
    <a:lvl5pPr marL="1828496" algn="l" defTabSz="914247" rtl="0" eaLnBrk="1" latinLnBrk="0" hangingPunct="1">
      <a:defRPr sz="1900" kern="1200">
        <a:solidFill>
          <a:schemeClr val="tx1"/>
        </a:solidFill>
        <a:latin typeface="+mn-lt"/>
        <a:ea typeface="+mn-ea"/>
        <a:cs typeface="+mn-cs"/>
      </a:defRPr>
    </a:lvl5pPr>
    <a:lvl6pPr marL="2285617" algn="l" defTabSz="914247" rtl="0" eaLnBrk="1" latinLnBrk="0" hangingPunct="1">
      <a:defRPr sz="1900" kern="1200">
        <a:solidFill>
          <a:schemeClr val="tx1"/>
        </a:solidFill>
        <a:latin typeface="+mn-lt"/>
        <a:ea typeface="+mn-ea"/>
        <a:cs typeface="+mn-cs"/>
      </a:defRPr>
    </a:lvl6pPr>
    <a:lvl7pPr marL="2742743" algn="l" defTabSz="914247" rtl="0" eaLnBrk="1" latinLnBrk="0" hangingPunct="1">
      <a:defRPr sz="1900" kern="1200">
        <a:solidFill>
          <a:schemeClr val="tx1"/>
        </a:solidFill>
        <a:latin typeface="+mn-lt"/>
        <a:ea typeface="+mn-ea"/>
        <a:cs typeface="+mn-cs"/>
      </a:defRPr>
    </a:lvl7pPr>
    <a:lvl8pPr marL="3199867" algn="l" defTabSz="914247" rtl="0" eaLnBrk="1" latinLnBrk="0" hangingPunct="1">
      <a:defRPr sz="1900" kern="1200">
        <a:solidFill>
          <a:schemeClr val="tx1"/>
        </a:solidFill>
        <a:latin typeface="+mn-lt"/>
        <a:ea typeface="+mn-ea"/>
        <a:cs typeface="+mn-cs"/>
      </a:defRPr>
    </a:lvl8pPr>
    <a:lvl9pPr marL="3656992" algn="l" defTabSz="914247"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3D9137-8833-D34A-B2BA-B4F388F483A9}">
          <p14:sldIdLst>
            <p14:sldId id="874"/>
            <p14:sldId id="886"/>
            <p14:sldId id="873"/>
            <p14:sldId id="907"/>
            <p14:sldId id="909"/>
            <p14:sldId id="908"/>
            <p14:sldId id="912"/>
            <p14:sldId id="911"/>
            <p14:sldId id="887"/>
            <p14:sldId id="895"/>
            <p14:sldId id="900"/>
            <p14:sldId id="913"/>
            <p14:sldId id="914"/>
            <p14:sldId id="915"/>
            <p14:sldId id="901"/>
            <p14:sldId id="881"/>
            <p14:sldId id="862"/>
          </p14:sldIdLst>
        </p14:section>
      </p14:sectionLst>
    </p:ext>
    <p:ext uri="{EFAFB233-063F-42B5-8137-9DF3F51BA10A}">
      <p15:sldGuideLst xmlns:p15="http://schemas.microsoft.com/office/powerpoint/2012/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 Hardie" initials="" lastIdx="1" clrIdx="0"/>
  <p:cmAuthor id="1" name="Lawrence To" initials="LT"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C2F"/>
    <a:srgbClr val="E8EDEF"/>
    <a:srgbClr val="5F5F5F"/>
    <a:srgbClr val="46575E"/>
    <a:srgbClr val="B0C3C8"/>
    <a:srgbClr val="8DA6B1"/>
    <a:srgbClr val="41555E"/>
    <a:srgbClr val="61808E"/>
    <a:srgbClr val="BBCAD0"/>
    <a:srgbClr val="D1DB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66" autoAdjust="0"/>
    <p:restoredTop sz="87379" autoAdjust="0"/>
  </p:normalViewPr>
  <p:slideViewPr>
    <p:cSldViewPr snapToGrid="0">
      <p:cViewPr varScale="1">
        <p:scale>
          <a:sx n="78" d="100"/>
          <a:sy n="78" d="100"/>
        </p:scale>
        <p:origin x="562" y="58"/>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90" d="100"/>
        <a:sy n="90" d="100"/>
      </p:scale>
      <p:origin x="0" y="2608"/>
    </p:cViewPr>
  </p:sorterViewPr>
  <p:notesViewPr>
    <p:cSldViewPr snapToGrid="0">
      <p:cViewPr varScale="1">
        <p:scale>
          <a:sx n="69" d="100"/>
          <a:sy n="69" d="100"/>
        </p:scale>
        <p:origin x="-345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16A69D-353E-4E44-A389-106EE1CA0B63}" type="doc">
      <dgm:prSet loTypeId="urn:microsoft.com/office/officeart/2005/8/layout/hierarchy3" loCatId="" qsTypeId="urn:microsoft.com/office/officeart/2005/8/quickstyle/simple4" qsCatId="simple" csTypeId="urn:microsoft.com/office/officeart/2005/8/colors/colorful2" csCatId="colorful" phldr="1"/>
      <dgm:spPr/>
      <dgm:t>
        <a:bodyPr/>
        <a:lstStyle/>
        <a:p>
          <a:endParaRPr lang="en-US"/>
        </a:p>
      </dgm:t>
    </dgm:pt>
    <dgm:pt modelId="{14F2BD58-290C-7B4C-826D-76884549D988}">
      <dgm:prSet phldrT="[Text]"/>
      <dgm:spPr/>
      <dgm:t>
        <a:bodyPr/>
        <a:lstStyle/>
        <a:p>
          <a:r>
            <a:rPr lang="en-US" dirty="0" smtClean="0"/>
            <a:t>Subscription &amp; Licensing</a:t>
          </a:r>
          <a:endParaRPr lang="en-US" dirty="0"/>
        </a:p>
      </dgm:t>
    </dgm:pt>
    <dgm:pt modelId="{E29491C8-F84C-AB48-94A7-B426D5CD55D0}" type="parTrans" cxnId="{B5D25469-3D72-6B42-BC2D-E4DD57372A69}">
      <dgm:prSet/>
      <dgm:spPr/>
      <dgm:t>
        <a:bodyPr/>
        <a:lstStyle/>
        <a:p>
          <a:endParaRPr lang="en-US"/>
        </a:p>
      </dgm:t>
    </dgm:pt>
    <dgm:pt modelId="{B8A7CE98-009B-BD44-9ACD-AF3AEC2B6877}" type="sibTrans" cxnId="{B5D25469-3D72-6B42-BC2D-E4DD57372A69}">
      <dgm:prSet/>
      <dgm:spPr/>
      <dgm:t>
        <a:bodyPr/>
        <a:lstStyle/>
        <a:p>
          <a:endParaRPr lang="en-US"/>
        </a:p>
      </dgm:t>
    </dgm:pt>
    <dgm:pt modelId="{1B005310-01B1-764C-9530-32ABBD62ED46}">
      <dgm:prSet phldrT="[Text]"/>
      <dgm:spPr/>
      <dgm:t>
        <a:bodyPr/>
        <a:lstStyle/>
        <a:p>
          <a:r>
            <a:rPr lang="en-US" dirty="0" smtClean="0"/>
            <a:t>Cloud Service Creation</a:t>
          </a:r>
          <a:endParaRPr lang="en-US" dirty="0"/>
        </a:p>
      </dgm:t>
    </dgm:pt>
    <dgm:pt modelId="{4FC2A8E0-18BF-AC47-B556-1DD43793D32D}" type="parTrans" cxnId="{4E04DB0F-342F-F34A-A416-BB2547243C4E}">
      <dgm:prSet/>
      <dgm:spPr/>
      <dgm:t>
        <a:bodyPr/>
        <a:lstStyle/>
        <a:p>
          <a:endParaRPr lang="en-US"/>
        </a:p>
      </dgm:t>
    </dgm:pt>
    <dgm:pt modelId="{D99F09C9-A3F0-9245-8AF6-93D97EBB7218}" type="sibTrans" cxnId="{4E04DB0F-342F-F34A-A416-BB2547243C4E}">
      <dgm:prSet/>
      <dgm:spPr/>
      <dgm:t>
        <a:bodyPr/>
        <a:lstStyle/>
        <a:p>
          <a:endParaRPr lang="en-US"/>
        </a:p>
      </dgm:t>
    </dgm:pt>
    <dgm:pt modelId="{4E48C46A-0447-694E-8E19-EEA6F28E5EBF}">
      <dgm:prSet phldrT="[Text]"/>
      <dgm:spPr/>
      <dgm:t>
        <a:bodyPr/>
        <a:lstStyle/>
        <a:p>
          <a:r>
            <a:rPr lang="en-US" dirty="0" smtClean="0">
              <a:solidFill>
                <a:srgbClr val="232C2F"/>
              </a:solidFill>
            </a:rPr>
            <a:t>Enabling Security</a:t>
          </a:r>
          <a:endParaRPr lang="en-US" dirty="0">
            <a:solidFill>
              <a:srgbClr val="232C2F"/>
            </a:solidFill>
          </a:endParaRPr>
        </a:p>
      </dgm:t>
    </dgm:pt>
    <dgm:pt modelId="{3D3584FB-FD8F-C449-9146-246E046D3C8B}" type="parTrans" cxnId="{F66907BE-FC7E-D44D-9989-A1B68E3373F1}">
      <dgm:prSet/>
      <dgm:spPr/>
      <dgm:t>
        <a:bodyPr/>
        <a:lstStyle/>
        <a:p>
          <a:endParaRPr lang="en-US"/>
        </a:p>
      </dgm:t>
    </dgm:pt>
    <dgm:pt modelId="{5F1AA91F-790E-D94C-BAE1-8C28D3E53F0C}" type="sibTrans" cxnId="{F66907BE-FC7E-D44D-9989-A1B68E3373F1}">
      <dgm:prSet/>
      <dgm:spPr/>
      <dgm:t>
        <a:bodyPr/>
        <a:lstStyle/>
        <a:p>
          <a:endParaRPr lang="en-US"/>
        </a:p>
      </dgm:t>
    </dgm:pt>
    <dgm:pt modelId="{037F52D7-1B65-5E49-8C2B-85C930DBAB33}">
      <dgm:prSet phldrT="[Text]"/>
      <dgm:spPr/>
      <dgm:t>
        <a:bodyPr/>
        <a:lstStyle/>
        <a:p>
          <a:r>
            <a:rPr lang="en-US" dirty="0" smtClean="0"/>
            <a:t>Network Configuration</a:t>
          </a:r>
          <a:endParaRPr lang="en-US" dirty="0"/>
        </a:p>
      </dgm:t>
    </dgm:pt>
    <dgm:pt modelId="{E0DA438F-2A47-2C42-A869-417720D9895D}" type="parTrans" cxnId="{B181D664-A30C-2B4A-BFC5-2E28F801DC71}">
      <dgm:prSet/>
      <dgm:spPr/>
      <dgm:t>
        <a:bodyPr/>
        <a:lstStyle/>
        <a:p>
          <a:endParaRPr lang="en-US"/>
        </a:p>
      </dgm:t>
    </dgm:pt>
    <dgm:pt modelId="{424F36CC-9BB6-3642-A59F-7C9095FD807B}" type="sibTrans" cxnId="{B181D664-A30C-2B4A-BFC5-2E28F801DC71}">
      <dgm:prSet/>
      <dgm:spPr/>
      <dgm:t>
        <a:bodyPr/>
        <a:lstStyle/>
        <a:p>
          <a:endParaRPr lang="en-US"/>
        </a:p>
      </dgm:t>
    </dgm:pt>
    <dgm:pt modelId="{799246CD-33CC-A542-ADDD-D51F31A5950C}">
      <dgm:prSet phldrT="[Text]"/>
      <dgm:spPr/>
      <dgm:t>
        <a:bodyPr/>
        <a:lstStyle/>
        <a:p>
          <a:r>
            <a:rPr lang="en-US" dirty="0" smtClean="0">
              <a:solidFill>
                <a:srgbClr val="232C2F"/>
              </a:solidFill>
            </a:rPr>
            <a:t>Instantiate Standby</a:t>
          </a:r>
          <a:endParaRPr lang="en-US" dirty="0">
            <a:solidFill>
              <a:srgbClr val="232C2F"/>
            </a:solidFill>
          </a:endParaRPr>
        </a:p>
      </dgm:t>
    </dgm:pt>
    <dgm:pt modelId="{895D056F-D86C-9743-86D6-F4E51AF6D928}" type="parTrans" cxnId="{B368E7D6-9598-3E4D-95ED-A6B6CF005C74}">
      <dgm:prSet/>
      <dgm:spPr/>
      <dgm:t>
        <a:bodyPr/>
        <a:lstStyle/>
        <a:p>
          <a:endParaRPr lang="en-US"/>
        </a:p>
      </dgm:t>
    </dgm:pt>
    <dgm:pt modelId="{3ED5B258-9B0A-6142-97A9-BB9978C943B5}" type="sibTrans" cxnId="{B368E7D6-9598-3E4D-95ED-A6B6CF005C74}">
      <dgm:prSet/>
      <dgm:spPr/>
      <dgm:t>
        <a:bodyPr/>
        <a:lstStyle/>
        <a:p>
          <a:endParaRPr lang="en-US"/>
        </a:p>
      </dgm:t>
    </dgm:pt>
    <dgm:pt modelId="{8D3DF37E-0E85-144E-9E82-C90165523619}">
      <dgm:prSet phldrT="[Text]"/>
      <dgm:spPr/>
      <dgm:t>
        <a:bodyPr/>
        <a:lstStyle/>
        <a:p>
          <a:r>
            <a:rPr lang="en-US" dirty="0" smtClean="0"/>
            <a:t>Runtime Management</a:t>
          </a:r>
          <a:endParaRPr lang="en-US" dirty="0"/>
        </a:p>
      </dgm:t>
    </dgm:pt>
    <dgm:pt modelId="{4F07B2D9-89C4-0649-9045-A595B6E569AD}" type="parTrans" cxnId="{B0B9F6D6-87E3-A541-BC6E-0CDFD933F746}">
      <dgm:prSet/>
      <dgm:spPr/>
      <dgm:t>
        <a:bodyPr/>
        <a:lstStyle/>
        <a:p>
          <a:endParaRPr lang="en-US"/>
        </a:p>
      </dgm:t>
    </dgm:pt>
    <dgm:pt modelId="{255D8845-0CD8-B24D-B484-C4EF3BC7C432}" type="sibTrans" cxnId="{B0B9F6D6-87E3-A541-BC6E-0CDFD933F746}">
      <dgm:prSet/>
      <dgm:spPr/>
      <dgm:t>
        <a:bodyPr/>
        <a:lstStyle/>
        <a:p>
          <a:endParaRPr lang="en-US"/>
        </a:p>
      </dgm:t>
    </dgm:pt>
    <dgm:pt modelId="{5E88F2B4-F4F9-EE4B-BE9F-B9FB69AEB19C}">
      <dgm:prSet phldrT="[Text]"/>
      <dgm:spPr/>
      <dgm:t>
        <a:bodyPr/>
        <a:lstStyle/>
        <a:p>
          <a:r>
            <a:rPr lang="en-US" dirty="0" smtClean="0"/>
            <a:t>Pre-paid DBCS Subscription</a:t>
          </a:r>
          <a:endParaRPr lang="en-US" dirty="0"/>
        </a:p>
      </dgm:t>
    </dgm:pt>
    <dgm:pt modelId="{BAAC95B4-9ABE-C64C-9F97-84A452A6C090}" type="parTrans" cxnId="{0AB22B83-B11F-7A4C-9F99-D3B14ED4AABB}">
      <dgm:prSet/>
      <dgm:spPr/>
      <dgm:t>
        <a:bodyPr/>
        <a:lstStyle/>
        <a:p>
          <a:endParaRPr lang="en-US"/>
        </a:p>
      </dgm:t>
    </dgm:pt>
    <dgm:pt modelId="{15BC9C3A-2186-B145-B1E6-426E8DE7C1AA}" type="sibTrans" cxnId="{0AB22B83-B11F-7A4C-9F99-D3B14ED4AABB}">
      <dgm:prSet/>
      <dgm:spPr/>
      <dgm:t>
        <a:bodyPr/>
        <a:lstStyle/>
        <a:p>
          <a:endParaRPr lang="en-US"/>
        </a:p>
      </dgm:t>
    </dgm:pt>
    <dgm:pt modelId="{2CB3370A-38AA-BE4B-91B0-2CDD0EFEB875}">
      <dgm:prSet phldrT="[Text]"/>
      <dgm:spPr/>
      <dgm:t>
        <a:bodyPr/>
        <a:lstStyle/>
        <a:p>
          <a:r>
            <a:rPr lang="en-US" dirty="0" smtClean="0"/>
            <a:t>Instance creation</a:t>
          </a:r>
          <a:endParaRPr lang="en-US" dirty="0"/>
        </a:p>
      </dgm:t>
    </dgm:pt>
    <dgm:pt modelId="{410AF200-4F21-A74A-A927-AD61B62F8C32}" type="parTrans" cxnId="{CCFC5A34-98D5-A948-AAA6-864CB3D09A7B}">
      <dgm:prSet/>
      <dgm:spPr/>
      <dgm:t>
        <a:bodyPr/>
        <a:lstStyle/>
        <a:p>
          <a:endParaRPr lang="en-US"/>
        </a:p>
      </dgm:t>
    </dgm:pt>
    <dgm:pt modelId="{09FBAA23-373C-DB49-B994-00DD5C49E3D4}" type="sibTrans" cxnId="{CCFC5A34-98D5-A948-AAA6-864CB3D09A7B}">
      <dgm:prSet/>
      <dgm:spPr/>
      <dgm:t>
        <a:bodyPr/>
        <a:lstStyle/>
        <a:p>
          <a:endParaRPr lang="en-US"/>
        </a:p>
      </dgm:t>
    </dgm:pt>
    <dgm:pt modelId="{3DF9FE4B-1998-F643-AF10-2799E4C7ADCD}">
      <dgm:prSet phldrT="[Text]"/>
      <dgm:spPr/>
      <dgm:t>
        <a:bodyPr/>
        <a:lstStyle/>
        <a:p>
          <a:r>
            <a:rPr lang="en-US" dirty="0" smtClean="0"/>
            <a:t>Automated or Virtual Image</a:t>
          </a:r>
          <a:endParaRPr lang="en-US" dirty="0"/>
        </a:p>
      </dgm:t>
    </dgm:pt>
    <dgm:pt modelId="{173082D1-265F-4B44-B2B1-D4AFCD0745B6}" type="parTrans" cxnId="{F7DA8277-A613-6247-8C98-2F39FB53248F}">
      <dgm:prSet/>
      <dgm:spPr/>
      <dgm:t>
        <a:bodyPr/>
        <a:lstStyle/>
        <a:p>
          <a:endParaRPr lang="en-US"/>
        </a:p>
      </dgm:t>
    </dgm:pt>
    <dgm:pt modelId="{AA347B34-1860-6349-8136-E8F4D4C798F2}" type="sibTrans" cxnId="{F7DA8277-A613-6247-8C98-2F39FB53248F}">
      <dgm:prSet/>
      <dgm:spPr/>
      <dgm:t>
        <a:bodyPr/>
        <a:lstStyle/>
        <a:p>
          <a:endParaRPr lang="en-US"/>
        </a:p>
      </dgm:t>
    </dgm:pt>
    <dgm:pt modelId="{4D188602-6394-7D48-BB06-83AC36927687}">
      <dgm:prSet phldrT="[Text]"/>
      <dgm:spPr/>
      <dgm:t>
        <a:bodyPr/>
        <a:lstStyle/>
        <a:p>
          <a:r>
            <a:rPr lang="en-US" dirty="0" smtClean="0"/>
            <a:t>Extreme Performance</a:t>
          </a:r>
          <a:endParaRPr lang="en-US" dirty="0"/>
        </a:p>
      </dgm:t>
    </dgm:pt>
    <dgm:pt modelId="{5F8E9B0B-50F0-1548-9388-4F80DFAAEBCB}" type="parTrans" cxnId="{90B30BFF-F03A-6B4A-9343-AC595CACC120}">
      <dgm:prSet/>
      <dgm:spPr/>
      <dgm:t>
        <a:bodyPr/>
        <a:lstStyle/>
        <a:p>
          <a:endParaRPr lang="en-US"/>
        </a:p>
      </dgm:t>
    </dgm:pt>
    <dgm:pt modelId="{8391F44D-C640-884B-8A31-3FC768E47529}" type="sibTrans" cxnId="{90B30BFF-F03A-6B4A-9343-AC595CACC120}">
      <dgm:prSet/>
      <dgm:spPr/>
      <dgm:t>
        <a:bodyPr/>
        <a:lstStyle/>
        <a:p>
          <a:endParaRPr lang="en-US"/>
        </a:p>
      </dgm:t>
    </dgm:pt>
    <dgm:pt modelId="{1488E3AB-2299-4348-8A17-2AA799D8DED9}">
      <dgm:prSet phldrT="[Text]"/>
      <dgm:spPr/>
      <dgm:t>
        <a:bodyPr/>
        <a:lstStyle/>
        <a:p>
          <a:r>
            <a:rPr lang="en-US" dirty="0" smtClean="0"/>
            <a:t>Cloud-side SSH</a:t>
          </a:r>
          <a:endParaRPr lang="en-US" dirty="0"/>
        </a:p>
      </dgm:t>
    </dgm:pt>
    <dgm:pt modelId="{468978DD-24EA-4642-8958-88CFB8690203}" type="parTrans" cxnId="{5392ABD6-F3F8-474D-8F37-E5D7DA320279}">
      <dgm:prSet/>
      <dgm:spPr/>
      <dgm:t>
        <a:bodyPr/>
        <a:lstStyle/>
        <a:p>
          <a:endParaRPr lang="en-US"/>
        </a:p>
      </dgm:t>
    </dgm:pt>
    <dgm:pt modelId="{B8B09D2D-1520-E44D-80F6-030A51CBE277}" type="sibTrans" cxnId="{5392ABD6-F3F8-474D-8F37-E5D7DA320279}">
      <dgm:prSet/>
      <dgm:spPr/>
      <dgm:t>
        <a:bodyPr/>
        <a:lstStyle/>
        <a:p>
          <a:endParaRPr lang="en-US"/>
        </a:p>
      </dgm:t>
    </dgm:pt>
    <dgm:pt modelId="{526F4874-E843-7A4F-9D54-867BC7799A00}">
      <dgm:prSet phldrT="[Text]"/>
      <dgm:spPr/>
      <dgm:t>
        <a:bodyPr/>
        <a:lstStyle/>
        <a:p>
          <a:r>
            <a:rPr lang="en-US" dirty="0" smtClean="0"/>
            <a:t>Restrict IP address access</a:t>
          </a:r>
          <a:endParaRPr lang="en-US" dirty="0"/>
        </a:p>
      </dgm:t>
    </dgm:pt>
    <dgm:pt modelId="{1808E7EE-B914-6646-8AD4-B825DEC03A74}" type="parTrans" cxnId="{68E0A5E3-E010-3945-BFD7-A098401E8D26}">
      <dgm:prSet/>
      <dgm:spPr/>
      <dgm:t>
        <a:bodyPr/>
        <a:lstStyle/>
        <a:p>
          <a:endParaRPr lang="en-US"/>
        </a:p>
      </dgm:t>
    </dgm:pt>
    <dgm:pt modelId="{0C5A11CE-AAB2-8147-9834-84480831F923}" type="sibTrans" cxnId="{68E0A5E3-E010-3945-BFD7-A098401E8D26}">
      <dgm:prSet/>
      <dgm:spPr/>
      <dgm:t>
        <a:bodyPr/>
        <a:lstStyle/>
        <a:p>
          <a:endParaRPr lang="en-US"/>
        </a:p>
      </dgm:t>
    </dgm:pt>
    <dgm:pt modelId="{3A588A78-6C68-0141-93C8-DCBE16818C0B}">
      <dgm:prSet phldrT="[Text]"/>
      <dgm:spPr/>
      <dgm:t>
        <a:bodyPr/>
        <a:lstStyle/>
        <a:p>
          <a:r>
            <a:rPr lang="en-US" dirty="0" smtClean="0"/>
            <a:t>Create listener port</a:t>
          </a:r>
          <a:endParaRPr lang="en-US" dirty="0"/>
        </a:p>
      </dgm:t>
    </dgm:pt>
    <dgm:pt modelId="{DCB2D6A3-A241-F640-902D-85B0E2F15CA3}" type="parTrans" cxnId="{812500B6-AC1B-CF48-936B-A075288FC045}">
      <dgm:prSet/>
      <dgm:spPr/>
      <dgm:t>
        <a:bodyPr/>
        <a:lstStyle/>
        <a:p>
          <a:endParaRPr lang="en-US"/>
        </a:p>
      </dgm:t>
    </dgm:pt>
    <dgm:pt modelId="{F7FCE3BD-D03E-914A-8A87-E6FA04CF49EC}" type="sibTrans" cxnId="{812500B6-AC1B-CF48-936B-A075288FC045}">
      <dgm:prSet/>
      <dgm:spPr/>
      <dgm:t>
        <a:bodyPr/>
        <a:lstStyle/>
        <a:p>
          <a:endParaRPr lang="en-US"/>
        </a:p>
      </dgm:t>
    </dgm:pt>
    <dgm:pt modelId="{1C88AF91-B2B9-CB40-91AA-823417A15555}">
      <dgm:prSet phldrT="[Text]"/>
      <dgm:spPr/>
      <dgm:t>
        <a:bodyPr/>
        <a:lstStyle/>
        <a:p>
          <a:r>
            <a:rPr lang="en-US" dirty="0" smtClean="0"/>
            <a:t>On-premises network security</a:t>
          </a:r>
          <a:endParaRPr lang="en-US" dirty="0"/>
        </a:p>
      </dgm:t>
    </dgm:pt>
    <dgm:pt modelId="{EF633C92-CBF7-3B45-B3E7-12E13025796B}" type="parTrans" cxnId="{0F2A41E2-8765-EA41-B2AA-A0611BE4E8C9}">
      <dgm:prSet/>
      <dgm:spPr/>
      <dgm:t>
        <a:bodyPr/>
        <a:lstStyle/>
        <a:p>
          <a:endParaRPr lang="en-US"/>
        </a:p>
      </dgm:t>
    </dgm:pt>
    <dgm:pt modelId="{339F0E04-C44F-D64D-81AC-6FFFC8C34B00}" type="sibTrans" cxnId="{0F2A41E2-8765-EA41-B2AA-A0611BE4E8C9}">
      <dgm:prSet/>
      <dgm:spPr/>
      <dgm:t>
        <a:bodyPr/>
        <a:lstStyle/>
        <a:p>
          <a:endParaRPr lang="en-US"/>
        </a:p>
      </dgm:t>
    </dgm:pt>
    <dgm:pt modelId="{9D85CFEC-C196-8A48-8832-9221328B2453}">
      <dgm:prSet phldrT="[Text]"/>
      <dgm:spPr/>
      <dgm:t>
        <a:bodyPr/>
        <a:lstStyle/>
        <a:p>
          <a:r>
            <a:rPr lang="en-US" dirty="0" smtClean="0"/>
            <a:t>On-Premises SQL*Net</a:t>
          </a:r>
          <a:endParaRPr lang="en-US" dirty="0"/>
        </a:p>
      </dgm:t>
    </dgm:pt>
    <dgm:pt modelId="{57DAFAB7-AC71-1244-B4D8-FD7CD55E35C8}" type="parTrans" cxnId="{0E4ACE38-8289-394A-9C9E-C76300DC5744}">
      <dgm:prSet/>
      <dgm:spPr/>
      <dgm:t>
        <a:bodyPr/>
        <a:lstStyle/>
        <a:p>
          <a:endParaRPr lang="en-US"/>
        </a:p>
      </dgm:t>
    </dgm:pt>
    <dgm:pt modelId="{05421A34-7F12-A54B-8B39-04930C5105F9}" type="sibTrans" cxnId="{0E4ACE38-8289-394A-9C9E-C76300DC5744}">
      <dgm:prSet/>
      <dgm:spPr/>
      <dgm:t>
        <a:bodyPr/>
        <a:lstStyle/>
        <a:p>
          <a:endParaRPr lang="en-US"/>
        </a:p>
      </dgm:t>
    </dgm:pt>
    <dgm:pt modelId="{08528C5F-E38F-0A47-A0AB-9BA867476CB4}">
      <dgm:prSet phldrT="[Text]"/>
      <dgm:spPr/>
      <dgm:t>
        <a:bodyPr/>
        <a:lstStyle/>
        <a:p>
          <a:r>
            <a:rPr lang="en-US" dirty="0" smtClean="0"/>
            <a:t>TDE encryption (optional)</a:t>
          </a:r>
          <a:endParaRPr lang="en-US" dirty="0"/>
        </a:p>
      </dgm:t>
    </dgm:pt>
    <dgm:pt modelId="{FCCAE39A-54FA-B34D-A89D-585CE4961987}" type="parTrans" cxnId="{36D8B534-9D45-9640-AE11-DBC56CA3F3FC}">
      <dgm:prSet/>
      <dgm:spPr/>
      <dgm:t>
        <a:bodyPr/>
        <a:lstStyle/>
        <a:p>
          <a:endParaRPr lang="en-US"/>
        </a:p>
      </dgm:t>
    </dgm:pt>
    <dgm:pt modelId="{F992B881-A27F-E342-970F-E60D699DE03D}" type="sibTrans" cxnId="{36D8B534-9D45-9640-AE11-DBC56CA3F3FC}">
      <dgm:prSet/>
      <dgm:spPr/>
      <dgm:t>
        <a:bodyPr/>
        <a:lstStyle/>
        <a:p>
          <a:endParaRPr lang="en-US"/>
        </a:p>
      </dgm:t>
    </dgm:pt>
    <dgm:pt modelId="{DE3F16AD-9DA7-1143-8DA7-74B55D32D804}">
      <dgm:prSet phldrT="[Text]"/>
      <dgm:spPr/>
      <dgm:t>
        <a:bodyPr/>
        <a:lstStyle/>
        <a:p>
          <a:r>
            <a:rPr lang="en-US" dirty="0" smtClean="0"/>
            <a:t>From on-premises</a:t>
          </a:r>
          <a:endParaRPr lang="en-US" dirty="0"/>
        </a:p>
      </dgm:t>
    </dgm:pt>
    <dgm:pt modelId="{6144BA46-5A7F-5C4E-9A64-C5FABFE69E30}" type="parTrans" cxnId="{3408FDC3-F29E-664B-ACC1-4FEF2565A5E9}">
      <dgm:prSet/>
      <dgm:spPr/>
      <dgm:t>
        <a:bodyPr/>
        <a:lstStyle/>
        <a:p>
          <a:endParaRPr lang="en-US"/>
        </a:p>
      </dgm:t>
    </dgm:pt>
    <dgm:pt modelId="{6A5FB93C-1C84-7A46-AB09-269236431C57}" type="sibTrans" cxnId="{3408FDC3-F29E-664B-ACC1-4FEF2565A5E9}">
      <dgm:prSet/>
      <dgm:spPr/>
      <dgm:t>
        <a:bodyPr/>
        <a:lstStyle/>
        <a:p>
          <a:endParaRPr lang="en-US"/>
        </a:p>
      </dgm:t>
    </dgm:pt>
    <dgm:pt modelId="{1D6648DC-830A-4E4E-BB15-34F6F0A42046}">
      <dgm:prSet phldrT="[Text]"/>
      <dgm:spPr/>
      <dgm:t>
        <a:bodyPr/>
        <a:lstStyle/>
        <a:p>
          <a:r>
            <a:rPr lang="en-US" dirty="0" smtClean="0"/>
            <a:t>Using RMAN DUPLICATE</a:t>
          </a:r>
          <a:endParaRPr lang="en-US" dirty="0"/>
        </a:p>
      </dgm:t>
    </dgm:pt>
    <dgm:pt modelId="{FF191BB7-F3D6-6C4C-9F96-2AE22449F001}" type="parTrans" cxnId="{64054DA9-DF41-5B49-AF66-A0961C016AE0}">
      <dgm:prSet/>
      <dgm:spPr/>
      <dgm:t>
        <a:bodyPr/>
        <a:lstStyle/>
        <a:p>
          <a:endParaRPr lang="en-US"/>
        </a:p>
      </dgm:t>
    </dgm:pt>
    <dgm:pt modelId="{596F2687-33FF-2145-8D51-4145EAD893C0}" type="sibTrans" cxnId="{64054DA9-DF41-5B49-AF66-A0961C016AE0}">
      <dgm:prSet/>
      <dgm:spPr/>
      <dgm:t>
        <a:bodyPr/>
        <a:lstStyle/>
        <a:p>
          <a:endParaRPr lang="en-US"/>
        </a:p>
      </dgm:t>
    </dgm:pt>
    <dgm:pt modelId="{2FC36687-7948-4749-ACA8-02E0551D2D7C}">
      <dgm:prSet phldrT="[Text]"/>
      <dgm:spPr/>
      <dgm:t>
        <a:bodyPr/>
        <a:lstStyle/>
        <a:p>
          <a:r>
            <a:rPr lang="en-US" dirty="0" smtClean="0"/>
            <a:t>Using Oracle Database Backup Service</a:t>
          </a:r>
          <a:endParaRPr lang="en-US" dirty="0"/>
        </a:p>
      </dgm:t>
    </dgm:pt>
    <dgm:pt modelId="{BCC9749D-C1F9-9845-A7D8-4EFB390AD316}" type="parTrans" cxnId="{73A49B5B-7D21-8141-9B3C-7A0412E2C459}">
      <dgm:prSet/>
      <dgm:spPr/>
      <dgm:t>
        <a:bodyPr/>
        <a:lstStyle/>
        <a:p>
          <a:endParaRPr lang="en-US"/>
        </a:p>
      </dgm:t>
    </dgm:pt>
    <dgm:pt modelId="{1FD338FE-9AE5-1A4C-8C4D-C3FD62EA443C}" type="sibTrans" cxnId="{73A49B5B-7D21-8141-9B3C-7A0412E2C459}">
      <dgm:prSet/>
      <dgm:spPr/>
      <dgm:t>
        <a:bodyPr/>
        <a:lstStyle/>
        <a:p>
          <a:endParaRPr lang="en-US"/>
        </a:p>
      </dgm:t>
    </dgm:pt>
    <dgm:pt modelId="{BA41143A-F382-7E4D-BB52-C1BFE245B373}">
      <dgm:prSet phldrT="[Text]"/>
      <dgm:spPr/>
      <dgm:t>
        <a:bodyPr/>
        <a:lstStyle/>
        <a:p>
          <a:r>
            <a:rPr lang="en-US" dirty="0" smtClean="0"/>
            <a:t>Health Check / Monitor Lags</a:t>
          </a:r>
          <a:endParaRPr lang="en-US" dirty="0"/>
        </a:p>
      </dgm:t>
    </dgm:pt>
    <dgm:pt modelId="{F579CAAA-0D69-0A44-82F3-29AFE8569CE0}" type="parTrans" cxnId="{D95E3462-0AA2-0F40-A011-AC320415FB4C}">
      <dgm:prSet/>
      <dgm:spPr/>
      <dgm:t>
        <a:bodyPr/>
        <a:lstStyle/>
        <a:p>
          <a:endParaRPr lang="en-US"/>
        </a:p>
      </dgm:t>
    </dgm:pt>
    <dgm:pt modelId="{9142535E-E82C-F143-AA7B-4036DD2C56EB}" type="sibTrans" cxnId="{D95E3462-0AA2-0F40-A011-AC320415FB4C}">
      <dgm:prSet/>
      <dgm:spPr/>
      <dgm:t>
        <a:bodyPr/>
        <a:lstStyle/>
        <a:p>
          <a:endParaRPr lang="en-US"/>
        </a:p>
      </dgm:t>
    </dgm:pt>
    <dgm:pt modelId="{0F9CCEDA-9781-D945-9C0A-82951BF90A4C}">
      <dgm:prSet phldrT="[Text]"/>
      <dgm:spPr/>
      <dgm:t>
        <a:bodyPr/>
        <a:lstStyle/>
        <a:p>
          <a:r>
            <a:rPr lang="en-US" dirty="0" smtClean="0"/>
            <a:t>Failover/Switchover to Cloud</a:t>
          </a:r>
          <a:endParaRPr lang="en-US" dirty="0"/>
        </a:p>
      </dgm:t>
    </dgm:pt>
    <dgm:pt modelId="{45EC632B-BCBA-054F-AF8E-8FFC17B431F6}" type="parTrans" cxnId="{BD7619E8-A89A-BB42-8F24-DE4D62FA9536}">
      <dgm:prSet/>
      <dgm:spPr/>
      <dgm:t>
        <a:bodyPr/>
        <a:lstStyle/>
        <a:p>
          <a:endParaRPr lang="en-US"/>
        </a:p>
      </dgm:t>
    </dgm:pt>
    <dgm:pt modelId="{A793584B-B75D-9740-BAC6-2E546B16AAB7}" type="sibTrans" cxnId="{BD7619E8-A89A-BB42-8F24-DE4D62FA9536}">
      <dgm:prSet/>
      <dgm:spPr/>
      <dgm:t>
        <a:bodyPr/>
        <a:lstStyle/>
        <a:p>
          <a:endParaRPr lang="en-US"/>
        </a:p>
      </dgm:t>
    </dgm:pt>
    <dgm:pt modelId="{6817F517-C22E-AB46-BFDA-3BA105AAD632}">
      <dgm:prSet phldrT="[Text]"/>
      <dgm:spPr/>
      <dgm:t>
        <a:bodyPr/>
        <a:lstStyle/>
        <a:p>
          <a:r>
            <a:rPr lang="en-US" dirty="0" smtClean="0"/>
            <a:t>Use Standby for reporting, testing</a:t>
          </a:r>
          <a:endParaRPr lang="en-US" dirty="0"/>
        </a:p>
      </dgm:t>
    </dgm:pt>
    <dgm:pt modelId="{4A0023AF-9627-3845-92E7-8C69E729BDE3}" type="parTrans" cxnId="{8E3C0EEE-F099-F849-AA8C-48E916029C4A}">
      <dgm:prSet/>
      <dgm:spPr/>
      <dgm:t>
        <a:bodyPr/>
        <a:lstStyle/>
        <a:p>
          <a:endParaRPr lang="en-US"/>
        </a:p>
      </dgm:t>
    </dgm:pt>
    <dgm:pt modelId="{DDCE05F7-9BDF-BF4C-A898-A5E63ACA4CF1}" type="sibTrans" cxnId="{8E3C0EEE-F099-F849-AA8C-48E916029C4A}">
      <dgm:prSet/>
      <dgm:spPr/>
      <dgm:t>
        <a:bodyPr/>
        <a:lstStyle/>
        <a:p>
          <a:endParaRPr lang="en-US"/>
        </a:p>
      </dgm:t>
    </dgm:pt>
    <dgm:pt modelId="{61857987-37EA-B145-B3E2-64A76C2E5205}">
      <dgm:prSet phldrT="[Text]"/>
      <dgm:spPr/>
      <dgm:t>
        <a:bodyPr/>
        <a:lstStyle/>
        <a:p>
          <a:r>
            <a:rPr lang="en-US" dirty="0" smtClean="0"/>
            <a:t>Validate DR setup</a:t>
          </a:r>
          <a:endParaRPr lang="en-US" dirty="0"/>
        </a:p>
      </dgm:t>
    </dgm:pt>
    <dgm:pt modelId="{60EA462F-1710-4B44-8069-9CD4FCF6CFB5}" type="parTrans" cxnId="{5BC53DF1-1167-7643-905F-073387B9C66F}">
      <dgm:prSet/>
      <dgm:spPr/>
      <dgm:t>
        <a:bodyPr/>
        <a:lstStyle/>
        <a:p>
          <a:endParaRPr lang="en-US"/>
        </a:p>
      </dgm:t>
    </dgm:pt>
    <dgm:pt modelId="{653A6C3C-FA31-8F4B-9E25-5DA8F3DFF0EF}" type="sibTrans" cxnId="{5BC53DF1-1167-7643-905F-073387B9C66F}">
      <dgm:prSet/>
      <dgm:spPr/>
      <dgm:t>
        <a:bodyPr/>
        <a:lstStyle/>
        <a:p>
          <a:endParaRPr lang="en-US"/>
        </a:p>
      </dgm:t>
    </dgm:pt>
    <dgm:pt modelId="{1499BC5F-66A6-FE4F-8739-91D7B7BD3886}">
      <dgm:prSet phldrT="[Text]"/>
      <dgm:spPr/>
      <dgm:t>
        <a:bodyPr/>
        <a:lstStyle/>
        <a:p>
          <a:r>
            <a:rPr lang="en-US" dirty="0" smtClean="0"/>
            <a:t>On-premises Active Data Guard  licensing</a:t>
          </a:r>
          <a:endParaRPr lang="en-US" dirty="0"/>
        </a:p>
      </dgm:t>
    </dgm:pt>
    <dgm:pt modelId="{079E7FD3-4BFA-FA41-B146-8E76823DF3BA}" type="parTrans" cxnId="{DFE543EE-D990-FF45-9FD6-6C7135DFCDD4}">
      <dgm:prSet/>
      <dgm:spPr/>
      <dgm:t>
        <a:bodyPr/>
        <a:lstStyle/>
        <a:p>
          <a:endParaRPr lang="en-US"/>
        </a:p>
      </dgm:t>
    </dgm:pt>
    <dgm:pt modelId="{3617DF27-21B0-9545-B770-1B6268D109C6}" type="sibTrans" cxnId="{DFE543EE-D990-FF45-9FD6-6C7135DFCDD4}">
      <dgm:prSet/>
      <dgm:spPr/>
      <dgm:t>
        <a:bodyPr/>
        <a:lstStyle/>
        <a:p>
          <a:endParaRPr lang="en-US"/>
        </a:p>
      </dgm:t>
    </dgm:pt>
    <dgm:pt modelId="{703A0E13-8B4A-1D4D-92E5-793A816C4F7E}" type="pres">
      <dgm:prSet presAssocID="{8216A69D-353E-4E44-A389-106EE1CA0B63}" presName="diagram" presStyleCnt="0">
        <dgm:presLayoutVars>
          <dgm:chPref val="1"/>
          <dgm:dir/>
          <dgm:animOne val="branch"/>
          <dgm:animLvl val="lvl"/>
          <dgm:resizeHandles/>
        </dgm:presLayoutVars>
      </dgm:prSet>
      <dgm:spPr/>
      <dgm:t>
        <a:bodyPr/>
        <a:lstStyle/>
        <a:p>
          <a:endParaRPr lang="en-US"/>
        </a:p>
      </dgm:t>
    </dgm:pt>
    <dgm:pt modelId="{54E3E415-D955-E74E-9D2F-E2E11C5C4E27}" type="pres">
      <dgm:prSet presAssocID="{14F2BD58-290C-7B4C-826D-76884549D988}" presName="root" presStyleCnt="0"/>
      <dgm:spPr/>
    </dgm:pt>
    <dgm:pt modelId="{517FBA67-5B7C-CC46-B894-696639FDCAD0}" type="pres">
      <dgm:prSet presAssocID="{14F2BD58-290C-7B4C-826D-76884549D988}" presName="rootComposite" presStyleCnt="0"/>
      <dgm:spPr/>
    </dgm:pt>
    <dgm:pt modelId="{62F058F0-7E17-354D-876B-9A3FDCCCEB23}" type="pres">
      <dgm:prSet presAssocID="{14F2BD58-290C-7B4C-826D-76884549D988}" presName="rootText" presStyleLbl="node1" presStyleIdx="0" presStyleCnt="6"/>
      <dgm:spPr/>
      <dgm:t>
        <a:bodyPr/>
        <a:lstStyle/>
        <a:p>
          <a:endParaRPr lang="en-US"/>
        </a:p>
      </dgm:t>
    </dgm:pt>
    <dgm:pt modelId="{8E5A422A-79DF-254C-9DBF-8FF4483F8F85}" type="pres">
      <dgm:prSet presAssocID="{14F2BD58-290C-7B4C-826D-76884549D988}" presName="rootConnector" presStyleLbl="node1" presStyleIdx="0" presStyleCnt="6"/>
      <dgm:spPr/>
      <dgm:t>
        <a:bodyPr/>
        <a:lstStyle/>
        <a:p>
          <a:endParaRPr lang="en-US"/>
        </a:p>
      </dgm:t>
    </dgm:pt>
    <dgm:pt modelId="{360B8B5B-04C5-A44F-AE1B-FCECE379D3CD}" type="pres">
      <dgm:prSet presAssocID="{14F2BD58-290C-7B4C-826D-76884549D988}" presName="childShape" presStyleCnt="0"/>
      <dgm:spPr/>
    </dgm:pt>
    <dgm:pt modelId="{B6E6D83B-7FB6-9746-8E88-476253FC8F77}" type="pres">
      <dgm:prSet presAssocID="{BAAC95B4-9ABE-C64C-9F97-84A452A6C090}" presName="Name13" presStyleLbl="parChTrans1D2" presStyleIdx="0" presStyleCnt="18"/>
      <dgm:spPr/>
      <dgm:t>
        <a:bodyPr/>
        <a:lstStyle/>
        <a:p>
          <a:endParaRPr lang="en-US"/>
        </a:p>
      </dgm:t>
    </dgm:pt>
    <dgm:pt modelId="{3DD85C46-90D6-804E-9D60-9F3069478DA7}" type="pres">
      <dgm:prSet presAssocID="{5E88F2B4-F4F9-EE4B-BE9F-B9FB69AEB19C}" presName="childText" presStyleLbl="bgAcc1" presStyleIdx="0" presStyleCnt="18">
        <dgm:presLayoutVars>
          <dgm:bulletEnabled val="1"/>
        </dgm:presLayoutVars>
      </dgm:prSet>
      <dgm:spPr/>
      <dgm:t>
        <a:bodyPr/>
        <a:lstStyle/>
        <a:p>
          <a:endParaRPr lang="en-US"/>
        </a:p>
      </dgm:t>
    </dgm:pt>
    <dgm:pt modelId="{D73A7C18-7842-7F45-81AE-0D0F2841FDEC}" type="pres">
      <dgm:prSet presAssocID="{079E7FD3-4BFA-FA41-B146-8E76823DF3BA}" presName="Name13" presStyleLbl="parChTrans1D2" presStyleIdx="1" presStyleCnt="18"/>
      <dgm:spPr/>
      <dgm:t>
        <a:bodyPr/>
        <a:lstStyle/>
        <a:p>
          <a:endParaRPr lang="en-US"/>
        </a:p>
      </dgm:t>
    </dgm:pt>
    <dgm:pt modelId="{2555382C-F475-1B49-8588-F05B9D2E967E}" type="pres">
      <dgm:prSet presAssocID="{1499BC5F-66A6-FE4F-8739-91D7B7BD3886}" presName="childText" presStyleLbl="bgAcc1" presStyleIdx="1" presStyleCnt="18">
        <dgm:presLayoutVars>
          <dgm:bulletEnabled val="1"/>
        </dgm:presLayoutVars>
      </dgm:prSet>
      <dgm:spPr/>
      <dgm:t>
        <a:bodyPr/>
        <a:lstStyle/>
        <a:p>
          <a:endParaRPr lang="en-US"/>
        </a:p>
      </dgm:t>
    </dgm:pt>
    <dgm:pt modelId="{DCDA6D54-5909-7745-BC91-A922F4C91180}" type="pres">
      <dgm:prSet presAssocID="{1B005310-01B1-764C-9530-32ABBD62ED46}" presName="root" presStyleCnt="0"/>
      <dgm:spPr/>
    </dgm:pt>
    <dgm:pt modelId="{71E9923E-368F-054F-BD4F-5BCA6DB3CFBE}" type="pres">
      <dgm:prSet presAssocID="{1B005310-01B1-764C-9530-32ABBD62ED46}" presName="rootComposite" presStyleCnt="0"/>
      <dgm:spPr/>
    </dgm:pt>
    <dgm:pt modelId="{B495804A-64DA-014C-A187-3B1867111E01}" type="pres">
      <dgm:prSet presAssocID="{1B005310-01B1-764C-9530-32ABBD62ED46}" presName="rootText" presStyleLbl="node1" presStyleIdx="1" presStyleCnt="6"/>
      <dgm:spPr/>
      <dgm:t>
        <a:bodyPr/>
        <a:lstStyle/>
        <a:p>
          <a:endParaRPr lang="en-US"/>
        </a:p>
      </dgm:t>
    </dgm:pt>
    <dgm:pt modelId="{774D82B7-019D-354A-AE75-EFFCD16A1A9E}" type="pres">
      <dgm:prSet presAssocID="{1B005310-01B1-764C-9530-32ABBD62ED46}" presName="rootConnector" presStyleLbl="node1" presStyleIdx="1" presStyleCnt="6"/>
      <dgm:spPr/>
      <dgm:t>
        <a:bodyPr/>
        <a:lstStyle/>
        <a:p>
          <a:endParaRPr lang="en-US"/>
        </a:p>
      </dgm:t>
    </dgm:pt>
    <dgm:pt modelId="{8B53F25D-6DAA-D441-B0FC-AA7954700CE9}" type="pres">
      <dgm:prSet presAssocID="{1B005310-01B1-764C-9530-32ABBD62ED46}" presName="childShape" presStyleCnt="0"/>
      <dgm:spPr/>
    </dgm:pt>
    <dgm:pt modelId="{B74877F8-5D22-A044-8A9D-E71F56EB6F46}" type="pres">
      <dgm:prSet presAssocID="{410AF200-4F21-A74A-A927-AD61B62F8C32}" presName="Name13" presStyleLbl="parChTrans1D2" presStyleIdx="2" presStyleCnt="18"/>
      <dgm:spPr/>
      <dgm:t>
        <a:bodyPr/>
        <a:lstStyle/>
        <a:p>
          <a:endParaRPr lang="en-US"/>
        </a:p>
      </dgm:t>
    </dgm:pt>
    <dgm:pt modelId="{A045D9BD-476C-CA40-A115-186A164BBAF6}" type="pres">
      <dgm:prSet presAssocID="{2CB3370A-38AA-BE4B-91B0-2CDD0EFEB875}" presName="childText" presStyleLbl="bgAcc1" presStyleIdx="2" presStyleCnt="18">
        <dgm:presLayoutVars>
          <dgm:bulletEnabled val="1"/>
        </dgm:presLayoutVars>
      </dgm:prSet>
      <dgm:spPr/>
      <dgm:t>
        <a:bodyPr/>
        <a:lstStyle/>
        <a:p>
          <a:endParaRPr lang="en-US"/>
        </a:p>
      </dgm:t>
    </dgm:pt>
    <dgm:pt modelId="{6B732117-7241-E242-9790-90097C572CD8}" type="pres">
      <dgm:prSet presAssocID="{173082D1-265F-4B44-B2B1-D4AFCD0745B6}" presName="Name13" presStyleLbl="parChTrans1D2" presStyleIdx="3" presStyleCnt="18"/>
      <dgm:spPr/>
      <dgm:t>
        <a:bodyPr/>
        <a:lstStyle/>
        <a:p>
          <a:endParaRPr lang="en-US"/>
        </a:p>
      </dgm:t>
    </dgm:pt>
    <dgm:pt modelId="{27733BAA-35EA-D34B-B940-EAF60686194F}" type="pres">
      <dgm:prSet presAssocID="{3DF9FE4B-1998-F643-AF10-2799E4C7ADCD}" presName="childText" presStyleLbl="bgAcc1" presStyleIdx="3" presStyleCnt="18">
        <dgm:presLayoutVars>
          <dgm:bulletEnabled val="1"/>
        </dgm:presLayoutVars>
      </dgm:prSet>
      <dgm:spPr/>
      <dgm:t>
        <a:bodyPr/>
        <a:lstStyle/>
        <a:p>
          <a:endParaRPr lang="en-US"/>
        </a:p>
      </dgm:t>
    </dgm:pt>
    <dgm:pt modelId="{8B4576F8-1C5D-414C-9B51-8F810ABEA4C3}" type="pres">
      <dgm:prSet presAssocID="{5F8E9B0B-50F0-1548-9388-4F80DFAAEBCB}" presName="Name13" presStyleLbl="parChTrans1D2" presStyleIdx="4" presStyleCnt="18"/>
      <dgm:spPr/>
      <dgm:t>
        <a:bodyPr/>
        <a:lstStyle/>
        <a:p>
          <a:endParaRPr lang="en-US"/>
        </a:p>
      </dgm:t>
    </dgm:pt>
    <dgm:pt modelId="{DF4861BD-E86E-7942-9FA4-B386A885941E}" type="pres">
      <dgm:prSet presAssocID="{4D188602-6394-7D48-BB06-83AC36927687}" presName="childText" presStyleLbl="bgAcc1" presStyleIdx="4" presStyleCnt="18">
        <dgm:presLayoutVars>
          <dgm:bulletEnabled val="1"/>
        </dgm:presLayoutVars>
      </dgm:prSet>
      <dgm:spPr/>
      <dgm:t>
        <a:bodyPr/>
        <a:lstStyle/>
        <a:p>
          <a:endParaRPr lang="en-US"/>
        </a:p>
      </dgm:t>
    </dgm:pt>
    <dgm:pt modelId="{287183CE-104C-8640-8B97-854D9E0B9285}" type="pres">
      <dgm:prSet presAssocID="{037F52D7-1B65-5E49-8C2B-85C930DBAB33}" presName="root" presStyleCnt="0"/>
      <dgm:spPr/>
    </dgm:pt>
    <dgm:pt modelId="{EB76C0E1-F853-504B-A26F-B49E7309A742}" type="pres">
      <dgm:prSet presAssocID="{037F52D7-1B65-5E49-8C2B-85C930DBAB33}" presName="rootComposite" presStyleCnt="0"/>
      <dgm:spPr/>
    </dgm:pt>
    <dgm:pt modelId="{65926982-7EAF-4D4B-A402-5626DE8F0777}" type="pres">
      <dgm:prSet presAssocID="{037F52D7-1B65-5E49-8C2B-85C930DBAB33}" presName="rootText" presStyleLbl="node1" presStyleIdx="2" presStyleCnt="6"/>
      <dgm:spPr/>
      <dgm:t>
        <a:bodyPr/>
        <a:lstStyle/>
        <a:p>
          <a:endParaRPr lang="en-US"/>
        </a:p>
      </dgm:t>
    </dgm:pt>
    <dgm:pt modelId="{3ABF4C1E-077E-4247-B197-CF46574970BF}" type="pres">
      <dgm:prSet presAssocID="{037F52D7-1B65-5E49-8C2B-85C930DBAB33}" presName="rootConnector" presStyleLbl="node1" presStyleIdx="2" presStyleCnt="6"/>
      <dgm:spPr/>
      <dgm:t>
        <a:bodyPr/>
        <a:lstStyle/>
        <a:p>
          <a:endParaRPr lang="en-US"/>
        </a:p>
      </dgm:t>
    </dgm:pt>
    <dgm:pt modelId="{85C0CFD3-2064-3440-9C59-E6793000E42B}" type="pres">
      <dgm:prSet presAssocID="{037F52D7-1B65-5E49-8C2B-85C930DBAB33}" presName="childShape" presStyleCnt="0"/>
      <dgm:spPr/>
    </dgm:pt>
    <dgm:pt modelId="{3D60C13C-53DF-2944-9C8F-0AC49E417963}" type="pres">
      <dgm:prSet presAssocID="{468978DD-24EA-4642-8958-88CFB8690203}" presName="Name13" presStyleLbl="parChTrans1D2" presStyleIdx="5" presStyleCnt="18"/>
      <dgm:spPr/>
      <dgm:t>
        <a:bodyPr/>
        <a:lstStyle/>
        <a:p>
          <a:endParaRPr lang="en-US"/>
        </a:p>
      </dgm:t>
    </dgm:pt>
    <dgm:pt modelId="{44612E3F-B89C-6E45-BA7A-C9E020F83463}" type="pres">
      <dgm:prSet presAssocID="{1488E3AB-2299-4348-8A17-2AA799D8DED9}" presName="childText" presStyleLbl="bgAcc1" presStyleIdx="5" presStyleCnt="18">
        <dgm:presLayoutVars>
          <dgm:bulletEnabled val="1"/>
        </dgm:presLayoutVars>
      </dgm:prSet>
      <dgm:spPr/>
      <dgm:t>
        <a:bodyPr/>
        <a:lstStyle/>
        <a:p>
          <a:endParaRPr lang="en-US"/>
        </a:p>
      </dgm:t>
    </dgm:pt>
    <dgm:pt modelId="{8DD18E34-C82C-F041-B7FD-344A7EEC2B7D}" type="pres">
      <dgm:prSet presAssocID="{1808E7EE-B914-6646-8AD4-B825DEC03A74}" presName="Name13" presStyleLbl="parChTrans1D2" presStyleIdx="6" presStyleCnt="18"/>
      <dgm:spPr/>
      <dgm:t>
        <a:bodyPr/>
        <a:lstStyle/>
        <a:p>
          <a:endParaRPr lang="en-US"/>
        </a:p>
      </dgm:t>
    </dgm:pt>
    <dgm:pt modelId="{03419B3B-7F3A-4F49-A8FB-15CC0030E0E8}" type="pres">
      <dgm:prSet presAssocID="{526F4874-E843-7A4F-9D54-867BC7799A00}" presName="childText" presStyleLbl="bgAcc1" presStyleIdx="6" presStyleCnt="18">
        <dgm:presLayoutVars>
          <dgm:bulletEnabled val="1"/>
        </dgm:presLayoutVars>
      </dgm:prSet>
      <dgm:spPr/>
      <dgm:t>
        <a:bodyPr/>
        <a:lstStyle/>
        <a:p>
          <a:endParaRPr lang="en-US"/>
        </a:p>
      </dgm:t>
    </dgm:pt>
    <dgm:pt modelId="{6DD2BFE6-A639-1140-9C94-A2817B9DEDA2}" type="pres">
      <dgm:prSet presAssocID="{DCB2D6A3-A241-F640-902D-85B0E2F15CA3}" presName="Name13" presStyleLbl="parChTrans1D2" presStyleIdx="7" presStyleCnt="18"/>
      <dgm:spPr/>
      <dgm:t>
        <a:bodyPr/>
        <a:lstStyle/>
        <a:p>
          <a:endParaRPr lang="en-US"/>
        </a:p>
      </dgm:t>
    </dgm:pt>
    <dgm:pt modelId="{5B280ED0-24FC-2149-8BC2-4BB558D86D0D}" type="pres">
      <dgm:prSet presAssocID="{3A588A78-6C68-0141-93C8-DCBE16818C0B}" presName="childText" presStyleLbl="bgAcc1" presStyleIdx="7" presStyleCnt="18">
        <dgm:presLayoutVars>
          <dgm:bulletEnabled val="1"/>
        </dgm:presLayoutVars>
      </dgm:prSet>
      <dgm:spPr/>
      <dgm:t>
        <a:bodyPr/>
        <a:lstStyle/>
        <a:p>
          <a:endParaRPr lang="en-US"/>
        </a:p>
      </dgm:t>
    </dgm:pt>
    <dgm:pt modelId="{0D9B67CB-8948-5948-B75F-4459AE7BAC40}" type="pres">
      <dgm:prSet presAssocID="{EF633C92-CBF7-3B45-B3E7-12E13025796B}" presName="Name13" presStyleLbl="parChTrans1D2" presStyleIdx="8" presStyleCnt="18"/>
      <dgm:spPr/>
      <dgm:t>
        <a:bodyPr/>
        <a:lstStyle/>
        <a:p>
          <a:endParaRPr lang="en-US"/>
        </a:p>
      </dgm:t>
    </dgm:pt>
    <dgm:pt modelId="{26D4190C-1D6F-2E47-A490-A739943F418F}" type="pres">
      <dgm:prSet presAssocID="{1C88AF91-B2B9-CB40-91AA-823417A15555}" presName="childText" presStyleLbl="bgAcc1" presStyleIdx="8" presStyleCnt="18">
        <dgm:presLayoutVars>
          <dgm:bulletEnabled val="1"/>
        </dgm:presLayoutVars>
      </dgm:prSet>
      <dgm:spPr/>
      <dgm:t>
        <a:bodyPr/>
        <a:lstStyle/>
        <a:p>
          <a:endParaRPr lang="en-US"/>
        </a:p>
      </dgm:t>
    </dgm:pt>
    <dgm:pt modelId="{C495720B-119F-4647-B534-956204D3980D}" type="pres">
      <dgm:prSet presAssocID="{4E48C46A-0447-694E-8E19-EEA6F28E5EBF}" presName="root" presStyleCnt="0"/>
      <dgm:spPr/>
    </dgm:pt>
    <dgm:pt modelId="{EF4F15BD-60BF-5B4A-BDA8-D85406E90628}" type="pres">
      <dgm:prSet presAssocID="{4E48C46A-0447-694E-8E19-EEA6F28E5EBF}" presName="rootComposite" presStyleCnt="0"/>
      <dgm:spPr/>
    </dgm:pt>
    <dgm:pt modelId="{B7CB4566-95A5-584B-B432-2D1A69A9A879}" type="pres">
      <dgm:prSet presAssocID="{4E48C46A-0447-694E-8E19-EEA6F28E5EBF}" presName="rootText" presStyleLbl="node1" presStyleIdx="3" presStyleCnt="6"/>
      <dgm:spPr/>
      <dgm:t>
        <a:bodyPr/>
        <a:lstStyle/>
        <a:p>
          <a:endParaRPr lang="en-US"/>
        </a:p>
      </dgm:t>
    </dgm:pt>
    <dgm:pt modelId="{D6F2C70E-7DAD-A04D-BFDD-7CB5BE129476}" type="pres">
      <dgm:prSet presAssocID="{4E48C46A-0447-694E-8E19-EEA6F28E5EBF}" presName="rootConnector" presStyleLbl="node1" presStyleIdx="3" presStyleCnt="6"/>
      <dgm:spPr/>
      <dgm:t>
        <a:bodyPr/>
        <a:lstStyle/>
        <a:p>
          <a:endParaRPr lang="en-US"/>
        </a:p>
      </dgm:t>
    </dgm:pt>
    <dgm:pt modelId="{744329B6-FCC0-C64C-B908-17BCBBA62000}" type="pres">
      <dgm:prSet presAssocID="{4E48C46A-0447-694E-8E19-EEA6F28E5EBF}" presName="childShape" presStyleCnt="0"/>
      <dgm:spPr/>
    </dgm:pt>
    <dgm:pt modelId="{DFF39D7D-5111-A649-AB74-93F1BF792FEA}" type="pres">
      <dgm:prSet presAssocID="{57DAFAB7-AC71-1244-B4D8-FD7CD55E35C8}" presName="Name13" presStyleLbl="parChTrans1D2" presStyleIdx="9" presStyleCnt="18"/>
      <dgm:spPr/>
      <dgm:t>
        <a:bodyPr/>
        <a:lstStyle/>
        <a:p>
          <a:endParaRPr lang="en-US"/>
        </a:p>
      </dgm:t>
    </dgm:pt>
    <dgm:pt modelId="{3E7ED801-0A85-3347-9E16-5D87F0CA3EBE}" type="pres">
      <dgm:prSet presAssocID="{9D85CFEC-C196-8A48-8832-9221328B2453}" presName="childText" presStyleLbl="bgAcc1" presStyleIdx="9" presStyleCnt="18">
        <dgm:presLayoutVars>
          <dgm:bulletEnabled val="1"/>
        </dgm:presLayoutVars>
      </dgm:prSet>
      <dgm:spPr/>
      <dgm:t>
        <a:bodyPr/>
        <a:lstStyle/>
        <a:p>
          <a:endParaRPr lang="en-US"/>
        </a:p>
      </dgm:t>
    </dgm:pt>
    <dgm:pt modelId="{55A2CE85-253C-424D-8CBE-32D31FB9F5A5}" type="pres">
      <dgm:prSet presAssocID="{FCCAE39A-54FA-B34D-A89D-585CE4961987}" presName="Name13" presStyleLbl="parChTrans1D2" presStyleIdx="10" presStyleCnt="18"/>
      <dgm:spPr/>
      <dgm:t>
        <a:bodyPr/>
        <a:lstStyle/>
        <a:p>
          <a:endParaRPr lang="en-US"/>
        </a:p>
      </dgm:t>
    </dgm:pt>
    <dgm:pt modelId="{64966C71-A29E-2A41-AAEC-B53420FB514E}" type="pres">
      <dgm:prSet presAssocID="{08528C5F-E38F-0A47-A0AB-9BA867476CB4}" presName="childText" presStyleLbl="bgAcc1" presStyleIdx="10" presStyleCnt="18">
        <dgm:presLayoutVars>
          <dgm:bulletEnabled val="1"/>
        </dgm:presLayoutVars>
      </dgm:prSet>
      <dgm:spPr/>
      <dgm:t>
        <a:bodyPr/>
        <a:lstStyle/>
        <a:p>
          <a:endParaRPr lang="en-US"/>
        </a:p>
      </dgm:t>
    </dgm:pt>
    <dgm:pt modelId="{878EA9F0-4837-DB4F-A0B1-D1447D3EFE97}" type="pres">
      <dgm:prSet presAssocID="{799246CD-33CC-A542-ADDD-D51F31A5950C}" presName="root" presStyleCnt="0"/>
      <dgm:spPr/>
    </dgm:pt>
    <dgm:pt modelId="{A74214F8-4DCA-5647-91A1-282589F6DA07}" type="pres">
      <dgm:prSet presAssocID="{799246CD-33CC-A542-ADDD-D51F31A5950C}" presName="rootComposite" presStyleCnt="0"/>
      <dgm:spPr/>
    </dgm:pt>
    <dgm:pt modelId="{138B9122-092B-A24F-8EA3-4AA7661E5278}" type="pres">
      <dgm:prSet presAssocID="{799246CD-33CC-A542-ADDD-D51F31A5950C}" presName="rootText" presStyleLbl="node1" presStyleIdx="4" presStyleCnt="6"/>
      <dgm:spPr/>
      <dgm:t>
        <a:bodyPr/>
        <a:lstStyle/>
        <a:p>
          <a:endParaRPr lang="en-US"/>
        </a:p>
      </dgm:t>
    </dgm:pt>
    <dgm:pt modelId="{DEDB690B-2766-DA41-AC0E-8F78CCFD14FB}" type="pres">
      <dgm:prSet presAssocID="{799246CD-33CC-A542-ADDD-D51F31A5950C}" presName="rootConnector" presStyleLbl="node1" presStyleIdx="4" presStyleCnt="6"/>
      <dgm:spPr/>
      <dgm:t>
        <a:bodyPr/>
        <a:lstStyle/>
        <a:p>
          <a:endParaRPr lang="en-US"/>
        </a:p>
      </dgm:t>
    </dgm:pt>
    <dgm:pt modelId="{F52AA3AD-A30F-EF42-9CBC-6B018DEDCDA2}" type="pres">
      <dgm:prSet presAssocID="{799246CD-33CC-A542-ADDD-D51F31A5950C}" presName="childShape" presStyleCnt="0"/>
      <dgm:spPr/>
    </dgm:pt>
    <dgm:pt modelId="{6575638B-F403-4746-9A24-501AE77AF3A5}" type="pres">
      <dgm:prSet presAssocID="{6144BA46-5A7F-5C4E-9A64-C5FABFE69E30}" presName="Name13" presStyleLbl="parChTrans1D2" presStyleIdx="11" presStyleCnt="18"/>
      <dgm:spPr/>
      <dgm:t>
        <a:bodyPr/>
        <a:lstStyle/>
        <a:p>
          <a:endParaRPr lang="en-US"/>
        </a:p>
      </dgm:t>
    </dgm:pt>
    <dgm:pt modelId="{B6E0780F-38BB-1A4F-9EEE-65C2106A47E5}" type="pres">
      <dgm:prSet presAssocID="{DE3F16AD-9DA7-1143-8DA7-74B55D32D804}" presName="childText" presStyleLbl="bgAcc1" presStyleIdx="11" presStyleCnt="18">
        <dgm:presLayoutVars>
          <dgm:bulletEnabled val="1"/>
        </dgm:presLayoutVars>
      </dgm:prSet>
      <dgm:spPr/>
      <dgm:t>
        <a:bodyPr/>
        <a:lstStyle/>
        <a:p>
          <a:endParaRPr lang="en-US"/>
        </a:p>
      </dgm:t>
    </dgm:pt>
    <dgm:pt modelId="{0256DB57-5693-3D4D-8B75-3B71AE9834AA}" type="pres">
      <dgm:prSet presAssocID="{FF191BB7-F3D6-6C4C-9F96-2AE22449F001}" presName="Name13" presStyleLbl="parChTrans1D2" presStyleIdx="12" presStyleCnt="18"/>
      <dgm:spPr/>
      <dgm:t>
        <a:bodyPr/>
        <a:lstStyle/>
        <a:p>
          <a:endParaRPr lang="en-US"/>
        </a:p>
      </dgm:t>
    </dgm:pt>
    <dgm:pt modelId="{AC567E34-8E2B-A447-A018-208D8EF25352}" type="pres">
      <dgm:prSet presAssocID="{1D6648DC-830A-4E4E-BB15-34F6F0A42046}" presName="childText" presStyleLbl="bgAcc1" presStyleIdx="12" presStyleCnt="18">
        <dgm:presLayoutVars>
          <dgm:bulletEnabled val="1"/>
        </dgm:presLayoutVars>
      </dgm:prSet>
      <dgm:spPr/>
      <dgm:t>
        <a:bodyPr/>
        <a:lstStyle/>
        <a:p>
          <a:endParaRPr lang="en-US"/>
        </a:p>
      </dgm:t>
    </dgm:pt>
    <dgm:pt modelId="{6344A83C-818C-6C40-9A20-CB582301ABA8}" type="pres">
      <dgm:prSet presAssocID="{BCC9749D-C1F9-9845-A7D8-4EFB390AD316}" presName="Name13" presStyleLbl="parChTrans1D2" presStyleIdx="13" presStyleCnt="18"/>
      <dgm:spPr/>
      <dgm:t>
        <a:bodyPr/>
        <a:lstStyle/>
        <a:p>
          <a:endParaRPr lang="en-US"/>
        </a:p>
      </dgm:t>
    </dgm:pt>
    <dgm:pt modelId="{BF2AC2C0-BFED-764A-B193-229D2134DB78}" type="pres">
      <dgm:prSet presAssocID="{2FC36687-7948-4749-ACA8-02E0551D2D7C}" presName="childText" presStyleLbl="bgAcc1" presStyleIdx="13" presStyleCnt="18">
        <dgm:presLayoutVars>
          <dgm:bulletEnabled val="1"/>
        </dgm:presLayoutVars>
      </dgm:prSet>
      <dgm:spPr/>
      <dgm:t>
        <a:bodyPr/>
        <a:lstStyle/>
        <a:p>
          <a:endParaRPr lang="en-US"/>
        </a:p>
      </dgm:t>
    </dgm:pt>
    <dgm:pt modelId="{469E075A-A020-DD4F-B3DD-A64C903B042E}" type="pres">
      <dgm:prSet presAssocID="{8D3DF37E-0E85-144E-9E82-C90165523619}" presName="root" presStyleCnt="0"/>
      <dgm:spPr/>
    </dgm:pt>
    <dgm:pt modelId="{A4780346-1367-BD47-B2B9-E08F7409CDAC}" type="pres">
      <dgm:prSet presAssocID="{8D3DF37E-0E85-144E-9E82-C90165523619}" presName="rootComposite" presStyleCnt="0"/>
      <dgm:spPr/>
    </dgm:pt>
    <dgm:pt modelId="{3CF80457-E8D9-9C4E-BD84-904FDCB2AADC}" type="pres">
      <dgm:prSet presAssocID="{8D3DF37E-0E85-144E-9E82-C90165523619}" presName="rootText" presStyleLbl="node1" presStyleIdx="5" presStyleCnt="6"/>
      <dgm:spPr/>
      <dgm:t>
        <a:bodyPr/>
        <a:lstStyle/>
        <a:p>
          <a:endParaRPr lang="en-US"/>
        </a:p>
      </dgm:t>
    </dgm:pt>
    <dgm:pt modelId="{6FED582F-000E-C544-A8E1-DE61A9DB34F1}" type="pres">
      <dgm:prSet presAssocID="{8D3DF37E-0E85-144E-9E82-C90165523619}" presName="rootConnector" presStyleLbl="node1" presStyleIdx="5" presStyleCnt="6"/>
      <dgm:spPr/>
      <dgm:t>
        <a:bodyPr/>
        <a:lstStyle/>
        <a:p>
          <a:endParaRPr lang="en-US"/>
        </a:p>
      </dgm:t>
    </dgm:pt>
    <dgm:pt modelId="{466382FF-5FA9-A045-9915-87CD34A877AD}" type="pres">
      <dgm:prSet presAssocID="{8D3DF37E-0E85-144E-9E82-C90165523619}" presName="childShape" presStyleCnt="0"/>
      <dgm:spPr/>
    </dgm:pt>
    <dgm:pt modelId="{CCDE9D2A-1F26-0741-8F51-FA5E47BBADF7}" type="pres">
      <dgm:prSet presAssocID="{F579CAAA-0D69-0A44-82F3-29AFE8569CE0}" presName="Name13" presStyleLbl="parChTrans1D2" presStyleIdx="14" presStyleCnt="18"/>
      <dgm:spPr/>
      <dgm:t>
        <a:bodyPr/>
        <a:lstStyle/>
        <a:p>
          <a:endParaRPr lang="en-US"/>
        </a:p>
      </dgm:t>
    </dgm:pt>
    <dgm:pt modelId="{641228C0-6710-6942-AC58-8BFDA3EFEF0D}" type="pres">
      <dgm:prSet presAssocID="{BA41143A-F382-7E4D-BB52-C1BFE245B373}" presName="childText" presStyleLbl="bgAcc1" presStyleIdx="14" presStyleCnt="18">
        <dgm:presLayoutVars>
          <dgm:bulletEnabled val="1"/>
        </dgm:presLayoutVars>
      </dgm:prSet>
      <dgm:spPr/>
      <dgm:t>
        <a:bodyPr/>
        <a:lstStyle/>
        <a:p>
          <a:endParaRPr lang="en-US"/>
        </a:p>
      </dgm:t>
    </dgm:pt>
    <dgm:pt modelId="{B6A2D483-F9A3-D246-8505-A270C0E5C8FF}" type="pres">
      <dgm:prSet presAssocID="{60EA462F-1710-4B44-8069-9CD4FCF6CFB5}" presName="Name13" presStyleLbl="parChTrans1D2" presStyleIdx="15" presStyleCnt="18"/>
      <dgm:spPr/>
      <dgm:t>
        <a:bodyPr/>
        <a:lstStyle/>
        <a:p>
          <a:endParaRPr lang="en-US"/>
        </a:p>
      </dgm:t>
    </dgm:pt>
    <dgm:pt modelId="{5C0E865A-FFEF-B843-AB33-5BE05F7701D5}" type="pres">
      <dgm:prSet presAssocID="{61857987-37EA-B145-B3E2-64A76C2E5205}" presName="childText" presStyleLbl="bgAcc1" presStyleIdx="15" presStyleCnt="18">
        <dgm:presLayoutVars>
          <dgm:bulletEnabled val="1"/>
        </dgm:presLayoutVars>
      </dgm:prSet>
      <dgm:spPr/>
      <dgm:t>
        <a:bodyPr/>
        <a:lstStyle/>
        <a:p>
          <a:endParaRPr lang="en-US"/>
        </a:p>
      </dgm:t>
    </dgm:pt>
    <dgm:pt modelId="{D7DDFE72-60BC-4049-8E93-3A4CA8BB05CB}" type="pres">
      <dgm:prSet presAssocID="{45EC632B-BCBA-054F-AF8E-8FFC17B431F6}" presName="Name13" presStyleLbl="parChTrans1D2" presStyleIdx="16" presStyleCnt="18"/>
      <dgm:spPr/>
      <dgm:t>
        <a:bodyPr/>
        <a:lstStyle/>
        <a:p>
          <a:endParaRPr lang="en-US"/>
        </a:p>
      </dgm:t>
    </dgm:pt>
    <dgm:pt modelId="{7C973D50-0CA0-BB40-AE58-7ADA5E265C14}" type="pres">
      <dgm:prSet presAssocID="{0F9CCEDA-9781-D945-9C0A-82951BF90A4C}" presName="childText" presStyleLbl="bgAcc1" presStyleIdx="16" presStyleCnt="18">
        <dgm:presLayoutVars>
          <dgm:bulletEnabled val="1"/>
        </dgm:presLayoutVars>
      </dgm:prSet>
      <dgm:spPr/>
      <dgm:t>
        <a:bodyPr/>
        <a:lstStyle/>
        <a:p>
          <a:endParaRPr lang="en-US"/>
        </a:p>
      </dgm:t>
    </dgm:pt>
    <dgm:pt modelId="{D459CFF0-7BCE-A341-A06F-95771C04F05C}" type="pres">
      <dgm:prSet presAssocID="{4A0023AF-9627-3845-92E7-8C69E729BDE3}" presName="Name13" presStyleLbl="parChTrans1D2" presStyleIdx="17" presStyleCnt="18"/>
      <dgm:spPr/>
      <dgm:t>
        <a:bodyPr/>
        <a:lstStyle/>
        <a:p>
          <a:endParaRPr lang="en-US"/>
        </a:p>
      </dgm:t>
    </dgm:pt>
    <dgm:pt modelId="{76794DDB-18C2-7343-B40B-B14A7415229A}" type="pres">
      <dgm:prSet presAssocID="{6817F517-C22E-AB46-BFDA-3BA105AAD632}" presName="childText" presStyleLbl="bgAcc1" presStyleIdx="17" presStyleCnt="18">
        <dgm:presLayoutVars>
          <dgm:bulletEnabled val="1"/>
        </dgm:presLayoutVars>
      </dgm:prSet>
      <dgm:spPr/>
      <dgm:t>
        <a:bodyPr/>
        <a:lstStyle/>
        <a:p>
          <a:endParaRPr lang="en-US"/>
        </a:p>
      </dgm:t>
    </dgm:pt>
  </dgm:ptLst>
  <dgm:cxnLst>
    <dgm:cxn modelId="{28B422CC-DB32-D244-AD31-0F613855A6E9}" type="presOf" srcId="{3A588A78-6C68-0141-93C8-DCBE16818C0B}" destId="{5B280ED0-24FC-2149-8BC2-4BB558D86D0D}" srcOrd="0" destOrd="0" presId="urn:microsoft.com/office/officeart/2005/8/layout/hierarchy3"/>
    <dgm:cxn modelId="{0AB22B83-B11F-7A4C-9F99-D3B14ED4AABB}" srcId="{14F2BD58-290C-7B4C-826D-76884549D988}" destId="{5E88F2B4-F4F9-EE4B-BE9F-B9FB69AEB19C}" srcOrd="0" destOrd="0" parTransId="{BAAC95B4-9ABE-C64C-9F97-84A452A6C090}" sibTransId="{15BC9C3A-2186-B145-B1E6-426E8DE7C1AA}"/>
    <dgm:cxn modelId="{B8CEB684-F91C-E64C-825E-9EA26A04636B}" type="presOf" srcId="{1499BC5F-66A6-FE4F-8739-91D7B7BD3886}" destId="{2555382C-F475-1B49-8588-F05B9D2E967E}" srcOrd="0" destOrd="0" presId="urn:microsoft.com/office/officeart/2005/8/layout/hierarchy3"/>
    <dgm:cxn modelId="{0E4ACE38-8289-394A-9C9E-C76300DC5744}" srcId="{4E48C46A-0447-694E-8E19-EEA6F28E5EBF}" destId="{9D85CFEC-C196-8A48-8832-9221328B2453}" srcOrd="0" destOrd="0" parTransId="{57DAFAB7-AC71-1244-B4D8-FD7CD55E35C8}" sibTransId="{05421A34-7F12-A54B-8B39-04930C5105F9}"/>
    <dgm:cxn modelId="{024B5B05-B4CB-2541-A836-5C9FC99EF35E}" type="presOf" srcId="{4E48C46A-0447-694E-8E19-EEA6F28E5EBF}" destId="{D6F2C70E-7DAD-A04D-BFDD-7CB5BE129476}" srcOrd="1" destOrd="0" presId="urn:microsoft.com/office/officeart/2005/8/layout/hierarchy3"/>
    <dgm:cxn modelId="{812500B6-AC1B-CF48-936B-A075288FC045}" srcId="{037F52D7-1B65-5E49-8C2B-85C930DBAB33}" destId="{3A588A78-6C68-0141-93C8-DCBE16818C0B}" srcOrd="2" destOrd="0" parTransId="{DCB2D6A3-A241-F640-902D-85B0E2F15CA3}" sibTransId="{F7FCE3BD-D03E-914A-8A87-E6FA04CF49EC}"/>
    <dgm:cxn modelId="{98E4DE30-EDA5-504A-BD31-24F5DDD4B98F}" type="presOf" srcId="{2CB3370A-38AA-BE4B-91B0-2CDD0EFEB875}" destId="{A045D9BD-476C-CA40-A115-186A164BBAF6}" srcOrd="0" destOrd="0" presId="urn:microsoft.com/office/officeart/2005/8/layout/hierarchy3"/>
    <dgm:cxn modelId="{DF11D1D7-65AC-A048-8FD4-795A1713D14C}" type="presOf" srcId="{2FC36687-7948-4749-ACA8-02E0551D2D7C}" destId="{BF2AC2C0-BFED-764A-B193-229D2134DB78}" srcOrd="0" destOrd="0" presId="urn:microsoft.com/office/officeart/2005/8/layout/hierarchy3"/>
    <dgm:cxn modelId="{0F2A41E2-8765-EA41-B2AA-A0611BE4E8C9}" srcId="{037F52D7-1B65-5E49-8C2B-85C930DBAB33}" destId="{1C88AF91-B2B9-CB40-91AA-823417A15555}" srcOrd="3" destOrd="0" parTransId="{EF633C92-CBF7-3B45-B3E7-12E13025796B}" sibTransId="{339F0E04-C44F-D64D-81AC-6FFFC8C34B00}"/>
    <dgm:cxn modelId="{3FFF6200-68CD-5841-8B1B-4062337536F5}" type="presOf" srcId="{DCB2D6A3-A241-F640-902D-85B0E2F15CA3}" destId="{6DD2BFE6-A639-1140-9C94-A2817B9DEDA2}" srcOrd="0" destOrd="0" presId="urn:microsoft.com/office/officeart/2005/8/layout/hierarchy3"/>
    <dgm:cxn modelId="{0D37605A-4A4F-7B43-8DB8-5FC99A3D118C}" type="presOf" srcId="{079E7FD3-4BFA-FA41-B146-8E76823DF3BA}" destId="{D73A7C18-7842-7F45-81AE-0D0F2841FDEC}" srcOrd="0" destOrd="0" presId="urn:microsoft.com/office/officeart/2005/8/layout/hierarchy3"/>
    <dgm:cxn modelId="{ACC95B99-6952-0F47-AF64-89B9538CE5BC}" type="presOf" srcId="{5E88F2B4-F4F9-EE4B-BE9F-B9FB69AEB19C}" destId="{3DD85C46-90D6-804E-9D60-9F3069478DA7}" srcOrd="0" destOrd="0" presId="urn:microsoft.com/office/officeart/2005/8/layout/hierarchy3"/>
    <dgm:cxn modelId="{36D8B534-9D45-9640-AE11-DBC56CA3F3FC}" srcId="{4E48C46A-0447-694E-8E19-EEA6F28E5EBF}" destId="{08528C5F-E38F-0A47-A0AB-9BA867476CB4}" srcOrd="1" destOrd="0" parTransId="{FCCAE39A-54FA-B34D-A89D-585CE4961987}" sibTransId="{F992B881-A27F-E342-970F-E60D699DE03D}"/>
    <dgm:cxn modelId="{5BC53DF1-1167-7643-905F-073387B9C66F}" srcId="{8D3DF37E-0E85-144E-9E82-C90165523619}" destId="{61857987-37EA-B145-B3E2-64A76C2E5205}" srcOrd="1" destOrd="0" parTransId="{60EA462F-1710-4B44-8069-9CD4FCF6CFB5}" sibTransId="{653A6C3C-FA31-8F4B-9E25-5DA8F3DFF0EF}"/>
    <dgm:cxn modelId="{76EE1660-5E53-834F-8B3D-1908BB21CAC5}" type="presOf" srcId="{8216A69D-353E-4E44-A389-106EE1CA0B63}" destId="{703A0E13-8B4A-1D4D-92E5-793A816C4F7E}" srcOrd="0" destOrd="0" presId="urn:microsoft.com/office/officeart/2005/8/layout/hierarchy3"/>
    <dgm:cxn modelId="{C4EAFE8A-574A-CE4A-8677-867BB7D8391F}" type="presOf" srcId="{FCCAE39A-54FA-B34D-A89D-585CE4961987}" destId="{55A2CE85-253C-424D-8CBE-32D31FB9F5A5}" srcOrd="0" destOrd="0" presId="urn:microsoft.com/office/officeart/2005/8/layout/hierarchy3"/>
    <dgm:cxn modelId="{2D344AE1-BDDE-9D44-9DE3-EDB8BBE021D3}" type="presOf" srcId="{DE3F16AD-9DA7-1143-8DA7-74B55D32D804}" destId="{B6E0780F-38BB-1A4F-9EEE-65C2106A47E5}" srcOrd="0" destOrd="0" presId="urn:microsoft.com/office/officeart/2005/8/layout/hierarchy3"/>
    <dgm:cxn modelId="{4B4D079C-E6AB-D34E-804A-9D2524996493}" type="presOf" srcId="{799246CD-33CC-A542-ADDD-D51F31A5950C}" destId="{138B9122-092B-A24F-8EA3-4AA7661E5278}" srcOrd="0" destOrd="0" presId="urn:microsoft.com/office/officeart/2005/8/layout/hierarchy3"/>
    <dgm:cxn modelId="{4AF9D45D-2803-A645-90DE-10E0D429762C}" type="presOf" srcId="{61857987-37EA-B145-B3E2-64A76C2E5205}" destId="{5C0E865A-FFEF-B843-AB33-5BE05F7701D5}" srcOrd="0" destOrd="0" presId="urn:microsoft.com/office/officeart/2005/8/layout/hierarchy3"/>
    <dgm:cxn modelId="{02A4B2E8-8247-8F4B-A52E-F57CB2FEB279}" type="presOf" srcId="{799246CD-33CC-A542-ADDD-D51F31A5950C}" destId="{DEDB690B-2766-DA41-AC0E-8F78CCFD14FB}" srcOrd="1" destOrd="0" presId="urn:microsoft.com/office/officeart/2005/8/layout/hierarchy3"/>
    <dgm:cxn modelId="{BD7619E8-A89A-BB42-8F24-DE4D62FA9536}" srcId="{8D3DF37E-0E85-144E-9E82-C90165523619}" destId="{0F9CCEDA-9781-D945-9C0A-82951BF90A4C}" srcOrd="2" destOrd="0" parTransId="{45EC632B-BCBA-054F-AF8E-8FFC17B431F6}" sibTransId="{A793584B-B75D-9740-BAC6-2E546B16AAB7}"/>
    <dgm:cxn modelId="{DFE543EE-D990-FF45-9FD6-6C7135DFCDD4}" srcId="{14F2BD58-290C-7B4C-826D-76884549D988}" destId="{1499BC5F-66A6-FE4F-8739-91D7B7BD3886}" srcOrd="1" destOrd="0" parTransId="{079E7FD3-4BFA-FA41-B146-8E76823DF3BA}" sibTransId="{3617DF27-21B0-9545-B770-1B6268D109C6}"/>
    <dgm:cxn modelId="{1EB807C6-5D8C-7641-9EDF-36631880477B}" type="presOf" srcId="{14F2BD58-290C-7B4C-826D-76884549D988}" destId="{8E5A422A-79DF-254C-9DBF-8FF4483F8F85}" srcOrd="1" destOrd="0" presId="urn:microsoft.com/office/officeart/2005/8/layout/hierarchy3"/>
    <dgm:cxn modelId="{B181D664-A30C-2B4A-BFC5-2E28F801DC71}" srcId="{8216A69D-353E-4E44-A389-106EE1CA0B63}" destId="{037F52D7-1B65-5E49-8C2B-85C930DBAB33}" srcOrd="2" destOrd="0" parTransId="{E0DA438F-2A47-2C42-A869-417720D9895D}" sibTransId="{424F36CC-9BB6-3642-A59F-7C9095FD807B}"/>
    <dgm:cxn modelId="{0527CD32-9528-D841-8F76-065BA50A716A}" type="presOf" srcId="{EF633C92-CBF7-3B45-B3E7-12E13025796B}" destId="{0D9B67CB-8948-5948-B75F-4459AE7BAC40}" srcOrd="0" destOrd="0" presId="urn:microsoft.com/office/officeart/2005/8/layout/hierarchy3"/>
    <dgm:cxn modelId="{B368E7D6-9598-3E4D-95ED-A6B6CF005C74}" srcId="{8216A69D-353E-4E44-A389-106EE1CA0B63}" destId="{799246CD-33CC-A542-ADDD-D51F31A5950C}" srcOrd="4" destOrd="0" parTransId="{895D056F-D86C-9743-86D6-F4E51AF6D928}" sibTransId="{3ED5B258-9B0A-6142-97A9-BB9978C943B5}"/>
    <dgm:cxn modelId="{B6FEDDB8-393D-0547-A9A3-C54CB5B72ADD}" type="presOf" srcId="{1C88AF91-B2B9-CB40-91AA-823417A15555}" destId="{26D4190C-1D6F-2E47-A490-A739943F418F}" srcOrd="0" destOrd="0" presId="urn:microsoft.com/office/officeart/2005/8/layout/hierarchy3"/>
    <dgm:cxn modelId="{D0BD7070-639E-3C44-B0FD-6C99A19BC366}" type="presOf" srcId="{410AF200-4F21-A74A-A927-AD61B62F8C32}" destId="{B74877F8-5D22-A044-8A9D-E71F56EB6F46}" srcOrd="0" destOrd="0" presId="urn:microsoft.com/office/officeart/2005/8/layout/hierarchy3"/>
    <dgm:cxn modelId="{D37317E0-29A1-6D44-942C-E5E29DA53B36}" type="presOf" srcId="{BCC9749D-C1F9-9845-A7D8-4EFB390AD316}" destId="{6344A83C-818C-6C40-9A20-CB582301ABA8}" srcOrd="0" destOrd="0" presId="urn:microsoft.com/office/officeart/2005/8/layout/hierarchy3"/>
    <dgm:cxn modelId="{154B8155-93D3-5443-A881-D769FAADB8E9}" type="presOf" srcId="{526F4874-E843-7A4F-9D54-867BC7799A00}" destId="{03419B3B-7F3A-4F49-A8FB-15CC0030E0E8}" srcOrd="0" destOrd="0" presId="urn:microsoft.com/office/officeart/2005/8/layout/hierarchy3"/>
    <dgm:cxn modelId="{73A49B5B-7D21-8141-9B3C-7A0412E2C459}" srcId="{799246CD-33CC-A542-ADDD-D51F31A5950C}" destId="{2FC36687-7948-4749-ACA8-02E0551D2D7C}" srcOrd="2" destOrd="0" parTransId="{BCC9749D-C1F9-9845-A7D8-4EFB390AD316}" sibTransId="{1FD338FE-9AE5-1A4C-8C4D-C3FD62EA443C}"/>
    <dgm:cxn modelId="{729A0EB1-4B64-1040-9229-1E0450FB37CB}" type="presOf" srcId="{60EA462F-1710-4B44-8069-9CD4FCF6CFB5}" destId="{B6A2D483-F9A3-D246-8505-A270C0E5C8FF}" srcOrd="0" destOrd="0" presId="urn:microsoft.com/office/officeart/2005/8/layout/hierarchy3"/>
    <dgm:cxn modelId="{560F4C80-AC90-E34F-8247-AEFA8D5010BA}" type="presOf" srcId="{BAAC95B4-9ABE-C64C-9F97-84A452A6C090}" destId="{B6E6D83B-7FB6-9746-8E88-476253FC8F77}" srcOrd="0" destOrd="0" presId="urn:microsoft.com/office/officeart/2005/8/layout/hierarchy3"/>
    <dgm:cxn modelId="{D4FE130E-6076-A14C-9704-597D82F880A4}" type="presOf" srcId="{037F52D7-1B65-5E49-8C2B-85C930DBAB33}" destId="{65926982-7EAF-4D4B-A402-5626DE8F0777}" srcOrd="0" destOrd="0" presId="urn:microsoft.com/office/officeart/2005/8/layout/hierarchy3"/>
    <dgm:cxn modelId="{12D8E959-3D7E-E241-8FE9-9EC9A80F227A}" type="presOf" srcId="{9D85CFEC-C196-8A48-8832-9221328B2453}" destId="{3E7ED801-0A85-3347-9E16-5D87F0CA3EBE}" srcOrd="0" destOrd="0" presId="urn:microsoft.com/office/officeart/2005/8/layout/hierarchy3"/>
    <dgm:cxn modelId="{97C0F97C-A858-6E49-ACEF-CB0A6828C7DA}" type="presOf" srcId="{173082D1-265F-4B44-B2B1-D4AFCD0745B6}" destId="{6B732117-7241-E242-9790-90097C572CD8}" srcOrd="0" destOrd="0" presId="urn:microsoft.com/office/officeart/2005/8/layout/hierarchy3"/>
    <dgm:cxn modelId="{F7DA8277-A613-6247-8C98-2F39FB53248F}" srcId="{1B005310-01B1-764C-9530-32ABBD62ED46}" destId="{3DF9FE4B-1998-F643-AF10-2799E4C7ADCD}" srcOrd="1" destOrd="0" parTransId="{173082D1-265F-4B44-B2B1-D4AFCD0745B6}" sibTransId="{AA347B34-1860-6349-8136-E8F4D4C798F2}"/>
    <dgm:cxn modelId="{F943C412-B3D6-204C-A14A-FF0464C59B0A}" type="presOf" srcId="{8D3DF37E-0E85-144E-9E82-C90165523619}" destId="{6FED582F-000E-C544-A8E1-DE61A9DB34F1}" srcOrd="1" destOrd="0" presId="urn:microsoft.com/office/officeart/2005/8/layout/hierarchy3"/>
    <dgm:cxn modelId="{8E3C0EEE-F099-F849-AA8C-48E916029C4A}" srcId="{8D3DF37E-0E85-144E-9E82-C90165523619}" destId="{6817F517-C22E-AB46-BFDA-3BA105AAD632}" srcOrd="3" destOrd="0" parTransId="{4A0023AF-9627-3845-92E7-8C69E729BDE3}" sibTransId="{DDCE05F7-9BDF-BF4C-A898-A5E63ACA4CF1}"/>
    <dgm:cxn modelId="{B5D25469-3D72-6B42-BC2D-E4DD57372A69}" srcId="{8216A69D-353E-4E44-A389-106EE1CA0B63}" destId="{14F2BD58-290C-7B4C-826D-76884549D988}" srcOrd="0" destOrd="0" parTransId="{E29491C8-F84C-AB48-94A7-B426D5CD55D0}" sibTransId="{B8A7CE98-009B-BD44-9ACD-AF3AEC2B6877}"/>
    <dgm:cxn modelId="{76AC732A-F797-9642-82BB-0F46C7740F43}" type="presOf" srcId="{BA41143A-F382-7E4D-BB52-C1BFE245B373}" destId="{641228C0-6710-6942-AC58-8BFDA3EFEF0D}" srcOrd="0" destOrd="0" presId="urn:microsoft.com/office/officeart/2005/8/layout/hierarchy3"/>
    <dgm:cxn modelId="{F66907BE-FC7E-D44D-9989-A1B68E3373F1}" srcId="{8216A69D-353E-4E44-A389-106EE1CA0B63}" destId="{4E48C46A-0447-694E-8E19-EEA6F28E5EBF}" srcOrd="3" destOrd="0" parTransId="{3D3584FB-FD8F-C449-9146-246E046D3C8B}" sibTransId="{5F1AA91F-790E-D94C-BAE1-8C28D3E53F0C}"/>
    <dgm:cxn modelId="{3408FDC3-F29E-664B-ACC1-4FEF2565A5E9}" srcId="{799246CD-33CC-A542-ADDD-D51F31A5950C}" destId="{DE3F16AD-9DA7-1143-8DA7-74B55D32D804}" srcOrd="0" destOrd="0" parTransId="{6144BA46-5A7F-5C4E-9A64-C5FABFE69E30}" sibTransId="{6A5FB93C-1C84-7A46-AB09-269236431C57}"/>
    <dgm:cxn modelId="{6566391D-645E-114C-9C39-EF83BFEFC549}" type="presOf" srcId="{1D6648DC-830A-4E4E-BB15-34F6F0A42046}" destId="{AC567E34-8E2B-A447-A018-208D8EF25352}" srcOrd="0" destOrd="0" presId="urn:microsoft.com/office/officeart/2005/8/layout/hierarchy3"/>
    <dgm:cxn modelId="{F8532B71-9B4B-1348-A2EE-7DAAA4F29CBA}" type="presOf" srcId="{4E48C46A-0447-694E-8E19-EEA6F28E5EBF}" destId="{B7CB4566-95A5-584B-B432-2D1A69A9A879}" srcOrd="0" destOrd="0" presId="urn:microsoft.com/office/officeart/2005/8/layout/hierarchy3"/>
    <dgm:cxn modelId="{B3313A71-5A62-E949-891C-3740A0ACCD69}" type="presOf" srcId="{08528C5F-E38F-0A47-A0AB-9BA867476CB4}" destId="{64966C71-A29E-2A41-AAEC-B53420FB514E}" srcOrd="0" destOrd="0" presId="urn:microsoft.com/office/officeart/2005/8/layout/hierarchy3"/>
    <dgm:cxn modelId="{5392ABD6-F3F8-474D-8F37-E5D7DA320279}" srcId="{037F52D7-1B65-5E49-8C2B-85C930DBAB33}" destId="{1488E3AB-2299-4348-8A17-2AA799D8DED9}" srcOrd="0" destOrd="0" parTransId="{468978DD-24EA-4642-8958-88CFB8690203}" sibTransId="{B8B09D2D-1520-E44D-80F6-030A51CBE277}"/>
    <dgm:cxn modelId="{B0B9F6D6-87E3-A541-BC6E-0CDFD933F746}" srcId="{8216A69D-353E-4E44-A389-106EE1CA0B63}" destId="{8D3DF37E-0E85-144E-9E82-C90165523619}" srcOrd="5" destOrd="0" parTransId="{4F07B2D9-89C4-0649-9045-A595B6E569AD}" sibTransId="{255D8845-0CD8-B24D-B484-C4EF3BC7C432}"/>
    <dgm:cxn modelId="{69CFCF01-82F0-6943-B67C-1CEDE76845E1}" type="presOf" srcId="{F579CAAA-0D69-0A44-82F3-29AFE8569CE0}" destId="{CCDE9D2A-1F26-0741-8F51-FA5E47BBADF7}" srcOrd="0" destOrd="0" presId="urn:microsoft.com/office/officeart/2005/8/layout/hierarchy3"/>
    <dgm:cxn modelId="{FBA1B1D9-B796-6948-A09A-5B773D240B49}" type="presOf" srcId="{FF191BB7-F3D6-6C4C-9F96-2AE22449F001}" destId="{0256DB57-5693-3D4D-8B75-3B71AE9834AA}" srcOrd="0" destOrd="0" presId="urn:microsoft.com/office/officeart/2005/8/layout/hierarchy3"/>
    <dgm:cxn modelId="{8FCCDCB2-1A9D-9845-BB87-1129270298EF}" type="presOf" srcId="{5F8E9B0B-50F0-1548-9388-4F80DFAAEBCB}" destId="{8B4576F8-1C5D-414C-9B51-8F810ABEA4C3}" srcOrd="0" destOrd="0" presId="urn:microsoft.com/office/officeart/2005/8/layout/hierarchy3"/>
    <dgm:cxn modelId="{248537FE-FB30-1842-BF78-0C9CC5C7811A}" type="presOf" srcId="{1B005310-01B1-764C-9530-32ABBD62ED46}" destId="{B495804A-64DA-014C-A187-3B1867111E01}" srcOrd="0" destOrd="0" presId="urn:microsoft.com/office/officeart/2005/8/layout/hierarchy3"/>
    <dgm:cxn modelId="{0A2D4F31-B2C5-8042-867E-3B3B943F2927}" type="presOf" srcId="{6144BA46-5A7F-5C4E-9A64-C5FABFE69E30}" destId="{6575638B-F403-4746-9A24-501AE77AF3A5}" srcOrd="0" destOrd="0" presId="urn:microsoft.com/office/officeart/2005/8/layout/hierarchy3"/>
    <dgm:cxn modelId="{FB00BD28-9828-C248-82F4-0E764344B062}" type="presOf" srcId="{3DF9FE4B-1998-F643-AF10-2799E4C7ADCD}" destId="{27733BAA-35EA-D34B-B940-EAF60686194F}" srcOrd="0" destOrd="0" presId="urn:microsoft.com/office/officeart/2005/8/layout/hierarchy3"/>
    <dgm:cxn modelId="{219EA507-1923-6A43-AE30-8DBE863A474F}" type="presOf" srcId="{4A0023AF-9627-3845-92E7-8C69E729BDE3}" destId="{D459CFF0-7BCE-A341-A06F-95771C04F05C}" srcOrd="0" destOrd="0" presId="urn:microsoft.com/office/officeart/2005/8/layout/hierarchy3"/>
    <dgm:cxn modelId="{73051483-DA07-7647-B7AF-654B0690A2EE}" type="presOf" srcId="{45EC632B-BCBA-054F-AF8E-8FFC17B431F6}" destId="{D7DDFE72-60BC-4049-8E93-3A4CA8BB05CB}" srcOrd="0" destOrd="0" presId="urn:microsoft.com/office/officeart/2005/8/layout/hierarchy3"/>
    <dgm:cxn modelId="{64054DA9-DF41-5B49-AF66-A0961C016AE0}" srcId="{799246CD-33CC-A542-ADDD-D51F31A5950C}" destId="{1D6648DC-830A-4E4E-BB15-34F6F0A42046}" srcOrd="1" destOrd="0" parTransId="{FF191BB7-F3D6-6C4C-9F96-2AE22449F001}" sibTransId="{596F2687-33FF-2145-8D51-4145EAD893C0}"/>
    <dgm:cxn modelId="{50BE0B3C-C65E-4346-8193-D6FBE713CE06}" type="presOf" srcId="{8D3DF37E-0E85-144E-9E82-C90165523619}" destId="{3CF80457-E8D9-9C4E-BD84-904FDCB2AADC}" srcOrd="0" destOrd="0" presId="urn:microsoft.com/office/officeart/2005/8/layout/hierarchy3"/>
    <dgm:cxn modelId="{B38C43D9-950E-194A-8418-1CBCECF4F6A4}" type="presOf" srcId="{0F9CCEDA-9781-D945-9C0A-82951BF90A4C}" destId="{7C973D50-0CA0-BB40-AE58-7ADA5E265C14}" srcOrd="0" destOrd="0" presId="urn:microsoft.com/office/officeart/2005/8/layout/hierarchy3"/>
    <dgm:cxn modelId="{52066B2F-C382-694C-B3E1-6EEDA71EC5D2}" type="presOf" srcId="{1808E7EE-B914-6646-8AD4-B825DEC03A74}" destId="{8DD18E34-C82C-F041-B7FD-344A7EEC2B7D}" srcOrd="0" destOrd="0" presId="urn:microsoft.com/office/officeart/2005/8/layout/hierarchy3"/>
    <dgm:cxn modelId="{989DB83F-F398-9C46-98A7-9595764C619D}" type="presOf" srcId="{14F2BD58-290C-7B4C-826D-76884549D988}" destId="{62F058F0-7E17-354D-876B-9A3FDCCCEB23}" srcOrd="0" destOrd="0" presId="urn:microsoft.com/office/officeart/2005/8/layout/hierarchy3"/>
    <dgm:cxn modelId="{99194E49-AA46-FE43-AC9C-80F6CD48AD9D}" type="presOf" srcId="{4D188602-6394-7D48-BB06-83AC36927687}" destId="{DF4861BD-E86E-7942-9FA4-B386A885941E}" srcOrd="0" destOrd="0" presId="urn:microsoft.com/office/officeart/2005/8/layout/hierarchy3"/>
    <dgm:cxn modelId="{D95E3462-0AA2-0F40-A011-AC320415FB4C}" srcId="{8D3DF37E-0E85-144E-9E82-C90165523619}" destId="{BA41143A-F382-7E4D-BB52-C1BFE245B373}" srcOrd="0" destOrd="0" parTransId="{F579CAAA-0D69-0A44-82F3-29AFE8569CE0}" sibTransId="{9142535E-E82C-F143-AA7B-4036DD2C56EB}"/>
    <dgm:cxn modelId="{68E0A5E3-E010-3945-BFD7-A098401E8D26}" srcId="{037F52D7-1B65-5E49-8C2B-85C930DBAB33}" destId="{526F4874-E843-7A4F-9D54-867BC7799A00}" srcOrd="1" destOrd="0" parTransId="{1808E7EE-B914-6646-8AD4-B825DEC03A74}" sibTransId="{0C5A11CE-AAB2-8147-9834-84480831F923}"/>
    <dgm:cxn modelId="{E02B1228-4576-A148-9511-8B9AB8BFAA50}" type="presOf" srcId="{1B005310-01B1-764C-9530-32ABBD62ED46}" destId="{774D82B7-019D-354A-AE75-EFFCD16A1A9E}" srcOrd="1" destOrd="0" presId="urn:microsoft.com/office/officeart/2005/8/layout/hierarchy3"/>
    <dgm:cxn modelId="{9569FA41-A856-0849-AE31-C1226E4E2997}" type="presOf" srcId="{468978DD-24EA-4642-8958-88CFB8690203}" destId="{3D60C13C-53DF-2944-9C8F-0AC49E417963}" srcOrd="0" destOrd="0" presId="urn:microsoft.com/office/officeart/2005/8/layout/hierarchy3"/>
    <dgm:cxn modelId="{95AC1578-1892-BA44-9F48-B31EBD6D588F}" type="presOf" srcId="{57DAFAB7-AC71-1244-B4D8-FD7CD55E35C8}" destId="{DFF39D7D-5111-A649-AB74-93F1BF792FEA}" srcOrd="0" destOrd="0" presId="urn:microsoft.com/office/officeart/2005/8/layout/hierarchy3"/>
    <dgm:cxn modelId="{86F9C19E-AC2C-3242-9104-D99E09FFAAE5}" type="presOf" srcId="{037F52D7-1B65-5E49-8C2B-85C930DBAB33}" destId="{3ABF4C1E-077E-4247-B197-CF46574970BF}" srcOrd="1" destOrd="0" presId="urn:microsoft.com/office/officeart/2005/8/layout/hierarchy3"/>
    <dgm:cxn modelId="{4E04DB0F-342F-F34A-A416-BB2547243C4E}" srcId="{8216A69D-353E-4E44-A389-106EE1CA0B63}" destId="{1B005310-01B1-764C-9530-32ABBD62ED46}" srcOrd="1" destOrd="0" parTransId="{4FC2A8E0-18BF-AC47-B556-1DD43793D32D}" sibTransId="{D99F09C9-A3F0-9245-8AF6-93D97EBB7218}"/>
    <dgm:cxn modelId="{A56B25CC-B1B3-8D4F-B8D4-D532839A1EA9}" type="presOf" srcId="{1488E3AB-2299-4348-8A17-2AA799D8DED9}" destId="{44612E3F-B89C-6E45-BA7A-C9E020F83463}" srcOrd="0" destOrd="0" presId="urn:microsoft.com/office/officeart/2005/8/layout/hierarchy3"/>
    <dgm:cxn modelId="{CCFC5A34-98D5-A948-AAA6-864CB3D09A7B}" srcId="{1B005310-01B1-764C-9530-32ABBD62ED46}" destId="{2CB3370A-38AA-BE4B-91B0-2CDD0EFEB875}" srcOrd="0" destOrd="0" parTransId="{410AF200-4F21-A74A-A927-AD61B62F8C32}" sibTransId="{09FBAA23-373C-DB49-B994-00DD5C49E3D4}"/>
    <dgm:cxn modelId="{90B30BFF-F03A-6B4A-9343-AC595CACC120}" srcId="{1B005310-01B1-764C-9530-32ABBD62ED46}" destId="{4D188602-6394-7D48-BB06-83AC36927687}" srcOrd="2" destOrd="0" parTransId="{5F8E9B0B-50F0-1548-9388-4F80DFAAEBCB}" sibTransId="{8391F44D-C640-884B-8A31-3FC768E47529}"/>
    <dgm:cxn modelId="{DA6E7B7C-A33D-9C41-97AD-EA4951F3FA06}" type="presOf" srcId="{6817F517-C22E-AB46-BFDA-3BA105AAD632}" destId="{76794DDB-18C2-7343-B40B-B14A7415229A}" srcOrd="0" destOrd="0" presId="urn:microsoft.com/office/officeart/2005/8/layout/hierarchy3"/>
    <dgm:cxn modelId="{AB5C3530-7E77-E247-B66D-CCD03316B60E}" type="presParOf" srcId="{703A0E13-8B4A-1D4D-92E5-793A816C4F7E}" destId="{54E3E415-D955-E74E-9D2F-E2E11C5C4E27}" srcOrd="0" destOrd="0" presId="urn:microsoft.com/office/officeart/2005/8/layout/hierarchy3"/>
    <dgm:cxn modelId="{392CB004-CE88-CF47-A368-E3433999E15F}" type="presParOf" srcId="{54E3E415-D955-E74E-9D2F-E2E11C5C4E27}" destId="{517FBA67-5B7C-CC46-B894-696639FDCAD0}" srcOrd="0" destOrd="0" presId="urn:microsoft.com/office/officeart/2005/8/layout/hierarchy3"/>
    <dgm:cxn modelId="{8EED629D-5B77-074C-A79B-62C391F2430A}" type="presParOf" srcId="{517FBA67-5B7C-CC46-B894-696639FDCAD0}" destId="{62F058F0-7E17-354D-876B-9A3FDCCCEB23}" srcOrd="0" destOrd="0" presId="urn:microsoft.com/office/officeart/2005/8/layout/hierarchy3"/>
    <dgm:cxn modelId="{A5E71FDB-697B-ED4F-BE31-6BE682292A02}" type="presParOf" srcId="{517FBA67-5B7C-CC46-B894-696639FDCAD0}" destId="{8E5A422A-79DF-254C-9DBF-8FF4483F8F85}" srcOrd="1" destOrd="0" presId="urn:microsoft.com/office/officeart/2005/8/layout/hierarchy3"/>
    <dgm:cxn modelId="{EE26F761-FB96-B94D-A76F-5F621DC9E37F}" type="presParOf" srcId="{54E3E415-D955-E74E-9D2F-E2E11C5C4E27}" destId="{360B8B5B-04C5-A44F-AE1B-FCECE379D3CD}" srcOrd="1" destOrd="0" presId="urn:microsoft.com/office/officeart/2005/8/layout/hierarchy3"/>
    <dgm:cxn modelId="{E2574AF3-1534-D842-BFA0-CD0CEB980527}" type="presParOf" srcId="{360B8B5B-04C5-A44F-AE1B-FCECE379D3CD}" destId="{B6E6D83B-7FB6-9746-8E88-476253FC8F77}" srcOrd="0" destOrd="0" presId="urn:microsoft.com/office/officeart/2005/8/layout/hierarchy3"/>
    <dgm:cxn modelId="{44D9EA1C-900D-0F41-BBC0-6A52F97BAB36}" type="presParOf" srcId="{360B8B5B-04C5-A44F-AE1B-FCECE379D3CD}" destId="{3DD85C46-90D6-804E-9D60-9F3069478DA7}" srcOrd="1" destOrd="0" presId="urn:microsoft.com/office/officeart/2005/8/layout/hierarchy3"/>
    <dgm:cxn modelId="{DCB512C2-56F5-EB4B-9DB2-4DB1D5E0A698}" type="presParOf" srcId="{360B8B5B-04C5-A44F-AE1B-FCECE379D3CD}" destId="{D73A7C18-7842-7F45-81AE-0D0F2841FDEC}" srcOrd="2" destOrd="0" presId="urn:microsoft.com/office/officeart/2005/8/layout/hierarchy3"/>
    <dgm:cxn modelId="{388D3F5E-8398-0C47-A156-1AAD123C133C}" type="presParOf" srcId="{360B8B5B-04C5-A44F-AE1B-FCECE379D3CD}" destId="{2555382C-F475-1B49-8588-F05B9D2E967E}" srcOrd="3" destOrd="0" presId="urn:microsoft.com/office/officeart/2005/8/layout/hierarchy3"/>
    <dgm:cxn modelId="{8CF8F7A4-8B9E-EC44-B9F2-0E1691DFD48C}" type="presParOf" srcId="{703A0E13-8B4A-1D4D-92E5-793A816C4F7E}" destId="{DCDA6D54-5909-7745-BC91-A922F4C91180}" srcOrd="1" destOrd="0" presId="urn:microsoft.com/office/officeart/2005/8/layout/hierarchy3"/>
    <dgm:cxn modelId="{8421470E-12B0-4140-B2CB-550944491C77}" type="presParOf" srcId="{DCDA6D54-5909-7745-BC91-A922F4C91180}" destId="{71E9923E-368F-054F-BD4F-5BCA6DB3CFBE}" srcOrd="0" destOrd="0" presId="urn:microsoft.com/office/officeart/2005/8/layout/hierarchy3"/>
    <dgm:cxn modelId="{280C48F8-85B6-CA4C-93F1-A45328BC03DB}" type="presParOf" srcId="{71E9923E-368F-054F-BD4F-5BCA6DB3CFBE}" destId="{B495804A-64DA-014C-A187-3B1867111E01}" srcOrd="0" destOrd="0" presId="urn:microsoft.com/office/officeart/2005/8/layout/hierarchy3"/>
    <dgm:cxn modelId="{E5A34456-EE5B-A24F-9547-C182B1A0C59D}" type="presParOf" srcId="{71E9923E-368F-054F-BD4F-5BCA6DB3CFBE}" destId="{774D82B7-019D-354A-AE75-EFFCD16A1A9E}" srcOrd="1" destOrd="0" presId="urn:microsoft.com/office/officeart/2005/8/layout/hierarchy3"/>
    <dgm:cxn modelId="{96BB1964-3D5E-3A44-8D78-CF2E94B4E7C2}" type="presParOf" srcId="{DCDA6D54-5909-7745-BC91-A922F4C91180}" destId="{8B53F25D-6DAA-D441-B0FC-AA7954700CE9}" srcOrd="1" destOrd="0" presId="urn:microsoft.com/office/officeart/2005/8/layout/hierarchy3"/>
    <dgm:cxn modelId="{F69CA8A0-80AE-7F49-A828-C811FF51C205}" type="presParOf" srcId="{8B53F25D-6DAA-D441-B0FC-AA7954700CE9}" destId="{B74877F8-5D22-A044-8A9D-E71F56EB6F46}" srcOrd="0" destOrd="0" presId="urn:microsoft.com/office/officeart/2005/8/layout/hierarchy3"/>
    <dgm:cxn modelId="{6592A24C-D69F-184B-98EC-17EE9D852CD8}" type="presParOf" srcId="{8B53F25D-6DAA-D441-B0FC-AA7954700CE9}" destId="{A045D9BD-476C-CA40-A115-186A164BBAF6}" srcOrd="1" destOrd="0" presId="urn:microsoft.com/office/officeart/2005/8/layout/hierarchy3"/>
    <dgm:cxn modelId="{CB38E66C-1E0C-9D45-AFF6-B6E21E4DB015}" type="presParOf" srcId="{8B53F25D-6DAA-D441-B0FC-AA7954700CE9}" destId="{6B732117-7241-E242-9790-90097C572CD8}" srcOrd="2" destOrd="0" presId="urn:microsoft.com/office/officeart/2005/8/layout/hierarchy3"/>
    <dgm:cxn modelId="{9CF00F0B-F71D-1B43-8B59-DE2D428A3AAD}" type="presParOf" srcId="{8B53F25D-6DAA-D441-B0FC-AA7954700CE9}" destId="{27733BAA-35EA-D34B-B940-EAF60686194F}" srcOrd="3" destOrd="0" presId="urn:microsoft.com/office/officeart/2005/8/layout/hierarchy3"/>
    <dgm:cxn modelId="{48E4BECB-CDBF-A34A-AC95-66A952B24CB6}" type="presParOf" srcId="{8B53F25D-6DAA-D441-B0FC-AA7954700CE9}" destId="{8B4576F8-1C5D-414C-9B51-8F810ABEA4C3}" srcOrd="4" destOrd="0" presId="urn:microsoft.com/office/officeart/2005/8/layout/hierarchy3"/>
    <dgm:cxn modelId="{0D692FF7-E471-A04D-9182-A6540B85EA3C}" type="presParOf" srcId="{8B53F25D-6DAA-D441-B0FC-AA7954700CE9}" destId="{DF4861BD-E86E-7942-9FA4-B386A885941E}" srcOrd="5" destOrd="0" presId="urn:microsoft.com/office/officeart/2005/8/layout/hierarchy3"/>
    <dgm:cxn modelId="{51C3093B-0DC4-6C4E-AAD1-D231BB059CAC}" type="presParOf" srcId="{703A0E13-8B4A-1D4D-92E5-793A816C4F7E}" destId="{287183CE-104C-8640-8B97-854D9E0B9285}" srcOrd="2" destOrd="0" presId="urn:microsoft.com/office/officeart/2005/8/layout/hierarchy3"/>
    <dgm:cxn modelId="{2E8CAFD4-9F51-3540-88F0-9F50EC1A15F0}" type="presParOf" srcId="{287183CE-104C-8640-8B97-854D9E0B9285}" destId="{EB76C0E1-F853-504B-A26F-B49E7309A742}" srcOrd="0" destOrd="0" presId="urn:microsoft.com/office/officeart/2005/8/layout/hierarchy3"/>
    <dgm:cxn modelId="{2270CAF1-8BEC-E84B-ADC6-DCC55C1E2A43}" type="presParOf" srcId="{EB76C0E1-F853-504B-A26F-B49E7309A742}" destId="{65926982-7EAF-4D4B-A402-5626DE8F0777}" srcOrd="0" destOrd="0" presId="urn:microsoft.com/office/officeart/2005/8/layout/hierarchy3"/>
    <dgm:cxn modelId="{91723713-D6EC-494B-862E-4F5E55AC44A1}" type="presParOf" srcId="{EB76C0E1-F853-504B-A26F-B49E7309A742}" destId="{3ABF4C1E-077E-4247-B197-CF46574970BF}" srcOrd="1" destOrd="0" presId="urn:microsoft.com/office/officeart/2005/8/layout/hierarchy3"/>
    <dgm:cxn modelId="{E0EBCC37-851B-0B40-A6A9-86509D5757E4}" type="presParOf" srcId="{287183CE-104C-8640-8B97-854D9E0B9285}" destId="{85C0CFD3-2064-3440-9C59-E6793000E42B}" srcOrd="1" destOrd="0" presId="urn:microsoft.com/office/officeart/2005/8/layout/hierarchy3"/>
    <dgm:cxn modelId="{59EA7CD3-2A91-C046-9D35-338285DDA8A8}" type="presParOf" srcId="{85C0CFD3-2064-3440-9C59-E6793000E42B}" destId="{3D60C13C-53DF-2944-9C8F-0AC49E417963}" srcOrd="0" destOrd="0" presId="urn:microsoft.com/office/officeart/2005/8/layout/hierarchy3"/>
    <dgm:cxn modelId="{40EB67C5-8AEE-2C42-9A82-69B79215AEA1}" type="presParOf" srcId="{85C0CFD3-2064-3440-9C59-E6793000E42B}" destId="{44612E3F-B89C-6E45-BA7A-C9E020F83463}" srcOrd="1" destOrd="0" presId="urn:microsoft.com/office/officeart/2005/8/layout/hierarchy3"/>
    <dgm:cxn modelId="{445224A5-1D70-7F49-B896-650068C3AB95}" type="presParOf" srcId="{85C0CFD3-2064-3440-9C59-E6793000E42B}" destId="{8DD18E34-C82C-F041-B7FD-344A7EEC2B7D}" srcOrd="2" destOrd="0" presId="urn:microsoft.com/office/officeart/2005/8/layout/hierarchy3"/>
    <dgm:cxn modelId="{25EB9597-7849-414B-9B0C-E11735EAFD5B}" type="presParOf" srcId="{85C0CFD3-2064-3440-9C59-E6793000E42B}" destId="{03419B3B-7F3A-4F49-A8FB-15CC0030E0E8}" srcOrd="3" destOrd="0" presId="urn:microsoft.com/office/officeart/2005/8/layout/hierarchy3"/>
    <dgm:cxn modelId="{6CC4331B-68B2-0A40-9A5A-475EF83FCF20}" type="presParOf" srcId="{85C0CFD3-2064-3440-9C59-E6793000E42B}" destId="{6DD2BFE6-A639-1140-9C94-A2817B9DEDA2}" srcOrd="4" destOrd="0" presId="urn:microsoft.com/office/officeart/2005/8/layout/hierarchy3"/>
    <dgm:cxn modelId="{059627D1-5B26-594B-AA05-1AC4CF31A882}" type="presParOf" srcId="{85C0CFD3-2064-3440-9C59-E6793000E42B}" destId="{5B280ED0-24FC-2149-8BC2-4BB558D86D0D}" srcOrd="5" destOrd="0" presId="urn:microsoft.com/office/officeart/2005/8/layout/hierarchy3"/>
    <dgm:cxn modelId="{3B3DA034-A104-8E4B-86B2-CA63232A55EA}" type="presParOf" srcId="{85C0CFD3-2064-3440-9C59-E6793000E42B}" destId="{0D9B67CB-8948-5948-B75F-4459AE7BAC40}" srcOrd="6" destOrd="0" presId="urn:microsoft.com/office/officeart/2005/8/layout/hierarchy3"/>
    <dgm:cxn modelId="{F49A18CA-D564-0F4D-A07E-121EBEA60F2C}" type="presParOf" srcId="{85C0CFD3-2064-3440-9C59-E6793000E42B}" destId="{26D4190C-1D6F-2E47-A490-A739943F418F}" srcOrd="7" destOrd="0" presId="urn:microsoft.com/office/officeart/2005/8/layout/hierarchy3"/>
    <dgm:cxn modelId="{8FBD53EF-3526-6A4F-A735-6517AC7300D6}" type="presParOf" srcId="{703A0E13-8B4A-1D4D-92E5-793A816C4F7E}" destId="{C495720B-119F-4647-B534-956204D3980D}" srcOrd="3" destOrd="0" presId="urn:microsoft.com/office/officeart/2005/8/layout/hierarchy3"/>
    <dgm:cxn modelId="{EBFFFC14-E201-7A44-B4A9-182EC679C245}" type="presParOf" srcId="{C495720B-119F-4647-B534-956204D3980D}" destId="{EF4F15BD-60BF-5B4A-BDA8-D85406E90628}" srcOrd="0" destOrd="0" presId="urn:microsoft.com/office/officeart/2005/8/layout/hierarchy3"/>
    <dgm:cxn modelId="{FB4F8BDA-8E4D-4047-BA0B-FA9BE81AFA71}" type="presParOf" srcId="{EF4F15BD-60BF-5B4A-BDA8-D85406E90628}" destId="{B7CB4566-95A5-584B-B432-2D1A69A9A879}" srcOrd="0" destOrd="0" presId="urn:microsoft.com/office/officeart/2005/8/layout/hierarchy3"/>
    <dgm:cxn modelId="{F68E492D-9A04-8B48-8088-95E44195E75E}" type="presParOf" srcId="{EF4F15BD-60BF-5B4A-BDA8-D85406E90628}" destId="{D6F2C70E-7DAD-A04D-BFDD-7CB5BE129476}" srcOrd="1" destOrd="0" presId="urn:microsoft.com/office/officeart/2005/8/layout/hierarchy3"/>
    <dgm:cxn modelId="{6A97016C-E8A2-784C-9484-A6CCC8D6757D}" type="presParOf" srcId="{C495720B-119F-4647-B534-956204D3980D}" destId="{744329B6-FCC0-C64C-B908-17BCBBA62000}" srcOrd="1" destOrd="0" presId="urn:microsoft.com/office/officeart/2005/8/layout/hierarchy3"/>
    <dgm:cxn modelId="{C49BA849-4EC3-AA4F-B4A4-78255B7A601E}" type="presParOf" srcId="{744329B6-FCC0-C64C-B908-17BCBBA62000}" destId="{DFF39D7D-5111-A649-AB74-93F1BF792FEA}" srcOrd="0" destOrd="0" presId="urn:microsoft.com/office/officeart/2005/8/layout/hierarchy3"/>
    <dgm:cxn modelId="{BD5DE937-5A08-8849-8290-40E909A98586}" type="presParOf" srcId="{744329B6-FCC0-C64C-B908-17BCBBA62000}" destId="{3E7ED801-0A85-3347-9E16-5D87F0CA3EBE}" srcOrd="1" destOrd="0" presId="urn:microsoft.com/office/officeart/2005/8/layout/hierarchy3"/>
    <dgm:cxn modelId="{BF8A767B-9BF0-8948-822A-B0417B721524}" type="presParOf" srcId="{744329B6-FCC0-C64C-B908-17BCBBA62000}" destId="{55A2CE85-253C-424D-8CBE-32D31FB9F5A5}" srcOrd="2" destOrd="0" presId="urn:microsoft.com/office/officeart/2005/8/layout/hierarchy3"/>
    <dgm:cxn modelId="{32083C30-6F6E-214C-8740-79784EF8063C}" type="presParOf" srcId="{744329B6-FCC0-C64C-B908-17BCBBA62000}" destId="{64966C71-A29E-2A41-AAEC-B53420FB514E}" srcOrd="3" destOrd="0" presId="urn:microsoft.com/office/officeart/2005/8/layout/hierarchy3"/>
    <dgm:cxn modelId="{99FB68EE-9B26-4A49-9440-7C82281347F9}" type="presParOf" srcId="{703A0E13-8B4A-1D4D-92E5-793A816C4F7E}" destId="{878EA9F0-4837-DB4F-A0B1-D1447D3EFE97}" srcOrd="4" destOrd="0" presId="urn:microsoft.com/office/officeart/2005/8/layout/hierarchy3"/>
    <dgm:cxn modelId="{1C5A1CE8-D0AD-4B48-B2A7-A9F0AE373804}" type="presParOf" srcId="{878EA9F0-4837-DB4F-A0B1-D1447D3EFE97}" destId="{A74214F8-4DCA-5647-91A1-282589F6DA07}" srcOrd="0" destOrd="0" presId="urn:microsoft.com/office/officeart/2005/8/layout/hierarchy3"/>
    <dgm:cxn modelId="{B2DEE904-2BB5-D448-855D-C8A244580977}" type="presParOf" srcId="{A74214F8-4DCA-5647-91A1-282589F6DA07}" destId="{138B9122-092B-A24F-8EA3-4AA7661E5278}" srcOrd="0" destOrd="0" presId="urn:microsoft.com/office/officeart/2005/8/layout/hierarchy3"/>
    <dgm:cxn modelId="{5B0F8B8F-01B4-3945-A4D6-A4C9D5370E2A}" type="presParOf" srcId="{A74214F8-4DCA-5647-91A1-282589F6DA07}" destId="{DEDB690B-2766-DA41-AC0E-8F78CCFD14FB}" srcOrd="1" destOrd="0" presId="urn:microsoft.com/office/officeart/2005/8/layout/hierarchy3"/>
    <dgm:cxn modelId="{894FE695-F84D-384E-848D-D7FEBC7B6ED6}" type="presParOf" srcId="{878EA9F0-4837-DB4F-A0B1-D1447D3EFE97}" destId="{F52AA3AD-A30F-EF42-9CBC-6B018DEDCDA2}" srcOrd="1" destOrd="0" presId="urn:microsoft.com/office/officeart/2005/8/layout/hierarchy3"/>
    <dgm:cxn modelId="{B671DC4F-C8E5-9E43-B686-A4FBB6F1AAC4}" type="presParOf" srcId="{F52AA3AD-A30F-EF42-9CBC-6B018DEDCDA2}" destId="{6575638B-F403-4746-9A24-501AE77AF3A5}" srcOrd="0" destOrd="0" presId="urn:microsoft.com/office/officeart/2005/8/layout/hierarchy3"/>
    <dgm:cxn modelId="{4DB462E1-C1C4-A041-B943-018D883133E1}" type="presParOf" srcId="{F52AA3AD-A30F-EF42-9CBC-6B018DEDCDA2}" destId="{B6E0780F-38BB-1A4F-9EEE-65C2106A47E5}" srcOrd="1" destOrd="0" presId="urn:microsoft.com/office/officeart/2005/8/layout/hierarchy3"/>
    <dgm:cxn modelId="{7D1EB997-4D32-9645-8940-6D49D1FDD868}" type="presParOf" srcId="{F52AA3AD-A30F-EF42-9CBC-6B018DEDCDA2}" destId="{0256DB57-5693-3D4D-8B75-3B71AE9834AA}" srcOrd="2" destOrd="0" presId="urn:microsoft.com/office/officeart/2005/8/layout/hierarchy3"/>
    <dgm:cxn modelId="{2E3482A5-841F-314E-90E5-803E0602DBC7}" type="presParOf" srcId="{F52AA3AD-A30F-EF42-9CBC-6B018DEDCDA2}" destId="{AC567E34-8E2B-A447-A018-208D8EF25352}" srcOrd="3" destOrd="0" presId="urn:microsoft.com/office/officeart/2005/8/layout/hierarchy3"/>
    <dgm:cxn modelId="{2F1592D4-EBB7-9B44-9E8B-5ED5AC2AC387}" type="presParOf" srcId="{F52AA3AD-A30F-EF42-9CBC-6B018DEDCDA2}" destId="{6344A83C-818C-6C40-9A20-CB582301ABA8}" srcOrd="4" destOrd="0" presId="urn:microsoft.com/office/officeart/2005/8/layout/hierarchy3"/>
    <dgm:cxn modelId="{65C6C5C7-DCB4-0C47-A39D-EB103CC77390}" type="presParOf" srcId="{F52AA3AD-A30F-EF42-9CBC-6B018DEDCDA2}" destId="{BF2AC2C0-BFED-764A-B193-229D2134DB78}" srcOrd="5" destOrd="0" presId="urn:microsoft.com/office/officeart/2005/8/layout/hierarchy3"/>
    <dgm:cxn modelId="{84CE038B-BFAD-2649-AC17-07C2DDA186B6}" type="presParOf" srcId="{703A0E13-8B4A-1D4D-92E5-793A816C4F7E}" destId="{469E075A-A020-DD4F-B3DD-A64C903B042E}" srcOrd="5" destOrd="0" presId="urn:microsoft.com/office/officeart/2005/8/layout/hierarchy3"/>
    <dgm:cxn modelId="{D39F655F-2233-2348-AF97-DBD887339767}" type="presParOf" srcId="{469E075A-A020-DD4F-B3DD-A64C903B042E}" destId="{A4780346-1367-BD47-B2B9-E08F7409CDAC}" srcOrd="0" destOrd="0" presId="urn:microsoft.com/office/officeart/2005/8/layout/hierarchy3"/>
    <dgm:cxn modelId="{F280C633-DFED-F74B-AED4-5C5CA3D207C4}" type="presParOf" srcId="{A4780346-1367-BD47-B2B9-E08F7409CDAC}" destId="{3CF80457-E8D9-9C4E-BD84-904FDCB2AADC}" srcOrd="0" destOrd="0" presId="urn:microsoft.com/office/officeart/2005/8/layout/hierarchy3"/>
    <dgm:cxn modelId="{CD915CAD-421B-BE45-8D58-751C403C0DE6}" type="presParOf" srcId="{A4780346-1367-BD47-B2B9-E08F7409CDAC}" destId="{6FED582F-000E-C544-A8E1-DE61A9DB34F1}" srcOrd="1" destOrd="0" presId="urn:microsoft.com/office/officeart/2005/8/layout/hierarchy3"/>
    <dgm:cxn modelId="{C1786F01-ACC2-164C-AC7F-02D103F06116}" type="presParOf" srcId="{469E075A-A020-DD4F-B3DD-A64C903B042E}" destId="{466382FF-5FA9-A045-9915-87CD34A877AD}" srcOrd="1" destOrd="0" presId="urn:microsoft.com/office/officeart/2005/8/layout/hierarchy3"/>
    <dgm:cxn modelId="{6A3016B5-7D87-FA40-A72F-3CF591583609}" type="presParOf" srcId="{466382FF-5FA9-A045-9915-87CD34A877AD}" destId="{CCDE9D2A-1F26-0741-8F51-FA5E47BBADF7}" srcOrd="0" destOrd="0" presId="urn:microsoft.com/office/officeart/2005/8/layout/hierarchy3"/>
    <dgm:cxn modelId="{13218439-37F4-4948-BAE9-F1637E67C837}" type="presParOf" srcId="{466382FF-5FA9-A045-9915-87CD34A877AD}" destId="{641228C0-6710-6942-AC58-8BFDA3EFEF0D}" srcOrd="1" destOrd="0" presId="urn:microsoft.com/office/officeart/2005/8/layout/hierarchy3"/>
    <dgm:cxn modelId="{21CFC26F-7743-BA4A-B110-0F13D4552983}" type="presParOf" srcId="{466382FF-5FA9-A045-9915-87CD34A877AD}" destId="{B6A2D483-F9A3-D246-8505-A270C0E5C8FF}" srcOrd="2" destOrd="0" presId="urn:microsoft.com/office/officeart/2005/8/layout/hierarchy3"/>
    <dgm:cxn modelId="{A96821BA-E415-5F44-9ED7-A8D417159FC6}" type="presParOf" srcId="{466382FF-5FA9-A045-9915-87CD34A877AD}" destId="{5C0E865A-FFEF-B843-AB33-5BE05F7701D5}" srcOrd="3" destOrd="0" presId="urn:microsoft.com/office/officeart/2005/8/layout/hierarchy3"/>
    <dgm:cxn modelId="{FC12ED16-70B5-B84B-8229-4DED57D847A3}" type="presParOf" srcId="{466382FF-5FA9-A045-9915-87CD34A877AD}" destId="{D7DDFE72-60BC-4049-8E93-3A4CA8BB05CB}" srcOrd="4" destOrd="0" presId="urn:microsoft.com/office/officeart/2005/8/layout/hierarchy3"/>
    <dgm:cxn modelId="{53FB209F-A6C0-B84F-A89C-A2F0F12F5219}" type="presParOf" srcId="{466382FF-5FA9-A045-9915-87CD34A877AD}" destId="{7C973D50-0CA0-BB40-AE58-7ADA5E265C14}" srcOrd="5" destOrd="0" presId="urn:microsoft.com/office/officeart/2005/8/layout/hierarchy3"/>
    <dgm:cxn modelId="{FBF1091A-DAF1-4245-ABC6-3A9C1F434AD3}" type="presParOf" srcId="{466382FF-5FA9-A045-9915-87CD34A877AD}" destId="{D459CFF0-7BCE-A341-A06F-95771C04F05C}" srcOrd="6" destOrd="0" presId="urn:microsoft.com/office/officeart/2005/8/layout/hierarchy3"/>
    <dgm:cxn modelId="{7A7B8FE5-8F12-3544-88E8-45A6C5D2826F}" type="presParOf" srcId="{466382FF-5FA9-A045-9915-87CD34A877AD}" destId="{76794DDB-18C2-7343-B40B-B14A7415229A}"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058F0-7E17-354D-876B-9A3FDCCCEB23}">
      <dsp:nvSpPr>
        <dsp:cNvPr id="0" name=""/>
        <dsp:cNvSpPr/>
      </dsp:nvSpPr>
      <dsp:spPr>
        <a:xfrm>
          <a:off x="226143" y="1337"/>
          <a:ext cx="1472308" cy="73615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Subscription &amp; Licensing</a:t>
          </a:r>
          <a:endParaRPr lang="en-US" sz="1900" kern="1200" dirty="0"/>
        </a:p>
      </dsp:txBody>
      <dsp:txXfrm>
        <a:off x="247704" y="22898"/>
        <a:ext cx="1429186" cy="693032"/>
      </dsp:txXfrm>
    </dsp:sp>
    <dsp:sp modelId="{B6E6D83B-7FB6-9746-8E88-476253FC8F77}">
      <dsp:nvSpPr>
        <dsp:cNvPr id="0" name=""/>
        <dsp:cNvSpPr/>
      </dsp:nvSpPr>
      <dsp:spPr>
        <a:xfrm>
          <a:off x="373374" y="737491"/>
          <a:ext cx="147230" cy="552115"/>
        </a:xfrm>
        <a:custGeom>
          <a:avLst/>
          <a:gdLst/>
          <a:ahLst/>
          <a:cxnLst/>
          <a:rect l="0" t="0" r="0" b="0"/>
          <a:pathLst>
            <a:path>
              <a:moveTo>
                <a:pt x="0" y="0"/>
              </a:moveTo>
              <a:lnTo>
                <a:pt x="0" y="552115"/>
              </a:lnTo>
              <a:lnTo>
                <a:pt x="147230" y="55211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D85C46-90D6-804E-9D60-9F3069478DA7}">
      <dsp:nvSpPr>
        <dsp:cNvPr id="0" name=""/>
        <dsp:cNvSpPr/>
      </dsp:nvSpPr>
      <dsp:spPr>
        <a:xfrm>
          <a:off x="520604" y="921530"/>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Pre-paid DBCS Subscription</a:t>
          </a:r>
          <a:endParaRPr lang="en-US" sz="1000" kern="1200" dirty="0"/>
        </a:p>
      </dsp:txBody>
      <dsp:txXfrm>
        <a:off x="542165" y="943091"/>
        <a:ext cx="1134724" cy="693032"/>
      </dsp:txXfrm>
    </dsp:sp>
    <dsp:sp modelId="{D73A7C18-7842-7F45-81AE-0D0F2841FDEC}">
      <dsp:nvSpPr>
        <dsp:cNvPr id="0" name=""/>
        <dsp:cNvSpPr/>
      </dsp:nvSpPr>
      <dsp:spPr>
        <a:xfrm>
          <a:off x="373374" y="737491"/>
          <a:ext cx="147230" cy="1472308"/>
        </a:xfrm>
        <a:custGeom>
          <a:avLst/>
          <a:gdLst/>
          <a:ahLst/>
          <a:cxnLst/>
          <a:rect l="0" t="0" r="0" b="0"/>
          <a:pathLst>
            <a:path>
              <a:moveTo>
                <a:pt x="0" y="0"/>
              </a:moveTo>
              <a:lnTo>
                <a:pt x="0" y="1472308"/>
              </a:lnTo>
              <a:lnTo>
                <a:pt x="147230" y="147230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55382C-F475-1B49-8588-F05B9D2E967E}">
      <dsp:nvSpPr>
        <dsp:cNvPr id="0" name=""/>
        <dsp:cNvSpPr/>
      </dsp:nvSpPr>
      <dsp:spPr>
        <a:xfrm>
          <a:off x="520604" y="1841722"/>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100573"/>
              <a:satOff val="1423"/>
              <a:lumOff val="11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On-premises Active Data Guard  licensing</a:t>
          </a:r>
          <a:endParaRPr lang="en-US" sz="1000" kern="1200" dirty="0"/>
        </a:p>
      </dsp:txBody>
      <dsp:txXfrm>
        <a:off x="542165" y="1863283"/>
        <a:ext cx="1134724" cy="693032"/>
      </dsp:txXfrm>
    </dsp:sp>
    <dsp:sp modelId="{B495804A-64DA-014C-A187-3B1867111E01}">
      <dsp:nvSpPr>
        <dsp:cNvPr id="0" name=""/>
        <dsp:cNvSpPr/>
      </dsp:nvSpPr>
      <dsp:spPr>
        <a:xfrm>
          <a:off x="2066528" y="1337"/>
          <a:ext cx="1472308" cy="736154"/>
        </a:xfrm>
        <a:prstGeom prst="roundRect">
          <a:avLst>
            <a:gd name="adj" fmla="val 10000"/>
          </a:avLst>
        </a:prstGeom>
        <a:gradFill rotWithShape="0">
          <a:gsLst>
            <a:gs pos="0">
              <a:schemeClr val="accent2">
                <a:hueOff val="-3741948"/>
                <a:satOff val="4840"/>
                <a:lumOff val="3843"/>
                <a:alphaOff val="0"/>
                <a:shade val="51000"/>
                <a:satMod val="130000"/>
              </a:schemeClr>
            </a:gs>
            <a:gs pos="80000">
              <a:schemeClr val="accent2">
                <a:hueOff val="-3741948"/>
                <a:satOff val="4840"/>
                <a:lumOff val="3843"/>
                <a:alphaOff val="0"/>
                <a:shade val="93000"/>
                <a:satMod val="130000"/>
              </a:schemeClr>
            </a:gs>
            <a:gs pos="100000">
              <a:schemeClr val="accent2">
                <a:hueOff val="-3741948"/>
                <a:satOff val="4840"/>
                <a:lumOff val="38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Cloud Service Creation</a:t>
          </a:r>
          <a:endParaRPr lang="en-US" sz="1900" kern="1200" dirty="0"/>
        </a:p>
      </dsp:txBody>
      <dsp:txXfrm>
        <a:off x="2088089" y="22898"/>
        <a:ext cx="1429186" cy="693032"/>
      </dsp:txXfrm>
    </dsp:sp>
    <dsp:sp modelId="{B74877F8-5D22-A044-8A9D-E71F56EB6F46}">
      <dsp:nvSpPr>
        <dsp:cNvPr id="0" name=""/>
        <dsp:cNvSpPr/>
      </dsp:nvSpPr>
      <dsp:spPr>
        <a:xfrm>
          <a:off x="2213759" y="737491"/>
          <a:ext cx="147230" cy="552115"/>
        </a:xfrm>
        <a:custGeom>
          <a:avLst/>
          <a:gdLst/>
          <a:ahLst/>
          <a:cxnLst/>
          <a:rect l="0" t="0" r="0" b="0"/>
          <a:pathLst>
            <a:path>
              <a:moveTo>
                <a:pt x="0" y="0"/>
              </a:moveTo>
              <a:lnTo>
                <a:pt x="0" y="552115"/>
              </a:lnTo>
              <a:lnTo>
                <a:pt x="147230" y="55211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45D9BD-476C-CA40-A115-186A164BBAF6}">
      <dsp:nvSpPr>
        <dsp:cNvPr id="0" name=""/>
        <dsp:cNvSpPr/>
      </dsp:nvSpPr>
      <dsp:spPr>
        <a:xfrm>
          <a:off x="2360990" y="921530"/>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201146"/>
              <a:satOff val="2847"/>
              <a:lumOff val="226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Instance creation</a:t>
          </a:r>
          <a:endParaRPr lang="en-US" sz="1000" kern="1200" dirty="0"/>
        </a:p>
      </dsp:txBody>
      <dsp:txXfrm>
        <a:off x="2382551" y="943091"/>
        <a:ext cx="1134724" cy="693032"/>
      </dsp:txXfrm>
    </dsp:sp>
    <dsp:sp modelId="{6B732117-7241-E242-9790-90097C572CD8}">
      <dsp:nvSpPr>
        <dsp:cNvPr id="0" name=""/>
        <dsp:cNvSpPr/>
      </dsp:nvSpPr>
      <dsp:spPr>
        <a:xfrm>
          <a:off x="2213759" y="737491"/>
          <a:ext cx="147230" cy="1472308"/>
        </a:xfrm>
        <a:custGeom>
          <a:avLst/>
          <a:gdLst/>
          <a:ahLst/>
          <a:cxnLst/>
          <a:rect l="0" t="0" r="0" b="0"/>
          <a:pathLst>
            <a:path>
              <a:moveTo>
                <a:pt x="0" y="0"/>
              </a:moveTo>
              <a:lnTo>
                <a:pt x="0" y="1472308"/>
              </a:lnTo>
              <a:lnTo>
                <a:pt x="147230" y="147230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733BAA-35EA-D34B-B940-EAF60686194F}">
      <dsp:nvSpPr>
        <dsp:cNvPr id="0" name=""/>
        <dsp:cNvSpPr/>
      </dsp:nvSpPr>
      <dsp:spPr>
        <a:xfrm>
          <a:off x="2360990" y="1841722"/>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301719"/>
              <a:satOff val="4270"/>
              <a:lumOff val="33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Automated or Virtual Image</a:t>
          </a:r>
          <a:endParaRPr lang="en-US" sz="1000" kern="1200" dirty="0"/>
        </a:p>
      </dsp:txBody>
      <dsp:txXfrm>
        <a:off x="2382551" y="1863283"/>
        <a:ext cx="1134724" cy="693032"/>
      </dsp:txXfrm>
    </dsp:sp>
    <dsp:sp modelId="{8B4576F8-1C5D-414C-9B51-8F810ABEA4C3}">
      <dsp:nvSpPr>
        <dsp:cNvPr id="0" name=""/>
        <dsp:cNvSpPr/>
      </dsp:nvSpPr>
      <dsp:spPr>
        <a:xfrm>
          <a:off x="2213759" y="737491"/>
          <a:ext cx="147230" cy="2392501"/>
        </a:xfrm>
        <a:custGeom>
          <a:avLst/>
          <a:gdLst/>
          <a:ahLst/>
          <a:cxnLst/>
          <a:rect l="0" t="0" r="0" b="0"/>
          <a:pathLst>
            <a:path>
              <a:moveTo>
                <a:pt x="0" y="0"/>
              </a:moveTo>
              <a:lnTo>
                <a:pt x="0" y="2392501"/>
              </a:lnTo>
              <a:lnTo>
                <a:pt x="147230" y="2392501"/>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4861BD-E86E-7942-9FA4-B386A885941E}">
      <dsp:nvSpPr>
        <dsp:cNvPr id="0" name=""/>
        <dsp:cNvSpPr/>
      </dsp:nvSpPr>
      <dsp:spPr>
        <a:xfrm>
          <a:off x="2360990" y="2761915"/>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402292"/>
              <a:satOff val="5694"/>
              <a:lumOff val="452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Extreme Performance</a:t>
          </a:r>
          <a:endParaRPr lang="en-US" sz="1000" kern="1200" dirty="0"/>
        </a:p>
      </dsp:txBody>
      <dsp:txXfrm>
        <a:off x="2382551" y="2783476"/>
        <a:ext cx="1134724" cy="693032"/>
      </dsp:txXfrm>
    </dsp:sp>
    <dsp:sp modelId="{65926982-7EAF-4D4B-A402-5626DE8F0777}">
      <dsp:nvSpPr>
        <dsp:cNvPr id="0" name=""/>
        <dsp:cNvSpPr/>
      </dsp:nvSpPr>
      <dsp:spPr>
        <a:xfrm>
          <a:off x="3906914" y="1337"/>
          <a:ext cx="1472308" cy="736154"/>
        </a:xfrm>
        <a:prstGeom prst="roundRect">
          <a:avLst>
            <a:gd name="adj" fmla="val 10000"/>
          </a:avLst>
        </a:prstGeom>
        <a:gradFill rotWithShape="0">
          <a:gsLst>
            <a:gs pos="0">
              <a:schemeClr val="accent2">
                <a:hueOff val="-7483895"/>
                <a:satOff val="9680"/>
                <a:lumOff val="7687"/>
                <a:alphaOff val="0"/>
                <a:shade val="51000"/>
                <a:satMod val="130000"/>
              </a:schemeClr>
            </a:gs>
            <a:gs pos="80000">
              <a:schemeClr val="accent2">
                <a:hueOff val="-7483895"/>
                <a:satOff val="9680"/>
                <a:lumOff val="7687"/>
                <a:alphaOff val="0"/>
                <a:shade val="93000"/>
                <a:satMod val="130000"/>
              </a:schemeClr>
            </a:gs>
            <a:gs pos="100000">
              <a:schemeClr val="accent2">
                <a:hueOff val="-7483895"/>
                <a:satOff val="9680"/>
                <a:lumOff val="768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Network Configuration</a:t>
          </a:r>
          <a:endParaRPr lang="en-US" sz="1900" kern="1200" dirty="0"/>
        </a:p>
      </dsp:txBody>
      <dsp:txXfrm>
        <a:off x="3928475" y="22898"/>
        <a:ext cx="1429186" cy="693032"/>
      </dsp:txXfrm>
    </dsp:sp>
    <dsp:sp modelId="{3D60C13C-53DF-2944-9C8F-0AC49E417963}">
      <dsp:nvSpPr>
        <dsp:cNvPr id="0" name=""/>
        <dsp:cNvSpPr/>
      </dsp:nvSpPr>
      <dsp:spPr>
        <a:xfrm>
          <a:off x="4054144" y="737491"/>
          <a:ext cx="147230" cy="552115"/>
        </a:xfrm>
        <a:custGeom>
          <a:avLst/>
          <a:gdLst/>
          <a:ahLst/>
          <a:cxnLst/>
          <a:rect l="0" t="0" r="0" b="0"/>
          <a:pathLst>
            <a:path>
              <a:moveTo>
                <a:pt x="0" y="0"/>
              </a:moveTo>
              <a:lnTo>
                <a:pt x="0" y="552115"/>
              </a:lnTo>
              <a:lnTo>
                <a:pt x="147230" y="55211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612E3F-B89C-6E45-BA7A-C9E020F83463}">
      <dsp:nvSpPr>
        <dsp:cNvPr id="0" name=""/>
        <dsp:cNvSpPr/>
      </dsp:nvSpPr>
      <dsp:spPr>
        <a:xfrm>
          <a:off x="4201375" y="921530"/>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5502865"/>
              <a:satOff val="7117"/>
              <a:lumOff val="56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Cloud-side SSH</a:t>
          </a:r>
          <a:endParaRPr lang="en-US" sz="1000" kern="1200" dirty="0"/>
        </a:p>
      </dsp:txBody>
      <dsp:txXfrm>
        <a:off x="4222936" y="943091"/>
        <a:ext cx="1134724" cy="693032"/>
      </dsp:txXfrm>
    </dsp:sp>
    <dsp:sp modelId="{8DD18E34-C82C-F041-B7FD-344A7EEC2B7D}">
      <dsp:nvSpPr>
        <dsp:cNvPr id="0" name=""/>
        <dsp:cNvSpPr/>
      </dsp:nvSpPr>
      <dsp:spPr>
        <a:xfrm>
          <a:off x="4054144" y="737491"/>
          <a:ext cx="147230" cy="1472308"/>
        </a:xfrm>
        <a:custGeom>
          <a:avLst/>
          <a:gdLst/>
          <a:ahLst/>
          <a:cxnLst/>
          <a:rect l="0" t="0" r="0" b="0"/>
          <a:pathLst>
            <a:path>
              <a:moveTo>
                <a:pt x="0" y="0"/>
              </a:moveTo>
              <a:lnTo>
                <a:pt x="0" y="1472308"/>
              </a:lnTo>
              <a:lnTo>
                <a:pt x="147230" y="147230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419B3B-7F3A-4F49-A8FB-15CC0030E0E8}">
      <dsp:nvSpPr>
        <dsp:cNvPr id="0" name=""/>
        <dsp:cNvSpPr/>
      </dsp:nvSpPr>
      <dsp:spPr>
        <a:xfrm>
          <a:off x="4201375" y="1841722"/>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6603437"/>
              <a:satOff val="8541"/>
              <a:lumOff val="678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Restrict IP address access</a:t>
          </a:r>
          <a:endParaRPr lang="en-US" sz="1000" kern="1200" dirty="0"/>
        </a:p>
      </dsp:txBody>
      <dsp:txXfrm>
        <a:off x="4222936" y="1863283"/>
        <a:ext cx="1134724" cy="693032"/>
      </dsp:txXfrm>
    </dsp:sp>
    <dsp:sp modelId="{6DD2BFE6-A639-1140-9C94-A2817B9DEDA2}">
      <dsp:nvSpPr>
        <dsp:cNvPr id="0" name=""/>
        <dsp:cNvSpPr/>
      </dsp:nvSpPr>
      <dsp:spPr>
        <a:xfrm>
          <a:off x="4054144" y="737491"/>
          <a:ext cx="147230" cy="2392501"/>
        </a:xfrm>
        <a:custGeom>
          <a:avLst/>
          <a:gdLst/>
          <a:ahLst/>
          <a:cxnLst/>
          <a:rect l="0" t="0" r="0" b="0"/>
          <a:pathLst>
            <a:path>
              <a:moveTo>
                <a:pt x="0" y="0"/>
              </a:moveTo>
              <a:lnTo>
                <a:pt x="0" y="2392501"/>
              </a:lnTo>
              <a:lnTo>
                <a:pt x="147230" y="2392501"/>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280ED0-24FC-2149-8BC2-4BB558D86D0D}">
      <dsp:nvSpPr>
        <dsp:cNvPr id="0" name=""/>
        <dsp:cNvSpPr/>
      </dsp:nvSpPr>
      <dsp:spPr>
        <a:xfrm>
          <a:off x="4201375" y="2761915"/>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7704011"/>
              <a:satOff val="9964"/>
              <a:lumOff val="791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Create listener port</a:t>
          </a:r>
          <a:endParaRPr lang="en-US" sz="1000" kern="1200" dirty="0"/>
        </a:p>
      </dsp:txBody>
      <dsp:txXfrm>
        <a:off x="4222936" y="2783476"/>
        <a:ext cx="1134724" cy="693032"/>
      </dsp:txXfrm>
    </dsp:sp>
    <dsp:sp modelId="{0D9B67CB-8948-5948-B75F-4459AE7BAC40}">
      <dsp:nvSpPr>
        <dsp:cNvPr id="0" name=""/>
        <dsp:cNvSpPr/>
      </dsp:nvSpPr>
      <dsp:spPr>
        <a:xfrm>
          <a:off x="4054144" y="737491"/>
          <a:ext cx="147230" cy="3312693"/>
        </a:xfrm>
        <a:custGeom>
          <a:avLst/>
          <a:gdLst/>
          <a:ahLst/>
          <a:cxnLst/>
          <a:rect l="0" t="0" r="0" b="0"/>
          <a:pathLst>
            <a:path>
              <a:moveTo>
                <a:pt x="0" y="0"/>
              </a:moveTo>
              <a:lnTo>
                <a:pt x="0" y="3312693"/>
              </a:lnTo>
              <a:lnTo>
                <a:pt x="147230" y="3312693"/>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D4190C-1D6F-2E47-A490-A739943F418F}">
      <dsp:nvSpPr>
        <dsp:cNvPr id="0" name=""/>
        <dsp:cNvSpPr/>
      </dsp:nvSpPr>
      <dsp:spPr>
        <a:xfrm>
          <a:off x="4201375" y="3682108"/>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8804583"/>
              <a:satOff val="11388"/>
              <a:lumOff val="90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On-premises network security</a:t>
          </a:r>
          <a:endParaRPr lang="en-US" sz="1000" kern="1200" dirty="0"/>
        </a:p>
      </dsp:txBody>
      <dsp:txXfrm>
        <a:off x="4222936" y="3703669"/>
        <a:ext cx="1134724" cy="693032"/>
      </dsp:txXfrm>
    </dsp:sp>
    <dsp:sp modelId="{B7CB4566-95A5-584B-B432-2D1A69A9A879}">
      <dsp:nvSpPr>
        <dsp:cNvPr id="0" name=""/>
        <dsp:cNvSpPr/>
      </dsp:nvSpPr>
      <dsp:spPr>
        <a:xfrm>
          <a:off x="5747299" y="1337"/>
          <a:ext cx="1472308" cy="736154"/>
        </a:xfrm>
        <a:prstGeom prst="roundRect">
          <a:avLst>
            <a:gd name="adj" fmla="val 10000"/>
          </a:avLst>
        </a:prstGeom>
        <a:gradFill rotWithShape="0">
          <a:gsLst>
            <a:gs pos="0">
              <a:schemeClr val="accent2">
                <a:hueOff val="-11225844"/>
                <a:satOff val="14519"/>
                <a:lumOff val="11530"/>
                <a:alphaOff val="0"/>
                <a:shade val="51000"/>
                <a:satMod val="130000"/>
              </a:schemeClr>
            </a:gs>
            <a:gs pos="80000">
              <a:schemeClr val="accent2">
                <a:hueOff val="-11225844"/>
                <a:satOff val="14519"/>
                <a:lumOff val="11530"/>
                <a:alphaOff val="0"/>
                <a:shade val="93000"/>
                <a:satMod val="130000"/>
              </a:schemeClr>
            </a:gs>
            <a:gs pos="100000">
              <a:schemeClr val="accent2">
                <a:hueOff val="-11225844"/>
                <a:satOff val="14519"/>
                <a:lumOff val="115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solidFill>
                <a:srgbClr val="232C2F"/>
              </a:solidFill>
            </a:rPr>
            <a:t>Enabling Security</a:t>
          </a:r>
          <a:endParaRPr lang="en-US" sz="1900" kern="1200" dirty="0">
            <a:solidFill>
              <a:srgbClr val="232C2F"/>
            </a:solidFill>
          </a:endParaRPr>
        </a:p>
      </dsp:txBody>
      <dsp:txXfrm>
        <a:off x="5768860" y="22898"/>
        <a:ext cx="1429186" cy="693032"/>
      </dsp:txXfrm>
    </dsp:sp>
    <dsp:sp modelId="{DFF39D7D-5111-A649-AB74-93F1BF792FEA}">
      <dsp:nvSpPr>
        <dsp:cNvPr id="0" name=""/>
        <dsp:cNvSpPr/>
      </dsp:nvSpPr>
      <dsp:spPr>
        <a:xfrm>
          <a:off x="5894530" y="737491"/>
          <a:ext cx="147230" cy="552115"/>
        </a:xfrm>
        <a:custGeom>
          <a:avLst/>
          <a:gdLst/>
          <a:ahLst/>
          <a:cxnLst/>
          <a:rect l="0" t="0" r="0" b="0"/>
          <a:pathLst>
            <a:path>
              <a:moveTo>
                <a:pt x="0" y="0"/>
              </a:moveTo>
              <a:lnTo>
                <a:pt x="0" y="552115"/>
              </a:lnTo>
              <a:lnTo>
                <a:pt x="147230" y="55211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7ED801-0A85-3347-9E16-5D87F0CA3EBE}">
      <dsp:nvSpPr>
        <dsp:cNvPr id="0" name=""/>
        <dsp:cNvSpPr/>
      </dsp:nvSpPr>
      <dsp:spPr>
        <a:xfrm>
          <a:off x="6041761" y="921530"/>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9905156"/>
              <a:satOff val="12811"/>
              <a:lumOff val="101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On-Premises SQL*Net</a:t>
          </a:r>
          <a:endParaRPr lang="en-US" sz="1000" kern="1200" dirty="0"/>
        </a:p>
      </dsp:txBody>
      <dsp:txXfrm>
        <a:off x="6063322" y="943091"/>
        <a:ext cx="1134724" cy="693032"/>
      </dsp:txXfrm>
    </dsp:sp>
    <dsp:sp modelId="{55A2CE85-253C-424D-8CBE-32D31FB9F5A5}">
      <dsp:nvSpPr>
        <dsp:cNvPr id="0" name=""/>
        <dsp:cNvSpPr/>
      </dsp:nvSpPr>
      <dsp:spPr>
        <a:xfrm>
          <a:off x="5894530" y="737491"/>
          <a:ext cx="147230" cy="1472308"/>
        </a:xfrm>
        <a:custGeom>
          <a:avLst/>
          <a:gdLst/>
          <a:ahLst/>
          <a:cxnLst/>
          <a:rect l="0" t="0" r="0" b="0"/>
          <a:pathLst>
            <a:path>
              <a:moveTo>
                <a:pt x="0" y="0"/>
              </a:moveTo>
              <a:lnTo>
                <a:pt x="0" y="1472308"/>
              </a:lnTo>
              <a:lnTo>
                <a:pt x="147230" y="147230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966C71-A29E-2A41-AAEC-B53420FB514E}">
      <dsp:nvSpPr>
        <dsp:cNvPr id="0" name=""/>
        <dsp:cNvSpPr/>
      </dsp:nvSpPr>
      <dsp:spPr>
        <a:xfrm>
          <a:off x="6041761" y="1841722"/>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1005729"/>
              <a:satOff val="14235"/>
              <a:lumOff val="113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TDE encryption (optional)</a:t>
          </a:r>
          <a:endParaRPr lang="en-US" sz="1000" kern="1200" dirty="0"/>
        </a:p>
      </dsp:txBody>
      <dsp:txXfrm>
        <a:off x="6063322" y="1863283"/>
        <a:ext cx="1134724" cy="693032"/>
      </dsp:txXfrm>
    </dsp:sp>
    <dsp:sp modelId="{138B9122-092B-A24F-8EA3-4AA7661E5278}">
      <dsp:nvSpPr>
        <dsp:cNvPr id="0" name=""/>
        <dsp:cNvSpPr/>
      </dsp:nvSpPr>
      <dsp:spPr>
        <a:xfrm>
          <a:off x="7587684" y="1337"/>
          <a:ext cx="1472308" cy="736154"/>
        </a:xfrm>
        <a:prstGeom prst="roundRect">
          <a:avLst>
            <a:gd name="adj" fmla="val 10000"/>
          </a:avLst>
        </a:prstGeom>
        <a:gradFill rotWithShape="0">
          <a:gsLst>
            <a:gs pos="0">
              <a:schemeClr val="accent2">
                <a:hueOff val="-14967791"/>
                <a:satOff val="19359"/>
                <a:lumOff val="15374"/>
                <a:alphaOff val="0"/>
                <a:shade val="51000"/>
                <a:satMod val="130000"/>
              </a:schemeClr>
            </a:gs>
            <a:gs pos="80000">
              <a:schemeClr val="accent2">
                <a:hueOff val="-14967791"/>
                <a:satOff val="19359"/>
                <a:lumOff val="15374"/>
                <a:alphaOff val="0"/>
                <a:shade val="93000"/>
                <a:satMod val="130000"/>
              </a:schemeClr>
            </a:gs>
            <a:gs pos="100000">
              <a:schemeClr val="accent2">
                <a:hueOff val="-14967791"/>
                <a:satOff val="19359"/>
                <a:lumOff val="1537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solidFill>
                <a:srgbClr val="232C2F"/>
              </a:solidFill>
            </a:rPr>
            <a:t>Instantiate Standby</a:t>
          </a:r>
          <a:endParaRPr lang="en-US" sz="1900" kern="1200" dirty="0">
            <a:solidFill>
              <a:srgbClr val="232C2F"/>
            </a:solidFill>
          </a:endParaRPr>
        </a:p>
      </dsp:txBody>
      <dsp:txXfrm>
        <a:off x="7609245" y="22898"/>
        <a:ext cx="1429186" cy="693032"/>
      </dsp:txXfrm>
    </dsp:sp>
    <dsp:sp modelId="{6575638B-F403-4746-9A24-501AE77AF3A5}">
      <dsp:nvSpPr>
        <dsp:cNvPr id="0" name=""/>
        <dsp:cNvSpPr/>
      </dsp:nvSpPr>
      <dsp:spPr>
        <a:xfrm>
          <a:off x="7734915" y="737491"/>
          <a:ext cx="147230" cy="552115"/>
        </a:xfrm>
        <a:custGeom>
          <a:avLst/>
          <a:gdLst/>
          <a:ahLst/>
          <a:cxnLst/>
          <a:rect l="0" t="0" r="0" b="0"/>
          <a:pathLst>
            <a:path>
              <a:moveTo>
                <a:pt x="0" y="0"/>
              </a:moveTo>
              <a:lnTo>
                <a:pt x="0" y="552115"/>
              </a:lnTo>
              <a:lnTo>
                <a:pt x="147230" y="55211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E0780F-38BB-1A4F-9EEE-65C2106A47E5}">
      <dsp:nvSpPr>
        <dsp:cNvPr id="0" name=""/>
        <dsp:cNvSpPr/>
      </dsp:nvSpPr>
      <dsp:spPr>
        <a:xfrm>
          <a:off x="7882146" y="921530"/>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2106302"/>
              <a:satOff val="15658"/>
              <a:lumOff val="124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From on-premises</a:t>
          </a:r>
          <a:endParaRPr lang="en-US" sz="1000" kern="1200" dirty="0"/>
        </a:p>
      </dsp:txBody>
      <dsp:txXfrm>
        <a:off x="7903707" y="943091"/>
        <a:ext cx="1134724" cy="693032"/>
      </dsp:txXfrm>
    </dsp:sp>
    <dsp:sp modelId="{0256DB57-5693-3D4D-8B75-3B71AE9834AA}">
      <dsp:nvSpPr>
        <dsp:cNvPr id="0" name=""/>
        <dsp:cNvSpPr/>
      </dsp:nvSpPr>
      <dsp:spPr>
        <a:xfrm>
          <a:off x="7734915" y="737491"/>
          <a:ext cx="147230" cy="1472308"/>
        </a:xfrm>
        <a:custGeom>
          <a:avLst/>
          <a:gdLst/>
          <a:ahLst/>
          <a:cxnLst/>
          <a:rect l="0" t="0" r="0" b="0"/>
          <a:pathLst>
            <a:path>
              <a:moveTo>
                <a:pt x="0" y="0"/>
              </a:moveTo>
              <a:lnTo>
                <a:pt x="0" y="1472308"/>
              </a:lnTo>
              <a:lnTo>
                <a:pt x="147230" y="147230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567E34-8E2B-A447-A018-208D8EF25352}">
      <dsp:nvSpPr>
        <dsp:cNvPr id="0" name=""/>
        <dsp:cNvSpPr/>
      </dsp:nvSpPr>
      <dsp:spPr>
        <a:xfrm>
          <a:off x="7882146" y="1841722"/>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3206875"/>
              <a:satOff val="17082"/>
              <a:lumOff val="135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Using RMAN DUPLICATE</a:t>
          </a:r>
          <a:endParaRPr lang="en-US" sz="1000" kern="1200" dirty="0"/>
        </a:p>
      </dsp:txBody>
      <dsp:txXfrm>
        <a:off x="7903707" y="1863283"/>
        <a:ext cx="1134724" cy="693032"/>
      </dsp:txXfrm>
    </dsp:sp>
    <dsp:sp modelId="{6344A83C-818C-6C40-9A20-CB582301ABA8}">
      <dsp:nvSpPr>
        <dsp:cNvPr id="0" name=""/>
        <dsp:cNvSpPr/>
      </dsp:nvSpPr>
      <dsp:spPr>
        <a:xfrm>
          <a:off x="7734915" y="737491"/>
          <a:ext cx="147230" cy="2392501"/>
        </a:xfrm>
        <a:custGeom>
          <a:avLst/>
          <a:gdLst/>
          <a:ahLst/>
          <a:cxnLst/>
          <a:rect l="0" t="0" r="0" b="0"/>
          <a:pathLst>
            <a:path>
              <a:moveTo>
                <a:pt x="0" y="0"/>
              </a:moveTo>
              <a:lnTo>
                <a:pt x="0" y="2392501"/>
              </a:lnTo>
              <a:lnTo>
                <a:pt x="147230" y="2392501"/>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2AC2C0-BFED-764A-B193-229D2134DB78}">
      <dsp:nvSpPr>
        <dsp:cNvPr id="0" name=""/>
        <dsp:cNvSpPr/>
      </dsp:nvSpPr>
      <dsp:spPr>
        <a:xfrm>
          <a:off x="7882146" y="2761915"/>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4307448"/>
              <a:satOff val="18505"/>
              <a:lumOff val="146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Using Oracle Database Backup Service</a:t>
          </a:r>
          <a:endParaRPr lang="en-US" sz="1000" kern="1200" dirty="0"/>
        </a:p>
      </dsp:txBody>
      <dsp:txXfrm>
        <a:off x="7903707" y="2783476"/>
        <a:ext cx="1134724" cy="693032"/>
      </dsp:txXfrm>
    </dsp:sp>
    <dsp:sp modelId="{3CF80457-E8D9-9C4E-BD84-904FDCB2AADC}">
      <dsp:nvSpPr>
        <dsp:cNvPr id="0" name=""/>
        <dsp:cNvSpPr/>
      </dsp:nvSpPr>
      <dsp:spPr>
        <a:xfrm>
          <a:off x="9428070" y="1337"/>
          <a:ext cx="1472308" cy="736154"/>
        </a:xfrm>
        <a:prstGeom prst="roundRect">
          <a:avLst>
            <a:gd name="adj" fmla="val 10000"/>
          </a:avLst>
        </a:prstGeom>
        <a:gradFill rotWithShape="0">
          <a:gsLst>
            <a:gs pos="0">
              <a:schemeClr val="accent2">
                <a:hueOff val="-18709739"/>
                <a:satOff val="24199"/>
                <a:lumOff val="19217"/>
                <a:alphaOff val="0"/>
                <a:shade val="51000"/>
                <a:satMod val="130000"/>
              </a:schemeClr>
            </a:gs>
            <a:gs pos="80000">
              <a:schemeClr val="accent2">
                <a:hueOff val="-18709739"/>
                <a:satOff val="24199"/>
                <a:lumOff val="19217"/>
                <a:alphaOff val="0"/>
                <a:shade val="93000"/>
                <a:satMod val="130000"/>
              </a:schemeClr>
            </a:gs>
            <a:gs pos="100000">
              <a:schemeClr val="accent2">
                <a:hueOff val="-18709739"/>
                <a:satOff val="24199"/>
                <a:lumOff val="1921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Runtime Management</a:t>
          </a:r>
          <a:endParaRPr lang="en-US" sz="1900" kern="1200" dirty="0"/>
        </a:p>
      </dsp:txBody>
      <dsp:txXfrm>
        <a:off x="9449631" y="22898"/>
        <a:ext cx="1429186" cy="693032"/>
      </dsp:txXfrm>
    </dsp:sp>
    <dsp:sp modelId="{CCDE9D2A-1F26-0741-8F51-FA5E47BBADF7}">
      <dsp:nvSpPr>
        <dsp:cNvPr id="0" name=""/>
        <dsp:cNvSpPr/>
      </dsp:nvSpPr>
      <dsp:spPr>
        <a:xfrm>
          <a:off x="9575301" y="737491"/>
          <a:ext cx="147230" cy="552115"/>
        </a:xfrm>
        <a:custGeom>
          <a:avLst/>
          <a:gdLst/>
          <a:ahLst/>
          <a:cxnLst/>
          <a:rect l="0" t="0" r="0" b="0"/>
          <a:pathLst>
            <a:path>
              <a:moveTo>
                <a:pt x="0" y="0"/>
              </a:moveTo>
              <a:lnTo>
                <a:pt x="0" y="552115"/>
              </a:lnTo>
              <a:lnTo>
                <a:pt x="147230" y="55211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1228C0-6710-6942-AC58-8BFDA3EFEF0D}">
      <dsp:nvSpPr>
        <dsp:cNvPr id="0" name=""/>
        <dsp:cNvSpPr/>
      </dsp:nvSpPr>
      <dsp:spPr>
        <a:xfrm>
          <a:off x="9722532" y="921530"/>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5408021"/>
              <a:satOff val="19929"/>
              <a:lumOff val="158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Health Check / Monitor Lags</a:t>
          </a:r>
          <a:endParaRPr lang="en-US" sz="1000" kern="1200" dirty="0"/>
        </a:p>
      </dsp:txBody>
      <dsp:txXfrm>
        <a:off x="9744093" y="943091"/>
        <a:ext cx="1134724" cy="693032"/>
      </dsp:txXfrm>
    </dsp:sp>
    <dsp:sp modelId="{B6A2D483-F9A3-D246-8505-A270C0E5C8FF}">
      <dsp:nvSpPr>
        <dsp:cNvPr id="0" name=""/>
        <dsp:cNvSpPr/>
      </dsp:nvSpPr>
      <dsp:spPr>
        <a:xfrm>
          <a:off x="9575301" y="737491"/>
          <a:ext cx="147230" cy="1472308"/>
        </a:xfrm>
        <a:custGeom>
          <a:avLst/>
          <a:gdLst/>
          <a:ahLst/>
          <a:cxnLst/>
          <a:rect l="0" t="0" r="0" b="0"/>
          <a:pathLst>
            <a:path>
              <a:moveTo>
                <a:pt x="0" y="0"/>
              </a:moveTo>
              <a:lnTo>
                <a:pt x="0" y="1472308"/>
              </a:lnTo>
              <a:lnTo>
                <a:pt x="147230" y="147230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C0E865A-FFEF-B843-AB33-5BE05F7701D5}">
      <dsp:nvSpPr>
        <dsp:cNvPr id="0" name=""/>
        <dsp:cNvSpPr/>
      </dsp:nvSpPr>
      <dsp:spPr>
        <a:xfrm>
          <a:off x="9722532" y="1841722"/>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6508593"/>
              <a:satOff val="21352"/>
              <a:lumOff val="169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Validate DR setup</a:t>
          </a:r>
          <a:endParaRPr lang="en-US" sz="1000" kern="1200" dirty="0"/>
        </a:p>
      </dsp:txBody>
      <dsp:txXfrm>
        <a:off x="9744093" y="1863283"/>
        <a:ext cx="1134724" cy="693032"/>
      </dsp:txXfrm>
    </dsp:sp>
    <dsp:sp modelId="{D7DDFE72-60BC-4049-8E93-3A4CA8BB05CB}">
      <dsp:nvSpPr>
        <dsp:cNvPr id="0" name=""/>
        <dsp:cNvSpPr/>
      </dsp:nvSpPr>
      <dsp:spPr>
        <a:xfrm>
          <a:off x="9575301" y="737491"/>
          <a:ext cx="147230" cy="2392501"/>
        </a:xfrm>
        <a:custGeom>
          <a:avLst/>
          <a:gdLst/>
          <a:ahLst/>
          <a:cxnLst/>
          <a:rect l="0" t="0" r="0" b="0"/>
          <a:pathLst>
            <a:path>
              <a:moveTo>
                <a:pt x="0" y="0"/>
              </a:moveTo>
              <a:lnTo>
                <a:pt x="0" y="2392501"/>
              </a:lnTo>
              <a:lnTo>
                <a:pt x="147230" y="2392501"/>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973D50-0CA0-BB40-AE58-7ADA5E265C14}">
      <dsp:nvSpPr>
        <dsp:cNvPr id="0" name=""/>
        <dsp:cNvSpPr/>
      </dsp:nvSpPr>
      <dsp:spPr>
        <a:xfrm>
          <a:off x="9722532" y="2761915"/>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7609167"/>
              <a:satOff val="22776"/>
              <a:lumOff val="1808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Failover/Switchover to Cloud</a:t>
          </a:r>
          <a:endParaRPr lang="en-US" sz="1000" kern="1200" dirty="0"/>
        </a:p>
      </dsp:txBody>
      <dsp:txXfrm>
        <a:off x="9744093" y="2783476"/>
        <a:ext cx="1134724" cy="693032"/>
      </dsp:txXfrm>
    </dsp:sp>
    <dsp:sp modelId="{D459CFF0-7BCE-A341-A06F-95771C04F05C}">
      <dsp:nvSpPr>
        <dsp:cNvPr id="0" name=""/>
        <dsp:cNvSpPr/>
      </dsp:nvSpPr>
      <dsp:spPr>
        <a:xfrm>
          <a:off x="9575301" y="737491"/>
          <a:ext cx="147230" cy="3312693"/>
        </a:xfrm>
        <a:custGeom>
          <a:avLst/>
          <a:gdLst/>
          <a:ahLst/>
          <a:cxnLst/>
          <a:rect l="0" t="0" r="0" b="0"/>
          <a:pathLst>
            <a:path>
              <a:moveTo>
                <a:pt x="0" y="0"/>
              </a:moveTo>
              <a:lnTo>
                <a:pt x="0" y="3312693"/>
              </a:lnTo>
              <a:lnTo>
                <a:pt x="147230" y="3312693"/>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794DDB-18C2-7343-B40B-B14A7415229A}">
      <dsp:nvSpPr>
        <dsp:cNvPr id="0" name=""/>
        <dsp:cNvSpPr/>
      </dsp:nvSpPr>
      <dsp:spPr>
        <a:xfrm>
          <a:off x="9722532" y="3682108"/>
          <a:ext cx="1177846" cy="7361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8709739"/>
              <a:satOff val="24199"/>
              <a:lumOff val="192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Use Standby for reporting, testing</a:t>
          </a:r>
          <a:endParaRPr lang="en-US" sz="1000" kern="1200" dirty="0"/>
        </a:p>
      </dsp:txBody>
      <dsp:txXfrm>
        <a:off x="9744093" y="3703669"/>
        <a:ext cx="1134724" cy="6930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10/1/2015</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338"/>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247" rtl="0" eaLnBrk="1" latinLnBrk="0" hangingPunct="1">
      <a:spcBef>
        <a:spcPts val="600"/>
      </a:spcBef>
      <a:defRPr sz="1100" kern="1200">
        <a:solidFill>
          <a:schemeClr val="tx1"/>
        </a:solidFill>
        <a:latin typeface="+mn-lt"/>
        <a:ea typeface="+mn-ea"/>
        <a:cs typeface="+mn-cs"/>
      </a:defRPr>
    </a:lvl1pPr>
    <a:lvl2pPr marL="228563" indent="-114283" algn="l" defTabSz="914247"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2pPr>
    <a:lvl3pPr marL="399986" indent="-114283" algn="l" defTabSz="914247"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404" indent="-114283" algn="l" defTabSz="914247"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827" indent="-114283" algn="l" defTabSz="914247"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5617" algn="l" defTabSz="914247" rtl="0" eaLnBrk="1" latinLnBrk="0" hangingPunct="1">
      <a:defRPr sz="1200" kern="1200">
        <a:solidFill>
          <a:schemeClr val="tx1"/>
        </a:solidFill>
        <a:latin typeface="+mn-lt"/>
        <a:ea typeface="+mn-ea"/>
        <a:cs typeface="+mn-cs"/>
      </a:defRPr>
    </a:lvl6pPr>
    <a:lvl7pPr marL="2742743" algn="l" defTabSz="914247" rtl="0" eaLnBrk="1" latinLnBrk="0" hangingPunct="1">
      <a:defRPr sz="1200" kern="1200">
        <a:solidFill>
          <a:schemeClr val="tx1"/>
        </a:solidFill>
        <a:latin typeface="+mn-lt"/>
        <a:ea typeface="+mn-ea"/>
        <a:cs typeface="+mn-cs"/>
      </a:defRPr>
    </a:lvl7pPr>
    <a:lvl8pPr marL="3199867" algn="l" defTabSz="914247" rtl="0" eaLnBrk="1" latinLnBrk="0" hangingPunct="1">
      <a:defRPr sz="1200" kern="1200">
        <a:solidFill>
          <a:schemeClr val="tx1"/>
        </a:solidFill>
        <a:latin typeface="+mn-lt"/>
        <a:ea typeface="+mn-ea"/>
        <a:cs typeface="+mn-cs"/>
      </a:defRPr>
    </a:lvl8pPr>
    <a:lvl9pPr marL="3656992" algn="l" defTabSz="9142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869581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382588" y="381000"/>
            <a:ext cx="4572000" cy="2573338"/>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589255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p14="http://schemas.microsoft.com/office/powerpoint/2010/main" val="3672999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p14="http://schemas.microsoft.com/office/powerpoint/2010/main" val="4265524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p14="http://schemas.microsoft.com/office/powerpoint/2010/main" val="307837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Single points of failure in an I.T. environment can result in serious consequences business critical applications.  They are analogous to walking a tight rope with no safety net, one mistake and you are out of business. </a:t>
            </a:r>
          </a:p>
          <a:p>
            <a:pPr marL="0" indent="0">
              <a:buFontTx/>
              <a:buNone/>
            </a:pPr>
            <a:endParaRPr lang="en-US" baseline="0" dirty="0" smtClean="0"/>
          </a:p>
          <a:p>
            <a:pPr marL="0" indent="0">
              <a:buFontTx/>
              <a:buNone/>
            </a:pPr>
            <a:r>
              <a:rPr lang="en-US" baseline="0" dirty="0" smtClean="0"/>
              <a:t>The purpose of a high availability architecture is to eliminate vulnerability to single points of failure so that applications and data remain available when an outage occurs, whether due to human error, software bugs, hardware faults, or even catastrophic events that can cause an entire data center to fail.   </a:t>
            </a:r>
          </a:p>
          <a:p>
            <a:pPr marL="0" indent="0">
              <a:buFontTx/>
              <a:buNone/>
            </a:pPr>
            <a:endParaRPr lang="en-US" baseline="0" dirty="0" smtClean="0"/>
          </a:p>
          <a:p>
            <a:pPr marL="0" indent="0">
              <a:buFontTx/>
              <a:buNone/>
            </a:pPr>
            <a:r>
              <a:rPr lang="en-US" baseline="0" dirty="0" smtClean="0"/>
              <a:t>There are a number of challenges when implementing HA.  It can’t be done in a vacuum – it needs to be cost effective, practical to manage, and provide high return on investment. It also needs to be comprehensive, addressing both unexpected outages and planned downtime to the extent required to meet service level expectations.</a:t>
            </a:r>
          </a:p>
          <a:p>
            <a:pPr marL="0" indent="0">
              <a:buFontTx/>
              <a:buNone/>
            </a:pPr>
            <a:endParaRPr lang="en-US" baseline="0" dirty="0" smtClean="0"/>
          </a:p>
          <a:p>
            <a:pPr marL="0" indent="0">
              <a:buFontTx/>
              <a:buNone/>
            </a:pPr>
            <a:r>
              <a:rPr lang="en-US" baseline="0" dirty="0" smtClean="0"/>
              <a:t>Customer’s don’t like to talk about cases where their HA architecture falls short but we have all heard of various reports – the ecommerce site that is no longer accepting orders or the online banking systems unable to process transactions or provide account balances – lets review three actual examples, the first two reported in the trade press and the third a service request that let to Oracle publishing an alert for other customers.  </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9000"/>
          </a:xfrm>
        </p:spPr>
      </p:sp>
      <p:sp>
        <p:nvSpPr>
          <p:cNvPr id="3" name="Notes Placeholder 2"/>
          <p:cNvSpPr>
            <a:spLocks noGrp="1"/>
          </p:cNvSpPr>
          <p:nvPr>
            <p:ph type="body" idx="1"/>
          </p:nvPr>
        </p:nvSpPr>
        <p:spPr>
          <a:xfrm>
            <a:off x="685800" y="4281716"/>
            <a:ext cx="5486400" cy="4176485"/>
          </a:xfrm>
        </p:spPr>
        <p:txBody>
          <a:bodyPr>
            <a:noAutofit/>
          </a:bodyPr>
          <a:lstStyle/>
          <a:p>
            <a:r>
              <a:rPr lang="en-US" sz="1200" dirty="0" smtClean="0"/>
              <a:t>Customers have realized they are no longer bound to an on-premise IT infrastructure and are looking to cloud technologies to lower costs, increase flexibility and generally get out of the low-value work of maintaining infrastructure in order to concentrate on the operational &amp; business needs of their agencies.</a:t>
            </a:r>
          </a:p>
          <a:p>
            <a:r>
              <a:rPr lang="en-US" sz="1200" b="1" dirty="0" smtClean="0"/>
              <a:t>[Click]  </a:t>
            </a:r>
            <a:r>
              <a:rPr lang="en-US" sz="1200" dirty="0" smtClean="0"/>
              <a:t>Virtualization technology brought “private clouds” into the picture, which increased the efficiency of the data center and allowed for HW consolidation, reducing costs.  Since these clouds are still on premise (or in a DC specifically for the agency), there is little/no chance of data commingling or spillover to other users and agencies have complete say over the security controls that they implement, as well as when &amp; how to upgrade or patch systems.</a:t>
            </a:r>
          </a:p>
          <a:p>
            <a:r>
              <a:rPr lang="en-US" sz="1200" b="1" dirty="0" smtClean="0"/>
              <a:t>[Click] </a:t>
            </a:r>
            <a:r>
              <a:rPr lang="en-US" sz="1200" dirty="0" smtClean="0"/>
              <a:t>Some agencies did not want to own infrastructure, however.  They also believed that a commercial provider with hundreds or thousands of clients could drive down costs significantly (may or may not be true as we will see).  The advantages are on the slide.</a:t>
            </a:r>
          </a:p>
          <a:p>
            <a:r>
              <a:rPr lang="en-US" sz="1200" b="1" dirty="0" smtClean="0"/>
              <a:t>[Click]  </a:t>
            </a:r>
            <a:r>
              <a:rPr lang="en-US" sz="1200" dirty="0" smtClean="0"/>
              <a:t>Oracle thinks governments will eventually use all these models for different parts of their infrastructure and may want to move applications between clouds.  To Oracle, cloud is a deployment choice—not a mystical solution to all customer problems—but we want to give customers complete flexibility.</a:t>
            </a:r>
            <a:endParaRPr lang="en-US" sz="1200" dirty="0"/>
          </a:p>
        </p:txBody>
      </p:sp>
    </p:spTree>
    <p:extLst>
      <p:ext uri="{BB962C8B-B14F-4D97-AF65-F5344CB8AC3E}">
        <p14:creationId xmlns:p14="http://schemas.microsoft.com/office/powerpoint/2010/main" val="2516757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382588" y="685800"/>
            <a:ext cx="6092825" cy="3429000"/>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367866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r>
              <a:rPr lang="en-US" dirty="0" smtClean="0"/>
              <a:t>Takeaway:</a:t>
            </a:r>
          </a:p>
          <a:p>
            <a:pPr lvl="0"/>
            <a:endParaRPr lang="en-US" dirty="0" smtClean="0"/>
          </a:p>
          <a:p>
            <a:pPr lvl="0">
              <a:buFont typeface="Arial" pitchFamily="34" charset="0"/>
              <a:buChar char="•"/>
            </a:pPr>
            <a:r>
              <a:rPr lang="en-US" dirty="0" smtClean="0"/>
              <a:t>Wow! Oracle has a lot of Platform services</a:t>
            </a:r>
          </a:p>
          <a:p>
            <a:pPr lvl="0">
              <a:buFont typeface="Arial" pitchFamily="34" charset="0"/>
              <a:buChar char="•"/>
            </a:pPr>
            <a:r>
              <a:rPr lang="en-US" dirty="0" smtClean="0"/>
              <a:t>This is great! I don’t have to buy all the services together. I have the option to buy based on my priority and seamlessly expand with additional services as my needs grow</a:t>
            </a:r>
          </a:p>
          <a:p>
            <a:pPr lvl="0">
              <a:buFont typeface="Arial" pitchFamily="34" charset="0"/>
              <a:buChar char="•"/>
            </a:pPr>
            <a:r>
              <a:rPr lang="en-US" dirty="0" smtClean="0"/>
              <a:t>Everything fits together perfectly and the whole is &gt; sum of the parts</a:t>
            </a:r>
          </a:p>
          <a:p>
            <a:endParaRPr lang="en-US" dirty="0"/>
          </a:p>
        </p:txBody>
      </p:sp>
      <p:sp>
        <p:nvSpPr>
          <p:cNvPr id="4" name="Slide Number Placeholder 3"/>
          <p:cNvSpPr>
            <a:spLocks noGrp="1"/>
          </p:cNvSpPr>
          <p:nvPr>
            <p:ph type="sldNum" sz="quarter" idx="10"/>
          </p:nvPr>
        </p:nvSpPr>
        <p:spPr/>
        <p:txBody>
          <a:bodyPr/>
          <a:lstStyle/>
          <a:p>
            <a:pPr>
              <a:defRPr/>
            </a:pPr>
            <a:fld id="{50013012-E072-49F0-885A-23F0AF73DC3C}" type="slidenum">
              <a:rPr lang="en-US" smtClean="0"/>
              <a:pPr>
                <a:defRPr/>
              </a:pPr>
              <a:t>6</a:t>
            </a:fld>
            <a:endParaRPr lang="en-US" dirty="0"/>
          </a:p>
        </p:txBody>
      </p:sp>
    </p:spTree>
    <p:extLst>
      <p:ext uri="{BB962C8B-B14F-4D97-AF65-F5344CB8AC3E}">
        <p14:creationId xmlns:p14="http://schemas.microsoft.com/office/powerpoint/2010/main" val="157857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val="3203234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382588" y="381000"/>
            <a:ext cx="4573587" cy="2573338"/>
          </a:xfrm>
          <a:ln/>
        </p:spPr>
      </p:sp>
      <p:sp>
        <p:nvSpPr>
          <p:cNvPr id="1105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0"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407559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Describe</a:t>
            </a:r>
            <a:r>
              <a:rPr lang="en-US" baseline="0" dirty="0" smtClean="0"/>
              <a:t> what MAA is – a Best Practices Blueprint and Integrated HA Architecture</a:t>
            </a:r>
            <a:endParaRPr lang="en-US" dirty="0"/>
          </a:p>
        </p:txBody>
      </p:sp>
      <p:sp>
        <p:nvSpPr>
          <p:cNvPr id="4" name="Slide Number Placeholder 3"/>
          <p:cNvSpPr>
            <a:spLocks noGrp="1"/>
          </p:cNvSpPr>
          <p:nvPr>
            <p:ph type="sldNum" sz="quarter" idx="10"/>
          </p:nvPr>
        </p:nvSpPr>
        <p:spPr/>
        <p:txBody>
          <a:bodyPr/>
          <a:lstStyle/>
          <a:p>
            <a:fld id="{F780D593-E887-0D42-AC56-69BB67682BB0}" type="slidenum">
              <a:rPr lang="en-US" smtClean="0"/>
              <a:pPr/>
              <a:t>9</a:t>
            </a:fld>
            <a:endParaRPr lang="en-US" dirty="0"/>
          </a:p>
        </p:txBody>
      </p:sp>
    </p:spTree>
    <p:extLst>
      <p:ext uri="{BB962C8B-B14F-4D97-AF65-F5344CB8AC3E}">
        <p14:creationId xmlns:p14="http://schemas.microsoft.com/office/powerpoint/2010/main" val="91431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70283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8" y="739781"/>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121" indent="0" algn="ctr">
              <a:buNone/>
              <a:defRPr>
                <a:solidFill>
                  <a:schemeClr val="tx1">
                    <a:tint val="75000"/>
                  </a:schemeClr>
                </a:solidFill>
              </a:defRPr>
            </a:lvl2pPr>
            <a:lvl3pPr marL="914247" indent="0" algn="ctr">
              <a:buNone/>
              <a:defRPr>
                <a:solidFill>
                  <a:schemeClr val="tx1">
                    <a:tint val="75000"/>
                  </a:schemeClr>
                </a:solidFill>
              </a:defRPr>
            </a:lvl3pPr>
            <a:lvl4pPr marL="1371371" indent="0" algn="ctr">
              <a:buNone/>
              <a:defRPr>
                <a:solidFill>
                  <a:schemeClr val="tx1">
                    <a:tint val="75000"/>
                  </a:schemeClr>
                </a:solidFill>
              </a:defRPr>
            </a:lvl4pPr>
            <a:lvl5pPr marL="1828496" indent="0" algn="ctr">
              <a:buNone/>
              <a:defRPr>
                <a:solidFill>
                  <a:schemeClr val="tx1">
                    <a:tint val="75000"/>
                  </a:schemeClr>
                </a:solidFill>
              </a:defRPr>
            </a:lvl5pPr>
            <a:lvl6pPr marL="2285617" indent="0" algn="ctr">
              <a:buNone/>
              <a:defRPr>
                <a:solidFill>
                  <a:schemeClr val="tx1">
                    <a:tint val="75000"/>
                  </a:schemeClr>
                </a:solidFill>
              </a:defRPr>
            </a:lvl6pPr>
            <a:lvl7pPr marL="2742743" indent="0" algn="ctr">
              <a:buNone/>
              <a:defRPr>
                <a:solidFill>
                  <a:schemeClr val="tx1">
                    <a:tint val="75000"/>
                  </a:schemeClr>
                </a:solidFill>
              </a:defRPr>
            </a:lvl7pPr>
            <a:lvl8pPr marL="3199867" indent="0" algn="ctr">
              <a:buNone/>
              <a:defRPr>
                <a:solidFill>
                  <a:schemeClr val="tx1">
                    <a:tint val="75000"/>
                  </a:schemeClr>
                </a:solidFill>
              </a:defRPr>
            </a:lvl8pPr>
            <a:lvl9pPr marL="3656992"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8" y="3429452"/>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6" name="Date Placeholder 5"/>
          <p:cNvSpPr>
            <a:spLocks noGrp="1"/>
          </p:cNvSpPr>
          <p:nvPr>
            <p:ph type="dt" sz="half" idx="14"/>
          </p:nvPr>
        </p:nvSpPr>
        <p:spPr/>
        <p:txBody>
          <a:bodyPr/>
          <a:lstStyle>
            <a:lvl1pPr>
              <a:defRPr>
                <a:solidFill>
                  <a:srgbClr val="5F5F5F"/>
                </a:solidFill>
              </a:defRPr>
            </a:lvl1pPr>
          </a:lstStyle>
          <a:p>
            <a:fld id="{F58637A1-2757-41E8-AD98-43E9D0558D9A}" type="datetime1">
              <a:rPr lang="en-US" smtClean="0"/>
              <a:pPr/>
              <a:t>10/1/2015</a:t>
            </a:fld>
            <a:endParaRPr lang="en-US" dirty="0"/>
          </a:p>
        </p:txBody>
      </p:sp>
      <p:sp>
        <p:nvSpPr>
          <p:cNvPr id="16" name="TextBox 15"/>
          <p:cNvSpPr txBox="1"/>
          <p:nvPr userDrawn="1"/>
        </p:nvSpPr>
        <p:spPr>
          <a:xfrm>
            <a:off x="5376673" y="6556248"/>
            <a:ext cx="3200400" cy="182880"/>
          </a:xfrm>
          <a:prstGeom prst="rect">
            <a:avLst/>
          </a:prstGeom>
          <a:noFill/>
        </p:spPr>
        <p:txBody>
          <a:bodyPr vert="horz" wrap="none" lIns="0" tIns="0" rIns="0" bIns="0" rtlCol="0" anchor="ctr" anchorCtr="0">
            <a:noAutofit/>
          </a:bodyPr>
          <a:lstStyle/>
          <a:p>
            <a:pPr algn="r"/>
            <a:r>
              <a:rPr sz="800" dirty="0">
                <a:solidFill>
                  <a:srgbClr val="5F5F5F"/>
                </a:solidFill>
              </a:rPr>
              <a:t>Copyright © </a:t>
            </a:r>
            <a:r>
              <a:rPr sz="800" dirty="0" smtClean="0">
                <a:solidFill>
                  <a:srgbClr val="5F5F5F"/>
                </a:solidFill>
              </a:rPr>
              <a:t>2014</a:t>
            </a:r>
            <a:r>
              <a:rPr lang="en-US" sz="800" dirty="0" smtClean="0">
                <a:solidFill>
                  <a:srgbClr val="5F5F5F"/>
                </a:solidFill>
              </a:rPr>
              <a:t>,</a:t>
            </a:r>
            <a:r>
              <a:rPr sz="800" dirty="0" smtClean="0">
                <a:solidFill>
                  <a:srgbClr val="5F5F5F"/>
                </a:solidFill>
              </a:rPr>
              <a:t> </a:t>
            </a:r>
            <a:r>
              <a:rPr sz="800" dirty="0">
                <a:solidFill>
                  <a:srgbClr val="5F5F5F"/>
                </a:solidFill>
              </a:rPr>
              <a:t>Oracle and/or its affiliates. All rights reserved.  </a:t>
            </a:r>
            <a:r>
              <a:rPr sz="800" dirty="0" smtClean="0">
                <a:solidFill>
                  <a:srgbClr val="5F5F5F"/>
                </a:solidFill>
              </a:rPr>
              <a:t>|</a:t>
            </a:r>
            <a:endParaRPr sz="800" dirty="0">
              <a:solidFill>
                <a:srgbClr val="5F5F5F"/>
              </a:solidFill>
            </a:endParaRPr>
          </a:p>
        </p:txBody>
      </p:sp>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dirty="0"/>
          </a:p>
        </p:txBody>
      </p:sp>
      <p:grpSp>
        <p:nvGrpSpPr>
          <p:cNvPr id="7" name="Group 6"/>
          <p:cNvGrpSpPr/>
          <p:nvPr/>
        </p:nvGrpSpPr>
        <p:grpSpPr bwMode="gray">
          <a:xfrm>
            <a:off x="-285" y="0"/>
            <a:ext cx="12189400"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8" y="2600324"/>
            <a:ext cx="11125199"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8" y="4038599"/>
            <a:ext cx="11125199" cy="914400"/>
          </a:xfrm>
        </p:spPr>
        <p:txBody>
          <a:bodyPr anchor="t">
            <a:noAutofit/>
          </a:bodyPr>
          <a:lstStyle>
            <a:lvl1pPr marL="0" indent="0">
              <a:spcBef>
                <a:spcPts val="0"/>
              </a:spcBef>
              <a:buNone/>
              <a:defRPr sz="2400" b="1">
                <a:solidFill>
                  <a:schemeClr val="tx1"/>
                </a:solidFill>
              </a:defRPr>
            </a:lvl1pPr>
            <a:lvl2pPr marL="457121" indent="0">
              <a:buNone/>
              <a:defRPr sz="1900">
                <a:solidFill>
                  <a:schemeClr val="tx1">
                    <a:tint val="75000"/>
                  </a:schemeClr>
                </a:solidFill>
              </a:defRPr>
            </a:lvl2pPr>
            <a:lvl3pPr marL="914247" indent="0">
              <a:buNone/>
              <a:defRPr sz="1600">
                <a:solidFill>
                  <a:schemeClr val="tx1">
                    <a:tint val="75000"/>
                  </a:schemeClr>
                </a:solidFill>
              </a:defRPr>
            </a:lvl3pPr>
            <a:lvl4pPr marL="1371371" indent="0">
              <a:buNone/>
              <a:defRPr sz="1500">
                <a:solidFill>
                  <a:schemeClr val="tx1">
                    <a:tint val="75000"/>
                  </a:schemeClr>
                </a:solidFill>
              </a:defRPr>
            </a:lvl4pPr>
            <a:lvl5pPr marL="1828496" indent="0">
              <a:buNone/>
              <a:defRPr sz="1500">
                <a:solidFill>
                  <a:schemeClr val="tx1">
                    <a:tint val="75000"/>
                  </a:schemeClr>
                </a:solidFill>
              </a:defRPr>
            </a:lvl5pPr>
            <a:lvl6pPr marL="2285617" indent="0">
              <a:buNone/>
              <a:defRPr sz="1500">
                <a:solidFill>
                  <a:schemeClr val="tx1">
                    <a:tint val="75000"/>
                  </a:schemeClr>
                </a:solidFill>
              </a:defRPr>
            </a:lvl6pPr>
            <a:lvl7pPr marL="2742743" indent="0">
              <a:buNone/>
              <a:defRPr sz="1500">
                <a:solidFill>
                  <a:schemeClr val="tx1">
                    <a:tint val="75000"/>
                  </a:schemeClr>
                </a:solidFill>
              </a:defRPr>
            </a:lvl7pPr>
            <a:lvl8pPr marL="3199867" indent="0">
              <a:buNone/>
              <a:defRPr sz="1500">
                <a:solidFill>
                  <a:schemeClr val="tx1">
                    <a:tint val="75000"/>
                  </a:schemeClr>
                </a:solidFill>
              </a:defRPr>
            </a:lvl8pPr>
            <a:lvl9pPr marL="3656992"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28D98802-C4BE-44EF-A775-109B41689843}" type="datetime1">
              <a:rPr lang="en-US" smtClean="0"/>
              <a:pPr/>
              <a:t>10/1/2015</a:t>
            </a:fld>
            <a:endParaRPr lang="en-US" dirty="0"/>
          </a:p>
        </p:txBody>
      </p:sp>
      <p:sp>
        <p:nvSpPr>
          <p:cNvPr id="5" name="Footer Placeholder 4"/>
          <p:cNvSpPr>
            <a:spLocks noGrp="1"/>
          </p:cNvSpPr>
          <p:nvPr>
            <p:ph type="ftr" sz="quarter" idx="11"/>
          </p:nvPr>
        </p:nvSpPr>
        <p:spPr>
          <a:xfrm>
            <a:off x="8621424" y="6556248"/>
            <a:ext cx="2743200" cy="182880"/>
          </a:xfrm>
          <a:prstGeom prst="rect">
            <a:avLst/>
          </a:prstGeom>
        </p:spPr>
        <p:txBody>
          <a:bodyPr/>
          <a:lstStyle>
            <a:lvl1pPr>
              <a:defRPr>
                <a:solidFill>
                  <a:srgbClr val="5F5F5F"/>
                </a:solidFill>
              </a:defRPr>
            </a:lvl1pPr>
          </a:lstStyle>
          <a:p>
            <a:r>
              <a:rPr lang="en-US" smtClean="0"/>
              <a:t>Oracle Confidential – Internal/Restricted/Highly Restricted</a:t>
            </a:r>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pic>
        <p:nvPicPr>
          <p:cNvPr id="15" name="Picture 14"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7" y="6263640"/>
            <a:ext cx="1622861" cy="594360"/>
          </a:xfrm>
          <a:prstGeom prst="rect">
            <a:avLst/>
          </a:prstGeom>
        </p:spPr>
      </p:pic>
      <p:sp>
        <p:nvSpPr>
          <p:cNvPr id="17" name="TextBox 16"/>
          <p:cNvSpPr txBox="1"/>
          <p:nvPr userDrawn="1"/>
        </p:nvSpPr>
        <p:spPr>
          <a:xfrm>
            <a:off x="5376673" y="6556248"/>
            <a:ext cx="3200400" cy="182880"/>
          </a:xfrm>
          <a:prstGeom prst="rect">
            <a:avLst/>
          </a:prstGeom>
          <a:noFill/>
        </p:spPr>
        <p:txBody>
          <a:bodyPr vert="horz" wrap="none" lIns="0" tIns="0" rIns="0" bIns="0" rtlCol="0" anchor="ctr" anchorCtr="0">
            <a:noAutofit/>
          </a:bodyPr>
          <a:lstStyle/>
          <a:p>
            <a:pPr algn="r"/>
            <a:r>
              <a:rPr sz="800" dirty="0">
                <a:solidFill>
                  <a:srgbClr val="5F5F5F"/>
                </a:solidFill>
              </a:rPr>
              <a:t>Copyright © </a:t>
            </a:r>
            <a:r>
              <a:rPr sz="800" dirty="0" smtClean="0">
                <a:solidFill>
                  <a:srgbClr val="5F5F5F"/>
                </a:solidFill>
              </a:rPr>
              <a:t>2014</a:t>
            </a:r>
            <a:r>
              <a:rPr lang="en-US" sz="800" dirty="0" smtClean="0">
                <a:solidFill>
                  <a:srgbClr val="5F5F5F"/>
                </a:solidFill>
              </a:rPr>
              <a:t>,</a:t>
            </a:r>
            <a:r>
              <a:rPr sz="800" dirty="0" smtClean="0">
                <a:solidFill>
                  <a:srgbClr val="5F5F5F"/>
                </a:solidFill>
              </a:rPr>
              <a:t> </a:t>
            </a:r>
            <a:r>
              <a:rPr sz="800" dirty="0">
                <a:solidFill>
                  <a:srgbClr val="5F5F5F"/>
                </a:solidFill>
              </a:rPr>
              <a:t>Oracle and/or its affiliates. All rights reserved.  </a:t>
            </a:r>
            <a:r>
              <a:rPr sz="800" dirty="0" smtClean="0">
                <a:solidFill>
                  <a:srgbClr val="5F5F5F"/>
                </a:solidFill>
              </a:rPr>
              <a:t>|</a:t>
            </a:r>
            <a:endParaRPr sz="800" dirty="0">
              <a:solidFill>
                <a:srgbClr val="5F5F5F"/>
              </a:solidFill>
            </a:endParaRPr>
          </a:p>
        </p:txBody>
      </p:sp>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48">
            <a:noAutofit/>
          </a:bodyPr>
          <a:lstStyle>
            <a:lvl1pPr marL="0" indent="0" algn="ctr">
              <a:buNone/>
              <a:defRPr sz="2400"/>
            </a:lvl1pPr>
            <a:lvl2pPr marL="457121" indent="0">
              <a:buNone/>
              <a:defRPr sz="2800"/>
            </a:lvl2pPr>
            <a:lvl3pPr marL="914247" indent="0">
              <a:buNone/>
              <a:defRPr sz="2400"/>
            </a:lvl3pPr>
            <a:lvl4pPr marL="1371371" indent="0">
              <a:buNone/>
              <a:defRPr sz="2000"/>
            </a:lvl4pPr>
            <a:lvl5pPr marL="1828496" indent="0">
              <a:buNone/>
              <a:defRPr sz="2000"/>
            </a:lvl5pPr>
            <a:lvl6pPr marL="2285617" indent="0">
              <a:buNone/>
              <a:defRPr sz="2000"/>
            </a:lvl6pPr>
            <a:lvl7pPr marL="2742743" indent="0">
              <a:buNone/>
              <a:defRPr sz="2000"/>
            </a:lvl7pPr>
            <a:lvl8pPr marL="3199867" indent="0">
              <a:buNone/>
              <a:defRPr sz="2000"/>
            </a:lvl8pPr>
            <a:lvl9pPr marL="3656992"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7" y="3657600"/>
            <a:ext cx="4800599" cy="1645920"/>
          </a:xfrm>
        </p:spPr>
        <p:txBody>
          <a:bodyPr>
            <a:noAutofit/>
          </a:bodyPr>
          <a:lstStyle>
            <a:lvl1pPr marL="0" indent="0">
              <a:spcBef>
                <a:spcPts val="0"/>
              </a:spcBef>
              <a:buNone/>
              <a:defRPr sz="2400" b="1"/>
            </a:lvl1pPr>
            <a:lvl2pPr marL="457121" indent="0">
              <a:buNone/>
              <a:defRPr sz="1200"/>
            </a:lvl2pPr>
            <a:lvl3pPr marL="914247" indent="0">
              <a:buNone/>
              <a:defRPr sz="1100"/>
            </a:lvl3pPr>
            <a:lvl4pPr marL="1371371" indent="0">
              <a:buNone/>
              <a:defRPr sz="900"/>
            </a:lvl4pPr>
            <a:lvl5pPr marL="1828496" indent="0">
              <a:buNone/>
              <a:defRPr sz="900"/>
            </a:lvl5pPr>
            <a:lvl6pPr marL="2285617" indent="0">
              <a:buNone/>
              <a:defRPr sz="900"/>
            </a:lvl6pPr>
            <a:lvl7pPr marL="2742743" indent="0">
              <a:buNone/>
              <a:defRPr sz="900"/>
            </a:lvl7pPr>
            <a:lvl8pPr marL="3199867" indent="0">
              <a:buNone/>
              <a:defRPr sz="900"/>
            </a:lvl8pPr>
            <a:lvl9pPr marL="365699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B324B-18FF-4147-BA18-D36160E9F106}"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8D6732-15F2-4802-8009-37AC693C551A}"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Picture Placeholder 15"/>
          <p:cNvSpPr>
            <a:spLocks noGrp="1"/>
          </p:cNvSpPr>
          <p:nvPr>
            <p:ph type="pic" sz="quarter" idx="14" hasCustomPrompt="1"/>
          </p:nvPr>
        </p:nvSpPr>
        <p:spPr>
          <a:xfrm>
            <a:off x="2286001" y="1828800"/>
            <a:ext cx="3474720" cy="3840480"/>
          </a:xfrm>
          <a:solidFill>
            <a:schemeClr val="bg2"/>
          </a:solidFill>
        </p:spPr>
        <p:txBody>
          <a:bodyPr tIns="91424">
            <a:noAutofit/>
          </a:bodyPr>
          <a:lstStyle>
            <a:lvl1pPr marL="0" indent="0" algn="ctr">
              <a:spcBef>
                <a:spcPts val="0"/>
              </a:spcBef>
              <a:buNone/>
              <a:defRPr sz="19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563">
              <a:spcBef>
                <a:spcPts val="0"/>
              </a:spcBef>
              <a:buClr>
                <a:schemeClr val="bg1"/>
              </a:buClr>
              <a:defRPr/>
            </a:lvl2pPr>
          </a:lstStyle>
          <a:p>
            <a:pPr lvl="0"/>
            <a:r>
              <a:rPr lang="en-US" smtClean="0"/>
              <a:t>Click to edit Master text styles</a:t>
            </a:r>
          </a:p>
          <a:p>
            <a:pPr lvl="1"/>
            <a:r>
              <a:rPr lang="en-US" smtClean="0"/>
              <a:t>Second level</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90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563" indent="-228563"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052" indent="-292052">
              <a:spcBef>
                <a:spcPts val="0"/>
              </a:spcBef>
              <a:buClr>
                <a:schemeClr val="tx1"/>
              </a:buClr>
              <a:buFont typeface="Arial" panose="020B0604020202020204" pitchFamily="34" charset="0"/>
              <a:buChar char="–"/>
              <a:defRPr sz="2400"/>
            </a:lvl1pPr>
            <a:lvl2pPr marL="457121" indent="0">
              <a:buNone/>
              <a:defRPr sz="1200"/>
            </a:lvl2pPr>
            <a:lvl3pPr marL="914247" indent="0">
              <a:buNone/>
              <a:defRPr sz="1100"/>
            </a:lvl3pPr>
            <a:lvl4pPr marL="1371371" indent="0">
              <a:buNone/>
              <a:defRPr sz="900"/>
            </a:lvl4pPr>
            <a:lvl5pPr marL="1828496" indent="0">
              <a:buNone/>
              <a:defRPr sz="900"/>
            </a:lvl5pPr>
            <a:lvl6pPr marL="2285617" indent="0">
              <a:buNone/>
              <a:defRPr sz="900"/>
            </a:lvl6pPr>
            <a:lvl7pPr marL="2742743" indent="0">
              <a:buNone/>
              <a:defRPr sz="900"/>
            </a:lvl7pPr>
            <a:lvl8pPr marL="3199867" indent="0">
              <a:buNone/>
              <a:defRPr sz="900"/>
            </a:lvl8pPr>
            <a:lvl9pPr marL="3656992"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5B7D2015-66F5-48BA-96D8-17D36F2E0AA3}"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563" indent="-228563"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052" indent="-292052">
              <a:spcBef>
                <a:spcPts val="0"/>
              </a:spcBef>
              <a:buClr>
                <a:schemeClr val="tx1"/>
              </a:buClr>
              <a:buFont typeface="Arial" panose="020B0604020202020204" pitchFamily="34" charset="0"/>
              <a:buChar char="–"/>
              <a:defRPr sz="2400"/>
            </a:lvl1pPr>
            <a:lvl2pPr marL="457121" indent="0">
              <a:buNone/>
              <a:defRPr sz="1200"/>
            </a:lvl2pPr>
            <a:lvl3pPr marL="914247" indent="0">
              <a:buNone/>
              <a:defRPr sz="1100"/>
            </a:lvl3pPr>
            <a:lvl4pPr marL="1371371" indent="0">
              <a:buNone/>
              <a:defRPr sz="900"/>
            </a:lvl4pPr>
            <a:lvl5pPr marL="1828496" indent="0">
              <a:buNone/>
              <a:defRPr sz="900"/>
            </a:lvl5pPr>
            <a:lvl6pPr marL="2285617" indent="0">
              <a:buNone/>
              <a:defRPr sz="900"/>
            </a:lvl6pPr>
            <a:lvl7pPr marL="2742743" indent="0">
              <a:buNone/>
              <a:defRPr sz="900"/>
            </a:lvl7pPr>
            <a:lvl8pPr marL="3199867" indent="0">
              <a:buNone/>
              <a:defRPr sz="900"/>
            </a:lvl8pPr>
            <a:lvl9pPr marL="3656992"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B4BFE1CA-6658-4197-8E4E-2C35AF1F1E72}"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Picture Placeholder 15"/>
          <p:cNvSpPr>
            <a:spLocks noGrp="1" noChangeAspect="1"/>
          </p:cNvSpPr>
          <p:nvPr>
            <p:ph type="pic" sz="quarter" idx="14" hasCustomPrompt="1"/>
          </p:nvPr>
        </p:nvSpPr>
        <p:spPr>
          <a:xfrm>
            <a:off x="531814" y="1905000"/>
            <a:ext cx="2194560" cy="3072384"/>
          </a:xfrm>
          <a:solidFill>
            <a:schemeClr val="bg2"/>
          </a:solidFill>
        </p:spPr>
        <p:txBody>
          <a:bodyPr tIns="91424">
            <a:noAutofit/>
          </a:bodyPr>
          <a:lstStyle>
            <a:lvl1pPr marL="0" indent="0" algn="ctr">
              <a:spcBef>
                <a:spcPts val="0"/>
              </a:spcBef>
              <a:buNone/>
              <a:defRPr sz="1900" baseline="0">
                <a:solidFill>
                  <a:schemeClr val="tx1"/>
                </a:solidFill>
              </a:defRPr>
            </a:lvl1pPr>
          </a:lstStyle>
          <a:p>
            <a:r>
              <a:rPr dirty="0"/>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9" y="1524001"/>
            <a:ext cx="5410197" cy="44196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FBED1B2-9BE1-4BB3-AF93-47A294133177}"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1"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5" y="1524001"/>
            <a:ext cx="3474720" cy="4419600"/>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BE9BFC2-4754-4D3F-B8B7-155C41C1ECF0}"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6"/>
            <a:ext cx="5410199" cy="2133599"/>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9" y="1524006"/>
            <a:ext cx="5410197" cy="2133599"/>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47832B4-CFEF-4C48-9F00-42AED7DD8CEE}"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2"/>
          <p:cNvSpPr>
            <a:spLocks noGrp="1"/>
          </p:cNvSpPr>
          <p:nvPr>
            <p:ph sz="half" idx="13"/>
          </p:nvPr>
        </p:nvSpPr>
        <p:spPr>
          <a:xfrm>
            <a:off x="531813" y="3810006"/>
            <a:ext cx="5410199" cy="2133599"/>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9" y="3810006"/>
            <a:ext cx="5410197" cy="2133599"/>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6703CB-F5F4-4371-82F0-CC855CC16EF3}"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0" y="1524001"/>
            <a:ext cx="3505202" cy="2011680"/>
          </a:xfrm>
        </p:spPr>
        <p:txBody>
          <a:bodyPr anchor="ctr">
            <a:noAutofit/>
          </a:bodyPr>
          <a:lstStyle>
            <a:lvl1pPr marL="0" indent="0">
              <a:spcBef>
                <a:spcPts val="1200"/>
              </a:spcBef>
              <a:buFont typeface="Arial" panose="020B0604020202020204" pitchFamily="34" charset="0"/>
              <a:buNone/>
              <a:defRPr sz="2400"/>
            </a:lvl1pPr>
            <a:lvl2pPr marL="171419" indent="-171419">
              <a:spcBef>
                <a:spcPts val="1200"/>
              </a:spcBef>
              <a:buFont typeface="Arial" panose="020B0604020202020204" pitchFamily="34" charset="0"/>
              <a:buChar char="•"/>
              <a:defRPr sz="2000"/>
            </a:lvl2pPr>
            <a:lvl3pPr marL="171419" indent="-171419">
              <a:spcBef>
                <a:spcPts val="1200"/>
              </a:spcBef>
              <a:buFont typeface="Arial" panose="020B0604020202020204" pitchFamily="34" charset="0"/>
              <a:buChar char="•"/>
              <a:defRPr sz="2000"/>
            </a:lvl3pPr>
            <a:lvl4pPr marL="171419" indent="-171419">
              <a:spcBef>
                <a:spcPts val="1200"/>
              </a:spcBef>
              <a:buFont typeface="Arial" panose="020B0604020202020204" pitchFamily="34" charset="0"/>
              <a:buChar char="•"/>
              <a:defRPr sz="2000"/>
            </a:lvl4pPr>
            <a:lvl5pPr marL="171419" indent="-171419">
              <a:spcBef>
                <a:spcPts val="1200"/>
              </a:spcBef>
              <a:buFont typeface="Arial" panose="020B0604020202020204" pitchFamily="34" charset="0"/>
              <a:buChar char="•"/>
              <a:defRPr sz="2000"/>
            </a:lvl5pPr>
            <a:lvl6pPr marL="171419" indent="-171419">
              <a:spcBef>
                <a:spcPts val="1200"/>
              </a:spcBef>
              <a:buFont typeface="Arial" panose="020B0604020202020204" pitchFamily="34" charset="0"/>
              <a:buChar char="•"/>
              <a:defRPr sz="2000"/>
            </a:lvl6pPr>
            <a:lvl7pPr marL="171419" indent="-171419">
              <a:spcBef>
                <a:spcPts val="1200"/>
              </a:spcBef>
              <a:buFont typeface="Arial" panose="020B0604020202020204" pitchFamily="34" charset="0"/>
              <a:buChar char="•"/>
              <a:defRPr sz="2000"/>
            </a:lvl7pPr>
            <a:lvl8pPr marL="171419" indent="-171419">
              <a:spcBef>
                <a:spcPts val="1200"/>
              </a:spcBef>
              <a:buFont typeface="Arial" panose="020B0604020202020204" pitchFamily="34" charset="0"/>
              <a:buChar char="•"/>
              <a:defRPr sz="2000"/>
            </a:lvl8pPr>
            <a:lvl9pPr marL="171419" indent="-171419">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2" cy="2011680"/>
          </a:xfrm>
        </p:spPr>
        <p:txBody>
          <a:bodyPr anchor="ctr">
            <a:noAutofit/>
          </a:bodyPr>
          <a:lstStyle>
            <a:lvl1pPr marL="0" indent="0">
              <a:spcBef>
                <a:spcPts val="1200"/>
              </a:spcBef>
              <a:buFont typeface="Arial" panose="020B0604020202020204" pitchFamily="34" charset="0"/>
              <a:buNone/>
              <a:defRPr sz="2400"/>
            </a:lvl1pPr>
            <a:lvl2pPr marL="171419" indent="-171419">
              <a:spcBef>
                <a:spcPts val="1200"/>
              </a:spcBef>
              <a:buFont typeface="Arial" panose="020B0604020202020204" pitchFamily="34" charset="0"/>
              <a:buChar char="•"/>
              <a:defRPr sz="2000"/>
            </a:lvl2pPr>
            <a:lvl3pPr marL="171419" indent="-171419">
              <a:spcBef>
                <a:spcPts val="1200"/>
              </a:spcBef>
              <a:buFont typeface="Arial" panose="020B0604020202020204" pitchFamily="34" charset="0"/>
              <a:buChar char="•"/>
              <a:defRPr sz="2000"/>
            </a:lvl3pPr>
            <a:lvl4pPr marL="171419" indent="-171419">
              <a:spcBef>
                <a:spcPts val="1200"/>
              </a:spcBef>
              <a:buFont typeface="Arial" panose="020B0604020202020204" pitchFamily="34" charset="0"/>
              <a:buChar char="•"/>
              <a:defRPr sz="2000"/>
            </a:lvl4pPr>
            <a:lvl5pPr marL="171419" indent="-171419">
              <a:spcBef>
                <a:spcPts val="1200"/>
              </a:spcBef>
              <a:buFont typeface="Arial" panose="020B0604020202020204" pitchFamily="34" charset="0"/>
              <a:buChar char="•"/>
              <a:defRPr sz="2000"/>
            </a:lvl5pPr>
            <a:lvl6pPr marL="171419" indent="-171419">
              <a:spcBef>
                <a:spcPts val="1200"/>
              </a:spcBef>
              <a:buFont typeface="Arial" panose="020B0604020202020204" pitchFamily="34" charset="0"/>
              <a:buChar char="•"/>
              <a:defRPr sz="2000"/>
            </a:lvl6pPr>
            <a:lvl7pPr marL="171419" indent="-171419">
              <a:spcBef>
                <a:spcPts val="1200"/>
              </a:spcBef>
              <a:buFont typeface="Arial" panose="020B0604020202020204" pitchFamily="34" charset="0"/>
              <a:buChar char="•"/>
              <a:defRPr sz="2000"/>
            </a:lvl7pPr>
            <a:lvl8pPr marL="171419" indent="-171419">
              <a:spcBef>
                <a:spcPts val="1200"/>
              </a:spcBef>
              <a:buFont typeface="Arial" panose="020B0604020202020204" pitchFamily="34" charset="0"/>
              <a:buChar char="•"/>
              <a:defRPr sz="2000"/>
            </a:lvl8pPr>
            <a:lvl9pPr marL="171419" indent="-171419">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0" y="3931920"/>
            <a:ext cx="3505202" cy="2011680"/>
          </a:xfrm>
        </p:spPr>
        <p:txBody>
          <a:bodyPr anchor="ctr">
            <a:noAutofit/>
          </a:bodyPr>
          <a:lstStyle>
            <a:lvl1pPr marL="0" indent="0">
              <a:spcBef>
                <a:spcPts val="1200"/>
              </a:spcBef>
              <a:buFont typeface="Arial" panose="020B0604020202020204" pitchFamily="34" charset="0"/>
              <a:buNone/>
              <a:defRPr sz="2400"/>
            </a:lvl1pPr>
            <a:lvl2pPr marL="171419" indent="-171419">
              <a:spcBef>
                <a:spcPts val="1200"/>
              </a:spcBef>
              <a:buFont typeface="Arial" panose="020B0604020202020204" pitchFamily="34" charset="0"/>
              <a:buChar char="•"/>
              <a:defRPr sz="2000"/>
            </a:lvl2pPr>
            <a:lvl3pPr marL="171419" indent="-171419">
              <a:spcBef>
                <a:spcPts val="1200"/>
              </a:spcBef>
              <a:buFont typeface="Arial" panose="020B0604020202020204" pitchFamily="34" charset="0"/>
              <a:buChar char="•"/>
              <a:defRPr sz="2000"/>
            </a:lvl3pPr>
            <a:lvl4pPr marL="171419" indent="-171419">
              <a:spcBef>
                <a:spcPts val="1200"/>
              </a:spcBef>
              <a:buFont typeface="Arial" panose="020B0604020202020204" pitchFamily="34" charset="0"/>
              <a:buChar char="•"/>
              <a:defRPr sz="2000"/>
            </a:lvl4pPr>
            <a:lvl5pPr marL="171419" indent="-171419">
              <a:spcBef>
                <a:spcPts val="1200"/>
              </a:spcBef>
              <a:buFont typeface="Arial" panose="020B0604020202020204" pitchFamily="34" charset="0"/>
              <a:buChar char="•"/>
              <a:defRPr sz="2000"/>
            </a:lvl5pPr>
            <a:lvl6pPr marL="171419" indent="-171419">
              <a:spcBef>
                <a:spcPts val="1200"/>
              </a:spcBef>
              <a:buFont typeface="Arial" panose="020B0604020202020204" pitchFamily="34" charset="0"/>
              <a:buChar char="•"/>
              <a:defRPr sz="2000"/>
            </a:lvl6pPr>
            <a:lvl7pPr marL="171419" indent="-171419">
              <a:spcBef>
                <a:spcPts val="1200"/>
              </a:spcBef>
              <a:buFont typeface="Arial" panose="020B0604020202020204" pitchFamily="34" charset="0"/>
              <a:buChar char="•"/>
              <a:defRPr sz="2000"/>
            </a:lvl7pPr>
            <a:lvl8pPr marL="171419" indent="-171419">
              <a:spcBef>
                <a:spcPts val="1200"/>
              </a:spcBef>
              <a:buFont typeface="Arial" panose="020B0604020202020204" pitchFamily="34" charset="0"/>
              <a:buChar char="•"/>
              <a:defRPr sz="2000"/>
            </a:lvl8pPr>
            <a:lvl9pPr marL="171419" indent="-171419">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2" cy="2011680"/>
          </a:xfrm>
        </p:spPr>
        <p:txBody>
          <a:bodyPr anchor="ctr">
            <a:noAutofit/>
          </a:bodyPr>
          <a:lstStyle>
            <a:lvl1pPr marL="0" indent="0">
              <a:spcBef>
                <a:spcPts val="1200"/>
              </a:spcBef>
              <a:buFont typeface="Arial" panose="020B0604020202020204" pitchFamily="34" charset="0"/>
              <a:buNone/>
              <a:defRPr sz="2400"/>
            </a:lvl1pPr>
            <a:lvl2pPr marL="171419" indent="-171419">
              <a:spcBef>
                <a:spcPts val="1200"/>
              </a:spcBef>
              <a:buFont typeface="Arial" panose="020B0604020202020204" pitchFamily="34" charset="0"/>
              <a:buChar char="•"/>
              <a:defRPr sz="2000"/>
            </a:lvl2pPr>
            <a:lvl3pPr marL="171419" indent="-171419">
              <a:spcBef>
                <a:spcPts val="1200"/>
              </a:spcBef>
              <a:buFont typeface="Arial" panose="020B0604020202020204" pitchFamily="34" charset="0"/>
              <a:buChar char="•"/>
              <a:defRPr sz="2000"/>
            </a:lvl3pPr>
            <a:lvl4pPr marL="171419" indent="-171419">
              <a:spcBef>
                <a:spcPts val="1200"/>
              </a:spcBef>
              <a:buFont typeface="Arial" panose="020B0604020202020204" pitchFamily="34" charset="0"/>
              <a:buChar char="•"/>
              <a:defRPr sz="2000"/>
            </a:lvl4pPr>
            <a:lvl5pPr marL="171419" indent="-171419">
              <a:spcBef>
                <a:spcPts val="1200"/>
              </a:spcBef>
              <a:buFont typeface="Arial" panose="020B0604020202020204" pitchFamily="34" charset="0"/>
              <a:buChar char="•"/>
              <a:defRPr sz="2000"/>
            </a:lvl5pPr>
            <a:lvl6pPr marL="171419" indent="-171419">
              <a:spcBef>
                <a:spcPts val="1200"/>
              </a:spcBef>
              <a:buFont typeface="Arial" panose="020B0604020202020204" pitchFamily="34" charset="0"/>
              <a:buChar char="•"/>
              <a:defRPr sz="2000"/>
            </a:lvl6pPr>
            <a:lvl7pPr marL="171419" indent="-171419">
              <a:spcBef>
                <a:spcPts val="1200"/>
              </a:spcBef>
              <a:buFont typeface="Arial" panose="020B0604020202020204" pitchFamily="34" charset="0"/>
              <a:buChar char="•"/>
              <a:defRPr sz="2000"/>
            </a:lvl7pPr>
            <a:lvl8pPr marL="171419" indent="-171419">
              <a:spcBef>
                <a:spcPts val="1200"/>
              </a:spcBef>
              <a:buFont typeface="Arial" panose="020B0604020202020204" pitchFamily="34" charset="0"/>
              <a:buChar char="•"/>
              <a:defRPr sz="2000"/>
            </a:lvl8pPr>
            <a:lvl9pPr marL="171419" indent="-171419">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4" y="1524000"/>
            <a:ext cx="5486400" cy="2743200"/>
          </a:xfrm>
        </p:spPr>
        <p:txBody>
          <a:bodyPr anchor="ctr">
            <a:noAutofit/>
          </a:bodyPr>
          <a:lstStyle>
            <a:lvl1pPr marL="0" indent="0">
              <a:spcBef>
                <a:spcPts val="1200"/>
              </a:spcBef>
              <a:buFont typeface="Arial" panose="020B0604020202020204" pitchFamily="34" charset="0"/>
              <a:buNone/>
              <a:defRPr sz="2800"/>
            </a:lvl1pPr>
            <a:lvl2pPr marL="171419" indent="-171419">
              <a:spcBef>
                <a:spcPts val="1200"/>
              </a:spcBef>
              <a:buFont typeface="Arial" panose="020B0604020202020204" pitchFamily="34" charset="0"/>
              <a:buChar char="•"/>
              <a:defRPr sz="2000"/>
            </a:lvl2pPr>
            <a:lvl3pPr marL="171419" indent="-171419">
              <a:spcBef>
                <a:spcPts val="1200"/>
              </a:spcBef>
              <a:buFont typeface="Arial" panose="020B0604020202020204" pitchFamily="34" charset="0"/>
              <a:buChar char="•"/>
              <a:defRPr sz="2000"/>
            </a:lvl3pPr>
            <a:lvl4pPr marL="171419" indent="-171419">
              <a:spcBef>
                <a:spcPts val="1200"/>
              </a:spcBef>
              <a:buFont typeface="Arial" panose="020B0604020202020204" pitchFamily="34" charset="0"/>
              <a:buChar char="•"/>
              <a:defRPr sz="2000"/>
            </a:lvl4pPr>
            <a:lvl5pPr marL="171419" indent="-171419">
              <a:spcBef>
                <a:spcPts val="1200"/>
              </a:spcBef>
              <a:buFont typeface="Arial" panose="020B0604020202020204" pitchFamily="34" charset="0"/>
              <a:buChar char="•"/>
              <a:defRPr sz="2000"/>
            </a:lvl5pPr>
            <a:lvl6pPr marL="171419" indent="-171419">
              <a:spcBef>
                <a:spcPts val="1200"/>
              </a:spcBef>
              <a:buFont typeface="Arial" panose="020B0604020202020204" pitchFamily="34" charset="0"/>
              <a:buChar char="•"/>
              <a:defRPr sz="2000"/>
            </a:lvl6pPr>
            <a:lvl7pPr marL="171419" indent="-171419">
              <a:spcBef>
                <a:spcPts val="1200"/>
              </a:spcBef>
              <a:buFont typeface="Arial" panose="020B0604020202020204" pitchFamily="34" charset="0"/>
              <a:buChar char="•"/>
              <a:defRPr sz="2000"/>
            </a:lvl7pPr>
            <a:lvl8pPr marL="171419" indent="-171419">
              <a:spcBef>
                <a:spcPts val="1200"/>
              </a:spcBef>
              <a:buFont typeface="Arial" panose="020B0604020202020204" pitchFamily="34" charset="0"/>
              <a:buChar char="•"/>
              <a:defRPr sz="2000"/>
            </a:lvl8pPr>
            <a:lvl9pPr marL="171419" indent="-171419">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4887D-8006-4942-961D-3944DDB3075E}"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hasCustomPrompt="1"/>
          </p:nvPr>
        </p:nvSpPr>
        <p:spPr>
          <a:xfrm>
            <a:off x="760417" y="1524000"/>
            <a:ext cx="4076699" cy="2743200"/>
          </a:xfrm>
        </p:spPr>
        <p:txBody>
          <a:bodyPr anchor="ctr"/>
          <a:lstStyle>
            <a:lvl1pPr algn="r">
              <a:defRPr sz="16700" b="1">
                <a:solidFill>
                  <a:schemeClr val="accent5"/>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8" y="739781"/>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121" indent="0" algn="ctr">
              <a:buNone/>
              <a:defRPr>
                <a:solidFill>
                  <a:schemeClr val="tx1">
                    <a:tint val="75000"/>
                  </a:schemeClr>
                </a:solidFill>
              </a:defRPr>
            </a:lvl2pPr>
            <a:lvl3pPr marL="914247" indent="0" algn="ctr">
              <a:buNone/>
              <a:defRPr>
                <a:solidFill>
                  <a:schemeClr val="tx1">
                    <a:tint val="75000"/>
                  </a:schemeClr>
                </a:solidFill>
              </a:defRPr>
            </a:lvl3pPr>
            <a:lvl4pPr marL="1371371" indent="0" algn="ctr">
              <a:buNone/>
              <a:defRPr>
                <a:solidFill>
                  <a:schemeClr val="tx1">
                    <a:tint val="75000"/>
                  </a:schemeClr>
                </a:solidFill>
              </a:defRPr>
            </a:lvl4pPr>
            <a:lvl5pPr marL="1828496" indent="0" algn="ctr">
              <a:buNone/>
              <a:defRPr>
                <a:solidFill>
                  <a:schemeClr val="tx1">
                    <a:tint val="75000"/>
                  </a:schemeClr>
                </a:solidFill>
              </a:defRPr>
            </a:lvl5pPr>
            <a:lvl6pPr marL="2285617" indent="0" algn="ctr">
              <a:buNone/>
              <a:defRPr>
                <a:solidFill>
                  <a:schemeClr val="tx1">
                    <a:tint val="75000"/>
                  </a:schemeClr>
                </a:solidFill>
              </a:defRPr>
            </a:lvl6pPr>
            <a:lvl7pPr marL="2742743" indent="0" algn="ctr">
              <a:buNone/>
              <a:defRPr>
                <a:solidFill>
                  <a:schemeClr val="tx1">
                    <a:tint val="75000"/>
                  </a:schemeClr>
                </a:solidFill>
              </a:defRPr>
            </a:lvl7pPr>
            <a:lvl8pPr marL="3199867" indent="0" algn="ctr">
              <a:buNone/>
              <a:defRPr>
                <a:solidFill>
                  <a:schemeClr val="tx1">
                    <a:tint val="75000"/>
                  </a:schemeClr>
                </a:solidFill>
              </a:defRPr>
            </a:lvl8pPr>
            <a:lvl9pPr marL="3656992" indent="0" algn="ctr">
              <a:buNone/>
              <a:defRPr>
                <a:solidFill>
                  <a:schemeClr val="tx1">
                    <a:tint val="75000"/>
                  </a:schemeClr>
                </a:solidFill>
              </a:defRPr>
            </a:lvl9pPr>
          </a:lstStyle>
          <a:p>
            <a:r>
              <a:rPr lang="en-US" smtClean="0"/>
              <a:t>Click to edit Master subtitle style</a:t>
            </a:r>
            <a:endParaRPr dirty="0"/>
          </a:p>
        </p:txBody>
      </p:sp>
      <p:sp>
        <p:nvSpPr>
          <p:cNvPr id="7" name="Date Placeholder 6"/>
          <p:cNvSpPr>
            <a:spLocks noGrp="1"/>
          </p:cNvSpPr>
          <p:nvPr>
            <p:ph type="dt" sz="half" idx="10"/>
          </p:nvPr>
        </p:nvSpPr>
        <p:spPr/>
        <p:txBody>
          <a:bodyPr/>
          <a:lstStyle>
            <a:lvl1pPr>
              <a:defRPr>
                <a:solidFill>
                  <a:srgbClr val="5F5F5F"/>
                </a:solidFill>
              </a:defRPr>
            </a:lvl1pPr>
          </a:lstStyle>
          <a:p>
            <a:fld id="{8DA0FC38-0FA5-4886-ABB4-D52548B1A4EE}" type="datetime1">
              <a:rPr lang="en-US" smtClean="0"/>
              <a:pPr/>
              <a:t>10/1/2015</a:t>
            </a:fld>
            <a:endParaRPr lang="en-US" dirty="0"/>
          </a:p>
        </p:txBody>
      </p:sp>
      <p:sp>
        <p:nvSpPr>
          <p:cNvPr id="15" name="TextBox 14"/>
          <p:cNvSpPr txBox="1"/>
          <p:nvPr userDrawn="1"/>
        </p:nvSpPr>
        <p:spPr>
          <a:xfrm>
            <a:off x="5376673" y="6556248"/>
            <a:ext cx="3200400" cy="182880"/>
          </a:xfrm>
          <a:prstGeom prst="rect">
            <a:avLst/>
          </a:prstGeom>
          <a:noFill/>
        </p:spPr>
        <p:txBody>
          <a:bodyPr vert="horz" wrap="none" lIns="0" tIns="0" rIns="0" bIns="0" rtlCol="0" anchor="ctr" anchorCtr="0">
            <a:noAutofit/>
          </a:bodyPr>
          <a:lstStyle/>
          <a:p>
            <a:pPr algn="r"/>
            <a:r>
              <a:rPr sz="800" dirty="0">
                <a:solidFill>
                  <a:srgbClr val="5F5F5F"/>
                </a:solidFill>
              </a:rPr>
              <a:t>Copyright © </a:t>
            </a:r>
            <a:r>
              <a:rPr sz="800" dirty="0" smtClean="0">
                <a:solidFill>
                  <a:srgbClr val="5F5F5F"/>
                </a:solidFill>
              </a:rPr>
              <a:t>2014</a:t>
            </a:r>
            <a:r>
              <a:rPr lang="en-US" sz="800" dirty="0" smtClean="0">
                <a:solidFill>
                  <a:srgbClr val="5F5F5F"/>
                </a:solidFill>
              </a:rPr>
              <a:t>,</a:t>
            </a:r>
            <a:r>
              <a:rPr sz="800" dirty="0" smtClean="0">
                <a:solidFill>
                  <a:srgbClr val="5F5F5F"/>
                </a:solidFill>
              </a:rPr>
              <a:t> </a:t>
            </a:r>
            <a:r>
              <a:rPr sz="800" dirty="0">
                <a:solidFill>
                  <a:srgbClr val="5F5F5F"/>
                </a:solidFill>
              </a:rPr>
              <a:t>Oracle and/or its affiliates. All rights reserved.  </a:t>
            </a:r>
            <a:r>
              <a:rPr sz="800" dirty="0" smtClean="0">
                <a:solidFill>
                  <a:srgbClr val="5F5F5F"/>
                </a:solidFill>
              </a:rPr>
              <a:t>|</a:t>
            </a:r>
            <a:endParaRPr sz="800" dirty="0">
              <a:solidFill>
                <a:srgbClr val="5F5F5F"/>
              </a:solidFill>
            </a:endParaRPr>
          </a:p>
        </p:txBody>
      </p:sp>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9" cy="762000"/>
          </a:xfrm>
        </p:spPr>
        <p:txBody>
          <a:bodyPr anchor="ctr">
            <a:noAutofit/>
          </a:bodyPr>
          <a:lstStyle>
            <a:lvl1pPr marL="0" indent="0">
              <a:spcBef>
                <a:spcPts val="0"/>
              </a:spcBef>
              <a:buNone/>
              <a:defRPr sz="2800" b="1"/>
            </a:lvl1pPr>
            <a:lvl2pPr marL="457121" indent="0">
              <a:buNone/>
              <a:defRPr sz="2000" b="1"/>
            </a:lvl2pPr>
            <a:lvl3pPr marL="914247" indent="0">
              <a:buNone/>
              <a:defRPr sz="1900" b="1"/>
            </a:lvl3pPr>
            <a:lvl4pPr marL="1371371" indent="0">
              <a:buNone/>
              <a:defRPr sz="1600" b="1"/>
            </a:lvl4pPr>
            <a:lvl5pPr marL="1828496" indent="0">
              <a:buNone/>
              <a:defRPr sz="1600" b="1"/>
            </a:lvl5pPr>
            <a:lvl6pPr marL="2285617" indent="0">
              <a:buNone/>
              <a:defRPr sz="1600" b="1"/>
            </a:lvl6pPr>
            <a:lvl7pPr marL="2742743" indent="0">
              <a:buNone/>
              <a:defRPr sz="1600" b="1"/>
            </a:lvl7pPr>
            <a:lvl8pPr marL="3199867" indent="0">
              <a:buNone/>
              <a:defRPr sz="1600" b="1"/>
            </a:lvl8pPr>
            <a:lvl9pPr marL="365699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9" cy="35814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9" cy="762000"/>
          </a:xfrm>
        </p:spPr>
        <p:txBody>
          <a:bodyPr anchor="ctr">
            <a:noAutofit/>
          </a:bodyPr>
          <a:lstStyle>
            <a:lvl1pPr marL="0" indent="0">
              <a:spcBef>
                <a:spcPts val="0"/>
              </a:spcBef>
              <a:buNone/>
              <a:defRPr sz="2800" b="1"/>
            </a:lvl1pPr>
            <a:lvl2pPr marL="457121" indent="0">
              <a:buNone/>
              <a:defRPr sz="2000" b="1"/>
            </a:lvl2pPr>
            <a:lvl3pPr marL="914247" indent="0">
              <a:buNone/>
              <a:defRPr sz="1900" b="1"/>
            </a:lvl3pPr>
            <a:lvl4pPr marL="1371371" indent="0">
              <a:buNone/>
              <a:defRPr sz="1600" b="1"/>
            </a:lvl4pPr>
            <a:lvl5pPr marL="1828496" indent="0">
              <a:buNone/>
              <a:defRPr sz="1600" b="1"/>
            </a:lvl5pPr>
            <a:lvl6pPr marL="2285617" indent="0">
              <a:buNone/>
              <a:defRPr sz="1600" b="1"/>
            </a:lvl6pPr>
            <a:lvl7pPr marL="2742743" indent="0">
              <a:buNone/>
              <a:defRPr sz="1600" b="1"/>
            </a:lvl7pPr>
            <a:lvl8pPr marL="3199867" indent="0">
              <a:buNone/>
              <a:defRPr sz="1600" b="1"/>
            </a:lvl8pPr>
            <a:lvl9pPr marL="365699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9" cy="35814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D9227421-3F85-42F8-BDFD-0A6C36E3C2FA}" type="datetime1">
              <a:rPr lang="en-US" smtClean="0"/>
              <a:pPr/>
              <a:t>10/1/2015</a:t>
            </a:fld>
            <a:endParaRPr dirty="0"/>
          </a:p>
        </p:txBody>
      </p:sp>
      <p:sp>
        <p:nvSpPr>
          <p:cNvPr id="8" name="Footer Placeholder 7"/>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dirty="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A1F17C-4AFE-4B02-9BD6-67CB04075FF1}" type="datetime1">
              <a:rPr lang="en-US" smtClean="0"/>
              <a:pPr/>
              <a:t>10/1/2015</a:t>
            </a:fld>
            <a:endParaRPr dirty="0"/>
          </a:p>
        </p:txBody>
      </p:sp>
      <p:sp>
        <p:nvSpPr>
          <p:cNvPr id="4" name="Footer Placeholder 3"/>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0010B8-11AC-4175-BF29-EB4A3C61102F}" type="datetime1">
              <a:rPr lang="en-US" smtClean="0"/>
              <a:pPr/>
              <a:t>10/1/2015</a:t>
            </a:fld>
            <a:endParaRPr dirty="0"/>
          </a:p>
        </p:txBody>
      </p:sp>
      <p:sp>
        <p:nvSpPr>
          <p:cNvPr id="4" name="Footer Placeholder 3"/>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827CA-F831-46B0-9758-B6BAE0AF4EAB}" type="datetime1">
              <a:rPr lang="en-US" smtClean="0"/>
              <a:pPr/>
              <a:t>10/1/2015</a:t>
            </a:fld>
            <a:endParaRPr dirty="0"/>
          </a:p>
        </p:txBody>
      </p:sp>
      <p:sp>
        <p:nvSpPr>
          <p:cNvPr id="3" name="Footer Placeholder 2"/>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772550" cy="44196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93" y="1524001"/>
            <a:ext cx="2971801" cy="4419600"/>
          </a:xfrm>
        </p:spPr>
        <p:txBody>
          <a:bodyPr>
            <a:noAutofit/>
          </a:bodyPr>
          <a:lstStyle>
            <a:lvl1pPr marL="0" indent="0">
              <a:buNone/>
              <a:defRPr sz="2000"/>
            </a:lvl1pPr>
            <a:lvl2pPr marL="457121" indent="0">
              <a:buNone/>
              <a:defRPr sz="1200"/>
            </a:lvl2pPr>
            <a:lvl3pPr marL="914247" indent="0">
              <a:buNone/>
              <a:defRPr sz="1100"/>
            </a:lvl3pPr>
            <a:lvl4pPr marL="1371371" indent="0">
              <a:buNone/>
              <a:defRPr sz="900"/>
            </a:lvl4pPr>
            <a:lvl5pPr marL="1828496" indent="0">
              <a:buNone/>
              <a:defRPr sz="900"/>
            </a:lvl5pPr>
            <a:lvl6pPr marL="2285617" indent="0">
              <a:buNone/>
              <a:defRPr sz="900"/>
            </a:lvl6pPr>
            <a:lvl7pPr marL="2742743" indent="0">
              <a:buNone/>
              <a:defRPr sz="900"/>
            </a:lvl7pPr>
            <a:lvl8pPr marL="3199867" indent="0">
              <a:buNone/>
              <a:defRPr sz="900"/>
            </a:lvl8pPr>
            <a:lvl9pPr marL="365699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6C7CE-9D23-4A42-845E-2EB696664727}"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48">
            <a:noAutofit/>
          </a:bodyPr>
          <a:lstStyle>
            <a:lvl1pPr marL="0" indent="0" algn="ctr">
              <a:buNone/>
              <a:defRPr sz="2400"/>
            </a:lvl1pPr>
            <a:lvl2pPr marL="457121" indent="0">
              <a:buNone/>
              <a:defRPr sz="2800"/>
            </a:lvl2pPr>
            <a:lvl3pPr marL="914247" indent="0">
              <a:buNone/>
              <a:defRPr sz="2400"/>
            </a:lvl3pPr>
            <a:lvl4pPr marL="1371371" indent="0">
              <a:buNone/>
              <a:defRPr sz="2000"/>
            </a:lvl4pPr>
            <a:lvl5pPr marL="1828496" indent="0">
              <a:buNone/>
              <a:defRPr sz="2000"/>
            </a:lvl5pPr>
            <a:lvl6pPr marL="2285617" indent="0">
              <a:buNone/>
              <a:defRPr sz="2000"/>
            </a:lvl6pPr>
            <a:lvl7pPr marL="2742743" indent="0">
              <a:buNone/>
              <a:defRPr sz="2000"/>
            </a:lvl7pPr>
            <a:lvl8pPr marL="3199867" indent="0">
              <a:buNone/>
              <a:defRPr sz="2000"/>
            </a:lvl8pPr>
            <a:lvl9pPr marL="3656992"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8" y="1524000"/>
            <a:ext cx="4648201" cy="4419600"/>
          </a:xfrm>
        </p:spPr>
        <p:txBody>
          <a:bodyPr>
            <a:noAutofit/>
          </a:bodyPr>
          <a:lstStyle>
            <a:lvl1pPr marL="0" indent="0">
              <a:buNone/>
              <a:defRPr sz="2000"/>
            </a:lvl1pPr>
            <a:lvl2pPr marL="457121" indent="0">
              <a:buNone/>
              <a:defRPr sz="1200"/>
            </a:lvl2pPr>
            <a:lvl3pPr marL="914247" indent="0">
              <a:buNone/>
              <a:defRPr sz="1100"/>
            </a:lvl3pPr>
            <a:lvl4pPr marL="1371371" indent="0">
              <a:buNone/>
              <a:defRPr sz="900"/>
            </a:lvl4pPr>
            <a:lvl5pPr marL="1828496" indent="0">
              <a:buNone/>
              <a:defRPr sz="900"/>
            </a:lvl5pPr>
            <a:lvl6pPr marL="2285617" indent="0">
              <a:buNone/>
              <a:defRPr sz="900"/>
            </a:lvl6pPr>
            <a:lvl7pPr marL="2742743" indent="0">
              <a:buNone/>
              <a:defRPr sz="900"/>
            </a:lvl7pPr>
            <a:lvl8pPr marL="3199867" indent="0">
              <a:buNone/>
              <a:defRPr sz="900"/>
            </a:lvl8pPr>
            <a:lvl9pPr marL="365699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BA32AB-378C-44A6-BBCB-4C90F374D0FC}"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2" y="1524000"/>
            <a:ext cx="5413249" cy="3474720"/>
          </a:xfrm>
          <a:solidFill>
            <a:schemeClr val="bg2"/>
          </a:solidFill>
        </p:spPr>
        <p:txBody>
          <a:bodyPr tIns="182848">
            <a:noAutofit/>
          </a:bodyPr>
          <a:lstStyle>
            <a:lvl1pPr marL="0" indent="0" algn="ctr">
              <a:buNone/>
              <a:defRPr sz="2400"/>
            </a:lvl1pPr>
            <a:lvl2pPr marL="457121" indent="0">
              <a:buNone/>
              <a:defRPr sz="2800"/>
            </a:lvl2pPr>
            <a:lvl3pPr marL="914247" indent="0">
              <a:buNone/>
              <a:defRPr sz="2400"/>
            </a:lvl3pPr>
            <a:lvl4pPr marL="1371371" indent="0">
              <a:buNone/>
              <a:defRPr sz="2000"/>
            </a:lvl4pPr>
            <a:lvl5pPr marL="1828496" indent="0">
              <a:buNone/>
              <a:defRPr sz="2000"/>
            </a:lvl5pPr>
            <a:lvl6pPr marL="2285617" indent="0">
              <a:buNone/>
              <a:defRPr sz="2000"/>
            </a:lvl6pPr>
            <a:lvl7pPr marL="2742743" indent="0">
              <a:buNone/>
              <a:defRPr sz="2000"/>
            </a:lvl7pPr>
            <a:lvl8pPr marL="3199867" indent="0">
              <a:buNone/>
              <a:defRPr sz="2000"/>
            </a:lvl8pPr>
            <a:lvl9pPr marL="3656992"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4" y="5105400"/>
            <a:ext cx="5410200" cy="838200"/>
          </a:xfrm>
        </p:spPr>
        <p:txBody>
          <a:bodyPr>
            <a:noAutofit/>
          </a:bodyPr>
          <a:lstStyle>
            <a:lvl1pPr marL="0" indent="0">
              <a:buNone/>
              <a:defRPr sz="1900"/>
            </a:lvl1pPr>
            <a:lvl2pPr marL="457121" indent="0">
              <a:buNone/>
              <a:defRPr sz="1200"/>
            </a:lvl2pPr>
            <a:lvl3pPr marL="914247" indent="0">
              <a:buNone/>
              <a:defRPr sz="1100"/>
            </a:lvl3pPr>
            <a:lvl4pPr marL="1371371" indent="0">
              <a:buNone/>
              <a:defRPr sz="900"/>
            </a:lvl4pPr>
            <a:lvl5pPr marL="1828496" indent="0">
              <a:buNone/>
              <a:defRPr sz="900"/>
            </a:lvl5pPr>
            <a:lvl6pPr marL="2285617" indent="0">
              <a:buNone/>
              <a:defRPr sz="900"/>
            </a:lvl6pPr>
            <a:lvl7pPr marL="2742743" indent="0">
              <a:buNone/>
              <a:defRPr sz="900"/>
            </a:lvl7pPr>
            <a:lvl8pPr marL="3199867" indent="0">
              <a:buNone/>
              <a:defRPr sz="900"/>
            </a:lvl8pPr>
            <a:lvl9pPr marL="365699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7AD43-539D-4156-9FD6-437CAE9F93FE}"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6246811" y="1524000"/>
            <a:ext cx="5413249" cy="3474720"/>
          </a:xfrm>
          <a:solidFill>
            <a:schemeClr val="bg2"/>
          </a:solidFill>
        </p:spPr>
        <p:txBody>
          <a:bodyPr tIns="182848">
            <a:noAutofit/>
          </a:bodyPr>
          <a:lstStyle>
            <a:lvl1pPr marL="0" indent="0" algn="ctr">
              <a:buNone/>
              <a:defRPr sz="2400"/>
            </a:lvl1pPr>
            <a:lvl2pPr marL="457121" indent="0">
              <a:buNone/>
              <a:defRPr sz="2800"/>
            </a:lvl2pPr>
            <a:lvl3pPr marL="914247" indent="0">
              <a:buNone/>
              <a:defRPr sz="2400"/>
            </a:lvl3pPr>
            <a:lvl4pPr marL="1371371" indent="0">
              <a:buNone/>
              <a:defRPr sz="2000"/>
            </a:lvl4pPr>
            <a:lvl5pPr marL="1828496" indent="0">
              <a:buNone/>
              <a:defRPr sz="2000"/>
            </a:lvl5pPr>
            <a:lvl6pPr marL="2285617" indent="0">
              <a:buNone/>
              <a:defRPr sz="2000"/>
            </a:lvl6pPr>
            <a:lvl7pPr marL="2742743" indent="0">
              <a:buNone/>
              <a:defRPr sz="2000"/>
            </a:lvl7pPr>
            <a:lvl8pPr marL="3199867" indent="0">
              <a:buNone/>
              <a:defRPr sz="2000"/>
            </a:lvl8pPr>
            <a:lvl9pPr marL="3656992"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2" y="5105400"/>
            <a:ext cx="5410200" cy="838200"/>
          </a:xfrm>
        </p:spPr>
        <p:txBody>
          <a:bodyPr>
            <a:noAutofit/>
          </a:bodyPr>
          <a:lstStyle>
            <a:lvl1pPr marL="0" indent="0">
              <a:buNone/>
              <a:defRPr sz="1900"/>
            </a:lvl1pPr>
            <a:lvl2pPr marL="457121" indent="0">
              <a:buNone/>
              <a:defRPr sz="1200"/>
            </a:lvl2pPr>
            <a:lvl3pPr marL="914247" indent="0">
              <a:buNone/>
              <a:defRPr sz="1100"/>
            </a:lvl3pPr>
            <a:lvl4pPr marL="1371371" indent="0">
              <a:buNone/>
              <a:defRPr sz="900"/>
            </a:lvl4pPr>
            <a:lvl5pPr marL="1828496" indent="0">
              <a:buNone/>
              <a:defRPr sz="900"/>
            </a:lvl5pPr>
            <a:lvl6pPr marL="2285617" indent="0">
              <a:buNone/>
              <a:defRPr sz="900"/>
            </a:lvl6pPr>
            <a:lvl7pPr marL="2742743" indent="0">
              <a:buNone/>
              <a:defRPr sz="900"/>
            </a:lvl7pPr>
            <a:lvl8pPr marL="3199867" indent="0">
              <a:buNone/>
              <a:defRPr sz="900"/>
            </a:lvl8pPr>
            <a:lvl9pPr marL="3656992"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1"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4" y="1524000"/>
            <a:ext cx="3474720" cy="3048000"/>
          </a:xfrm>
          <a:solidFill>
            <a:schemeClr val="bg2"/>
          </a:solidFill>
        </p:spPr>
        <p:txBody>
          <a:bodyPr tIns="182848">
            <a:noAutofit/>
          </a:bodyPr>
          <a:lstStyle>
            <a:lvl1pPr marL="0" indent="0" algn="ctr">
              <a:buNone/>
              <a:defRPr sz="2400"/>
            </a:lvl1pPr>
            <a:lvl2pPr marL="457121" indent="0">
              <a:buNone/>
              <a:defRPr sz="2800"/>
            </a:lvl2pPr>
            <a:lvl3pPr marL="914247" indent="0">
              <a:buNone/>
              <a:defRPr sz="2400"/>
            </a:lvl3pPr>
            <a:lvl4pPr marL="1371371" indent="0">
              <a:buNone/>
              <a:defRPr sz="2000"/>
            </a:lvl4pPr>
            <a:lvl5pPr marL="1828496" indent="0">
              <a:buNone/>
              <a:defRPr sz="2000"/>
            </a:lvl5pPr>
            <a:lvl6pPr marL="2285617" indent="0">
              <a:buNone/>
              <a:defRPr sz="2000"/>
            </a:lvl6pPr>
            <a:lvl7pPr marL="2742743" indent="0">
              <a:buNone/>
              <a:defRPr sz="2000"/>
            </a:lvl7pPr>
            <a:lvl8pPr marL="3199867" indent="0">
              <a:buNone/>
              <a:defRPr sz="2000"/>
            </a:lvl8pPr>
            <a:lvl9pPr marL="3656992"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4" y="4701399"/>
            <a:ext cx="3474720" cy="1242204"/>
          </a:xfrm>
        </p:spPr>
        <p:txBody>
          <a:bodyPr>
            <a:noAutofit/>
          </a:bodyPr>
          <a:lstStyle>
            <a:lvl1pPr marL="0" indent="0">
              <a:buNone/>
              <a:defRPr sz="1900"/>
            </a:lvl1pPr>
            <a:lvl2pPr marL="457121" indent="0">
              <a:buNone/>
              <a:defRPr sz="1200"/>
            </a:lvl2pPr>
            <a:lvl3pPr marL="914247" indent="0">
              <a:buNone/>
              <a:defRPr sz="1100"/>
            </a:lvl3pPr>
            <a:lvl4pPr marL="1371371" indent="0">
              <a:buNone/>
              <a:defRPr sz="900"/>
            </a:lvl4pPr>
            <a:lvl5pPr marL="1828496" indent="0">
              <a:buNone/>
              <a:defRPr sz="900"/>
            </a:lvl5pPr>
            <a:lvl6pPr marL="2285617" indent="0">
              <a:buNone/>
              <a:defRPr sz="900"/>
            </a:lvl6pPr>
            <a:lvl7pPr marL="2742743" indent="0">
              <a:buNone/>
              <a:defRPr sz="900"/>
            </a:lvl7pPr>
            <a:lvl8pPr marL="3199867" indent="0">
              <a:buNone/>
              <a:defRPr sz="900"/>
            </a:lvl8pPr>
            <a:lvl9pPr marL="365699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94F0A-3A42-4B5D-A4C2-90E38C5A7947}"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357055" y="1524000"/>
            <a:ext cx="3474720" cy="3048000"/>
          </a:xfrm>
          <a:solidFill>
            <a:schemeClr val="bg2"/>
          </a:solidFill>
        </p:spPr>
        <p:txBody>
          <a:bodyPr tIns="182848">
            <a:noAutofit/>
          </a:bodyPr>
          <a:lstStyle>
            <a:lvl1pPr marL="0" indent="0" algn="ctr">
              <a:buNone/>
              <a:defRPr sz="2400"/>
            </a:lvl1pPr>
            <a:lvl2pPr marL="457121" indent="0">
              <a:buNone/>
              <a:defRPr sz="2800"/>
            </a:lvl2pPr>
            <a:lvl3pPr marL="914247" indent="0">
              <a:buNone/>
              <a:defRPr sz="2400"/>
            </a:lvl3pPr>
            <a:lvl4pPr marL="1371371" indent="0">
              <a:buNone/>
              <a:defRPr sz="2000"/>
            </a:lvl4pPr>
            <a:lvl5pPr marL="1828496" indent="0">
              <a:buNone/>
              <a:defRPr sz="2000"/>
            </a:lvl5pPr>
            <a:lvl6pPr marL="2285617" indent="0">
              <a:buNone/>
              <a:defRPr sz="2000"/>
            </a:lvl6pPr>
            <a:lvl7pPr marL="2742743" indent="0">
              <a:buNone/>
              <a:defRPr sz="2000"/>
            </a:lvl7pPr>
            <a:lvl8pPr marL="3199867" indent="0">
              <a:buNone/>
              <a:defRPr sz="2000"/>
            </a:lvl8pPr>
            <a:lvl9pPr marL="3656992"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5" y="4701399"/>
            <a:ext cx="3474720" cy="1242204"/>
          </a:xfrm>
        </p:spPr>
        <p:txBody>
          <a:bodyPr>
            <a:noAutofit/>
          </a:bodyPr>
          <a:lstStyle>
            <a:lvl1pPr marL="0" indent="0">
              <a:buNone/>
              <a:defRPr sz="1900"/>
            </a:lvl1pPr>
            <a:lvl2pPr marL="457121" indent="0">
              <a:buNone/>
              <a:defRPr sz="1200"/>
            </a:lvl2pPr>
            <a:lvl3pPr marL="914247" indent="0">
              <a:buNone/>
              <a:defRPr sz="1100"/>
            </a:lvl3pPr>
            <a:lvl4pPr marL="1371371" indent="0">
              <a:buNone/>
              <a:defRPr sz="900"/>
            </a:lvl4pPr>
            <a:lvl5pPr marL="1828496" indent="0">
              <a:buNone/>
              <a:defRPr sz="900"/>
            </a:lvl5pPr>
            <a:lvl6pPr marL="2285617" indent="0">
              <a:buNone/>
              <a:defRPr sz="900"/>
            </a:lvl6pPr>
            <a:lvl7pPr marL="2742743" indent="0">
              <a:buNone/>
              <a:defRPr sz="900"/>
            </a:lvl7pPr>
            <a:lvl8pPr marL="3199867" indent="0">
              <a:buNone/>
              <a:defRPr sz="900"/>
            </a:lvl8pPr>
            <a:lvl9pPr marL="3656992"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48">
            <a:noAutofit/>
          </a:bodyPr>
          <a:lstStyle>
            <a:lvl1pPr marL="0" indent="0" algn="ctr">
              <a:buNone/>
              <a:defRPr sz="2400"/>
            </a:lvl1pPr>
            <a:lvl2pPr marL="457121" indent="0">
              <a:buNone/>
              <a:defRPr sz="2800"/>
            </a:lvl2pPr>
            <a:lvl3pPr marL="914247" indent="0">
              <a:buNone/>
              <a:defRPr sz="2400"/>
            </a:lvl3pPr>
            <a:lvl4pPr marL="1371371" indent="0">
              <a:buNone/>
              <a:defRPr sz="2000"/>
            </a:lvl4pPr>
            <a:lvl5pPr marL="1828496" indent="0">
              <a:buNone/>
              <a:defRPr sz="2000"/>
            </a:lvl5pPr>
            <a:lvl6pPr marL="2285617" indent="0">
              <a:buNone/>
              <a:defRPr sz="2000"/>
            </a:lvl6pPr>
            <a:lvl7pPr marL="2742743" indent="0">
              <a:buNone/>
              <a:defRPr sz="2000"/>
            </a:lvl7pPr>
            <a:lvl8pPr marL="3199867" indent="0">
              <a:buNone/>
              <a:defRPr sz="2000"/>
            </a:lvl8pPr>
            <a:lvl9pPr marL="3656992"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9"/>
            <a:ext cx="3474720" cy="1242204"/>
          </a:xfrm>
        </p:spPr>
        <p:txBody>
          <a:bodyPr>
            <a:noAutofit/>
          </a:bodyPr>
          <a:lstStyle>
            <a:lvl1pPr marL="0" indent="0">
              <a:buNone/>
              <a:defRPr sz="1900"/>
            </a:lvl1pPr>
            <a:lvl2pPr marL="457121" indent="0">
              <a:buNone/>
              <a:defRPr sz="1200"/>
            </a:lvl2pPr>
            <a:lvl3pPr marL="914247" indent="0">
              <a:buNone/>
              <a:defRPr sz="1100"/>
            </a:lvl3pPr>
            <a:lvl4pPr marL="1371371" indent="0">
              <a:buNone/>
              <a:defRPr sz="900"/>
            </a:lvl4pPr>
            <a:lvl5pPr marL="1828496" indent="0">
              <a:buNone/>
              <a:defRPr sz="900"/>
            </a:lvl5pPr>
            <a:lvl6pPr marL="2285617" indent="0">
              <a:buNone/>
              <a:defRPr sz="900"/>
            </a:lvl6pPr>
            <a:lvl7pPr marL="2742743" indent="0">
              <a:buNone/>
              <a:defRPr sz="900"/>
            </a:lvl7pPr>
            <a:lvl8pPr marL="3199867" indent="0">
              <a:buNone/>
              <a:defRPr sz="900"/>
            </a:lvl8pPr>
            <a:lvl9pPr marL="3656992"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22" y="1522831"/>
            <a:ext cx="6495365"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5"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48">
            <a:normAutofit/>
          </a:bodyPr>
          <a:lstStyle>
            <a:lvl1pPr marL="0" indent="0" algn="ctr">
              <a:buNone/>
              <a:defRPr sz="2000"/>
            </a:lvl1pPr>
            <a:lvl2pPr marL="457121" indent="0">
              <a:buNone/>
              <a:defRPr sz="2800"/>
            </a:lvl2pPr>
            <a:lvl3pPr marL="914247" indent="0">
              <a:buNone/>
              <a:defRPr sz="2400"/>
            </a:lvl3pPr>
            <a:lvl4pPr marL="1371371" indent="0">
              <a:buNone/>
              <a:defRPr sz="2000"/>
            </a:lvl4pPr>
            <a:lvl5pPr marL="1828496" indent="0">
              <a:buNone/>
              <a:defRPr sz="2000"/>
            </a:lvl5pPr>
            <a:lvl6pPr marL="2285617" indent="0">
              <a:buNone/>
              <a:defRPr sz="2000"/>
            </a:lvl6pPr>
            <a:lvl7pPr marL="2742743" indent="0">
              <a:buNone/>
              <a:defRPr sz="2000"/>
            </a:lvl7pPr>
            <a:lvl8pPr marL="3199867" indent="0">
              <a:buNone/>
              <a:defRPr sz="2000"/>
            </a:lvl8pPr>
            <a:lvl9pPr marL="3656992"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1BA0AC74-C01C-456F-BD5D-BCFFCE23EE8E}"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48">
            <a:normAutofit/>
          </a:bodyPr>
          <a:lstStyle>
            <a:lvl1pPr marL="0" indent="0" algn="ctr">
              <a:buNone/>
              <a:defRPr sz="2000"/>
            </a:lvl1pPr>
            <a:lvl2pPr marL="457121" indent="0">
              <a:buNone/>
              <a:defRPr sz="2800"/>
            </a:lvl2pPr>
            <a:lvl3pPr marL="914247" indent="0">
              <a:buNone/>
              <a:defRPr sz="2400"/>
            </a:lvl3pPr>
            <a:lvl4pPr marL="1371371" indent="0">
              <a:buNone/>
              <a:defRPr sz="2000"/>
            </a:lvl4pPr>
            <a:lvl5pPr marL="1828496" indent="0">
              <a:buNone/>
              <a:defRPr sz="2000"/>
            </a:lvl5pPr>
            <a:lvl6pPr marL="2285617" indent="0">
              <a:buNone/>
              <a:defRPr sz="2000"/>
            </a:lvl6pPr>
            <a:lvl7pPr marL="2742743" indent="0">
              <a:buNone/>
              <a:defRPr sz="2000"/>
            </a:lvl7pPr>
            <a:lvl8pPr marL="3199867" indent="0">
              <a:buNone/>
              <a:defRPr sz="2000"/>
            </a:lvl8pPr>
            <a:lvl9pPr marL="3656992" indent="0">
              <a:buNone/>
              <a:defRPr sz="2000"/>
            </a:lvl9pPr>
          </a:lstStyle>
          <a:p>
            <a:r>
              <a:rPr lang="en-US"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82" y="1113567"/>
            <a:ext cx="6007047" cy="4567424"/>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447B5AF-1809-4D52-BE60-78F570C83F44}"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6747678" y="1013147"/>
            <a:ext cx="3962137" cy="5252348"/>
          </a:xfrm>
          <a:solidFill>
            <a:schemeClr val="bg2"/>
          </a:solidFill>
          <a:ln w="12700">
            <a:solidFill>
              <a:schemeClr val="bg2"/>
            </a:solidFill>
          </a:ln>
        </p:spPr>
        <p:txBody>
          <a:bodyPr tIns="182848">
            <a:normAutofit/>
          </a:bodyPr>
          <a:lstStyle>
            <a:lvl1pPr marL="0" indent="0" algn="ctr">
              <a:buNone/>
              <a:defRPr sz="2000"/>
            </a:lvl1pPr>
            <a:lvl2pPr marL="457121" indent="0">
              <a:buNone/>
              <a:defRPr sz="2800"/>
            </a:lvl2pPr>
            <a:lvl3pPr marL="914247" indent="0">
              <a:buNone/>
              <a:defRPr sz="2400"/>
            </a:lvl3pPr>
            <a:lvl4pPr marL="1371371" indent="0">
              <a:buNone/>
              <a:defRPr sz="2000"/>
            </a:lvl4pPr>
            <a:lvl5pPr marL="1828496" indent="0">
              <a:buNone/>
              <a:defRPr sz="2000"/>
            </a:lvl5pPr>
            <a:lvl6pPr marL="2285617" indent="0">
              <a:buNone/>
              <a:defRPr sz="2000"/>
            </a:lvl6pPr>
            <a:lvl7pPr marL="2742743" indent="0">
              <a:buNone/>
              <a:defRPr sz="2000"/>
            </a:lvl7pPr>
            <a:lvl8pPr marL="3199867" indent="0">
              <a:buNone/>
              <a:defRPr sz="2000"/>
            </a:lvl8pPr>
            <a:lvl9pPr marL="3656992" indent="0">
              <a:buNone/>
              <a:defRPr sz="2000"/>
            </a:lvl9pPr>
          </a:lstStyle>
          <a:p>
            <a:r>
              <a:rPr lang="en-US" smtClean="0"/>
              <a:t>Click icon to add picture</a:t>
            </a:r>
            <a:endParaRPr dirty="0"/>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1"/>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48">
            <a:normAutofit/>
          </a:bodyPr>
          <a:lstStyle>
            <a:lvl1pPr marL="0" indent="0" algn="ctr">
              <a:buNone/>
              <a:defRPr sz="2000"/>
            </a:lvl1pPr>
            <a:lvl2pPr marL="457121" indent="0">
              <a:buNone/>
              <a:defRPr sz="2800"/>
            </a:lvl2pPr>
            <a:lvl3pPr marL="914247" indent="0">
              <a:buNone/>
              <a:defRPr sz="2400"/>
            </a:lvl3pPr>
            <a:lvl4pPr marL="1371371" indent="0">
              <a:buNone/>
              <a:defRPr sz="2000"/>
            </a:lvl4pPr>
            <a:lvl5pPr marL="1828496" indent="0">
              <a:buNone/>
              <a:defRPr sz="2000"/>
            </a:lvl5pPr>
            <a:lvl6pPr marL="2285617" indent="0">
              <a:buNone/>
              <a:defRPr sz="2000"/>
            </a:lvl6pPr>
            <a:lvl7pPr marL="2742743" indent="0">
              <a:buNone/>
              <a:defRPr sz="2000"/>
            </a:lvl7pPr>
            <a:lvl8pPr marL="3199867" indent="0">
              <a:buNone/>
              <a:defRPr sz="2000"/>
            </a:lvl8pPr>
            <a:lvl9pPr marL="3656992" indent="0">
              <a:buNone/>
              <a:defRPr sz="2000"/>
            </a:lvl9pPr>
          </a:lstStyle>
          <a:p>
            <a:r>
              <a:rPr lang="en-US" smtClean="0"/>
              <a:t>Click icon to add picture</a:t>
            </a:r>
            <a:endParaRPr dirty="0"/>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dirty="0"/>
          </a:p>
        </p:txBody>
      </p:sp>
      <p:sp>
        <p:nvSpPr>
          <p:cNvPr id="2" name="Title 1"/>
          <p:cNvSpPr>
            <a:spLocks noGrp="1"/>
          </p:cNvSpPr>
          <p:nvPr>
            <p:ph type="ctrTitle"/>
          </p:nvPr>
        </p:nvSpPr>
        <p:spPr>
          <a:xfrm>
            <a:off x="531814" y="739781"/>
            <a:ext cx="96012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121" indent="0" algn="ctr">
              <a:buNone/>
              <a:defRPr>
                <a:solidFill>
                  <a:schemeClr val="tx1">
                    <a:tint val="75000"/>
                  </a:schemeClr>
                </a:solidFill>
              </a:defRPr>
            </a:lvl2pPr>
            <a:lvl3pPr marL="914247" indent="0" algn="ctr">
              <a:buNone/>
              <a:defRPr>
                <a:solidFill>
                  <a:schemeClr val="tx1">
                    <a:tint val="75000"/>
                  </a:schemeClr>
                </a:solidFill>
              </a:defRPr>
            </a:lvl3pPr>
            <a:lvl4pPr marL="1371371" indent="0" algn="ctr">
              <a:buNone/>
              <a:defRPr>
                <a:solidFill>
                  <a:schemeClr val="tx1">
                    <a:tint val="75000"/>
                  </a:schemeClr>
                </a:solidFill>
              </a:defRPr>
            </a:lvl4pPr>
            <a:lvl5pPr marL="1828496" indent="0" algn="ctr">
              <a:buNone/>
              <a:defRPr>
                <a:solidFill>
                  <a:schemeClr val="tx1">
                    <a:tint val="75000"/>
                  </a:schemeClr>
                </a:solidFill>
              </a:defRPr>
            </a:lvl5pPr>
            <a:lvl6pPr marL="2285617" indent="0" algn="ctr">
              <a:buNone/>
              <a:defRPr>
                <a:solidFill>
                  <a:schemeClr val="tx1">
                    <a:tint val="75000"/>
                  </a:schemeClr>
                </a:solidFill>
              </a:defRPr>
            </a:lvl6pPr>
            <a:lvl7pPr marL="2742743" indent="0" algn="ctr">
              <a:buNone/>
              <a:defRPr>
                <a:solidFill>
                  <a:schemeClr val="tx1">
                    <a:tint val="75000"/>
                  </a:schemeClr>
                </a:solidFill>
              </a:defRPr>
            </a:lvl7pPr>
            <a:lvl8pPr marL="3199867" indent="0" algn="ctr">
              <a:buNone/>
              <a:defRPr>
                <a:solidFill>
                  <a:schemeClr val="tx1">
                    <a:tint val="75000"/>
                  </a:schemeClr>
                </a:solidFill>
              </a:defRPr>
            </a:lvl8pPr>
            <a:lvl9pPr marL="3656992"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2"/>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7" name="Date Placeholder 6"/>
          <p:cNvSpPr>
            <a:spLocks noGrp="1"/>
          </p:cNvSpPr>
          <p:nvPr>
            <p:ph type="dt" sz="half" idx="14"/>
          </p:nvPr>
        </p:nvSpPr>
        <p:spPr/>
        <p:txBody>
          <a:bodyPr/>
          <a:lstStyle>
            <a:lvl1pPr>
              <a:defRPr>
                <a:solidFill>
                  <a:schemeClr val="tx1"/>
                </a:solidFill>
              </a:defRPr>
            </a:lvl1pPr>
          </a:lstStyle>
          <a:p>
            <a:fld id="{4C505D5A-B256-44E1-AC96-C2C7474C5D8D}" type="datetime1">
              <a:rPr lang="en-US" smtClean="0"/>
              <a:pPr/>
              <a:t>10/1/2015</a:t>
            </a:fld>
            <a:endParaRPr lang="en-US" dirty="0"/>
          </a:p>
        </p:txBody>
      </p:sp>
      <p:sp>
        <p:nvSpPr>
          <p:cNvPr id="8" name="Footer Placeholder 7"/>
          <p:cNvSpPr>
            <a:spLocks noGrp="1"/>
          </p:cNvSpPr>
          <p:nvPr>
            <p:ph type="ftr" sz="quarter" idx="15"/>
          </p:nvPr>
        </p:nvSpPr>
        <p:spPr>
          <a:xfrm>
            <a:off x="8621424" y="6556248"/>
            <a:ext cx="2743200" cy="182880"/>
          </a:xfrm>
          <a:prstGeom prst="rect">
            <a:avLst/>
          </a:prstGeom>
        </p:spPr>
        <p:txBody>
          <a:bodyPr/>
          <a:lstStyle>
            <a:lvl1pPr>
              <a:defRPr>
                <a:solidFill>
                  <a:schemeClr val="tx1"/>
                </a:solidFill>
              </a:defRPr>
            </a:lvl1pPr>
          </a:lstStyle>
          <a:p>
            <a:r>
              <a:rPr lang="en-US" smtClean="0"/>
              <a:t>Oracle Confidential – Internal/Restricted/Highly Restricted</a:t>
            </a:r>
            <a:endParaRPr lang="en-US" dirty="0"/>
          </a:p>
        </p:txBody>
      </p:sp>
      <p:sp>
        <p:nvSpPr>
          <p:cNvPr id="14" name="TextBox 13"/>
          <p:cNvSpPr txBox="1"/>
          <p:nvPr userDrawn="1"/>
        </p:nvSpPr>
        <p:spPr>
          <a:xfrm>
            <a:off x="5376673" y="6556248"/>
            <a:ext cx="3200400" cy="182880"/>
          </a:xfrm>
          <a:prstGeom prst="rect">
            <a:avLst/>
          </a:prstGeom>
          <a:noFill/>
        </p:spPr>
        <p:txBody>
          <a:bodyPr vert="horz" wrap="none" lIns="0" tIns="0" rIns="0" bIns="0" rtlCol="0" anchor="ctr" anchorCtr="0">
            <a:noAutofit/>
          </a:bodyPr>
          <a:lstStyle/>
          <a:p>
            <a:pPr algn="r"/>
            <a:r>
              <a:rPr sz="800" dirty="0">
                <a:solidFill>
                  <a:schemeClr val="tx1"/>
                </a:solidFill>
              </a:rPr>
              <a:t>Copyright © </a:t>
            </a:r>
            <a:r>
              <a:rPr sz="800" dirty="0" smtClean="0">
                <a:solidFill>
                  <a:schemeClr val="tx1"/>
                </a:solidFill>
              </a:rPr>
              <a:t>201</a:t>
            </a:r>
            <a:r>
              <a:rPr lang="en-US" sz="800" dirty="0" smtClean="0">
                <a:solidFill>
                  <a:schemeClr val="tx1"/>
                </a:solidFill>
              </a:rPr>
              <a:t>5,</a:t>
            </a:r>
            <a:r>
              <a:rPr sz="800" dirty="0" smtClean="0">
                <a:solidFill>
                  <a:schemeClr val="tx1"/>
                </a:solidFill>
              </a:rPr>
              <a:t> </a:t>
            </a:r>
            <a:r>
              <a:rPr sz="800" dirty="0">
                <a:solidFill>
                  <a:schemeClr val="tx1"/>
                </a:solidFill>
              </a:rPr>
              <a:t>Oracle and/or its affiliates. All rights reserved.  </a:t>
            </a:r>
            <a:r>
              <a:rPr sz="800" dirty="0" smtClean="0">
                <a:solidFill>
                  <a:schemeClr val="tx1"/>
                </a:solidFill>
              </a:rPr>
              <a:t>|</a:t>
            </a:r>
            <a:endParaRPr sz="800" dirty="0">
              <a:solidFill>
                <a:schemeClr val="tx1"/>
              </a:solidFill>
            </a:endParaRPr>
          </a:p>
        </p:txBody>
      </p:sp>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33" y="2011148"/>
            <a:ext cx="1819655"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5"/>
            <a:ext cx="5829300" cy="4107283"/>
          </a:xfrm>
          <a:prstGeom prst="rect">
            <a:avLst/>
          </a:prstGeom>
        </p:spPr>
      </p:pic>
      <p:sp>
        <p:nvSpPr>
          <p:cNvPr id="3" name="Picture Placeholder 2"/>
          <p:cNvSpPr>
            <a:spLocks noGrp="1"/>
          </p:cNvSpPr>
          <p:nvPr>
            <p:ph type="pic" idx="1"/>
          </p:nvPr>
        </p:nvSpPr>
        <p:spPr bwMode="gray">
          <a:xfrm>
            <a:off x="1910172" y="2364583"/>
            <a:ext cx="1572768" cy="2833684"/>
          </a:xfrm>
          <a:solidFill>
            <a:schemeClr val="bg2"/>
          </a:solidFill>
          <a:ln w="12700">
            <a:solidFill>
              <a:schemeClr val="bg2"/>
            </a:solidFill>
          </a:ln>
        </p:spPr>
        <p:txBody>
          <a:bodyPr tIns="182848">
            <a:normAutofit/>
          </a:bodyPr>
          <a:lstStyle>
            <a:lvl1pPr marL="0" indent="0" algn="ctr">
              <a:buNone/>
              <a:defRPr sz="2000"/>
            </a:lvl1pPr>
            <a:lvl2pPr marL="457121" indent="0">
              <a:buNone/>
              <a:defRPr sz="2800"/>
            </a:lvl2pPr>
            <a:lvl3pPr marL="914247" indent="0">
              <a:buNone/>
              <a:defRPr sz="2400"/>
            </a:lvl3pPr>
            <a:lvl4pPr marL="1371371" indent="0">
              <a:buNone/>
              <a:defRPr sz="2000"/>
            </a:lvl4pPr>
            <a:lvl5pPr marL="1828496" indent="0">
              <a:buNone/>
              <a:defRPr sz="2000"/>
            </a:lvl5pPr>
            <a:lvl6pPr marL="2285617" indent="0">
              <a:buNone/>
              <a:defRPr sz="2000"/>
            </a:lvl6pPr>
            <a:lvl7pPr marL="2742743" indent="0">
              <a:buNone/>
              <a:defRPr sz="2000"/>
            </a:lvl7pPr>
            <a:lvl8pPr marL="3199867" indent="0">
              <a:buNone/>
              <a:defRPr sz="2000"/>
            </a:lvl8pPr>
            <a:lvl9pPr marL="3656992"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1A2474AE-A74B-49A7-B5B1-A400C0D62D32}"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532318" y="1975104"/>
            <a:ext cx="5248655" cy="3328416"/>
          </a:xfrm>
          <a:solidFill>
            <a:schemeClr val="bg2"/>
          </a:solidFill>
          <a:ln w="12700">
            <a:solidFill>
              <a:schemeClr val="bg2"/>
            </a:solidFill>
          </a:ln>
        </p:spPr>
        <p:txBody>
          <a:bodyPr tIns="182848">
            <a:normAutofit/>
          </a:bodyPr>
          <a:lstStyle>
            <a:lvl1pPr marL="0" indent="0" algn="ctr">
              <a:buNone/>
              <a:defRPr sz="2000"/>
            </a:lvl1pPr>
            <a:lvl2pPr marL="457121" indent="0">
              <a:buNone/>
              <a:defRPr sz="2800"/>
            </a:lvl2pPr>
            <a:lvl3pPr marL="914247" indent="0">
              <a:buNone/>
              <a:defRPr sz="2400"/>
            </a:lvl3pPr>
            <a:lvl4pPr marL="1371371" indent="0">
              <a:buNone/>
              <a:defRPr sz="2000"/>
            </a:lvl4pPr>
            <a:lvl5pPr marL="1828496" indent="0">
              <a:buNone/>
              <a:defRPr sz="2000"/>
            </a:lvl5pPr>
            <a:lvl6pPr marL="2285617" indent="0">
              <a:buNone/>
              <a:defRPr sz="2000"/>
            </a:lvl6pPr>
            <a:lvl7pPr marL="2742743" indent="0">
              <a:buNone/>
              <a:defRPr sz="2000"/>
            </a:lvl7pPr>
            <a:lvl8pPr marL="3199867" indent="0">
              <a:buNone/>
              <a:defRPr sz="2000"/>
            </a:lvl8pPr>
            <a:lvl9pPr marL="3656992" indent="0">
              <a:buNone/>
              <a:defRPr sz="2000"/>
            </a:lvl9pPr>
          </a:lstStyle>
          <a:p>
            <a:r>
              <a:rPr lang="en-US"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62906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31" y="1502668"/>
            <a:ext cx="5674025" cy="4117325"/>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4B767A9A-D0AC-47FB-851D-810FC45BAB35}" type="datetime1">
              <a:rPr lang="en-US" smtClean="0"/>
              <a:pPr/>
              <a:t>10/1/2015</a:t>
            </a:fld>
            <a:endParaRPr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7061706" y="1013147"/>
            <a:ext cx="3313568" cy="5252348"/>
          </a:xfrm>
          <a:solidFill>
            <a:schemeClr val="bg2"/>
          </a:solidFill>
          <a:ln w="12700">
            <a:solidFill>
              <a:schemeClr val="bg2"/>
            </a:solidFill>
          </a:ln>
        </p:spPr>
        <p:txBody>
          <a:bodyPr tIns="182848">
            <a:normAutofit/>
          </a:bodyPr>
          <a:lstStyle>
            <a:lvl1pPr marL="0" indent="0" algn="ctr">
              <a:buNone/>
              <a:defRPr sz="2000"/>
            </a:lvl1pPr>
            <a:lvl2pPr marL="457121" indent="0">
              <a:buNone/>
              <a:defRPr sz="2800"/>
            </a:lvl2pPr>
            <a:lvl3pPr marL="914247" indent="0">
              <a:buNone/>
              <a:defRPr sz="2400"/>
            </a:lvl3pPr>
            <a:lvl4pPr marL="1371371" indent="0">
              <a:buNone/>
              <a:defRPr sz="2000"/>
            </a:lvl4pPr>
            <a:lvl5pPr marL="1828496" indent="0">
              <a:buNone/>
              <a:defRPr sz="2000"/>
            </a:lvl5pPr>
            <a:lvl6pPr marL="2285617" indent="0">
              <a:buNone/>
              <a:defRPr sz="2000"/>
            </a:lvl6pPr>
            <a:lvl7pPr marL="2742743" indent="0">
              <a:buNone/>
              <a:defRPr sz="2000"/>
            </a:lvl7pPr>
            <a:lvl8pPr marL="3199867" indent="0">
              <a:buNone/>
              <a:defRPr sz="2000"/>
            </a:lvl8pPr>
            <a:lvl9pPr marL="3656992" indent="0">
              <a:buNone/>
              <a:defRPr sz="2000"/>
            </a:lvl9pPr>
          </a:lstStyle>
          <a:p>
            <a:r>
              <a:rPr lang="en-US" smtClean="0"/>
              <a:t>Click icon to add picture</a:t>
            </a:r>
            <a:endParaRPr dirty="0"/>
          </a:p>
        </p:txBody>
      </p:sp>
      <p:pic>
        <p:nvPicPr>
          <p:cNvPr id="19" name="Picture 18"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61" y="2096384"/>
            <a:ext cx="1819655" cy="3522853"/>
          </a:xfrm>
          <a:prstGeom prst="rect">
            <a:avLst/>
          </a:prstGeom>
        </p:spPr>
      </p:pic>
      <p:sp>
        <p:nvSpPr>
          <p:cNvPr id="20" name="Picture Placeholder 2"/>
          <p:cNvSpPr>
            <a:spLocks noGrp="1"/>
          </p:cNvSpPr>
          <p:nvPr>
            <p:ph type="pic" idx="1"/>
          </p:nvPr>
        </p:nvSpPr>
        <p:spPr bwMode="gray">
          <a:xfrm>
            <a:off x="4093402" y="2449823"/>
            <a:ext cx="1572768" cy="2833684"/>
          </a:xfrm>
          <a:solidFill>
            <a:schemeClr val="bg2"/>
          </a:solidFill>
          <a:ln w="12700">
            <a:solidFill>
              <a:schemeClr val="bg2"/>
            </a:solidFill>
          </a:ln>
        </p:spPr>
        <p:txBody>
          <a:bodyPr tIns="182848">
            <a:normAutofit/>
          </a:bodyPr>
          <a:lstStyle>
            <a:lvl1pPr marL="0" indent="0" algn="ctr">
              <a:buNone/>
              <a:defRPr sz="2000"/>
            </a:lvl1pPr>
            <a:lvl2pPr marL="457121" indent="0">
              <a:buNone/>
              <a:defRPr sz="2800"/>
            </a:lvl2pPr>
            <a:lvl3pPr marL="914247" indent="0">
              <a:buNone/>
              <a:defRPr sz="2400"/>
            </a:lvl3pPr>
            <a:lvl4pPr marL="1371371" indent="0">
              <a:buNone/>
              <a:defRPr sz="2000"/>
            </a:lvl4pPr>
            <a:lvl5pPr marL="1828496" indent="0">
              <a:buNone/>
              <a:defRPr sz="2000"/>
            </a:lvl5pPr>
            <a:lvl6pPr marL="2285617" indent="0">
              <a:buNone/>
              <a:defRPr sz="2000"/>
            </a:lvl6pPr>
            <a:lvl7pPr marL="2742743" indent="0">
              <a:buNone/>
              <a:defRPr sz="2000"/>
            </a:lvl7pPr>
            <a:lvl8pPr marL="3199867" indent="0">
              <a:buNone/>
              <a:defRPr sz="2000"/>
            </a:lvl8pPr>
            <a:lvl9pPr marL="3656992" indent="0">
              <a:buNone/>
              <a:defRPr sz="2000"/>
            </a:lvl9pPr>
          </a:lstStyle>
          <a:p>
            <a:r>
              <a:rPr lang="en-US" smtClean="0"/>
              <a:t>Click icon to add picture</a:t>
            </a:r>
            <a:endParaRPr dirty="0"/>
          </a:p>
        </p:txBody>
      </p:sp>
    </p:spTree>
    <p:extLst>
      <p:ext uri="{BB962C8B-B14F-4D97-AF65-F5344CB8AC3E}">
        <p14:creationId xmlns:p14="http://schemas.microsoft.com/office/powerpoint/2010/main" val="39645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dirty="0"/>
          </a:p>
        </p:txBody>
      </p:sp>
      <p:grpSp>
        <p:nvGrpSpPr>
          <p:cNvPr id="2" name="Group 1"/>
          <p:cNvGrpSpPr/>
          <p:nvPr/>
        </p:nvGrpSpPr>
        <p:grpSpPr>
          <a:xfrm>
            <a:off x="0" y="0"/>
            <a:ext cx="12189400"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5" name="Date Placeholder 4"/>
          <p:cNvSpPr>
            <a:spLocks noGrp="1"/>
          </p:cNvSpPr>
          <p:nvPr>
            <p:ph type="dt" sz="half" idx="10"/>
          </p:nvPr>
        </p:nvSpPr>
        <p:spPr/>
        <p:txBody>
          <a:bodyPr/>
          <a:lstStyle>
            <a:lvl1pPr>
              <a:defRPr>
                <a:solidFill>
                  <a:srgbClr val="5F5F5F"/>
                </a:solidFill>
              </a:defRPr>
            </a:lvl1pPr>
          </a:lstStyle>
          <a:p>
            <a:fld id="{4ADD7E43-24FB-40CC-971F-1AFB4F96D58C}" type="datetime1">
              <a:rPr lang="en-US" smtClean="0"/>
              <a:pPr/>
              <a:t>10/1/2015</a:t>
            </a:fld>
            <a:endParaRPr lang="en-US" dirty="0"/>
          </a:p>
        </p:txBody>
      </p:sp>
      <p:sp>
        <p:nvSpPr>
          <p:cNvPr id="6" name="Footer Placeholder 5"/>
          <p:cNvSpPr>
            <a:spLocks noGrp="1"/>
          </p:cNvSpPr>
          <p:nvPr>
            <p:ph type="ftr" sz="quarter" idx="11"/>
          </p:nvPr>
        </p:nvSpPr>
        <p:spPr>
          <a:xfrm>
            <a:off x="8621424" y="6556248"/>
            <a:ext cx="2743200" cy="182880"/>
          </a:xfrm>
          <a:prstGeom prst="rect">
            <a:avLst/>
          </a:prstGeom>
        </p:spPr>
        <p:txBody>
          <a:bodyPr/>
          <a:lstStyle>
            <a:lvl1pPr>
              <a:defRPr>
                <a:solidFill>
                  <a:srgbClr val="5F5F5F"/>
                </a:solidFill>
              </a:defRPr>
            </a:lvl1pPr>
          </a:lstStyle>
          <a:p>
            <a:r>
              <a:rPr lang="en-US" smtClean="0"/>
              <a:t>Oracle Confidential – Internal/Restricted/Highly Restricted</a:t>
            </a:r>
            <a:endParaRPr lang="en-US" dirty="0"/>
          </a:p>
        </p:txBody>
      </p:sp>
      <p:sp>
        <p:nvSpPr>
          <p:cNvPr id="7" name="Slide Number Placeholder 6"/>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22" name="Text Placeholder 12"/>
          <p:cNvSpPr>
            <a:spLocks noGrp="1"/>
          </p:cNvSpPr>
          <p:nvPr>
            <p:ph type="body" sz="quarter" idx="13" hasCustomPrompt="1"/>
          </p:nvPr>
        </p:nvSpPr>
        <p:spPr>
          <a:xfrm>
            <a:off x="760416" y="2666999"/>
            <a:ext cx="5029201"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6" y="609603"/>
            <a:ext cx="5029201" cy="2044700"/>
          </a:xfrm>
        </p:spPr>
        <p:txBody>
          <a:bodyPr/>
          <a:lstStyle>
            <a:lvl1pPr>
              <a:defRPr sz="13900" b="1"/>
            </a:lvl1pPr>
          </a:lstStyle>
          <a:p>
            <a:r>
              <a:rPr lang="en-US" dirty="0" smtClean="0"/>
              <a:t>XX</a:t>
            </a:r>
            <a:endParaRPr lang="en-US" dirty="0"/>
          </a:p>
        </p:txBody>
      </p:sp>
      <p:pic>
        <p:nvPicPr>
          <p:cNvPr id="15" name="Picture 14"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7" y="6263640"/>
            <a:ext cx="1622861" cy="594360"/>
          </a:xfrm>
          <a:prstGeom prst="rect">
            <a:avLst/>
          </a:prstGeom>
        </p:spPr>
      </p:pic>
      <p:sp>
        <p:nvSpPr>
          <p:cNvPr id="19" name="TextBox 18"/>
          <p:cNvSpPr txBox="1"/>
          <p:nvPr userDrawn="1"/>
        </p:nvSpPr>
        <p:spPr>
          <a:xfrm>
            <a:off x="5376673" y="6556248"/>
            <a:ext cx="3200400" cy="182880"/>
          </a:xfrm>
          <a:prstGeom prst="rect">
            <a:avLst/>
          </a:prstGeom>
          <a:noFill/>
        </p:spPr>
        <p:txBody>
          <a:bodyPr vert="horz" wrap="none" lIns="0" tIns="0" rIns="0" bIns="0" rtlCol="0" anchor="ctr" anchorCtr="0">
            <a:noAutofit/>
          </a:bodyPr>
          <a:lstStyle/>
          <a:p>
            <a:pPr algn="r"/>
            <a:r>
              <a:rPr sz="800" dirty="0">
                <a:solidFill>
                  <a:srgbClr val="5F5F5F"/>
                </a:solidFill>
              </a:rPr>
              <a:t>Copyright © </a:t>
            </a:r>
            <a:r>
              <a:rPr sz="800" dirty="0" smtClean="0">
                <a:solidFill>
                  <a:srgbClr val="5F5F5F"/>
                </a:solidFill>
              </a:rPr>
              <a:t>2014</a:t>
            </a:r>
            <a:r>
              <a:rPr lang="en-US" sz="800" dirty="0" smtClean="0">
                <a:solidFill>
                  <a:srgbClr val="5F5F5F"/>
                </a:solidFill>
              </a:rPr>
              <a:t>,</a:t>
            </a:r>
            <a:r>
              <a:rPr sz="800" dirty="0" smtClean="0">
                <a:solidFill>
                  <a:srgbClr val="5F5F5F"/>
                </a:solidFill>
              </a:rPr>
              <a:t> </a:t>
            </a:r>
            <a:r>
              <a:rPr sz="800" dirty="0">
                <a:solidFill>
                  <a:srgbClr val="5F5F5F"/>
                </a:solidFill>
              </a:rPr>
              <a:t>Oracle and/or its affiliates. All rights reserved.  </a:t>
            </a:r>
            <a:r>
              <a:rPr sz="800" dirty="0" smtClean="0">
                <a:solidFill>
                  <a:srgbClr val="5F5F5F"/>
                </a:solidFill>
              </a:rPr>
              <a:t>|</a:t>
            </a:r>
            <a:endParaRPr sz="800" dirty="0">
              <a:solidFill>
                <a:srgbClr val="5F5F5F"/>
              </a:solidFill>
            </a:endParaRPr>
          </a:p>
        </p:txBody>
      </p:sp>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CD4C6-5F02-4E1D-8860-E571DA6DFE1F}" type="datetime1">
              <a:rPr lang="en-US" smtClean="0"/>
              <a:pPr/>
              <a:t>10/1/2015</a:t>
            </a:fld>
            <a:endParaRPr dirty="0"/>
          </a:p>
        </p:txBody>
      </p:sp>
      <p:sp>
        <p:nvSpPr>
          <p:cNvPr id="3" name="Footer Placeholder 2"/>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531817" y="1371600"/>
            <a:ext cx="11125199"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7" y="2514600"/>
            <a:ext cx="11125199"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134E1-025A-423B-B455-DC3D3A91EDB9}" type="datetime1">
              <a:rPr lang="en-US" smtClean="0"/>
              <a:pPr/>
              <a:t>10/1/2015</a:t>
            </a:fld>
            <a:endParaRPr dirty="0"/>
          </a:p>
        </p:txBody>
      </p:sp>
      <p:sp>
        <p:nvSpPr>
          <p:cNvPr id="3" name="Footer Placeholder 2"/>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531817" y="1371600"/>
            <a:ext cx="11125199"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7" y="2514600"/>
            <a:ext cx="11125199"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14A5B-588F-4C90-9D20-DD3B4D6AC865}" type="datetime1">
              <a:rPr lang="en-US" smtClean="0"/>
              <a:pPr/>
              <a:t>10/1/2015</a:t>
            </a:fld>
            <a:endParaRPr dirty="0"/>
          </a:p>
        </p:txBody>
      </p:sp>
      <p:sp>
        <p:nvSpPr>
          <p:cNvPr id="3" name="Footer Placeholder 2"/>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grpSp>
        <p:nvGrpSpPr>
          <p:cNvPr id="3093" name="Group 3092" descr="&quot;Hardware and Software Engineered to work together&quot; tagline in red and black"/>
          <p:cNvGrpSpPr/>
          <p:nvPr userDrawn="1"/>
        </p:nvGrpSpPr>
        <p:grpSpPr bwMode="gray">
          <a:xfrm>
            <a:off x="3263901" y="2743200"/>
            <a:ext cx="5668962" cy="1081088"/>
            <a:chOff x="3263901" y="1227138"/>
            <a:chExt cx="5668962" cy="1081088"/>
          </a:xfrm>
        </p:grpSpPr>
        <p:sp>
          <p:nvSpPr>
            <p:cNvPr id="8" name="Rectangle 5"/>
            <p:cNvSpPr>
              <a:spLocks noChangeArrowheads="1"/>
            </p:cNvSpPr>
            <p:nvPr/>
          </p:nvSpPr>
          <p:spPr bwMode="gray">
            <a:xfrm>
              <a:off x="3997326" y="1855788"/>
              <a:ext cx="73025"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gray">
            <a:xfrm>
              <a:off x="48355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2"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0" name="Freeform 7"/>
            <p:cNvSpPr>
              <a:spLocks/>
            </p:cNvSpPr>
            <p:nvPr/>
          </p:nvSpPr>
          <p:spPr bwMode="gray">
            <a:xfrm>
              <a:off x="3263901" y="1236663"/>
              <a:ext cx="288925" cy="434975"/>
            </a:xfrm>
            <a:custGeom>
              <a:avLst/>
              <a:gdLst>
                <a:gd name="T0" fmla="*/ 125 w 182"/>
                <a:gd name="T1" fmla="*/ 110 h 274"/>
                <a:gd name="T2" fmla="*/ 125 w 182"/>
                <a:gd name="T3" fmla="*/ 0 h 274"/>
                <a:gd name="T4" fmla="*/ 182 w 182"/>
                <a:gd name="T5" fmla="*/ 0 h 274"/>
                <a:gd name="T6" fmla="*/ 182 w 182"/>
                <a:gd name="T7" fmla="*/ 274 h 274"/>
                <a:gd name="T8" fmla="*/ 125 w 182"/>
                <a:gd name="T9" fmla="*/ 274 h 274"/>
                <a:gd name="T10" fmla="*/ 125 w 182"/>
                <a:gd name="T11" fmla="*/ 153 h 274"/>
                <a:gd name="T12" fmla="*/ 57 w 182"/>
                <a:gd name="T13" fmla="*/ 153 h 274"/>
                <a:gd name="T14" fmla="*/ 57 w 182"/>
                <a:gd name="T15" fmla="*/ 274 h 274"/>
                <a:gd name="T16" fmla="*/ 0 w 182"/>
                <a:gd name="T17" fmla="*/ 274 h 274"/>
                <a:gd name="T18" fmla="*/ 0 w 182"/>
                <a:gd name="T19" fmla="*/ 0 h 274"/>
                <a:gd name="T20" fmla="*/ 57 w 182"/>
                <a:gd name="T21" fmla="*/ 0 h 274"/>
                <a:gd name="T22" fmla="*/ 57 w 182"/>
                <a:gd name="T23" fmla="*/ 110 h 274"/>
                <a:gd name="T24" fmla="*/ 125 w 182"/>
                <a:gd name="T25" fmla="*/ 11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74">
                  <a:moveTo>
                    <a:pt x="125" y="110"/>
                  </a:moveTo>
                  <a:lnTo>
                    <a:pt x="125" y="0"/>
                  </a:lnTo>
                  <a:lnTo>
                    <a:pt x="182" y="0"/>
                  </a:lnTo>
                  <a:lnTo>
                    <a:pt x="182" y="274"/>
                  </a:lnTo>
                  <a:lnTo>
                    <a:pt x="125" y="274"/>
                  </a:lnTo>
                  <a:lnTo>
                    <a:pt x="125" y="153"/>
                  </a:lnTo>
                  <a:lnTo>
                    <a:pt x="57" y="153"/>
                  </a:lnTo>
                  <a:lnTo>
                    <a:pt x="57" y="274"/>
                  </a:lnTo>
                  <a:lnTo>
                    <a:pt x="0" y="274"/>
                  </a:lnTo>
                  <a:lnTo>
                    <a:pt x="0" y="0"/>
                  </a:lnTo>
                  <a:lnTo>
                    <a:pt x="57" y="0"/>
                  </a:lnTo>
                  <a:lnTo>
                    <a:pt x="57" y="110"/>
                  </a:lnTo>
                  <a:lnTo>
                    <a:pt x="125"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1" name="Freeform 8"/>
            <p:cNvSpPr>
              <a:spLocks noEditPoints="1"/>
            </p:cNvSpPr>
            <p:nvPr/>
          </p:nvSpPr>
          <p:spPr bwMode="gray">
            <a:xfrm>
              <a:off x="3602038" y="1362075"/>
              <a:ext cx="246063" cy="317500"/>
            </a:xfrm>
            <a:custGeom>
              <a:avLst/>
              <a:gdLst>
                <a:gd name="T0" fmla="*/ 29 w 30"/>
                <a:gd name="T1" fmla="*/ 30 h 38"/>
                <a:gd name="T2" fmla="*/ 30 w 30"/>
                <a:gd name="T3" fmla="*/ 37 h 38"/>
                <a:gd name="T4" fmla="*/ 20 w 30"/>
                <a:gd name="T5" fmla="*/ 37 h 38"/>
                <a:gd name="T6" fmla="*/ 20 w 30"/>
                <a:gd name="T7" fmla="*/ 32 h 38"/>
                <a:gd name="T8" fmla="*/ 19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4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19" y="32"/>
                    <a:pt x="19" y="32"/>
                    <a:pt x="19"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9"/>
            <p:cNvSpPr>
              <a:spLocks/>
            </p:cNvSpPr>
            <p:nvPr/>
          </p:nvSpPr>
          <p:spPr bwMode="gray">
            <a:xfrm>
              <a:off x="3897313" y="1362075"/>
              <a:ext cx="165100" cy="309563"/>
            </a:xfrm>
            <a:custGeom>
              <a:avLst/>
              <a:gdLst>
                <a:gd name="T0" fmla="*/ 10 w 20"/>
                <a:gd name="T1" fmla="*/ 0 h 37"/>
                <a:gd name="T2" fmla="*/ 10 w 20"/>
                <a:gd name="T3" fmla="*/ 5 h 37"/>
                <a:gd name="T4" fmla="*/ 10 w 20"/>
                <a:gd name="T5" fmla="*/ 5 h 37"/>
                <a:gd name="T6" fmla="*/ 20 w 20"/>
                <a:gd name="T7" fmla="*/ 0 h 37"/>
                <a:gd name="T8" fmla="*/ 20 w 20"/>
                <a:gd name="T9" fmla="*/ 9 h 37"/>
                <a:gd name="T10" fmla="*/ 10 w 20"/>
                <a:gd name="T11" fmla="*/ 17 h 37"/>
                <a:gd name="T12" fmla="*/ 10 w 20"/>
                <a:gd name="T13" fmla="*/ 37 h 37"/>
                <a:gd name="T14" fmla="*/ 0 w 20"/>
                <a:gd name="T15" fmla="*/ 37 h 37"/>
                <a:gd name="T16" fmla="*/ 0 w 20"/>
                <a:gd name="T17" fmla="*/ 0 h 37"/>
                <a:gd name="T18" fmla="*/ 10 w 20"/>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7">
                  <a:moveTo>
                    <a:pt x="10" y="0"/>
                  </a:moveTo>
                  <a:cubicBezTo>
                    <a:pt x="10" y="5"/>
                    <a:pt x="10" y="5"/>
                    <a:pt x="10" y="5"/>
                  </a:cubicBezTo>
                  <a:cubicBezTo>
                    <a:pt x="10" y="5"/>
                    <a:pt x="10" y="5"/>
                    <a:pt x="10" y="5"/>
                  </a:cubicBezTo>
                  <a:cubicBezTo>
                    <a:pt x="12" y="1"/>
                    <a:pt x="15" y="0"/>
                    <a:pt x="20" y="0"/>
                  </a:cubicBezTo>
                  <a:cubicBezTo>
                    <a:pt x="20" y="9"/>
                    <a:pt x="20" y="9"/>
                    <a:pt x="20" y="9"/>
                  </a:cubicBezTo>
                  <a:cubicBezTo>
                    <a:pt x="11"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10"/>
            <p:cNvSpPr>
              <a:spLocks/>
            </p:cNvSpPr>
            <p:nvPr/>
          </p:nvSpPr>
          <p:spPr bwMode="gray">
            <a:xfrm>
              <a:off x="4367213" y="1362075"/>
              <a:ext cx="444500" cy="309563"/>
            </a:xfrm>
            <a:custGeom>
              <a:avLst/>
              <a:gdLst>
                <a:gd name="T0" fmla="*/ 0 w 280"/>
                <a:gd name="T1" fmla="*/ 0 h 195"/>
                <a:gd name="T2" fmla="*/ 52 w 280"/>
                <a:gd name="T3" fmla="*/ 0 h 195"/>
                <a:gd name="T4" fmla="*/ 77 w 280"/>
                <a:gd name="T5" fmla="*/ 148 h 195"/>
                <a:gd name="T6" fmla="*/ 77 w 280"/>
                <a:gd name="T7" fmla="*/ 148 h 195"/>
                <a:gd name="T8" fmla="*/ 114 w 280"/>
                <a:gd name="T9" fmla="*/ 0 h 195"/>
                <a:gd name="T10" fmla="*/ 171 w 280"/>
                <a:gd name="T11" fmla="*/ 0 h 195"/>
                <a:gd name="T12" fmla="*/ 202 w 280"/>
                <a:gd name="T13" fmla="*/ 148 h 195"/>
                <a:gd name="T14" fmla="*/ 202 w 280"/>
                <a:gd name="T15" fmla="*/ 148 h 195"/>
                <a:gd name="T16" fmla="*/ 233 w 280"/>
                <a:gd name="T17" fmla="*/ 0 h 195"/>
                <a:gd name="T18" fmla="*/ 280 w 280"/>
                <a:gd name="T19" fmla="*/ 0 h 195"/>
                <a:gd name="T20" fmla="*/ 233 w 280"/>
                <a:gd name="T21" fmla="*/ 195 h 195"/>
                <a:gd name="T22" fmla="*/ 176 w 280"/>
                <a:gd name="T23" fmla="*/ 195 h 195"/>
                <a:gd name="T24" fmla="*/ 140 w 280"/>
                <a:gd name="T25" fmla="*/ 63 h 195"/>
                <a:gd name="T26" fmla="*/ 140 w 280"/>
                <a:gd name="T27" fmla="*/ 63 h 195"/>
                <a:gd name="T28" fmla="*/ 103 w 280"/>
                <a:gd name="T29" fmla="*/ 195 h 195"/>
                <a:gd name="T30" fmla="*/ 46 w 280"/>
                <a:gd name="T31" fmla="*/ 195 h 195"/>
                <a:gd name="T32" fmla="*/ 0 w 280"/>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95">
                  <a:moveTo>
                    <a:pt x="0" y="0"/>
                  </a:moveTo>
                  <a:lnTo>
                    <a:pt x="52" y="0"/>
                  </a:lnTo>
                  <a:lnTo>
                    <a:pt x="77" y="148"/>
                  </a:lnTo>
                  <a:lnTo>
                    <a:pt x="77" y="148"/>
                  </a:lnTo>
                  <a:lnTo>
                    <a:pt x="114" y="0"/>
                  </a:lnTo>
                  <a:lnTo>
                    <a:pt x="171" y="0"/>
                  </a:lnTo>
                  <a:lnTo>
                    <a:pt x="202" y="148"/>
                  </a:lnTo>
                  <a:lnTo>
                    <a:pt x="202" y="148"/>
                  </a:lnTo>
                  <a:lnTo>
                    <a:pt x="233" y="0"/>
                  </a:lnTo>
                  <a:lnTo>
                    <a:pt x="280" y="0"/>
                  </a:lnTo>
                  <a:lnTo>
                    <a:pt x="233" y="195"/>
                  </a:lnTo>
                  <a:lnTo>
                    <a:pt x="176" y="195"/>
                  </a:lnTo>
                  <a:lnTo>
                    <a:pt x="140" y="63"/>
                  </a:lnTo>
                  <a:lnTo>
                    <a:pt x="140" y="63"/>
                  </a:lnTo>
                  <a:lnTo>
                    <a:pt x="103" y="195"/>
                  </a:lnTo>
                  <a:lnTo>
                    <a:pt x="46"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11"/>
            <p:cNvSpPr>
              <a:spLocks/>
            </p:cNvSpPr>
            <p:nvPr/>
          </p:nvSpPr>
          <p:spPr bwMode="gray">
            <a:xfrm>
              <a:off x="5132388" y="1362075"/>
              <a:ext cx="155575"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12"/>
            <p:cNvSpPr>
              <a:spLocks noEditPoints="1"/>
            </p:cNvSpPr>
            <p:nvPr/>
          </p:nvSpPr>
          <p:spPr bwMode="gray">
            <a:xfrm>
              <a:off x="5321301" y="1362075"/>
              <a:ext cx="246063"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13"/>
            <p:cNvSpPr>
              <a:spLocks noEditPoints="1"/>
            </p:cNvSpPr>
            <p:nvPr/>
          </p:nvSpPr>
          <p:spPr bwMode="gray">
            <a:xfrm>
              <a:off x="5748338" y="1362075"/>
              <a:ext cx="247650" cy="317500"/>
            </a:xfrm>
            <a:custGeom>
              <a:avLst/>
              <a:gdLst>
                <a:gd name="T0" fmla="*/ 29 w 30"/>
                <a:gd name="T1" fmla="*/ 30 h 38"/>
                <a:gd name="T2" fmla="*/ 30 w 30"/>
                <a:gd name="T3" fmla="*/ 37 h 38"/>
                <a:gd name="T4" fmla="*/ 20 w 30"/>
                <a:gd name="T5" fmla="*/ 37 h 38"/>
                <a:gd name="T6" fmla="*/ 20 w 30"/>
                <a:gd name="T7" fmla="*/ 32 h 38"/>
                <a:gd name="T8" fmla="*/ 20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5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20" y="32"/>
                    <a:pt x="20" y="32"/>
                    <a:pt x="20"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3" y="4"/>
                    <a:pt x="5" y="2"/>
                  </a:cubicBezTo>
                  <a:cubicBezTo>
                    <a:pt x="7" y="0"/>
                    <a:pt x="11" y="0"/>
                    <a:pt x="15" y="0"/>
                  </a:cubicBezTo>
                  <a:cubicBezTo>
                    <a:pt x="28"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14"/>
            <p:cNvSpPr>
              <a:spLocks/>
            </p:cNvSpPr>
            <p:nvPr/>
          </p:nvSpPr>
          <p:spPr bwMode="gray">
            <a:xfrm>
              <a:off x="6045201" y="1362075"/>
              <a:ext cx="230188" cy="309563"/>
            </a:xfrm>
            <a:custGeom>
              <a:avLst/>
              <a:gdLst>
                <a:gd name="T0" fmla="*/ 11 w 28"/>
                <a:gd name="T1" fmla="*/ 4 h 37"/>
                <a:gd name="T2" fmla="*/ 11 w 28"/>
                <a:gd name="T3" fmla="*/ 4 h 37"/>
                <a:gd name="T4" fmla="*/ 14 w 28"/>
                <a:gd name="T5" fmla="*/ 1 h 37"/>
                <a:gd name="T6" fmla="*/ 19 w 28"/>
                <a:gd name="T7" fmla="*/ 0 h 37"/>
                <a:gd name="T8" fmla="*/ 28 w 28"/>
                <a:gd name="T9" fmla="*/ 8 h 37"/>
                <a:gd name="T10" fmla="*/ 28 w 28"/>
                <a:gd name="T11" fmla="*/ 37 h 37"/>
                <a:gd name="T12" fmla="*/ 18 w 28"/>
                <a:gd name="T13" fmla="*/ 37 h 37"/>
                <a:gd name="T14" fmla="*/ 18 w 28"/>
                <a:gd name="T15" fmla="*/ 12 h 37"/>
                <a:gd name="T16" fmla="*/ 14 w 28"/>
                <a:gd name="T17" fmla="*/ 6 h 37"/>
                <a:gd name="T18" fmla="*/ 11 w 28"/>
                <a:gd name="T19" fmla="*/ 12 h 37"/>
                <a:gd name="T20" fmla="*/ 11 w 28"/>
                <a:gd name="T21" fmla="*/ 37 h 37"/>
                <a:gd name="T22" fmla="*/ 0 w 28"/>
                <a:gd name="T23" fmla="*/ 37 h 37"/>
                <a:gd name="T24" fmla="*/ 0 w 28"/>
                <a:gd name="T25" fmla="*/ 0 h 37"/>
                <a:gd name="T26" fmla="*/ 11 w 28"/>
                <a:gd name="T27" fmla="*/ 0 h 37"/>
                <a:gd name="T28" fmla="*/ 11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11" y="4"/>
                  </a:moveTo>
                  <a:cubicBezTo>
                    <a:pt x="11" y="4"/>
                    <a:pt x="11" y="4"/>
                    <a:pt x="11" y="4"/>
                  </a:cubicBezTo>
                  <a:cubicBezTo>
                    <a:pt x="12" y="2"/>
                    <a:pt x="13" y="1"/>
                    <a:pt x="14" y="1"/>
                  </a:cubicBezTo>
                  <a:cubicBezTo>
                    <a:pt x="16" y="0"/>
                    <a:pt x="17" y="0"/>
                    <a:pt x="19" y="0"/>
                  </a:cubicBezTo>
                  <a:cubicBezTo>
                    <a:pt x="24" y="0"/>
                    <a:pt x="28" y="2"/>
                    <a:pt x="28" y="8"/>
                  </a:cubicBezTo>
                  <a:cubicBezTo>
                    <a:pt x="28" y="37"/>
                    <a:pt x="28" y="37"/>
                    <a:pt x="28" y="37"/>
                  </a:cubicBezTo>
                  <a:cubicBezTo>
                    <a:pt x="18" y="37"/>
                    <a:pt x="18" y="37"/>
                    <a:pt x="18" y="37"/>
                  </a:cubicBezTo>
                  <a:cubicBezTo>
                    <a:pt x="18" y="12"/>
                    <a:pt x="18" y="12"/>
                    <a:pt x="18" y="12"/>
                  </a:cubicBezTo>
                  <a:cubicBezTo>
                    <a:pt x="18" y="8"/>
                    <a:pt x="18" y="6"/>
                    <a:pt x="14" y="6"/>
                  </a:cubicBezTo>
                  <a:cubicBezTo>
                    <a:pt x="11" y="6"/>
                    <a:pt x="11" y="8"/>
                    <a:pt x="11" y="12"/>
                  </a:cubicBezTo>
                  <a:cubicBezTo>
                    <a:pt x="11" y="37"/>
                    <a:pt x="11" y="37"/>
                    <a:pt x="11" y="37"/>
                  </a:cubicBezTo>
                  <a:cubicBezTo>
                    <a:pt x="0" y="37"/>
                    <a:pt x="0" y="37"/>
                    <a:pt x="0" y="37"/>
                  </a:cubicBezTo>
                  <a:cubicBezTo>
                    <a:pt x="0" y="0"/>
                    <a:pt x="0" y="0"/>
                    <a:pt x="0" y="0"/>
                  </a:cubicBezTo>
                  <a:cubicBezTo>
                    <a:pt x="11" y="0"/>
                    <a:pt x="11" y="0"/>
                    <a:pt x="11" y="0"/>
                  </a:cubicBezTo>
                  <a:lnTo>
                    <a:pt x="11"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15"/>
            <p:cNvSpPr>
              <a:spLocks noEditPoints="1"/>
            </p:cNvSpPr>
            <p:nvPr/>
          </p:nvSpPr>
          <p:spPr bwMode="gray">
            <a:xfrm>
              <a:off x="6332538" y="1236663"/>
              <a:ext cx="239713" cy="442913"/>
            </a:xfrm>
            <a:custGeom>
              <a:avLst/>
              <a:gdLst>
                <a:gd name="T0" fmla="*/ 19 w 29"/>
                <a:gd name="T1" fmla="*/ 52 h 53"/>
                <a:gd name="T2" fmla="*/ 19 w 29"/>
                <a:gd name="T3" fmla="*/ 48 h 53"/>
                <a:gd name="T4" fmla="*/ 19 w 29"/>
                <a:gd name="T5" fmla="*/ 48 h 53"/>
                <a:gd name="T6" fmla="*/ 10 w 29"/>
                <a:gd name="T7" fmla="*/ 53 h 53"/>
                <a:gd name="T8" fmla="*/ 0 w 29"/>
                <a:gd name="T9" fmla="*/ 33 h 53"/>
                <a:gd name="T10" fmla="*/ 10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19 w 29"/>
                <a:gd name="T23" fmla="*/ 52 h 53"/>
                <a:gd name="T24" fmla="*/ 19 w 29"/>
                <a:gd name="T25" fmla="*/ 33 h 53"/>
                <a:gd name="T26" fmla="*/ 15 w 29"/>
                <a:gd name="T27" fmla="*/ 21 h 53"/>
                <a:gd name="T28" fmla="*/ 10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19" y="52"/>
                  </a:moveTo>
                  <a:cubicBezTo>
                    <a:pt x="19" y="48"/>
                    <a:pt x="19" y="48"/>
                    <a:pt x="19" y="48"/>
                  </a:cubicBezTo>
                  <a:cubicBezTo>
                    <a:pt x="19" y="48"/>
                    <a:pt x="19" y="48"/>
                    <a:pt x="19" y="48"/>
                  </a:cubicBezTo>
                  <a:cubicBezTo>
                    <a:pt x="17" y="51"/>
                    <a:pt x="14" y="53"/>
                    <a:pt x="10" y="53"/>
                  </a:cubicBezTo>
                  <a:cubicBezTo>
                    <a:pt x="0" y="53"/>
                    <a:pt x="0" y="41"/>
                    <a:pt x="0" y="33"/>
                  </a:cubicBezTo>
                  <a:cubicBezTo>
                    <a:pt x="0" y="26"/>
                    <a:pt x="0" y="15"/>
                    <a:pt x="10" y="15"/>
                  </a:cubicBezTo>
                  <a:cubicBezTo>
                    <a:pt x="14" y="15"/>
                    <a:pt x="16" y="16"/>
                    <a:pt x="19" y="19"/>
                  </a:cubicBezTo>
                  <a:cubicBezTo>
                    <a:pt x="19" y="19"/>
                    <a:pt x="19" y="19"/>
                    <a:pt x="19" y="19"/>
                  </a:cubicBezTo>
                  <a:cubicBezTo>
                    <a:pt x="19" y="0"/>
                    <a:pt x="19" y="0"/>
                    <a:pt x="19" y="0"/>
                  </a:cubicBezTo>
                  <a:cubicBezTo>
                    <a:pt x="29" y="0"/>
                    <a:pt x="29" y="0"/>
                    <a:pt x="29" y="0"/>
                  </a:cubicBezTo>
                  <a:cubicBezTo>
                    <a:pt x="29" y="52"/>
                    <a:pt x="29" y="52"/>
                    <a:pt x="29" y="52"/>
                  </a:cubicBezTo>
                  <a:lnTo>
                    <a:pt x="19" y="52"/>
                  </a:lnTo>
                  <a:close/>
                  <a:moveTo>
                    <a:pt x="19" y="33"/>
                  </a:moveTo>
                  <a:cubicBezTo>
                    <a:pt x="19" y="26"/>
                    <a:pt x="19" y="21"/>
                    <a:pt x="15" y="21"/>
                  </a:cubicBezTo>
                  <a:cubicBezTo>
                    <a:pt x="10" y="21"/>
                    <a:pt x="10" y="26"/>
                    <a:pt x="10" y="33"/>
                  </a:cubicBezTo>
                  <a:cubicBezTo>
                    <a:pt x="10"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16"/>
            <p:cNvSpPr>
              <a:spLocks noEditPoints="1"/>
            </p:cNvSpPr>
            <p:nvPr/>
          </p:nvSpPr>
          <p:spPr bwMode="gray">
            <a:xfrm>
              <a:off x="4087813" y="1236663"/>
              <a:ext cx="238125" cy="442913"/>
            </a:xfrm>
            <a:custGeom>
              <a:avLst/>
              <a:gdLst>
                <a:gd name="T0" fmla="*/ 20 w 29"/>
                <a:gd name="T1" fmla="*/ 52 h 53"/>
                <a:gd name="T2" fmla="*/ 20 w 29"/>
                <a:gd name="T3" fmla="*/ 48 h 53"/>
                <a:gd name="T4" fmla="*/ 19 w 29"/>
                <a:gd name="T5" fmla="*/ 48 h 53"/>
                <a:gd name="T6" fmla="*/ 11 w 29"/>
                <a:gd name="T7" fmla="*/ 53 h 53"/>
                <a:gd name="T8" fmla="*/ 1 w 29"/>
                <a:gd name="T9" fmla="*/ 33 h 53"/>
                <a:gd name="T10" fmla="*/ 11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20 w 29"/>
                <a:gd name="T23" fmla="*/ 52 h 53"/>
                <a:gd name="T24" fmla="*/ 19 w 29"/>
                <a:gd name="T25" fmla="*/ 33 h 53"/>
                <a:gd name="T26" fmla="*/ 15 w 29"/>
                <a:gd name="T27" fmla="*/ 21 h 53"/>
                <a:gd name="T28" fmla="*/ 11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20" y="52"/>
                  </a:moveTo>
                  <a:cubicBezTo>
                    <a:pt x="20" y="48"/>
                    <a:pt x="20" y="48"/>
                    <a:pt x="20" y="48"/>
                  </a:cubicBezTo>
                  <a:cubicBezTo>
                    <a:pt x="19" y="48"/>
                    <a:pt x="19" y="48"/>
                    <a:pt x="19" y="48"/>
                  </a:cubicBezTo>
                  <a:cubicBezTo>
                    <a:pt x="18" y="51"/>
                    <a:pt x="15" y="53"/>
                    <a:pt x="11" y="53"/>
                  </a:cubicBezTo>
                  <a:cubicBezTo>
                    <a:pt x="0" y="53"/>
                    <a:pt x="1" y="41"/>
                    <a:pt x="1" y="33"/>
                  </a:cubicBezTo>
                  <a:cubicBezTo>
                    <a:pt x="1" y="26"/>
                    <a:pt x="0" y="15"/>
                    <a:pt x="11" y="15"/>
                  </a:cubicBezTo>
                  <a:cubicBezTo>
                    <a:pt x="14" y="15"/>
                    <a:pt x="17" y="16"/>
                    <a:pt x="19" y="19"/>
                  </a:cubicBezTo>
                  <a:cubicBezTo>
                    <a:pt x="19" y="19"/>
                    <a:pt x="19" y="19"/>
                    <a:pt x="19" y="19"/>
                  </a:cubicBezTo>
                  <a:cubicBezTo>
                    <a:pt x="19" y="0"/>
                    <a:pt x="19" y="0"/>
                    <a:pt x="19" y="0"/>
                  </a:cubicBezTo>
                  <a:cubicBezTo>
                    <a:pt x="29" y="0"/>
                    <a:pt x="29" y="0"/>
                    <a:pt x="29" y="0"/>
                  </a:cubicBezTo>
                  <a:cubicBezTo>
                    <a:pt x="29" y="52"/>
                    <a:pt x="29" y="52"/>
                    <a:pt x="29" y="52"/>
                  </a:cubicBezTo>
                  <a:lnTo>
                    <a:pt x="20" y="52"/>
                  </a:lnTo>
                  <a:close/>
                  <a:moveTo>
                    <a:pt x="19" y="33"/>
                  </a:moveTo>
                  <a:cubicBezTo>
                    <a:pt x="19" y="26"/>
                    <a:pt x="19" y="21"/>
                    <a:pt x="15" y="21"/>
                  </a:cubicBezTo>
                  <a:cubicBezTo>
                    <a:pt x="11" y="21"/>
                    <a:pt x="11" y="26"/>
                    <a:pt x="11" y="33"/>
                  </a:cubicBezTo>
                  <a:cubicBezTo>
                    <a:pt x="11"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0" name="Freeform 17"/>
            <p:cNvSpPr>
              <a:spLocks/>
            </p:cNvSpPr>
            <p:nvPr/>
          </p:nvSpPr>
          <p:spPr bwMode="gray">
            <a:xfrm>
              <a:off x="6761163" y="1227138"/>
              <a:ext cx="279400" cy="452438"/>
            </a:xfrm>
            <a:custGeom>
              <a:avLst/>
              <a:gdLst>
                <a:gd name="T0" fmla="*/ 16 w 34"/>
                <a:gd name="T1" fmla="*/ 54 h 54"/>
                <a:gd name="T2" fmla="*/ 1 w 34"/>
                <a:gd name="T3" fmla="*/ 37 h 54"/>
                <a:gd name="T4" fmla="*/ 11 w 34"/>
                <a:gd name="T5" fmla="*/ 37 h 54"/>
                <a:gd name="T6" fmla="*/ 18 w 34"/>
                <a:gd name="T7" fmla="*/ 46 h 54"/>
                <a:gd name="T8" fmla="*/ 23 w 34"/>
                <a:gd name="T9" fmla="*/ 40 h 54"/>
                <a:gd name="T10" fmla="*/ 1 w 34"/>
                <a:gd name="T11" fmla="*/ 14 h 54"/>
                <a:gd name="T12" fmla="*/ 18 w 34"/>
                <a:gd name="T13" fmla="*/ 0 h 54"/>
                <a:gd name="T14" fmla="*/ 34 w 34"/>
                <a:gd name="T15" fmla="*/ 15 h 54"/>
                <a:gd name="T16" fmla="*/ 23 w 34"/>
                <a:gd name="T17" fmla="*/ 15 h 54"/>
                <a:gd name="T18" fmla="*/ 18 w 34"/>
                <a:gd name="T19" fmla="*/ 8 h 54"/>
                <a:gd name="T20" fmla="*/ 12 w 34"/>
                <a:gd name="T21" fmla="*/ 13 h 54"/>
                <a:gd name="T22" fmla="*/ 34 w 34"/>
                <a:gd name="T23" fmla="*/ 39 h 54"/>
                <a:gd name="T24" fmla="*/ 16 w 34"/>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6" y="54"/>
                  </a:moveTo>
                  <a:cubicBezTo>
                    <a:pt x="2" y="54"/>
                    <a:pt x="0" y="46"/>
                    <a:pt x="1" y="37"/>
                  </a:cubicBezTo>
                  <a:cubicBezTo>
                    <a:pt x="11" y="37"/>
                    <a:pt x="11" y="37"/>
                    <a:pt x="11" y="37"/>
                  </a:cubicBezTo>
                  <a:cubicBezTo>
                    <a:pt x="11" y="42"/>
                    <a:pt x="12" y="46"/>
                    <a:pt x="18" y="46"/>
                  </a:cubicBezTo>
                  <a:cubicBezTo>
                    <a:pt x="21" y="46"/>
                    <a:pt x="23" y="44"/>
                    <a:pt x="23" y="40"/>
                  </a:cubicBezTo>
                  <a:cubicBezTo>
                    <a:pt x="23" y="31"/>
                    <a:pt x="1" y="30"/>
                    <a:pt x="1" y="14"/>
                  </a:cubicBezTo>
                  <a:cubicBezTo>
                    <a:pt x="1" y="6"/>
                    <a:pt x="5" y="0"/>
                    <a:pt x="18" y="0"/>
                  </a:cubicBezTo>
                  <a:cubicBezTo>
                    <a:pt x="29" y="0"/>
                    <a:pt x="34" y="4"/>
                    <a:pt x="34" y="15"/>
                  </a:cubicBezTo>
                  <a:cubicBezTo>
                    <a:pt x="23" y="15"/>
                    <a:pt x="23" y="15"/>
                    <a:pt x="23" y="15"/>
                  </a:cubicBezTo>
                  <a:cubicBezTo>
                    <a:pt x="23" y="12"/>
                    <a:pt x="22" y="8"/>
                    <a:pt x="18" y="8"/>
                  </a:cubicBezTo>
                  <a:cubicBezTo>
                    <a:pt x="14" y="8"/>
                    <a:pt x="12" y="9"/>
                    <a:pt x="12" y="13"/>
                  </a:cubicBezTo>
                  <a:cubicBezTo>
                    <a:pt x="12" y="23"/>
                    <a:pt x="34" y="22"/>
                    <a:pt x="34" y="39"/>
                  </a:cubicBezTo>
                  <a:cubicBezTo>
                    <a:pt x="34" y="52"/>
                    <a:pt x="24" y="54"/>
                    <a:pt x="16" y="5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18"/>
            <p:cNvSpPr>
              <a:spLocks noEditPoints="1"/>
            </p:cNvSpPr>
            <p:nvPr/>
          </p:nvSpPr>
          <p:spPr bwMode="gray">
            <a:xfrm>
              <a:off x="7081838" y="1362075"/>
              <a:ext cx="238125" cy="317500"/>
            </a:xfrm>
            <a:custGeom>
              <a:avLst/>
              <a:gdLst>
                <a:gd name="T0" fmla="*/ 0 w 29"/>
                <a:gd name="T1" fmla="*/ 18 h 38"/>
                <a:gd name="T2" fmla="*/ 15 w 29"/>
                <a:gd name="T3" fmla="*/ 0 h 38"/>
                <a:gd name="T4" fmla="*/ 29 w 29"/>
                <a:gd name="T5" fmla="*/ 18 h 38"/>
                <a:gd name="T6" fmla="*/ 15 w 29"/>
                <a:gd name="T7" fmla="*/ 38 h 38"/>
                <a:gd name="T8" fmla="*/ 0 w 29"/>
                <a:gd name="T9" fmla="*/ 18 h 38"/>
                <a:gd name="T10" fmla="*/ 19 w 29"/>
                <a:gd name="T11" fmla="*/ 18 h 38"/>
                <a:gd name="T12" fmla="*/ 15 w 29"/>
                <a:gd name="T13" fmla="*/ 6 h 38"/>
                <a:gd name="T14" fmla="*/ 10 w 29"/>
                <a:gd name="T15" fmla="*/ 18 h 38"/>
                <a:gd name="T16" fmla="*/ 15 w 29"/>
                <a:gd name="T17" fmla="*/ 31 h 38"/>
                <a:gd name="T18" fmla="*/ 19 w 29"/>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0" y="18"/>
                  </a:moveTo>
                  <a:cubicBezTo>
                    <a:pt x="0" y="8"/>
                    <a:pt x="1" y="0"/>
                    <a:pt x="15" y="0"/>
                  </a:cubicBezTo>
                  <a:cubicBezTo>
                    <a:pt x="28" y="0"/>
                    <a:pt x="29" y="8"/>
                    <a:pt x="29" y="18"/>
                  </a:cubicBezTo>
                  <a:cubicBezTo>
                    <a:pt x="29" y="30"/>
                    <a:pt x="28" y="38"/>
                    <a:pt x="15" y="38"/>
                  </a:cubicBezTo>
                  <a:cubicBezTo>
                    <a:pt x="1" y="38"/>
                    <a:pt x="0" y="30"/>
                    <a:pt x="0" y="18"/>
                  </a:cubicBezTo>
                  <a:close/>
                  <a:moveTo>
                    <a:pt x="19" y="18"/>
                  </a:moveTo>
                  <a:cubicBezTo>
                    <a:pt x="19" y="10"/>
                    <a:pt x="19" y="6"/>
                    <a:pt x="15" y="6"/>
                  </a:cubicBezTo>
                  <a:cubicBezTo>
                    <a:pt x="10" y="6"/>
                    <a:pt x="10" y="10"/>
                    <a:pt x="10" y="18"/>
                  </a:cubicBezTo>
                  <a:cubicBezTo>
                    <a:pt x="10" y="29"/>
                    <a:pt x="11" y="31"/>
                    <a:pt x="15" y="31"/>
                  </a:cubicBezTo>
                  <a:cubicBezTo>
                    <a:pt x="18" y="31"/>
                    <a:pt x="19" y="29"/>
                    <a:pt x="19"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2" name="Freeform 19"/>
            <p:cNvSpPr>
              <a:spLocks/>
            </p:cNvSpPr>
            <p:nvPr/>
          </p:nvSpPr>
          <p:spPr bwMode="gray">
            <a:xfrm>
              <a:off x="7345363" y="1227138"/>
              <a:ext cx="163513" cy="444500"/>
            </a:xfrm>
            <a:custGeom>
              <a:avLst/>
              <a:gdLst>
                <a:gd name="T0" fmla="*/ 20 w 20"/>
                <a:gd name="T1" fmla="*/ 7 h 53"/>
                <a:gd name="T2" fmla="*/ 15 w 20"/>
                <a:gd name="T3" fmla="*/ 12 h 53"/>
                <a:gd name="T4" fmla="*/ 15 w 20"/>
                <a:gd name="T5" fmla="*/ 16 h 53"/>
                <a:gd name="T6" fmla="*/ 19 w 20"/>
                <a:gd name="T7" fmla="*/ 16 h 53"/>
                <a:gd name="T8" fmla="*/ 19 w 20"/>
                <a:gd name="T9" fmla="*/ 23 h 53"/>
                <a:gd name="T10" fmla="*/ 15 w 20"/>
                <a:gd name="T11" fmla="*/ 23 h 53"/>
                <a:gd name="T12" fmla="*/ 15 w 20"/>
                <a:gd name="T13" fmla="*/ 53 h 53"/>
                <a:gd name="T14" fmla="*/ 4 w 20"/>
                <a:gd name="T15" fmla="*/ 53 h 53"/>
                <a:gd name="T16" fmla="*/ 4 w 20"/>
                <a:gd name="T17" fmla="*/ 23 h 53"/>
                <a:gd name="T18" fmla="*/ 0 w 20"/>
                <a:gd name="T19" fmla="*/ 23 h 53"/>
                <a:gd name="T20" fmla="*/ 0 w 20"/>
                <a:gd name="T21" fmla="*/ 16 h 53"/>
                <a:gd name="T22" fmla="*/ 5 w 20"/>
                <a:gd name="T23" fmla="*/ 16 h 53"/>
                <a:gd name="T24" fmla="*/ 16 w 20"/>
                <a:gd name="T25" fmla="*/ 0 h 53"/>
                <a:gd name="T26" fmla="*/ 20 w 20"/>
                <a:gd name="T27" fmla="*/ 0 h 53"/>
                <a:gd name="T28" fmla="*/ 20 w 20"/>
                <a:gd name="T2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53">
                  <a:moveTo>
                    <a:pt x="20" y="7"/>
                  </a:moveTo>
                  <a:cubicBezTo>
                    <a:pt x="16" y="7"/>
                    <a:pt x="15" y="8"/>
                    <a:pt x="15" y="12"/>
                  </a:cubicBezTo>
                  <a:cubicBezTo>
                    <a:pt x="15" y="16"/>
                    <a:pt x="15" y="16"/>
                    <a:pt x="15" y="16"/>
                  </a:cubicBezTo>
                  <a:cubicBezTo>
                    <a:pt x="19" y="16"/>
                    <a:pt x="19" y="16"/>
                    <a:pt x="19" y="16"/>
                  </a:cubicBezTo>
                  <a:cubicBezTo>
                    <a:pt x="19" y="23"/>
                    <a:pt x="19" y="23"/>
                    <a:pt x="19" y="23"/>
                  </a:cubicBezTo>
                  <a:cubicBezTo>
                    <a:pt x="15" y="23"/>
                    <a:pt x="15" y="23"/>
                    <a:pt x="15" y="23"/>
                  </a:cubicBezTo>
                  <a:cubicBezTo>
                    <a:pt x="15" y="53"/>
                    <a:pt x="15" y="53"/>
                    <a:pt x="15" y="53"/>
                  </a:cubicBezTo>
                  <a:cubicBezTo>
                    <a:pt x="4" y="53"/>
                    <a:pt x="4" y="53"/>
                    <a:pt x="4" y="53"/>
                  </a:cubicBezTo>
                  <a:cubicBezTo>
                    <a:pt x="4" y="23"/>
                    <a:pt x="4" y="23"/>
                    <a:pt x="4" y="23"/>
                  </a:cubicBezTo>
                  <a:cubicBezTo>
                    <a:pt x="0" y="23"/>
                    <a:pt x="0" y="23"/>
                    <a:pt x="0" y="23"/>
                  </a:cubicBezTo>
                  <a:cubicBezTo>
                    <a:pt x="0" y="16"/>
                    <a:pt x="0" y="16"/>
                    <a:pt x="0" y="16"/>
                  </a:cubicBezTo>
                  <a:cubicBezTo>
                    <a:pt x="5" y="16"/>
                    <a:pt x="5" y="16"/>
                    <a:pt x="5" y="16"/>
                  </a:cubicBezTo>
                  <a:cubicBezTo>
                    <a:pt x="4" y="6"/>
                    <a:pt x="4" y="0"/>
                    <a:pt x="16" y="0"/>
                  </a:cubicBezTo>
                  <a:cubicBezTo>
                    <a:pt x="17" y="0"/>
                    <a:pt x="18" y="0"/>
                    <a:pt x="20" y="0"/>
                  </a:cubicBezTo>
                  <a:lnTo>
                    <a:pt x="20" y="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3" name="Freeform 20"/>
            <p:cNvSpPr>
              <a:spLocks/>
            </p:cNvSpPr>
            <p:nvPr/>
          </p:nvSpPr>
          <p:spPr bwMode="gray">
            <a:xfrm>
              <a:off x="7542213" y="1277938"/>
              <a:ext cx="157163" cy="393700"/>
            </a:xfrm>
            <a:custGeom>
              <a:avLst/>
              <a:gdLst>
                <a:gd name="T0" fmla="*/ 0 w 19"/>
                <a:gd name="T1" fmla="*/ 10 h 47"/>
                <a:gd name="T2" fmla="*/ 4 w 19"/>
                <a:gd name="T3" fmla="*/ 10 h 47"/>
                <a:gd name="T4" fmla="*/ 4 w 19"/>
                <a:gd name="T5" fmla="*/ 4 h 47"/>
                <a:gd name="T6" fmla="*/ 14 w 19"/>
                <a:gd name="T7" fmla="*/ 0 h 47"/>
                <a:gd name="T8" fmla="*/ 14 w 19"/>
                <a:gd name="T9" fmla="*/ 10 h 47"/>
                <a:gd name="T10" fmla="*/ 19 w 19"/>
                <a:gd name="T11" fmla="*/ 10 h 47"/>
                <a:gd name="T12" fmla="*/ 19 w 19"/>
                <a:gd name="T13" fmla="*/ 17 h 47"/>
                <a:gd name="T14" fmla="*/ 14 w 19"/>
                <a:gd name="T15" fmla="*/ 17 h 47"/>
                <a:gd name="T16" fmla="*/ 14 w 19"/>
                <a:gd name="T17" fmla="*/ 36 h 47"/>
                <a:gd name="T18" fmla="*/ 17 w 19"/>
                <a:gd name="T19" fmla="*/ 41 h 47"/>
                <a:gd name="T20" fmla="*/ 19 w 19"/>
                <a:gd name="T21" fmla="*/ 41 h 47"/>
                <a:gd name="T22" fmla="*/ 19 w 19"/>
                <a:gd name="T23" fmla="*/ 47 h 47"/>
                <a:gd name="T24" fmla="*/ 14 w 19"/>
                <a:gd name="T25" fmla="*/ 47 h 47"/>
                <a:gd name="T26" fmla="*/ 4 w 19"/>
                <a:gd name="T27" fmla="*/ 39 h 47"/>
                <a:gd name="T28" fmla="*/ 4 w 19"/>
                <a:gd name="T29" fmla="*/ 17 h 47"/>
                <a:gd name="T30" fmla="*/ 0 w 19"/>
                <a:gd name="T31" fmla="*/ 17 h 47"/>
                <a:gd name="T32" fmla="*/ 0 w 19"/>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7">
                  <a:moveTo>
                    <a:pt x="0" y="10"/>
                  </a:moveTo>
                  <a:cubicBezTo>
                    <a:pt x="4" y="10"/>
                    <a:pt x="4" y="10"/>
                    <a:pt x="4" y="10"/>
                  </a:cubicBezTo>
                  <a:cubicBezTo>
                    <a:pt x="4" y="4"/>
                    <a:pt x="4" y="4"/>
                    <a:pt x="4" y="4"/>
                  </a:cubicBezTo>
                  <a:cubicBezTo>
                    <a:pt x="14" y="0"/>
                    <a:pt x="14" y="0"/>
                    <a:pt x="14" y="0"/>
                  </a:cubicBezTo>
                  <a:cubicBezTo>
                    <a:pt x="14" y="10"/>
                    <a:pt x="14" y="10"/>
                    <a:pt x="14" y="10"/>
                  </a:cubicBezTo>
                  <a:cubicBezTo>
                    <a:pt x="19" y="10"/>
                    <a:pt x="19" y="10"/>
                    <a:pt x="19" y="10"/>
                  </a:cubicBezTo>
                  <a:cubicBezTo>
                    <a:pt x="19" y="17"/>
                    <a:pt x="19" y="17"/>
                    <a:pt x="19" y="17"/>
                  </a:cubicBezTo>
                  <a:cubicBezTo>
                    <a:pt x="14" y="17"/>
                    <a:pt x="14" y="17"/>
                    <a:pt x="14" y="17"/>
                  </a:cubicBezTo>
                  <a:cubicBezTo>
                    <a:pt x="14" y="36"/>
                    <a:pt x="14" y="36"/>
                    <a:pt x="14" y="36"/>
                  </a:cubicBezTo>
                  <a:cubicBezTo>
                    <a:pt x="14" y="39"/>
                    <a:pt x="14" y="41"/>
                    <a:pt x="17" y="41"/>
                  </a:cubicBezTo>
                  <a:cubicBezTo>
                    <a:pt x="18" y="41"/>
                    <a:pt x="18" y="41"/>
                    <a:pt x="19" y="41"/>
                  </a:cubicBezTo>
                  <a:cubicBezTo>
                    <a:pt x="19" y="47"/>
                    <a:pt x="19" y="47"/>
                    <a:pt x="19" y="47"/>
                  </a:cubicBezTo>
                  <a:cubicBezTo>
                    <a:pt x="18" y="47"/>
                    <a:pt x="16" y="47"/>
                    <a:pt x="14" y="47"/>
                  </a:cubicBezTo>
                  <a:cubicBezTo>
                    <a:pt x="5" y="47"/>
                    <a:pt x="4" y="41"/>
                    <a:pt x="4" y="39"/>
                  </a:cubicBezTo>
                  <a:cubicBezTo>
                    <a:pt x="4" y="17"/>
                    <a:pt x="4" y="17"/>
                    <a:pt x="4" y="17"/>
                  </a:cubicBezTo>
                  <a:cubicBezTo>
                    <a:pt x="0" y="17"/>
                    <a:pt x="0" y="17"/>
                    <a:pt x="0" y="17"/>
                  </a:cubicBezTo>
                  <a:lnTo>
                    <a:pt x="0" y="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21"/>
            <p:cNvSpPr>
              <a:spLocks/>
            </p:cNvSpPr>
            <p:nvPr/>
          </p:nvSpPr>
          <p:spPr bwMode="gray">
            <a:xfrm>
              <a:off x="7731126" y="1362075"/>
              <a:ext cx="452438" cy="309563"/>
            </a:xfrm>
            <a:custGeom>
              <a:avLst/>
              <a:gdLst>
                <a:gd name="T0" fmla="*/ 0 w 285"/>
                <a:gd name="T1" fmla="*/ 0 h 195"/>
                <a:gd name="T2" fmla="*/ 52 w 285"/>
                <a:gd name="T3" fmla="*/ 0 h 195"/>
                <a:gd name="T4" fmla="*/ 78 w 285"/>
                <a:gd name="T5" fmla="*/ 148 h 195"/>
                <a:gd name="T6" fmla="*/ 78 w 285"/>
                <a:gd name="T7" fmla="*/ 148 h 195"/>
                <a:gd name="T8" fmla="*/ 114 w 285"/>
                <a:gd name="T9" fmla="*/ 0 h 195"/>
                <a:gd name="T10" fmla="*/ 171 w 285"/>
                <a:gd name="T11" fmla="*/ 0 h 195"/>
                <a:gd name="T12" fmla="*/ 202 w 285"/>
                <a:gd name="T13" fmla="*/ 148 h 195"/>
                <a:gd name="T14" fmla="*/ 202 w 285"/>
                <a:gd name="T15" fmla="*/ 148 h 195"/>
                <a:gd name="T16" fmla="*/ 233 w 285"/>
                <a:gd name="T17" fmla="*/ 0 h 195"/>
                <a:gd name="T18" fmla="*/ 285 w 285"/>
                <a:gd name="T19" fmla="*/ 0 h 195"/>
                <a:gd name="T20" fmla="*/ 233 w 285"/>
                <a:gd name="T21" fmla="*/ 195 h 195"/>
                <a:gd name="T22" fmla="*/ 176 w 285"/>
                <a:gd name="T23" fmla="*/ 195 h 195"/>
                <a:gd name="T24" fmla="*/ 140 w 285"/>
                <a:gd name="T25" fmla="*/ 63 h 195"/>
                <a:gd name="T26" fmla="*/ 140 w 285"/>
                <a:gd name="T27" fmla="*/ 63 h 195"/>
                <a:gd name="T28" fmla="*/ 104 w 285"/>
                <a:gd name="T29" fmla="*/ 195 h 195"/>
                <a:gd name="T30" fmla="*/ 47 w 285"/>
                <a:gd name="T31" fmla="*/ 195 h 195"/>
                <a:gd name="T32" fmla="*/ 0 w 285"/>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5" h="195">
                  <a:moveTo>
                    <a:pt x="0" y="0"/>
                  </a:moveTo>
                  <a:lnTo>
                    <a:pt x="52" y="0"/>
                  </a:lnTo>
                  <a:lnTo>
                    <a:pt x="78" y="148"/>
                  </a:lnTo>
                  <a:lnTo>
                    <a:pt x="78" y="148"/>
                  </a:lnTo>
                  <a:lnTo>
                    <a:pt x="114" y="0"/>
                  </a:lnTo>
                  <a:lnTo>
                    <a:pt x="171" y="0"/>
                  </a:lnTo>
                  <a:lnTo>
                    <a:pt x="202" y="148"/>
                  </a:lnTo>
                  <a:lnTo>
                    <a:pt x="202" y="148"/>
                  </a:lnTo>
                  <a:lnTo>
                    <a:pt x="233" y="0"/>
                  </a:lnTo>
                  <a:lnTo>
                    <a:pt x="285" y="0"/>
                  </a:lnTo>
                  <a:lnTo>
                    <a:pt x="233" y="195"/>
                  </a:lnTo>
                  <a:lnTo>
                    <a:pt x="176" y="195"/>
                  </a:lnTo>
                  <a:lnTo>
                    <a:pt x="140" y="63"/>
                  </a:lnTo>
                  <a:lnTo>
                    <a:pt x="140" y="63"/>
                  </a:lnTo>
                  <a:lnTo>
                    <a:pt x="104" y="195"/>
                  </a:lnTo>
                  <a:lnTo>
                    <a:pt x="47"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22"/>
            <p:cNvSpPr>
              <a:spLocks noEditPoints="1"/>
            </p:cNvSpPr>
            <p:nvPr/>
          </p:nvSpPr>
          <p:spPr bwMode="gray">
            <a:xfrm>
              <a:off x="82010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3"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23"/>
            <p:cNvSpPr>
              <a:spLocks/>
            </p:cNvSpPr>
            <p:nvPr/>
          </p:nvSpPr>
          <p:spPr bwMode="gray">
            <a:xfrm>
              <a:off x="8496301" y="1362075"/>
              <a:ext cx="157163"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24"/>
            <p:cNvSpPr>
              <a:spLocks noEditPoints="1"/>
            </p:cNvSpPr>
            <p:nvPr/>
          </p:nvSpPr>
          <p:spPr bwMode="gray">
            <a:xfrm>
              <a:off x="8685213" y="1362075"/>
              <a:ext cx="247650"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8" name="Freeform 25"/>
            <p:cNvSpPr>
              <a:spLocks noEditPoints="1"/>
            </p:cNvSpPr>
            <p:nvPr/>
          </p:nvSpPr>
          <p:spPr bwMode="gray">
            <a:xfrm>
              <a:off x="7920038" y="1957388"/>
              <a:ext cx="206375" cy="258763"/>
            </a:xfrm>
            <a:custGeom>
              <a:avLst/>
              <a:gdLst>
                <a:gd name="T0" fmla="*/ 9 w 25"/>
                <a:gd name="T1" fmla="*/ 17 h 31"/>
                <a:gd name="T2" fmla="*/ 13 w 25"/>
                <a:gd name="T3" fmla="*/ 26 h 31"/>
                <a:gd name="T4" fmla="*/ 16 w 25"/>
                <a:gd name="T5" fmla="*/ 20 h 31"/>
                <a:gd name="T6" fmla="*/ 25 w 25"/>
                <a:gd name="T7" fmla="*/ 20 h 31"/>
                <a:gd name="T8" fmla="*/ 22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7 w 25"/>
                <a:gd name="T21" fmla="*/ 12 h 31"/>
                <a:gd name="T22" fmla="*/ 13 w 25"/>
                <a:gd name="T23" fmla="*/ 5 h 31"/>
                <a:gd name="T24" fmla="*/ 9 w 25"/>
                <a:gd name="T25" fmla="*/ 12 h 31"/>
                <a:gd name="T26" fmla="*/ 17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4" y="26"/>
                    <a:pt x="22" y="28"/>
                  </a:cubicBezTo>
                  <a:cubicBezTo>
                    <a:pt x="20" y="30"/>
                    <a:pt x="17" y="31"/>
                    <a:pt x="13" y="31"/>
                  </a:cubicBezTo>
                  <a:cubicBezTo>
                    <a:pt x="2" y="31"/>
                    <a:pt x="0" y="24"/>
                    <a:pt x="0" y="15"/>
                  </a:cubicBezTo>
                  <a:cubicBezTo>
                    <a:pt x="0" y="7"/>
                    <a:pt x="2" y="0"/>
                    <a:pt x="13" y="0"/>
                  </a:cubicBezTo>
                  <a:cubicBezTo>
                    <a:pt x="24" y="0"/>
                    <a:pt x="25" y="7"/>
                    <a:pt x="25" y="17"/>
                  </a:cubicBezTo>
                  <a:lnTo>
                    <a:pt x="9" y="17"/>
                  </a:lnTo>
                  <a:close/>
                  <a:moveTo>
                    <a:pt x="17" y="12"/>
                  </a:moveTo>
                  <a:cubicBezTo>
                    <a:pt x="17" y="9"/>
                    <a:pt x="17" y="5"/>
                    <a:pt x="13" y="5"/>
                  </a:cubicBezTo>
                  <a:cubicBezTo>
                    <a:pt x="9" y="5"/>
                    <a:pt x="9" y="10"/>
                    <a:pt x="9" y="12"/>
                  </a:cubicBezTo>
                  <a:lnTo>
                    <a:pt x="17"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29" name="Freeform 26"/>
            <p:cNvSpPr>
              <a:spLocks noEditPoints="1"/>
            </p:cNvSpPr>
            <p:nvPr/>
          </p:nvSpPr>
          <p:spPr bwMode="gray">
            <a:xfrm>
              <a:off x="8553451" y="1957388"/>
              <a:ext cx="206375" cy="258763"/>
            </a:xfrm>
            <a:custGeom>
              <a:avLst/>
              <a:gdLst>
                <a:gd name="T0" fmla="*/ 9 w 25"/>
                <a:gd name="T1" fmla="*/ 17 h 31"/>
                <a:gd name="T2" fmla="*/ 12 w 25"/>
                <a:gd name="T3" fmla="*/ 26 h 31"/>
                <a:gd name="T4" fmla="*/ 16 w 25"/>
                <a:gd name="T5" fmla="*/ 20 h 31"/>
                <a:gd name="T6" fmla="*/ 24 w 25"/>
                <a:gd name="T7" fmla="*/ 20 h 31"/>
                <a:gd name="T8" fmla="*/ 21 w 25"/>
                <a:gd name="T9" fmla="*/ 28 h 31"/>
                <a:gd name="T10" fmla="*/ 12 w 25"/>
                <a:gd name="T11" fmla="*/ 31 h 31"/>
                <a:gd name="T12" fmla="*/ 0 w 25"/>
                <a:gd name="T13" fmla="*/ 15 h 31"/>
                <a:gd name="T14" fmla="*/ 12 w 25"/>
                <a:gd name="T15" fmla="*/ 0 h 31"/>
                <a:gd name="T16" fmla="*/ 25 w 25"/>
                <a:gd name="T17" fmla="*/ 17 h 31"/>
                <a:gd name="T18" fmla="*/ 9 w 25"/>
                <a:gd name="T19" fmla="*/ 17 h 31"/>
                <a:gd name="T20" fmla="*/ 16 w 25"/>
                <a:gd name="T21" fmla="*/ 12 h 31"/>
                <a:gd name="T22" fmla="*/ 12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2" y="26"/>
                  </a:cubicBezTo>
                  <a:cubicBezTo>
                    <a:pt x="15" y="26"/>
                    <a:pt x="16" y="23"/>
                    <a:pt x="16" y="20"/>
                  </a:cubicBezTo>
                  <a:cubicBezTo>
                    <a:pt x="24" y="20"/>
                    <a:pt x="24" y="20"/>
                    <a:pt x="24" y="20"/>
                  </a:cubicBezTo>
                  <a:cubicBezTo>
                    <a:pt x="24" y="24"/>
                    <a:pt x="23" y="26"/>
                    <a:pt x="21" y="28"/>
                  </a:cubicBezTo>
                  <a:cubicBezTo>
                    <a:pt x="19" y="30"/>
                    <a:pt x="16" y="31"/>
                    <a:pt x="12" y="31"/>
                  </a:cubicBezTo>
                  <a:cubicBezTo>
                    <a:pt x="2" y="31"/>
                    <a:pt x="0" y="24"/>
                    <a:pt x="0" y="15"/>
                  </a:cubicBezTo>
                  <a:cubicBezTo>
                    <a:pt x="0" y="7"/>
                    <a:pt x="1" y="0"/>
                    <a:pt x="12" y="0"/>
                  </a:cubicBezTo>
                  <a:cubicBezTo>
                    <a:pt x="24" y="0"/>
                    <a:pt x="25" y="7"/>
                    <a:pt x="25" y="17"/>
                  </a:cubicBezTo>
                  <a:lnTo>
                    <a:pt x="9" y="17"/>
                  </a:lnTo>
                  <a:close/>
                  <a:moveTo>
                    <a:pt x="16" y="12"/>
                  </a:moveTo>
                  <a:cubicBezTo>
                    <a:pt x="16" y="9"/>
                    <a:pt x="16" y="5"/>
                    <a:pt x="12"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 name="Freeform 27"/>
            <p:cNvSpPr>
              <a:spLocks/>
            </p:cNvSpPr>
            <p:nvPr/>
          </p:nvSpPr>
          <p:spPr bwMode="gray">
            <a:xfrm>
              <a:off x="3263901" y="1855788"/>
              <a:ext cx="198438" cy="352425"/>
            </a:xfrm>
            <a:custGeom>
              <a:avLst/>
              <a:gdLst>
                <a:gd name="T0" fmla="*/ 0 w 125"/>
                <a:gd name="T1" fmla="*/ 222 h 222"/>
                <a:gd name="T2" fmla="*/ 0 w 125"/>
                <a:gd name="T3" fmla="*/ 0 h 222"/>
                <a:gd name="T4" fmla="*/ 125 w 125"/>
                <a:gd name="T5" fmla="*/ 0 h 222"/>
                <a:gd name="T6" fmla="*/ 125 w 125"/>
                <a:gd name="T7" fmla="*/ 32 h 222"/>
                <a:gd name="T8" fmla="*/ 47 w 125"/>
                <a:gd name="T9" fmla="*/ 32 h 222"/>
                <a:gd name="T10" fmla="*/ 47 w 125"/>
                <a:gd name="T11" fmla="*/ 90 h 222"/>
                <a:gd name="T12" fmla="*/ 114 w 125"/>
                <a:gd name="T13" fmla="*/ 90 h 222"/>
                <a:gd name="T14" fmla="*/ 114 w 125"/>
                <a:gd name="T15" fmla="*/ 122 h 222"/>
                <a:gd name="T16" fmla="*/ 47 w 125"/>
                <a:gd name="T17" fmla="*/ 122 h 222"/>
                <a:gd name="T18" fmla="*/ 47 w 125"/>
                <a:gd name="T19" fmla="*/ 190 h 222"/>
                <a:gd name="T20" fmla="*/ 125 w 125"/>
                <a:gd name="T21" fmla="*/ 190 h 222"/>
                <a:gd name="T22" fmla="*/ 125 w 125"/>
                <a:gd name="T23" fmla="*/ 222 h 222"/>
                <a:gd name="T24" fmla="*/ 0 w 125"/>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22">
                  <a:moveTo>
                    <a:pt x="0" y="222"/>
                  </a:moveTo>
                  <a:lnTo>
                    <a:pt x="0" y="0"/>
                  </a:lnTo>
                  <a:lnTo>
                    <a:pt x="125" y="0"/>
                  </a:lnTo>
                  <a:lnTo>
                    <a:pt x="125" y="32"/>
                  </a:lnTo>
                  <a:lnTo>
                    <a:pt x="47" y="32"/>
                  </a:lnTo>
                  <a:lnTo>
                    <a:pt x="47" y="90"/>
                  </a:lnTo>
                  <a:lnTo>
                    <a:pt x="114" y="90"/>
                  </a:lnTo>
                  <a:lnTo>
                    <a:pt x="114" y="122"/>
                  </a:lnTo>
                  <a:lnTo>
                    <a:pt x="47" y="122"/>
                  </a:lnTo>
                  <a:lnTo>
                    <a:pt x="47" y="190"/>
                  </a:lnTo>
                  <a:lnTo>
                    <a:pt x="125" y="190"/>
                  </a:lnTo>
                  <a:lnTo>
                    <a:pt x="125"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1" name="Freeform 28"/>
            <p:cNvSpPr>
              <a:spLocks/>
            </p:cNvSpPr>
            <p:nvPr/>
          </p:nvSpPr>
          <p:spPr bwMode="gray">
            <a:xfrm>
              <a:off x="3503613" y="1957388"/>
              <a:ext cx="188913"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10" y="2"/>
                    <a:pt x="11"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5"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2" name="Freeform 29"/>
            <p:cNvSpPr>
              <a:spLocks noEditPoints="1"/>
            </p:cNvSpPr>
            <p:nvPr/>
          </p:nvSpPr>
          <p:spPr bwMode="gray">
            <a:xfrm>
              <a:off x="3741738" y="1957388"/>
              <a:ext cx="196850"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2 w 24"/>
                <a:gd name="T13" fmla="*/ 37 h 42"/>
                <a:gd name="T14" fmla="*/ 16 w 24"/>
                <a:gd name="T15" fmla="*/ 32 h 42"/>
                <a:gd name="T16" fmla="*/ 16 w 24"/>
                <a:gd name="T17" fmla="*/ 27 h 42"/>
                <a:gd name="T18" fmla="*/ 15 w 24"/>
                <a:gd name="T19" fmla="*/ 27 h 42"/>
                <a:gd name="T20" fmla="*/ 9 w 24"/>
                <a:gd name="T21" fmla="*/ 30 h 42"/>
                <a:gd name="T22" fmla="*/ 0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6" y="42"/>
                    <a:pt x="1" y="40"/>
                    <a:pt x="1" y="33"/>
                  </a:cubicBezTo>
                  <a:cubicBezTo>
                    <a:pt x="9" y="33"/>
                    <a:pt x="9" y="33"/>
                    <a:pt x="9" y="33"/>
                  </a:cubicBezTo>
                  <a:cubicBezTo>
                    <a:pt x="9" y="34"/>
                    <a:pt x="9" y="35"/>
                    <a:pt x="10" y="36"/>
                  </a:cubicBezTo>
                  <a:cubicBezTo>
                    <a:pt x="10" y="37"/>
                    <a:pt x="11" y="37"/>
                    <a:pt x="12" y="37"/>
                  </a:cubicBezTo>
                  <a:cubicBezTo>
                    <a:pt x="15" y="37"/>
                    <a:pt x="16" y="35"/>
                    <a:pt x="16" y="32"/>
                  </a:cubicBezTo>
                  <a:cubicBezTo>
                    <a:pt x="16" y="27"/>
                    <a:pt x="16" y="27"/>
                    <a:pt x="16" y="27"/>
                  </a:cubicBezTo>
                  <a:cubicBezTo>
                    <a:pt x="15" y="27"/>
                    <a:pt x="15" y="27"/>
                    <a:pt x="15" y="27"/>
                  </a:cubicBezTo>
                  <a:cubicBezTo>
                    <a:pt x="14" y="29"/>
                    <a:pt x="12" y="30"/>
                    <a:pt x="9" y="30"/>
                  </a:cubicBezTo>
                  <a:cubicBezTo>
                    <a:pt x="0" y="30"/>
                    <a:pt x="0" y="22"/>
                    <a:pt x="0" y="15"/>
                  </a:cubicBezTo>
                  <a:cubicBezTo>
                    <a:pt x="0" y="8"/>
                    <a:pt x="0"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3" name="Rectangle 30"/>
            <p:cNvSpPr>
              <a:spLocks noChangeArrowheads="1"/>
            </p:cNvSpPr>
            <p:nvPr/>
          </p:nvSpPr>
          <p:spPr bwMode="gray">
            <a:xfrm>
              <a:off x="3997326" y="1965325"/>
              <a:ext cx="73025" cy="2428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p>
          </p:txBody>
        </p:sp>
        <p:sp>
          <p:nvSpPr>
            <p:cNvPr id="3074" name="Freeform 31"/>
            <p:cNvSpPr>
              <a:spLocks/>
            </p:cNvSpPr>
            <p:nvPr/>
          </p:nvSpPr>
          <p:spPr bwMode="gray">
            <a:xfrm>
              <a:off x="4127501" y="1957388"/>
              <a:ext cx="190500"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9" y="2"/>
                    <a:pt x="10"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4"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5" name="Freeform 32"/>
            <p:cNvSpPr>
              <a:spLocks noEditPoints="1"/>
            </p:cNvSpPr>
            <p:nvPr/>
          </p:nvSpPr>
          <p:spPr bwMode="gray">
            <a:xfrm>
              <a:off x="4359276"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3" y="26"/>
                    <a:pt x="21" y="28"/>
                  </a:cubicBezTo>
                  <a:cubicBezTo>
                    <a:pt x="19" y="30"/>
                    <a:pt x="17"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6" name="Freeform 33"/>
            <p:cNvSpPr>
              <a:spLocks noEditPoints="1"/>
            </p:cNvSpPr>
            <p:nvPr/>
          </p:nvSpPr>
          <p:spPr bwMode="gray">
            <a:xfrm>
              <a:off x="4597401"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8" name="Freeform 34"/>
            <p:cNvSpPr>
              <a:spLocks/>
            </p:cNvSpPr>
            <p:nvPr/>
          </p:nvSpPr>
          <p:spPr bwMode="gray">
            <a:xfrm>
              <a:off x="48434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9" name="Freeform 35"/>
            <p:cNvSpPr>
              <a:spLocks noEditPoints="1"/>
            </p:cNvSpPr>
            <p:nvPr/>
          </p:nvSpPr>
          <p:spPr bwMode="gray">
            <a:xfrm>
              <a:off x="4992688"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1" y="0"/>
                    <a:pt x="13" y="0"/>
                  </a:cubicBezTo>
                  <a:cubicBezTo>
                    <a:pt x="24" y="0"/>
                    <a:pt x="25" y="7"/>
                    <a:pt x="25" y="17"/>
                  </a:cubicBezTo>
                  <a:lnTo>
                    <a:pt x="9" y="17"/>
                  </a:lnTo>
                  <a:close/>
                  <a:moveTo>
                    <a:pt x="16" y="12"/>
                  </a:moveTo>
                  <a:cubicBezTo>
                    <a:pt x="16" y="9"/>
                    <a:pt x="16"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0" name="Freeform 36"/>
            <p:cNvSpPr>
              <a:spLocks noEditPoints="1"/>
            </p:cNvSpPr>
            <p:nvPr/>
          </p:nvSpPr>
          <p:spPr bwMode="gray">
            <a:xfrm>
              <a:off x="5230813" y="1855788"/>
              <a:ext cx="196850" cy="360363"/>
            </a:xfrm>
            <a:custGeom>
              <a:avLst/>
              <a:gdLst>
                <a:gd name="T0" fmla="*/ 16 w 24"/>
                <a:gd name="T1" fmla="*/ 42 h 43"/>
                <a:gd name="T2" fmla="*/ 16 w 24"/>
                <a:gd name="T3" fmla="*/ 39 h 43"/>
                <a:gd name="T4" fmla="*/ 16 w 24"/>
                <a:gd name="T5" fmla="*/ 39 h 43"/>
                <a:gd name="T6" fmla="*/ 9 w 24"/>
                <a:gd name="T7" fmla="*/ 43 h 43"/>
                <a:gd name="T8" fmla="*/ 0 w 24"/>
                <a:gd name="T9" fmla="*/ 27 h 43"/>
                <a:gd name="T10" fmla="*/ 9 w 24"/>
                <a:gd name="T11" fmla="*/ 12 h 43"/>
                <a:gd name="T12" fmla="*/ 15 w 24"/>
                <a:gd name="T13" fmla="*/ 15 h 43"/>
                <a:gd name="T14" fmla="*/ 15 w 24"/>
                <a:gd name="T15" fmla="*/ 15 h 43"/>
                <a:gd name="T16" fmla="*/ 15 w 24"/>
                <a:gd name="T17" fmla="*/ 0 h 43"/>
                <a:gd name="T18" fmla="*/ 24 w 24"/>
                <a:gd name="T19" fmla="*/ 0 h 43"/>
                <a:gd name="T20" fmla="*/ 24 w 24"/>
                <a:gd name="T21" fmla="*/ 42 h 43"/>
                <a:gd name="T22" fmla="*/ 16 w 24"/>
                <a:gd name="T23" fmla="*/ 42 h 43"/>
                <a:gd name="T24" fmla="*/ 15 w 24"/>
                <a:gd name="T25" fmla="*/ 27 h 43"/>
                <a:gd name="T26" fmla="*/ 12 w 24"/>
                <a:gd name="T27" fmla="*/ 17 h 43"/>
                <a:gd name="T28" fmla="*/ 9 w 24"/>
                <a:gd name="T29" fmla="*/ 27 h 43"/>
                <a:gd name="T30" fmla="*/ 12 w 24"/>
                <a:gd name="T31" fmla="*/ 38 h 43"/>
                <a:gd name="T32" fmla="*/ 15 w 24"/>
                <a:gd name="T3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3">
                  <a:moveTo>
                    <a:pt x="16" y="42"/>
                  </a:moveTo>
                  <a:cubicBezTo>
                    <a:pt x="16" y="39"/>
                    <a:pt x="16" y="39"/>
                    <a:pt x="16" y="39"/>
                  </a:cubicBezTo>
                  <a:cubicBezTo>
                    <a:pt x="16" y="39"/>
                    <a:pt x="16" y="39"/>
                    <a:pt x="16" y="39"/>
                  </a:cubicBezTo>
                  <a:cubicBezTo>
                    <a:pt x="14" y="42"/>
                    <a:pt x="12" y="43"/>
                    <a:pt x="9" y="43"/>
                  </a:cubicBezTo>
                  <a:cubicBezTo>
                    <a:pt x="0" y="43"/>
                    <a:pt x="0" y="33"/>
                    <a:pt x="0" y="27"/>
                  </a:cubicBezTo>
                  <a:cubicBezTo>
                    <a:pt x="0" y="21"/>
                    <a:pt x="0" y="12"/>
                    <a:pt x="9" y="12"/>
                  </a:cubicBezTo>
                  <a:cubicBezTo>
                    <a:pt x="12" y="12"/>
                    <a:pt x="14" y="13"/>
                    <a:pt x="15" y="15"/>
                  </a:cubicBezTo>
                  <a:cubicBezTo>
                    <a:pt x="15" y="15"/>
                    <a:pt x="15" y="15"/>
                    <a:pt x="15" y="15"/>
                  </a:cubicBezTo>
                  <a:cubicBezTo>
                    <a:pt x="15" y="0"/>
                    <a:pt x="15" y="0"/>
                    <a:pt x="15" y="0"/>
                  </a:cubicBezTo>
                  <a:cubicBezTo>
                    <a:pt x="24" y="0"/>
                    <a:pt x="24" y="0"/>
                    <a:pt x="24" y="0"/>
                  </a:cubicBezTo>
                  <a:cubicBezTo>
                    <a:pt x="24" y="42"/>
                    <a:pt x="24" y="42"/>
                    <a:pt x="24" y="42"/>
                  </a:cubicBezTo>
                  <a:lnTo>
                    <a:pt x="16" y="42"/>
                  </a:lnTo>
                  <a:close/>
                  <a:moveTo>
                    <a:pt x="15" y="27"/>
                  </a:moveTo>
                  <a:cubicBezTo>
                    <a:pt x="15" y="21"/>
                    <a:pt x="16" y="17"/>
                    <a:pt x="12" y="17"/>
                  </a:cubicBezTo>
                  <a:cubicBezTo>
                    <a:pt x="8" y="17"/>
                    <a:pt x="9" y="21"/>
                    <a:pt x="9" y="27"/>
                  </a:cubicBezTo>
                  <a:cubicBezTo>
                    <a:pt x="9" y="35"/>
                    <a:pt x="9" y="38"/>
                    <a:pt x="12" y="38"/>
                  </a:cubicBezTo>
                  <a:cubicBezTo>
                    <a:pt x="15" y="38"/>
                    <a:pt x="15" y="35"/>
                    <a:pt x="15" y="27"/>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1" name="Freeform 37"/>
            <p:cNvSpPr>
              <a:spLocks/>
            </p:cNvSpPr>
            <p:nvPr/>
          </p:nvSpPr>
          <p:spPr bwMode="gray">
            <a:xfrm>
              <a:off x="5584826" y="1889125"/>
              <a:ext cx="131763" cy="327025"/>
            </a:xfrm>
            <a:custGeom>
              <a:avLst/>
              <a:gdLst>
                <a:gd name="T0" fmla="*/ 0 w 16"/>
                <a:gd name="T1" fmla="*/ 9 h 39"/>
                <a:gd name="T2" fmla="*/ 4 w 16"/>
                <a:gd name="T3" fmla="*/ 9 h 39"/>
                <a:gd name="T4" fmla="*/ 4 w 16"/>
                <a:gd name="T5" fmla="*/ 4 h 39"/>
                <a:gd name="T6" fmla="*/ 12 w 16"/>
                <a:gd name="T7" fmla="*/ 0 h 39"/>
                <a:gd name="T8" fmla="*/ 12 w 16"/>
                <a:gd name="T9" fmla="*/ 9 h 39"/>
                <a:gd name="T10" fmla="*/ 16 w 16"/>
                <a:gd name="T11" fmla="*/ 9 h 39"/>
                <a:gd name="T12" fmla="*/ 16 w 16"/>
                <a:gd name="T13" fmla="*/ 14 h 39"/>
                <a:gd name="T14" fmla="*/ 12 w 16"/>
                <a:gd name="T15" fmla="*/ 14 h 39"/>
                <a:gd name="T16" fmla="*/ 12 w 16"/>
                <a:gd name="T17" fmla="*/ 30 h 39"/>
                <a:gd name="T18" fmla="*/ 15 w 16"/>
                <a:gd name="T19" fmla="*/ 33 h 39"/>
                <a:gd name="T20" fmla="*/ 16 w 16"/>
                <a:gd name="T21" fmla="*/ 33 h 39"/>
                <a:gd name="T22" fmla="*/ 16 w 16"/>
                <a:gd name="T23" fmla="*/ 38 h 39"/>
                <a:gd name="T24" fmla="*/ 12 w 16"/>
                <a:gd name="T25" fmla="*/ 39 h 39"/>
                <a:gd name="T26" fmla="*/ 4 w 16"/>
                <a:gd name="T27" fmla="*/ 32 h 39"/>
                <a:gd name="T28" fmla="*/ 4 w 16"/>
                <a:gd name="T29" fmla="*/ 14 h 39"/>
                <a:gd name="T30" fmla="*/ 0 w 16"/>
                <a:gd name="T31" fmla="*/ 14 h 39"/>
                <a:gd name="T32" fmla="*/ 0 w 16"/>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9">
                  <a:moveTo>
                    <a:pt x="0" y="9"/>
                  </a:moveTo>
                  <a:cubicBezTo>
                    <a:pt x="4" y="9"/>
                    <a:pt x="4" y="9"/>
                    <a:pt x="4" y="9"/>
                  </a:cubicBezTo>
                  <a:cubicBezTo>
                    <a:pt x="4" y="4"/>
                    <a:pt x="4" y="4"/>
                    <a:pt x="4" y="4"/>
                  </a:cubicBezTo>
                  <a:cubicBezTo>
                    <a:pt x="12" y="0"/>
                    <a:pt x="12" y="0"/>
                    <a:pt x="12" y="0"/>
                  </a:cubicBezTo>
                  <a:cubicBezTo>
                    <a:pt x="12" y="9"/>
                    <a:pt x="12" y="9"/>
                    <a:pt x="12" y="9"/>
                  </a:cubicBezTo>
                  <a:cubicBezTo>
                    <a:pt x="16" y="9"/>
                    <a:pt x="16" y="9"/>
                    <a:pt x="16" y="9"/>
                  </a:cubicBezTo>
                  <a:cubicBezTo>
                    <a:pt x="16" y="14"/>
                    <a:pt x="16" y="14"/>
                    <a:pt x="16"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4"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2" name="Freeform 38"/>
            <p:cNvSpPr>
              <a:spLocks noEditPoints="1"/>
            </p:cNvSpPr>
            <p:nvPr/>
          </p:nvSpPr>
          <p:spPr bwMode="gray">
            <a:xfrm>
              <a:off x="5740401" y="1957388"/>
              <a:ext cx="206375" cy="258763"/>
            </a:xfrm>
            <a:custGeom>
              <a:avLst/>
              <a:gdLst>
                <a:gd name="T0" fmla="*/ 0 w 25"/>
                <a:gd name="T1" fmla="*/ 15 h 31"/>
                <a:gd name="T2" fmla="*/ 13 w 25"/>
                <a:gd name="T3" fmla="*/ 0 h 31"/>
                <a:gd name="T4" fmla="*/ 25 w 25"/>
                <a:gd name="T5" fmla="*/ 15 h 31"/>
                <a:gd name="T6" fmla="*/ 13 w 25"/>
                <a:gd name="T7" fmla="*/ 31 h 31"/>
                <a:gd name="T8" fmla="*/ 0 w 25"/>
                <a:gd name="T9" fmla="*/ 15 h 31"/>
                <a:gd name="T10" fmla="*/ 16 w 25"/>
                <a:gd name="T11" fmla="*/ 15 h 31"/>
                <a:gd name="T12" fmla="*/ 13 w 25"/>
                <a:gd name="T13" fmla="*/ 5 h 31"/>
                <a:gd name="T14" fmla="*/ 9 w 25"/>
                <a:gd name="T15" fmla="*/ 15 h 31"/>
                <a:gd name="T16" fmla="*/ 13 w 25"/>
                <a:gd name="T17" fmla="*/ 26 h 31"/>
                <a:gd name="T18" fmla="*/ 16 w 25"/>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0" y="15"/>
                  </a:moveTo>
                  <a:cubicBezTo>
                    <a:pt x="0" y="7"/>
                    <a:pt x="1" y="0"/>
                    <a:pt x="13" y="0"/>
                  </a:cubicBezTo>
                  <a:cubicBezTo>
                    <a:pt x="24" y="0"/>
                    <a:pt x="25" y="7"/>
                    <a:pt x="25" y="15"/>
                  </a:cubicBezTo>
                  <a:cubicBezTo>
                    <a:pt x="25" y="24"/>
                    <a:pt x="23" y="31"/>
                    <a:pt x="13" y="31"/>
                  </a:cubicBezTo>
                  <a:cubicBezTo>
                    <a:pt x="2" y="31"/>
                    <a:pt x="0" y="24"/>
                    <a:pt x="0" y="15"/>
                  </a:cubicBezTo>
                  <a:close/>
                  <a:moveTo>
                    <a:pt x="16" y="15"/>
                  </a:moveTo>
                  <a:cubicBezTo>
                    <a:pt x="16" y="8"/>
                    <a:pt x="16" y="5"/>
                    <a:pt x="13" y="5"/>
                  </a:cubicBezTo>
                  <a:cubicBezTo>
                    <a:pt x="9" y="5"/>
                    <a:pt x="9" y="8"/>
                    <a:pt x="9" y="15"/>
                  </a:cubicBezTo>
                  <a:cubicBezTo>
                    <a:pt x="9" y="24"/>
                    <a:pt x="9" y="26"/>
                    <a:pt x="13" y="26"/>
                  </a:cubicBezTo>
                  <a:cubicBezTo>
                    <a:pt x="16"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3" name="Freeform 39"/>
            <p:cNvSpPr>
              <a:spLocks/>
            </p:cNvSpPr>
            <p:nvPr/>
          </p:nvSpPr>
          <p:spPr bwMode="gray">
            <a:xfrm>
              <a:off x="6069013" y="1855788"/>
              <a:ext cx="436563" cy="352425"/>
            </a:xfrm>
            <a:custGeom>
              <a:avLst/>
              <a:gdLst>
                <a:gd name="T0" fmla="*/ 0 w 275"/>
                <a:gd name="T1" fmla="*/ 0 h 222"/>
                <a:gd name="T2" fmla="*/ 52 w 275"/>
                <a:gd name="T3" fmla="*/ 0 h 222"/>
                <a:gd name="T4" fmla="*/ 78 w 275"/>
                <a:gd name="T5" fmla="*/ 159 h 222"/>
                <a:gd name="T6" fmla="*/ 78 w 275"/>
                <a:gd name="T7" fmla="*/ 159 h 222"/>
                <a:gd name="T8" fmla="*/ 114 w 275"/>
                <a:gd name="T9" fmla="*/ 0 h 222"/>
                <a:gd name="T10" fmla="*/ 171 w 275"/>
                <a:gd name="T11" fmla="*/ 0 h 222"/>
                <a:gd name="T12" fmla="*/ 203 w 275"/>
                <a:gd name="T13" fmla="*/ 159 h 222"/>
                <a:gd name="T14" fmla="*/ 203 w 275"/>
                <a:gd name="T15" fmla="*/ 159 h 222"/>
                <a:gd name="T16" fmla="*/ 234 w 275"/>
                <a:gd name="T17" fmla="*/ 0 h 222"/>
                <a:gd name="T18" fmla="*/ 275 w 275"/>
                <a:gd name="T19" fmla="*/ 0 h 222"/>
                <a:gd name="T20" fmla="*/ 228 w 275"/>
                <a:gd name="T21" fmla="*/ 222 h 222"/>
                <a:gd name="T22" fmla="*/ 177 w 275"/>
                <a:gd name="T23" fmla="*/ 222 h 222"/>
                <a:gd name="T24" fmla="*/ 140 w 275"/>
                <a:gd name="T25" fmla="*/ 58 h 222"/>
                <a:gd name="T26" fmla="*/ 140 w 275"/>
                <a:gd name="T27" fmla="*/ 58 h 222"/>
                <a:gd name="T28" fmla="*/ 104 w 275"/>
                <a:gd name="T29" fmla="*/ 222 h 222"/>
                <a:gd name="T30" fmla="*/ 52 w 275"/>
                <a:gd name="T31" fmla="*/ 222 h 222"/>
                <a:gd name="T32" fmla="*/ 0 w 275"/>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22">
                  <a:moveTo>
                    <a:pt x="0" y="0"/>
                  </a:moveTo>
                  <a:lnTo>
                    <a:pt x="52" y="0"/>
                  </a:lnTo>
                  <a:lnTo>
                    <a:pt x="78" y="159"/>
                  </a:lnTo>
                  <a:lnTo>
                    <a:pt x="78" y="159"/>
                  </a:lnTo>
                  <a:lnTo>
                    <a:pt x="114" y="0"/>
                  </a:lnTo>
                  <a:lnTo>
                    <a:pt x="171" y="0"/>
                  </a:lnTo>
                  <a:lnTo>
                    <a:pt x="203" y="159"/>
                  </a:lnTo>
                  <a:lnTo>
                    <a:pt x="203" y="159"/>
                  </a:lnTo>
                  <a:lnTo>
                    <a:pt x="234" y="0"/>
                  </a:lnTo>
                  <a:lnTo>
                    <a:pt x="275" y="0"/>
                  </a:lnTo>
                  <a:lnTo>
                    <a:pt x="228" y="222"/>
                  </a:lnTo>
                  <a:lnTo>
                    <a:pt x="177" y="222"/>
                  </a:lnTo>
                  <a:lnTo>
                    <a:pt x="140" y="58"/>
                  </a:lnTo>
                  <a:lnTo>
                    <a:pt x="140" y="58"/>
                  </a:lnTo>
                  <a:lnTo>
                    <a:pt x="104" y="222"/>
                  </a:lnTo>
                  <a:lnTo>
                    <a:pt x="52" y="22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4" name="Freeform 40"/>
            <p:cNvSpPr>
              <a:spLocks noEditPoints="1"/>
            </p:cNvSpPr>
            <p:nvPr/>
          </p:nvSpPr>
          <p:spPr bwMode="gray">
            <a:xfrm>
              <a:off x="6513513" y="1957388"/>
              <a:ext cx="198438"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5" y="5"/>
                    <a:pt x="12" y="5"/>
                  </a:cubicBezTo>
                  <a:cubicBezTo>
                    <a:pt x="8"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5" name="Freeform 41"/>
            <p:cNvSpPr>
              <a:spLocks/>
            </p:cNvSpPr>
            <p:nvPr/>
          </p:nvSpPr>
          <p:spPr bwMode="gray">
            <a:xfrm>
              <a:off x="67611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6" name="Freeform 42"/>
            <p:cNvSpPr>
              <a:spLocks/>
            </p:cNvSpPr>
            <p:nvPr/>
          </p:nvSpPr>
          <p:spPr bwMode="gray">
            <a:xfrm>
              <a:off x="6924676" y="1855788"/>
              <a:ext cx="206375" cy="352425"/>
            </a:xfrm>
            <a:custGeom>
              <a:avLst/>
              <a:gdLst>
                <a:gd name="T0" fmla="*/ 0 w 130"/>
                <a:gd name="T1" fmla="*/ 222 h 222"/>
                <a:gd name="T2" fmla="*/ 0 w 130"/>
                <a:gd name="T3" fmla="*/ 0 h 222"/>
                <a:gd name="T4" fmla="*/ 42 w 130"/>
                <a:gd name="T5" fmla="*/ 0 h 222"/>
                <a:gd name="T6" fmla="*/ 42 w 130"/>
                <a:gd name="T7" fmla="*/ 132 h 222"/>
                <a:gd name="T8" fmla="*/ 42 w 130"/>
                <a:gd name="T9" fmla="*/ 132 h 222"/>
                <a:gd name="T10" fmla="*/ 83 w 130"/>
                <a:gd name="T11" fmla="*/ 69 h 222"/>
                <a:gd name="T12" fmla="*/ 125 w 130"/>
                <a:gd name="T13" fmla="*/ 69 h 222"/>
                <a:gd name="T14" fmla="*/ 83 w 130"/>
                <a:gd name="T15" fmla="*/ 137 h 222"/>
                <a:gd name="T16" fmla="*/ 130 w 130"/>
                <a:gd name="T17" fmla="*/ 222 h 222"/>
                <a:gd name="T18" fmla="*/ 83 w 130"/>
                <a:gd name="T19" fmla="*/ 222 h 222"/>
                <a:gd name="T20" fmla="*/ 42 w 130"/>
                <a:gd name="T21" fmla="*/ 137 h 222"/>
                <a:gd name="T22" fmla="*/ 42 w 130"/>
                <a:gd name="T23" fmla="*/ 137 h 222"/>
                <a:gd name="T24" fmla="*/ 42 w 130"/>
                <a:gd name="T25" fmla="*/ 222 h 222"/>
                <a:gd name="T26" fmla="*/ 0 w 130"/>
                <a:gd name="T2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22">
                  <a:moveTo>
                    <a:pt x="0" y="222"/>
                  </a:moveTo>
                  <a:lnTo>
                    <a:pt x="0" y="0"/>
                  </a:lnTo>
                  <a:lnTo>
                    <a:pt x="42" y="0"/>
                  </a:lnTo>
                  <a:lnTo>
                    <a:pt x="42" y="132"/>
                  </a:lnTo>
                  <a:lnTo>
                    <a:pt x="42" y="132"/>
                  </a:lnTo>
                  <a:lnTo>
                    <a:pt x="83" y="69"/>
                  </a:lnTo>
                  <a:lnTo>
                    <a:pt x="125" y="69"/>
                  </a:lnTo>
                  <a:lnTo>
                    <a:pt x="83" y="137"/>
                  </a:lnTo>
                  <a:lnTo>
                    <a:pt x="130" y="222"/>
                  </a:lnTo>
                  <a:lnTo>
                    <a:pt x="83" y="222"/>
                  </a:lnTo>
                  <a:lnTo>
                    <a:pt x="42" y="137"/>
                  </a:lnTo>
                  <a:lnTo>
                    <a:pt x="42" y="137"/>
                  </a:lnTo>
                  <a:lnTo>
                    <a:pt x="42"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7" name="Freeform 43"/>
            <p:cNvSpPr>
              <a:spLocks/>
            </p:cNvSpPr>
            <p:nvPr/>
          </p:nvSpPr>
          <p:spPr bwMode="gray">
            <a:xfrm>
              <a:off x="7229476" y="1855788"/>
              <a:ext cx="238125" cy="352425"/>
            </a:xfrm>
            <a:custGeom>
              <a:avLst/>
              <a:gdLst>
                <a:gd name="T0" fmla="*/ 150 w 150"/>
                <a:gd name="T1" fmla="*/ 0 h 222"/>
                <a:gd name="T2" fmla="*/ 150 w 150"/>
                <a:gd name="T3" fmla="*/ 37 h 222"/>
                <a:gd name="T4" fmla="*/ 99 w 150"/>
                <a:gd name="T5" fmla="*/ 37 h 222"/>
                <a:gd name="T6" fmla="*/ 99 w 150"/>
                <a:gd name="T7" fmla="*/ 222 h 222"/>
                <a:gd name="T8" fmla="*/ 52 w 150"/>
                <a:gd name="T9" fmla="*/ 222 h 222"/>
                <a:gd name="T10" fmla="*/ 52 w 150"/>
                <a:gd name="T11" fmla="*/ 37 h 222"/>
                <a:gd name="T12" fmla="*/ 0 w 150"/>
                <a:gd name="T13" fmla="*/ 37 h 222"/>
                <a:gd name="T14" fmla="*/ 0 w 150"/>
                <a:gd name="T15" fmla="*/ 0 h 222"/>
                <a:gd name="T16" fmla="*/ 150 w 150"/>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22">
                  <a:moveTo>
                    <a:pt x="150" y="0"/>
                  </a:moveTo>
                  <a:lnTo>
                    <a:pt x="150" y="37"/>
                  </a:lnTo>
                  <a:lnTo>
                    <a:pt x="99" y="37"/>
                  </a:lnTo>
                  <a:lnTo>
                    <a:pt x="99" y="222"/>
                  </a:lnTo>
                  <a:lnTo>
                    <a:pt x="52" y="222"/>
                  </a:lnTo>
                  <a:lnTo>
                    <a:pt x="52" y="37"/>
                  </a:lnTo>
                  <a:lnTo>
                    <a:pt x="0" y="37"/>
                  </a:lnTo>
                  <a:lnTo>
                    <a:pt x="0" y="0"/>
                  </a:lnTo>
                  <a:lnTo>
                    <a:pt x="1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8" name="Freeform 44"/>
            <p:cNvSpPr>
              <a:spLocks noEditPoints="1"/>
            </p:cNvSpPr>
            <p:nvPr/>
          </p:nvSpPr>
          <p:spPr bwMode="gray">
            <a:xfrm>
              <a:off x="7443788" y="1957388"/>
              <a:ext cx="196850"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6" y="5"/>
                    <a:pt x="12" y="5"/>
                  </a:cubicBezTo>
                  <a:cubicBezTo>
                    <a:pt x="9"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9" name="Freeform 45"/>
            <p:cNvSpPr>
              <a:spLocks noEditPoints="1"/>
            </p:cNvSpPr>
            <p:nvPr/>
          </p:nvSpPr>
          <p:spPr bwMode="gray">
            <a:xfrm>
              <a:off x="7681913" y="1957388"/>
              <a:ext cx="198438"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3 w 24"/>
                <a:gd name="T13" fmla="*/ 37 h 42"/>
                <a:gd name="T14" fmla="*/ 16 w 24"/>
                <a:gd name="T15" fmla="*/ 32 h 42"/>
                <a:gd name="T16" fmla="*/ 16 w 24"/>
                <a:gd name="T17" fmla="*/ 27 h 42"/>
                <a:gd name="T18" fmla="*/ 16 w 24"/>
                <a:gd name="T19" fmla="*/ 27 h 42"/>
                <a:gd name="T20" fmla="*/ 9 w 24"/>
                <a:gd name="T21" fmla="*/ 30 h 42"/>
                <a:gd name="T22" fmla="*/ 1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7" y="42"/>
                    <a:pt x="1" y="40"/>
                    <a:pt x="1" y="33"/>
                  </a:cubicBezTo>
                  <a:cubicBezTo>
                    <a:pt x="9" y="33"/>
                    <a:pt x="9" y="33"/>
                    <a:pt x="9" y="33"/>
                  </a:cubicBezTo>
                  <a:cubicBezTo>
                    <a:pt x="9" y="34"/>
                    <a:pt x="9" y="35"/>
                    <a:pt x="10" y="36"/>
                  </a:cubicBezTo>
                  <a:cubicBezTo>
                    <a:pt x="10" y="37"/>
                    <a:pt x="11" y="37"/>
                    <a:pt x="13" y="37"/>
                  </a:cubicBezTo>
                  <a:cubicBezTo>
                    <a:pt x="15" y="37"/>
                    <a:pt x="16" y="35"/>
                    <a:pt x="16" y="32"/>
                  </a:cubicBezTo>
                  <a:cubicBezTo>
                    <a:pt x="16" y="27"/>
                    <a:pt x="16" y="27"/>
                    <a:pt x="16" y="27"/>
                  </a:cubicBezTo>
                  <a:cubicBezTo>
                    <a:pt x="16" y="27"/>
                    <a:pt x="16" y="27"/>
                    <a:pt x="16" y="27"/>
                  </a:cubicBezTo>
                  <a:cubicBezTo>
                    <a:pt x="14" y="29"/>
                    <a:pt x="12" y="30"/>
                    <a:pt x="9" y="30"/>
                  </a:cubicBezTo>
                  <a:cubicBezTo>
                    <a:pt x="0" y="30"/>
                    <a:pt x="1" y="22"/>
                    <a:pt x="1" y="15"/>
                  </a:cubicBezTo>
                  <a:cubicBezTo>
                    <a:pt x="1" y="8"/>
                    <a:pt x="1"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90" name="Freeform 46"/>
            <p:cNvSpPr>
              <a:spLocks/>
            </p:cNvSpPr>
            <p:nvPr/>
          </p:nvSpPr>
          <p:spPr bwMode="gray">
            <a:xfrm>
              <a:off x="8142288" y="1889125"/>
              <a:ext cx="139700" cy="327025"/>
            </a:xfrm>
            <a:custGeom>
              <a:avLst/>
              <a:gdLst>
                <a:gd name="T0" fmla="*/ 0 w 17"/>
                <a:gd name="T1" fmla="*/ 9 h 39"/>
                <a:gd name="T2" fmla="*/ 4 w 17"/>
                <a:gd name="T3" fmla="*/ 9 h 39"/>
                <a:gd name="T4" fmla="*/ 4 w 17"/>
                <a:gd name="T5" fmla="*/ 4 h 39"/>
                <a:gd name="T6" fmla="*/ 12 w 17"/>
                <a:gd name="T7" fmla="*/ 0 h 39"/>
                <a:gd name="T8" fmla="*/ 12 w 17"/>
                <a:gd name="T9" fmla="*/ 9 h 39"/>
                <a:gd name="T10" fmla="*/ 17 w 17"/>
                <a:gd name="T11" fmla="*/ 9 h 39"/>
                <a:gd name="T12" fmla="*/ 17 w 17"/>
                <a:gd name="T13" fmla="*/ 14 h 39"/>
                <a:gd name="T14" fmla="*/ 12 w 17"/>
                <a:gd name="T15" fmla="*/ 14 h 39"/>
                <a:gd name="T16" fmla="*/ 12 w 17"/>
                <a:gd name="T17" fmla="*/ 30 h 39"/>
                <a:gd name="T18" fmla="*/ 15 w 17"/>
                <a:gd name="T19" fmla="*/ 33 h 39"/>
                <a:gd name="T20" fmla="*/ 16 w 17"/>
                <a:gd name="T21" fmla="*/ 33 h 39"/>
                <a:gd name="T22" fmla="*/ 16 w 17"/>
                <a:gd name="T23" fmla="*/ 38 h 39"/>
                <a:gd name="T24" fmla="*/ 12 w 17"/>
                <a:gd name="T25" fmla="*/ 39 h 39"/>
                <a:gd name="T26" fmla="*/ 4 w 17"/>
                <a:gd name="T27" fmla="*/ 32 h 39"/>
                <a:gd name="T28" fmla="*/ 4 w 17"/>
                <a:gd name="T29" fmla="*/ 14 h 39"/>
                <a:gd name="T30" fmla="*/ 0 w 17"/>
                <a:gd name="T31" fmla="*/ 14 h 39"/>
                <a:gd name="T32" fmla="*/ 0 w 17"/>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0" y="9"/>
                  </a:moveTo>
                  <a:cubicBezTo>
                    <a:pt x="4" y="9"/>
                    <a:pt x="4" y="9"/>
                    <a:pt x="4" y="9"/>
                  </a:cubicBezTo>
                  <a:cubicBezTo>
                    <a:pt x="4" y="4"/>
                    <a:pt x="4" y="4"/>
                    <a:pt x="4" y="4"/>
                  </a:cubicBezTo>
                  <a:cubicBezTo>
                    <a:pt x="12" y="0"/>
                    <a:pt x="12" y="0"/>
                    <a:pt x="12" y="0"/>
                  </a:cubicBezTo>
                  <a:cubicBezTo>
                    <a:pt x="12" y="9"/>
                    <a:pt x="12" y="9"/>
                    <a:pt x="12" y="9"/>
                  </a:cubicBezTo>
                  <a:cubicBezTo>
                    <a:pt x="17" y="9"/>
                    <a:pt x="17" y="9"/>
                    <a:pt x="17" y="9"/>
                  </a:cubicBezTo>
                  <a:cubicBezTo>
                    <a:pt x="17" y="14"/>
                    <a:pt x="17" y="14"/>
                    <a:pt x="17"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5"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91" name="Freeform 47"/>
            <p:cNvSpPr>
              <a:spLocks/>
            </p:cNvSpPr>
            <p:nvPr/>
          </p:nvSpPr>
          <p:spPr bwMode="gray">
            <a:xfrm>
              <a:off x="8323263" y="1855788"/>
              <a:ext cx="190500" cy="352425"/>
            </a:xfrm>
            <a:custGeom>
              <a:avLst/>
              <a:gdLst>
                <a:gd name="T0" fmla="*/ 14 w 23"/>
                <a:gd name="T1" fmla="*/ 42 h 42"/>
                <a:gd name="T2" fmla="*/ 14 w 23"/>
                <a:gd name="T3" fmla="*/ 22 h 42"/>
                <a:gd name="T4" fmla="*/ 11 w 23"/>
                <a:gd name="T5" fmla="*/ 17 h 42"/>
                <a:gd name="T6" fmla="*/ 8 w 23"/>
                <a:gd name="T7" fmla="*/ 22 h 42"/>
                <a:gd name="T8" fmla="*/ 8 w 23"/>
                <a:gd name="T9" fmla="*/ 42 h 42"/>
                <a:gd name="T10" fmla="*/ 0 w 23"/>
                <a:gd name="T11" fmla="*/ 42 h 42"/>
                <a:gd name="T12" fmla="*/ 0 w 23"/>
                <a:gd name="T13" fmla="*/ 0 h 42"/>
                <a:gd name="T14" fmla="*/ 8 w 23"/>
                <a:gd name="T15" fmla="*/ 0 h 42"/>
                <a:gd name="T16" fmla="*/ 8 w 23"/>
                <a:gd name="T17" fmla="*/ 16 h 42"/>
                <a:gd name="T18" fmla="*/ 8 w 23"/>
                <a:gd name="T19" fmla="*/ 16 h 42"/>
                <a:gd name="T20" fmla="*/ 11 w 23"/>
                <a:gd name="T21" fmla="*/ 13 h 42"/>
                <a:gd name="T22" fmla="*/ 15 w 23"/>
                <a:gd name="T23" fmla="*/ 12 h 42"/>
                <a:gd name="T24" fmla="*/ 23 w 23"/>
                <a:gd name="T25" fmla="*/ 18 h 42"/>
                <a:gd name="T26" fmla="*/ 23 w 23"/>
                <a:gd name="T27" fmla="*/ 42 h 42"/>
                <a:gd name="T28" fmla="*/ 14 w 23"/>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2">
                  <a:moveTo>
                    <a:pt x="14" y="42"/>
                  </a:moveTo>
                  <a:cubicBezTo>
                    <a:pt x="14" y="22"/>
                    <a:pt x="14" y="22"/>
                    <a:pt x="14" y="22"/>
                  </a:cubicBezTo>
                  <a:cubicBezTo>
                    <a:pt x="14" y="19"/>
                    <a:pt x="14" y="17"/>
                    <a:pt x="11" y="17"/>
                  </a:cubicBezTo>
                  <a:cubicBezTo>
                    <a:pt x="9" y="17"/>
                    <a:pt x="8" y="19"/>
                    <a:pt x="8" y="22"/>
                  </a:cubicBezTo>
                  <a:cubicBezTo>
                    <a:pt x="8" y="42"/>
                    <a:pt x="8" y="42"/>
                    <a:pt x="8" y="42"/>
                  </a:cubicBezTo>
                  <a:cubicBezTo>
                    <a:pt x="0" y="42"/>
                    <a:pt x="0" y="42"/>
                    <a:pt x="0" y="42"/>
                  </a:cubicBezTo>
                  <a:cubicBezTo>
                    <a:pt x="0" y="0"/>
                    <a:pt x="0" y="0"/>
                    <a:pt x="0" y="0"/>
                  </a:cubicBezTo>
                  <a:cubicBezTo>
                    <a:pt x="8" y="0"/>
                    <a:pt x="8" y="0"/>
                    <a:pt x="8" y="0"/>
                  </a:cubicBezTo>
                  <a:cubicBezTo>
                    <a:pt x="8" y="16"/>
                    <a:pt x="8" y="16"/>
                    <a:pt x="8" y="16"/>
                  </a:cubicBezTo>
                  <a:cubicBezTo>
                    <a:pt x="8" y="16"/>
                    <a:pt x="8" y="16"/>
                    <a:pt x="8" y="16"/>
                  </a:cubicBezTo>
                  <a:cubicBezTo>
                    <a:pt x="9" y="14"/>
                    <a:pt x="10" y="13"/>
                    <a:pt x="11" y="13"/>
                  </a:cubicBezTo>
                  <a:cubicBezTo>
                    <a:pt x="12" y="12"/>
                    <a:pt x="14" y="12"/>
                    <a:pt x="15" y="12"/>
                  </a:cubicBezTo>
                  <a:cubicBezTo>
                    <a:pt x="19" y="12"/>
                    <a:pt x="23" y="14"/>
                    <a:pt x="23" y="18"/>
                  </a:cubicBezTo>
                  <a:cubicBezTo>
                    <a:pt x="23" y="42"/>
                    <a:pt x="23" y="42"/>
                    <a:pt x="23" y="42"/>
                  </a:cubicBezTo>
                  <a:lnTo>
                    <a:pt x="1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92" name="Freeform 48"/>
            <p:cNvSpPr>
              <a:spLocks/>
            </p:cNvSpPr>
            <p:nvPr/>
          </p:nvSpPr>
          <p:spPr bwMode="gray">
            <a:xfrm>
              <a:off x="8801101" y="1957388"/>
              <a:ext cx="123825" cy="250825"/>
            </a:xfrm>
            <a:custGeom>
              <a:avLst/>
              <a:gdLst>
                <a:gd name="T0" fmla="*/ 8 w 15"/>
                <a:gd name="T1" fmla="*/ 1 h 30"/>
                <a:gd name="T2" fmla="*/ 8 w 15"/>
                <a:gd name="T3" fmla="*/ 4 h 30"/>
                <a:gd name="T4" fmla="*/ 8 w 15"/>
                <a:gd name="T5" fmla="*/ 4 h 30"/>
                <a:gd name="T6" fmla="*/ 15 w 15"/>
                <a:gd name="T7" fmla="*/ 0 h 30"/>
                <a:gd name="T8" fmla="*/ 15 w 15"/>
                <a:gd name="T9" fmla="*/ 7 h 30"/>
                <a:gd name="T10" fmla="*/ 8 w 15"/>
                <a:gd name="T11" fmla="*/ 14 h 30"/>
                <a:gd name="T12" fmla="*/ 8 w 15"/>
                <a:gd name="T13" fmla="*/ 30 h 30"/>
                <a:gd name="T14" fmla="*/ 0 w 15"/>
                <a:gd name="T15" fmla="*/ 30 h 30"/>
                <a:gd name="T16" fmla="*/ 0 w 15"/>
                <a:gd name="T17" fmla="*/ 1 h 30"/>
                <a:gd name="T18" fmla="*/ 8 w 15"/>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0">
                  <a:moveTo>
                    <a:pt x="8" y="1"/>
                  </a:moveTo>
                  <a:cubicBezTo>
                    <a:pt x="8" y="4"/>
                    <a:pt x="8" y="4"/>
                    <a:pt x="8" y="4"/>
                  </a:cubicBezTo>
                  <a:cubicBezTo>
                    <a:pt x="8" y="4"/>
                    <a:pt x="8" y="4"/>
                    <a:pt x="8" y="4"/>
                  </a:cubicBezTo>
                  <a:cubicBezTo>
                    <a:pt x="9" y="1"/>
                    <a:pt x="12" y="0"/>
                    <a:pt x="15" y="0"/>
                  </a:cubicBezTo>
                  <a:cubicBezTo>
                    <a:pt x="15" y="7"/>
                    <a:pt x="15" y="7"/>
                    <a:pt x="15"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6" y="129397"/>
            <a:ext cx="11912778" cy="6547451"/>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9" y="2843829"/>
            <a:ext cx="4544568" cy="569547"/>
          </a:xfrm>
          <a:prstGeom prst="rect">
            <a:avLst/>
          </a:prstGeom>
        </p:spPr>
      </p:pic>
      <p:sp>
        <p:nvSpPr>
          <p:cNvPr id="6" name="Rectangle 5"/>
          <p:cNvSpPr/>
          <p:nvPr/>
        </p:nvSpPr>
        <p:spPr bwMode="gray">
          <a:xfrm>
            <a:off x="-282" y="1"/>
            <a:ext cx="193961" cy="68521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4" tIns="45713" rIns="91424" bIns="45713" rtlCol="0" anchor="ctr"/>
          <a:lstStyle/>
          <a:p>
            <a:pPr algn="ctr"/>
            <a:endParaRPr dirty="0"/>
          </a:p>
        </p:txBody>
      </p:sp>
      <p:sp>
        <p:nvSpPr>
          <p:cNvPr id="7" name="Rectangle 6"/>
          <p:cNvSpPr/>
          <p:nvPr/>
        </p:nvSpPr>
        <p:spPr bwMode="gray">
          <a:xfrm>
            <a:off x="11995152" y="5853"/>
            <a:ext cx="193960" cy="68521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4" tIns="45713" rIns="91424" bIns="45713"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4" tIns="45713" rIns="91424" bIns="45713" rtlCol="0" anchor="ctr"/>
          <a:lstStyle/>
          <a:p>
            <a:pPr algn="ctr"/>
            <a:endParaRPr dirty="0"/>
          </a:p>
        </p:txBody>
      </p:sp>
      <p:sp>
        <p:nvSpPr>
          <p:cNvPr id="9" name="Rectangle 8"/>
          <p:cNvSpPr/>
          <p:nvPr/>
        </p:nvSpPr>
        <p:spPr bwMode="gray">
          <a:xfrm>
            <a:off x="-287"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4" tIns="45713" rIns="91424" bIns="45713" rtlCol="0" anchor="ctr"/>
          <a:lstStyle/>
          <a:p>
            <a:pPr algn="ctr"/>
            <a:endParaRPr dirty="0"/>
          </a:p>
        </p:txBody>
      </p:sp>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4"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AD8BE6-AA7C-4328-9B9F-94628525022E}" type="datetime1">
              <a:rPr lang="en-US" smtClean="0"/>
              <a:pPr/>
              <a:t>10/1/2015</a:t>
            </a:fld>
            <a:endParaRPr lang="en-US"/>
          </a:p>
        </p:txBody>
      </p:sp>
      <p:sp>
        <p:nvSpPr>
          <p:cNvPr id="5" name="Footer Placeholder 4"/>
          <p:cNvSpPr>
            <a:spLocks noGrp="1"/>
          </p:cNvSpPr>
          <p:nvPr>
            <p:ph type="ftr" sz="quarter" idx="11"/>
          </p:nvPr>
        </p:nvSpPr>
        <p:spPr>
          <a:xfrm>
            <a:off x="8621424" y="6556248"/>
            <a:ext cx="2743200" cy="182880"/>
          </a:xfrm>
          <a:prstGeom prst="rect">
            <a:avLst/>
          </a:prstGeom>
        </p:spPr>
        <p:txBody>
          <a:bodyPr/>
          <a:lstStyle/>
          <a:p>
            <a:r>
              <a:rPr lang="en-US" smtClean="0"/>
              <a:t>Oracle Confidential – Internal/Restricted/Highly Restricted</a:t>
            </a:r>
            <a:endParaRPr lang="en-US"/>
          </a:p>
        </p:txBody>
      </p:sp>
      <p:sp>
        <p:nvSpPr>
          <p:cNvPr id="6" name="Slide Number Placeholder 5"/>
          <p:cNvSpPr>
            <a:spLocks noGrp="1"/>
          </p:cNvSpPr>
          <p:nvPr>
            <p:ph type="sldNum" sz="quarter" idx="12"/>
          </p:nvPr>
        </p:nvSpPr>
        <p:spPr/>
        <p:txBody>
          <a:bodyPr/>
          <a:lstStyle/>
          <a:p>
            <a:fld id="{D4EAF17A-378C-49D5-A479-C71FF9D7F1E7}"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B8E2682-7303-4393-9F25-7F1900A10367}" type="datetime1">
              <a:rPr lang="en-US" smtClean="0"/>
              <a:pPr/>
              <a:t>10/1/2015</a:t>
            </a:fld>
            <a:endParaRPr dirty="0"/>
          </a:p>
        </p:txBody>
      </p:sp>
      <p:sp>
        <p:nvSpPr>
          <p:cNvPr id="5" name="Footer Placeholder 4"/>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New Template_Content 2 Line Title">
    <p:spTree>
      <p:nvGrpSpPr>
        <p:cNvPr id="1" name=""/>
        <p:cNvGrpSpPr/>
        <p:nvPr/>
      </p:nvGrpSpPr>
      <p:grpSpPr>
        <a:xfrm>
          <a:off x="0" y="0"/>
          <a:ext cx="0" cy="0"/>
          <a:chOff x="0" y="0"/>
          <a:chExt cx="0" cy="0"/>
        </a:xfrm>
      </p:grpSpPr>
      <p:sp>
        <p:nvSpPr>
          <p:cNvPr id="5" name="Rectangle 4"/>
          <p:cNvSpPr/>
          <p:nvPr/>
        </p:nvSpPr>
        <p:spPr>
          <a:xfrm>
            <a:off x="3" y="2"/>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anchor="ctr"/>
          <a:lstStyle/>
          <a:p>
            <a:pPr>
              <a:defRPr/>
            </a:pPr>
            <a:endParaRPr lang="en-US" dirty="0"/>
          </a:p>
        </p:txBody>
      </p:sp>
      <p:sp>
        <p:nvSpPr>
          <p:cNvPr id="8" name="Rectangle 7"/>
          <p:cNvSpPr/>
          <p:nvPr userDrawn="1"/>
        </p:nvSpPr>
        <p:spPr>
          <a:xfrm>
            <a:off x="3" y="2"/>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anchor="ctr"/>
          <a:lstStyle/>
          <a:p>
            <a:pPr>
              <a:defRPr/>
            </a:pPr>
            <a:endParaRPr lang="en-US" dirty="0"/>
          </a:p>
        </p:txBody>
      </p:sp>
      <p:sp>
        <p:nvSpPr>
          <p:cNvPr id="2" name="Title 1"/>
          <p:cNvSpPr>
            <a:spLocks noGrp="1"/>
          </p:cNvSpPr>
          <p:nvPr>
            <p:ph type="title"/>
          </p:nvPr>
        </p:nvSpPr>
        <p:spPr>
          <a:xfrm>
            <a:off x="1072183" y="327390"/>
            <a:ext cx="10969924" cy="1025071"/>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1072183" y="2029472"/>
            <a:ext cx="10969943" cy="408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1072183" y="1372308"/>
            <a:ext cx="10969943" cy="406400"/>
          </a:xfrm>
        </p:spPr>
        <p:txBody>
          <a:bodyPr>
            <a:noAutofit/>
          </a:bodyPr>
          <a:lstStyle>
            <a:lvl1pPr marL="0" indent="0">
              <a:spcAft>
                <a:spcPts val="0"/>
              </a:spcAft>
              <a:buFontTx/>
              <a:buNone/>
              <a:defRPr sz="2700">
                <a:solidFill>
                  <a:schemeClr val="accent1"/>
                </a:solidFill>
              </a:defRPr>
            </a:lvl1pPr>
            <a:lvl2pPr marL="609443" indent="0">
              <a:buFontTx/>
              <a:buNone/>
              <a:defRPr/>
            </a:lvl2pPr>
            <a:lvl3pPr marL="1218885" indent="0">
              <a:buFontTx/>
              <a:buNone/>
              <a:defRPr/>
            </a:lvl3pPr>
            <a:lvl4pPr marL="1828328" indent="0">
              <a:buFontTx/>
              <a:buNone/>
              <a:defRPr/>
            </a:lvl4pPr>
            <a:lvl5pPr marL="2437771" indent="0">
              <a:buFontTx/>
              <a:buNone/>
              <a:defRPr/>
            </a:lvl5pPr>
          </a:lstStyle>
          <a:p>
            <a:pPr lvl="0"/>
            <a:r>
              <a:rPr lang="en-US" smtClean="0"/>
              <a:t>Click to edit Master text styles</a:t>
            </a:r>
          </a:p>
        </p:txBody>
      </p:sp>
    </p:spTree>
    <p:extLst>
      <p:ext uri="{BB962C8B-B14F-4D97-AF65-F5344CB8AC3E}">
        <p14:creationId xmlns:p14="http://schemas.microsoft.com/office/powerpoint/2010/main" val="218888600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dirty="0"/>
          </a:p>
        </p:txBody>
      </p:sp>
      <p:sp>
        <p:nvSpPr>
          <p:cNvPr id="2" name="Title 1"/>
          <p:cNvSpPr>
            <a:spLocks noGrp="1"/>
          </p:cNvSpPr>
          <p:nvPr>
            <p:ph type="ctrTitle"/>
          </p:nvPr>
        </p:nvSpPr>
        <p:spPr>
          <a:xfrm>
            <a:off x="531815" y="739781"/>
            <a:ext cx="9143999"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3" y="2286000"/>
            <a:ext cx="9143999" cy="914400"/>
          </a:xfrm>
        </p:spPr>
        <p:txBody>
          <a:bodyPr>
            <a:noAutofit/>
          </a:bodyPr>
          <a:lstStyle>
            <a:lvl1pPr marL="0" indent="0" algn="l">
              <a:spcBef>
                <a:spcPts val="0"/>
              </a:spcBef>
              <a:buNone/>
              <a:defRPr sz="2400" b="1">
                <a:solidFill>
                  <a:schemeClr val="tx1"/>
                </a:solidFill>
              </a:defRPr>
            </a:lvl1pPr>
            <a:lvl2pPr marL="457121" indent="0" algn="ctr">
              <a:buNone/>
              <a:defRPr>
                <a:solidFill>
                  <a:schemeClr val="tx1">
                    <a:tint val="75000"/>
                  </a:schemeClr>
                </a:solidFill>
              </a:defRPr>
            </a:lvl2pPr>
            <a:lvl3pPr marL="914247" indent="0" algn="ctr">
              <a:buNone/>
              <a:defRPr>
                <a:solidFill>
                  <a:schemeClr val="tx1">
                    <a:tint val="75000"/>
                  </a:schemeClr>
                </a:solidFill>
              </a:defRPr>
            </a:lvl3pPr>
            <a:lvl4pPr marL="1371371" indent="0" algn="ctr">
              <a:buNone/>
              <a:defRPr>
                <a:solidFill>
                  <a:schemeClr val="tx1">
                    <a:tint val="75000"/>
                  </a:schemeClr>
                </a:solidFill>
              </a:defRPr>
            </a:lvl4pPr>
            <a:lvl5pPr marL="1828496" indent="0" algn="ctr">
              <a:buNone/>
              <a:defRPr>
                <a:solidFill>
                  <a:schemeClr val="tx1">
                    <a:tint val="75000"/>
                  </a:schemeClr>
                </a:solidFill>
              </a:defRPr>
            </a:lvl5pPr>
            <a:lvl6pPr marL="2285617" indent="0" algn="ctr">
              <a:buNone/>
              <a:defRPr>
                <a:solidFill>
                  <a:schemeClr val="tx1">
                    <a:tint val="75000"/>
                  </a:schemeClr>
                </a:solidFill>
              </a:defRPr>
            </a:lvl6pPr>
            <a:lvl7pPr marL="2742743" indent="0" algn="ctr">
              <a:buNone/>
              <a:defRPr>
                <a:solidFill>
                  <a:schemeClr val="tx1">
                    <a:tint val="75000"/>
                  </a:schemeClr>
                </a:solidFill>
              </a:defRPr>
            </a:lvl7pPr>
            <a:lvl8pPr marL="3199867" indent="0" algn="ctr">
              <a:buNone/>
              <a:defRPr>
                <a:solidFill>
                  <a:schemeClr val="tx1">
                    <a:tint val="75000"/>
                  </a:schemeClr>
                </a:solidFill>
              </a:defRPr>
            </a:lvl8pPr>
            <a:lvl9pPr marL="3656992"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DB3EEE87-DDB3-4675-99CC-7EF64D192D2F}" type="datetime1">
              <a:rPr lang="en-US" smtClean="0"/>
              <a:pPr/>
              <a:t>10/1/2015</a:t>
            </a:fld>
            <a:endParaRPr lang="en-US" dirty="0"/>
          </a:p>
        </p:txBody>
      </p:sp>
      <p:sp>
        <p:nvSpPr>
          <p:cNvPr id="5" name="Footer Placeholder 4"/>
          <p:cNvSpPr>
            <a:spLocks noGrp="1"/>
          </p:cNvSpPr>
          <p:nvPr>
            <p:ph type="ftr" sz="quarter" idx="11"/>
          </p:nvPr>
        </p:nvSpPr>
        <p:spPr>
          <a:xfrm>
            <a:off x="8621424" y="6556248"/>
            <a:ext cx="2743200" cy="182880"/>
          </a:xfrm>
          <a:prstGeom prst="rect">
            <a:avLst/>
          </a:prstGeom>
        </p:spPr>
        <p:txBody>
          <a:bodyPr/>
          <a:lstStyle>
            <a:lvl1pPr>
              <a:defRPr>
                <a:solidFill>
                  <a:schemeClr val="tx1"/>
                </a:solidFill>
              </a:defRPr>
            </a:lvl1pPr>
          </a:lstStyle>
          <a:p>
            <a:r>
              <a:rPr lang="en-US" smtClean="0"/>
              <a:t>Oracle Confidential – Internal/Restricted/Highly Restricted</a:t>
            </a:r>
            <a:endParaRPr lang="en-US" dirty="0"/>
          </a:p>
        </p:txBody>
      </p:sp>
      <p:sp>
        <p:nvSpPr>
          <p:cNvPr id="13" name="Text Placeholder 12"/>
          <p:cNvSpPr>
            <a:spLocks noGrp="1"/>
          </p:cNvSpPr>
          <p:nvPr>
            <p:ph type="body" sz="quarter" idx="13" hasCustomPrompt="1"/>
          </p:nvPr>
        </p:nvSpPr>
        <p:spPr>
          <a:xfrm>
            <a:off x="531815" y="3429452"/>
            <a:ext cx="91439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dirty="0"/>
          </a:p>
        </p:txBody>
      </p:sp>
      <p:sp>
        <p:nvSpPr>
          <p:cNvPr id="21" name="Text Placeholder 12"/>
          <p:cNvSpPr>
            <a:spLocks noGrp="1"/>
          </p:cNvSpPr>
          <p:nvPr>
            <p:ph type="body" sz="quarter" idx="15" hasCustomPrompt="1"/>
          </p:nvPr>
        </p:nvSpPr>
        <p:spPr>
          <a:xfrm>
            <a:off x="9904412" y="228600"/>
            <a:ext cx="1676401" cy="228600"/>
          </a:xfrm>
        </p:spPr>
        <p:txBody>
          <a:bodyPr anchor="b">
            <a:normAutofit/>
          </a:bodyPr>
          <a:lstStyle>
            <a:lvl1pPr marL="1588" indent="0" algn="ctr">
              <a:spcBef>
                <a:spcPts val="0"/>
              </a:spcBef>
              <a:buFontTx/>
              <a:buNone/>
              <a:defRPr sz="15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3" y="6556248"/>
            <a:ext cx="3200400" cy="182880"/>
          </a:xfrm>
          <a:prstGeom prst="rect">
            <a:avLst/>
          </a:prstGeom>
          <a:noFill/>
        </p:spPr>
        <p:txBody>
          <a:bodyPr vert="horz" wrap="none" lIns="0" tIns="0" rIns="0" bIns="0" rtlCol="0" anchor="ctr" anchorCtr="0">
            <a:noAutofit/>
          </a:bodyPr>
          <a:lstStyle/>
          <a:p>
            <a:pPr algn="r"/>
            <a:r>
              <a:rPr sz="800" dirty="0">
                <a:solidFill>
                  <a:schemeClr val="tx1"/>
                </a:solidFill>
              </a:rPr>
              <a:t>Copyright © </a:t>
            </a:r>
            <a:r>
              <a:rPr sz="800" dirty="0" smtClean="0">
                <a:solidFill>
                  <a:schemeClr val="tx1"/>
                </a:solidFill>
              </a:rPr>
              <a:t>2014</a:t>
            </a:r>
            <a:r>
              <a:rPr lang="en-US" sz="800" dirty="0" smtClean="0">
                <a:solidFill>
                  <a:schemeClr val="tx1"/>
                </a:solidFill>
              </a:rPr>
              <a:t>,</a:t>
            </a:r>
            <a:r>
              <a:rPr sz="800" dirty="0" smtClean="0">
                <a:solidFill>
                  <a:schemeClr val="tx1"/>
                </a:solidFill>
              </a:rPr>
              <a:t> </a:t>
            </a:r>
            <a:r>
              <a:rPr sz="800" dirty="0">
                <a:solidFill>
                  <a:schemeClr val="tx1"/>
                </a:solidFill>
              </a:rPr>
              <a:t>Oracle and/or its affiliates. All rights reserved.  </a:t>
            </a:r>
            <a:r>
              <a:rPr sz="800" dirty="0" smtClean="0">
                <a:solidFill>
                  <a:schemeClr val="tx1"/>
                </a:solidFill>
              </a:rPr>
              <a:t>|</a:t>
            </a:r>
            <a:endParaRPr sz="800" dirty="0">
              <a:solidFill>
                <a:schemeClr val="tx1"/>
              </a:solidFill>
            </a:endParaRPr>
          </a:p>
        </p:txBody>
      </p:sp>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2183" y="327387"/>
            <a:ext cx="10969924" cy="541860"/>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1072183" y="2029469"/>
            <a:ext cx="10969943" cy="408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1072183" y="864288"/>
            <a:ext cx="10969943" cy="406400"/>
          </a:xfrm>
        </p:spPr>
        <p:txBody>
          <a:bodyPr anchor="t" anchorCtr="0">
            <a:noAutofit/>
          </a:bodyPr>
          <a:lstStyle>
            <a:lvl1pPr marL="0" indent="0">
              <a:spcAft>
                <a:spcPts val="0"/>
              </a:spcAft>
              <a:buFontTx/>
              <a:buNone/>
              <a:defRPr sz="2700">
                <a:solidFill>
                  <a:schemeClr val="accent1"/>
                </a:solidFill>
              </a:defRPr>
            </a:lvl1pPr>
            <a:lvl2pPr marL="609392" indent="0">
              <a:buFontTx/>
              <a:buNone/>
              <a:defRPr/>
            </a:lvl2pPr>
            <a:lvl3pPr marL="1218784" indent="0">
              <a:buFontTx/>
              <a:buNone/>
              <a:defRPr/>
            </a:lvl3pPr>
            <a:lvl4pPr marL="1828176" indent="0">
              <a:buFontTx/>
              <a:buNone/>
              <a:defRPr/>
            </a:lvl4pPr>
            <a:lvl5pPr marL="2437568"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94301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25" y="2600324"/>
            <a:ext cx="11125199" cy="1371600"/>
          </a:xfrm>
        </p:spPr>
        <p:txBody>
          <a:bodyPr anchor="b"/>
          <a:lstStyle>
            <a:lvl1pPr algn="l">
              <a:lnSpc>
                <a:spcPct val="80000"/>
              </a:lnSpc>
              <a:defRPr sz="4800" b="0" cap="none" baseline="0"/>
            </a:lvl1pPr>
          </a:lstStyle>
          <a:p>
            <a:r>
              <a:rPr lang="en-US" altLang="zh-TW" smtClean="0"/>
              <a:t>Click to edit Master title style</a:t>
            </a:r>
            <a:endParaRPr/>
          </a:p>
        </p:txBody>
      </p:sp>
      <p:sp>
        <p:nvSpPr>
          <p:cNvPr id="3" name="Text Placeholder 2"/>
          <p:cNvSpPr>
            <a:spLocks noGrp="1"/>
          </p:cNvSpPr>
          <p:nvPr>
            <p:ph type="body" idx="1"/>
          </p:nvPr>
        </p:nvSpPr>
        <p:spPr>
          <a:xfrm>
            <a:off x="531825" y="4038599"/>
            <a:ext cx="11125199" cy="914400"/>
          </a:xfrm>
        </p:spPr>
        <p:txBody>
          <a:bodyPr anchor="t">
            <a:noAutofit/>
          </a:bodyPr>
          <a:lstStyle>
            <a:lvl1pPr marL="0" indent="0">
              <a:spcBef>
                <a:spcPts val="0"/>
              </a:spcBef>
              <a:buNone/>
              <a:defRPr sz="2400" b="1">
                <a:solidFill>
                  <a:schemeClr val="tx1"/>
                </a:solidFill>
              </a:defRPr>
            </a:lvl1pPr>
            <a:lvl2pPr marL="457021" indent="0">
              <a:buNone/>
              <a:defRPr sz="1900">
                <a:solidFill>
                  <a:schemeClr val="tx1">
                    <a:tint val="75000"/>
                  </a:schemeClr>
                </a:solidFill>
              </a:defRPr>
            </a:lvl2pPr>
            <a:lvl3pPr marL="914057" indent="0">
              <a:buNone/>
              <a:defRPr sz="1600">
                <a:solidFill>
                  <a:schemeClr val="tx1">
                    <a:tint val="75000"/>
                  </a:schemeClr>
                </a:solidFill>
              </a:defRPr>
            </a:lvl3pPr>
            <a:lvl4pPr marL="1371084" indent="0">
              <a:buNone/>
              <a:defRPr sz="1500">
                <a:solidFill>
                  <a:schemeClr val="tx1">
                    <a:tint val="75000"/>
                  </a:schemeClr>
                </a:solidFill>
              </a:defRPr>
            </a:lvl4pPr>
            <a:lvl5pPr marL="1828116" indent="0">
              <a:buNone/>
              <a:defRPr sz="1500">
                <a:solidFill>
                  <a:schemeClr val="tx1">
                    <a:tint val="75000"/>
                  </a:schemeClr>
                </a:solidFill>
              </a:defRPr>
            </a:lvl5pPr>
            <a:lvl6pPr marL="2285137" indent="0">
              <a:buNone/>
              <a:defRPr sz="1500">
                <a:solidFill>
                  <a:schemeClr val="tx1">
                    <a:tint val="75000"/>
                  </a:schemeClr>
                </a:solidFill>
              </a:defRPr>
            </a:lvl6pPr>
            <a:lvl7pPr marL="2742172" indent="0">
              <a:buNone/>
              <a:defRPr sz="1500">
                <a:solidFill>
                  <a:schemeClr val="tx1">
                    <a:tint val="75000"/>
                  </a:schemeClr>
                </a:solidFill>
              </a:defRPr>
            </a:lvl7pPr>
            <a:lvl8pPr marL="3199200" indent="0">
              <a:buNone/>
              <a:defRPr sz="1500">
                <a:solidFill>
                  <a:schemeClr val="tx1">
                    <a:tint val="75000"/>
                  </a:schemeClr>
                </a:solidFill>
              </a:defRPr>
            </a:lvl8pPr>
            <a:lvl9pPr marL="3656232" indent="0">
              <a:buNone/>
              <a:defRPr sz="15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168C0A17-E286-B540-8A34-A7A35BA8DFFE}" type="datetime1">
              <a:rPr lang="en-US" smtClean="0">
                <a:solidFill>
                  <a:srgbClr val="5F5F5F">
                    <a:lumMod val="60000"/>
                    <a:lumOff val="40000"/>
                  </a:srgbClr>
                </a:solidFill>
                <a:latin typeface="Cambria"/>
              </a:rPr>
              <a:pPr/>
              <a:t>10/1/2015</a:t>
            </a:fld>
            <a:endParaRPr dirty="0">
              <a:solidFill>
                <a:srgbClr val="5F5F5F">
                  <a:lumMod val="60000"/>
                  <a:lumOff val="40000"/>
                </a:srgbClr>
              </a:solidFill>
              <a:latin typeface="Cambria"/>
            </a:endParaRPr>
          </a:p>
        </p:txBody>
      </p:sp>
      <p:sp>
        <p:nvSpPr>
          <p:cNvPr id="5" name="Footer Placeholder 4"/>
          <p:cNvSpPr>
            <a:spLocks noGrp="1"/>
          </p:cNvSpPr>
          <p:nvPr>
            <p:ph type="ftr" sz="quarter" idx="11"/>
          </p:nvPr>
        </p:nvSpPr>
        <p:spPr/>
        <p:txBody>
          <a:bodyPr/>
          <a:lstStyle/>
          <a:p>
            <a:r>
              <a:rPr dirty="0">
                <a:solidFill>
                  <a:srgbClr val="5F5F5F">
                    <a:lumMod val="60000"/>
                    <a:lumOff val="40000"/>
                  </a:srgbClr>
                </a:solidFill>
                <a:latin typeface="Cambria"/>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lumMod val="60000"/>
                    <a:lumOff val="40000"/>
                  </a:srgbClr>
                </a:solidFill>
                <a:latin typeface="Cambria"/>
              </a:rPr>
              <a:pPr/>
              <a:t>‹#›</a:t>
            </a:fld>
            <a:endParaRPr dirty="0">
              <a:solidFill>
                <a:srgbClr val="5F5F5F">
                  <a:lumMod val="60000"/>
                  <a:lumOff val="40000"/>
                </a:srgbClr>
              </a:solidFill>
              <a:latin typeface="Cambria"/>
            </a:endParaRPr>
          </a:p>
        </p:txBody>
      </p:sp>
    </p:spTree>
    <p:extLst>
      <p:ext uri="{BB962C8B-B14F-4D97-AF65-F5344CB8AC3E}">
        <p14:creationId xmlns:p14="http://schemas.microsoft.com/office/powerpoint/2010/main" val="170368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19E16-A170-394D-8475-588E59717D43}" type="datetime1">
              <a:rPr lang="en-US" smtClean="0">
                <a:solidFill>
                  <a:srgbClr val="5F5F5F">
                    <a:lumMod val="60000"/>
                    <a:lumOff val="40000"/>
                  </a:srgbClr>
                </a:solidFill>
                <a:latin typeface="Cambria"/>
              </a:rPr>
              <a:pPr/>
              <a:t>10/1/2015</a:t>
            </a:fld>
            <a:endParaRPr dirty="0">
              <a:solidFill>
                <a:srgbClr val="5F5F5F">
                  <a:lumMod val="60000"/>
                  <a:lumOff val="40000"/>
                </a:srgbClr>
              </a:solidFill>
              <a:latin typeface="Cambria"/>
            </a:endParaRPr>
          </a:p>
        </p:txBody>
      </p:sp>
      <p:sp>
        <p:nvSpPr>
          <p:cNvPr id="3" name="Footer Placeholder 2"/>
          <p:cNvSpPr>
            <a:spLocks noGrp="1"/>
          </p:cNvSpPr>
          <p:nvPr>
            <p:ph type="ftr" sz="quarter" idx="11"/>
          </p:nvPr>
        </p:nvSpPr>
        <p:spPr/>
        <p:txBody>
          <a:bodyPr/>
          <a:lstStyle/>
          <a:p>
            <a:r>
              <a:rPr dirty="0">
                <a:solidFill>
                  <a:srgbClr val="5F5F5F">
                    <a:lumMod val="60000"/>
                    <a:lumOff val="40000"/>
                  </a:srgbClr>
                </a:solidFill>
                <a:latin typeface="Cambria"/>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lumMod val="60000"/>
                    <a:lumOff val="40000"/>
                  </a:srgbClr>
                </a:solidFill>
                <a:latin typeface="Cambria"/>
              </a:rPr>
              <a:pPr/>
              <a:t>‹#›</a:t>
            </a:fld>
            <a:endParaRPr dirty="0">
              <a:solidFill>
                <a:srgbClr val="5F5F5F">
                  <a:lumMod val="60000"/>
                  <a:lumOff val="40000"/>
                </a:srgbClr>
              </a:solidFill>
              <a:latin typeface="Cambria"/>
            </a:endParaRPr>
          </a:p>
        </p:txBody>
      </p:sp>
      <p:sp>
        <p:nvSpPr>
          <p:cNvPr id="5" name="TextBox 4"/>
          <p:cNvSpPr txBox="1"/>
          <p:nvPr/>
        </p:nvSpPr>
        <p:spPr>
          <a:xfrm>
            <a:off x="531824" y="1371600"/>
            <a:ext cx="11125199" cy="889000"/>
          </a:xfrm>
          <a:prstGeom prst="rect">
            <a:avLst/>
          </a:prstGeom>
          <a:noFill/>
        </p:spPr>
        <p:txBody>
          <a:bodyPr wrap="none" lIns="0" tIns="0" rIns="0" bIns="0" rtlCol="0" anchor="b">
            <a:noAutofit/>
          </a:bodyPr>
          <a:lstStyle/>
          <a:p>
            <a:pPr defTabSz="914057">
              <a:lnSpc>
                <a:spcPct val="90000"/>
              </a:lnSpc>
            </a:pPr>
            <a:r>
              <a:rPr sz="3200" dirty="0">
                <a:solidFill>
                  <a:srgbClr val="5F5F5F"/>
                </a:solidFill>
                <a:latin typeface="Calibri"/>
              </a:rPr>
              <a:t>Safe Harbor Statement</a:t>
            </a:r>
          </a:p>
        </p:txBody>
      </p:sp>
      <p:sp>
        <p:nvSpPr>
          <p:cNvPr id="6" name="TextBox 5"/>
          <p:cNvSpPr txBox="1"/>
          <p:nvPr/>
        </p:nvSpPr>
        <p:spPr>
          <a:xfrm>
            <a:off x="531824" y="2514600"/>
            <a:ext cx="11125199" cy="2286000"/>
          </a:xfrm>
          <a:prstGeom prst="rect">
            <a:avLst/>
          </a:prstGeom>
          <a:noFill/>
        </p:spPr>
        <p:txBody>
          <a:bodyPr wrap="square" lIns="0" tIns="0" rIns="0" bIns="0" rtlCol="0" anchor="t">
            <a:noAutofit/>
          </a:bodyPr>
          <a:lstStyle/>
          <a:p>
            <a:pPr defTabSz="914057">
              <a:lnSpc>
                <a:spcPct val="90000"/>
              </a:lnSpc>
            </a:pPr>
            <a:r>
              <a:rPr sz="2400" dirty="0">
                <a:solidFill>
                  <a:srgbClr val="5F5F5F"/>
                </a:solidFill>
                <a:latin typeface="Cambria"/>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10027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A1F17C-4AFE-4B02-9BD6-67CB04075FF1}" type="datetime1">
              <a:rPr lang="en-US" smtClean="0">
                <a:solidFill>
                  <a:srgbClr val="5F5F5F">
                    <a:lumMod val="60000"/>
                    <a:lumOff val="40000"/>
                  </a:srgbClr>
                </a:solidFill>
                <a:latin typeface="Cambria"/>
              </a:rPr>
              <a:pPr/>
              <a:t>10/1/2015</a:t>
            </a:fld>
            <a:endParaRPr dirty="0">
              <a:solidFill>
                <a:srgbClr val="5F5F5F">
                  <a:lumMod val="60000"/>
                  <a:lumOff val="40000"/>
                </a:srgbClr>
              </a:solidFill>
              <a:latin typeface="Cambria"/>
            </a:endParaRPr>
          </a:p>
        </p:txBody>
      </p:sp>
      <p:sp>
        <p:nvSpPr>
          <p:cNvPr id="4" name="Footer Placeholder 3"/>
          <p:cNvSpPr>
            <a:spLocks noGrp="1"/>
          </p:cNvSpPr>
          <p:nvPr>
            <p:ph type="ftr" sz="quarter" idx="11"/>
          </p:nvPr>
        </p:nvSpPr>
        <p:spPr/>
        <p:txBody>
          <a:bodyPr/>
          <a:lstStyle/>
          <a:p>
            <a:r>
              <a:rPr dirty="0">
                <a:solidFill>
                  <a:srgbClr val="5F5F5F">
                    <a:lumMod val="60000"/>
                    <a:lumOff val="40000"/>
                  </a:srgbClr>
                </a:solidFill>
                <a:latin typeface="Cambria"/>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lumMod val="60000"/>
                    <a:lumOff val="40000"/>
                  </a:srgbClr>
                </a:solidFill>
                <a:latin typeface="Cambria"/>
              </a:rPr>
              <a:pPr/>
              <a:t>‹#›</a:t>
            </a:fld>
            <a:endParaRPr dirty="0">
              <a:solidFill>
                <a:srgbClr val="5F5F5F">
                  <a:lumMod val="60000"/>
                  <a:lumOff val="40000"/>
                </a:srgbClr>
              </a:solidFill>
              <a:latin typeface="Cambria"/>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392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dirty="0"/>
          </a:p>
        </p:txBody>
      </p:sp>
      <p:sp>
        <p:nvSpPr>
          <p:cNvPr id="2" name="Title 1"/>
          <p:cNvSpPr>
            <a:spLocks noGrp="1"/>
          </p:cNvSpPr>
          <p:nvPr>
            <p:ph type="ctrTitle"/>
          </p:nvPr>
        </p:nvSpPr>
        <p:spPr>
          <a:xfrm>
            <a:off x="531815" y="739781"/>
            <a:ext cx="9143999"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3" y="2286000"/>
            <a:ext cx="9143999" cy="914400"/>
          </a:xfrm>
        </p:spPr>
        <p:txBody>
          <a:bodyPr>
            <a:noAutofit/>
          </a:bodyPr>
          <a:lstStyle>
            <a:lvl1pPr marL="0" indent="0" algn="l">
              <a:spcBef>
                <a:spcPts val="0"/>
              </a:spcBef>
              <a:buNone/>
              <a:defRPr sz="2400" b="1">
                <a:solidFill>
                  <a:schemeClr val="tx1"/>
                </a:solidFill>
              </a:defRPr>
            </a:lvl1pPr>
            <a:lvl2pPr marL="457121" indent="0" algn="ctr">
              <a:buNone/>
              <a:defRPr>
                <a:solidFill>
                  <a:schemeClr val="tx1">
                    <a:tint val="75000"/>
                  </a:schemeClr>
                </a:solidFill>
              </a:defRPr>
            </a:lvl2pPr>
            <a:lvl3pPr marL="914247" indent="0" algn="ctr">
              <a:buNone/>
              <a:defRPr>
                <a:solidFill>
                  <a:schemeClr val="tx1">
                    <a:tint val="75000"/>
                  </a:schemeClr>
                </a:solidFill>
              </a:defRPr>
            </a:lvl3pPr>
            <a:lvl4pPr marL="1371371" indent="0" algn="ctr">
              <a:buNone/>
              <a:defRPr>
                <a:solidFill>
                  <a:schemeClr val="tx1">
                    <a:tint val="75000"/>
                  </a:schemeClr>
                </a:solidFill>
              </a:defRPr>
            </a:lvl4pPr>
            <a:lvl5pPr marL="1828496" indent="0" algn="ctr">
              <a:buNone/>
              <a:defRPr>
                <a:solidFill>
                  <a:schemeClr val="tx1">
                    <a:tint val="75000"/>
                  </a:schemeClr>
                </a:solidFill>
              </a:defRPr>
            </a:lvl5pPr>
            <a:lvl6pPr marL="2285617" indent="0" algn="ctr">
              <a:buNone/>
              <a:defRPr>
                <a:solidFill>
                  <a:schemeClr val="tx1">
                    <a:tint val="75000"/>
                  </a:schemeClr>
                </a:solidFill>
              </a:defRPr>
            </a:lvl6pPr>
            <a:lvl7pPr marL="2742743" indent="0" algn="ctr">
              <a:buNone/>
              <a:defRPr>
                <a:solidFill>
                  <a:schemeClr val="tx1">
                    <a:tint val="75000"/>
                  </a:schemeClr>
                </a:solidFill>
              </a:defRPr>
            </a:lvl7pPr>
            <a:lvl8pPr marL="3199867" indent="0" algn="ctr">
              <a:buNone/>
              <a:defRPr>
                <a:solidFill>
                  <a:schemeClr val="tx1">
                    <a:tint val="75000"/>
                  </a:schemeClr>
                </a:solidFill>
              </a:defRPr>
            </a:lvl8pPr>
            <a:lvl9pPr marL="3656992"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D73022D7-D716-4AF5-B755-D22F080AC54D}" type="datetime1">
              <a:rPr lang="en-US" smtClean="0"/>
              <a:pPr/>
              <a:t>10/1/2015</a:t>
            </a:fld>
            <a:endParaRPr lang="en-US" dirty="0"/>
          </a:p>
        </p:txBody>
      </p:sp>
      <p:sp>
        <p:nvSpPr>
          <p:cNvPr id="5" name="Footer Placeholder 4"/>
          <p:cNvSpPr>
            <a:spLocks noGrp="1"/>
          </p:cNvSpPr>
          <p:nvPr>
            <p:ph type="ftr" sz="quarter" idx="11"/>
          </p:nvPr>
        </p:nvSpPr>
        <p:spPr>
          <a:xfrm>
            <a:off x="8621424" y="6556248"/>
            <a:ext cx="2743200" cy="182880"/>
          </a:xfrm>
          <a:prstGeom prst="rect">
            <a:avLst/>
          </a:prstGeom>
        </p:spPr>
        <p:txBody>
          <a:bodyPr/>
          <a:lstStyle>
            <a:lvl1pPr>
              <a:defRPr>
                <a:solidFill>
                  <a:schemeClr val="tx1"/>
                </a:solidFill>
              </a:defRPr>
            </a:lvl1pPr>
          </a:lstStyle>
          <a:p>
            <a:r>
              <a:rPr lang="en-US" smtClean="0"/>
              <a:t>Oracle Confidential – Internal/Restricted/Highly Restricted</a:t>
            </a:r>
            <a:endParaRPr lang="en-US" dirty="0"/>
          </a:p>
        </p:txBody>
      </p:sp>
      <p:sp>
        <p:nvSpPr>
          <p:cNvPr id="13" name="Text Placeholder 12"/>
          <p:cNvSpPr>
            <a:spLocks noGrp="1"/>
          </p:cNvSpPr>
          <p:nvPr>
            <p:ph type="body" sz="quarter" idx="13" hasCustomPrompt="1"/>
          </p:nvPr>
        </p:nvSpPr>
        <p:spPr>
          <a:xfrm>
            <a:off x="531815" y="3429452"/>
            <a:ext cx="91439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dirty="0"/>
          </a:p>
        </p:txBody>
      </p:sp>
      <p:sp>
        <p:nvSpPr>
          <p:cNvPr id="21" name="Text Placeholder 12"/>
          <p:cNvSpPr>
            <a:spLocks noGrp="1"/>
          </p:cNvSpPr>
          <p:nvPr>
            <p:ph type="body" sz="quarter" idx="15" hasCustomPrompt="1"/>
          </p:nvPr>
        </p:nvSpPr>
        <p:spPr>
          <a:xfrm>
            <a:off x="9904412" y="228600"/>
            <a:ext cx="1676401" cy="228600"/>
          </a:xfrm>
        </p:spPr>
        <p:txBody>
          <a:bodyPr anchor="b">
            <a:normAutofit/>
          </a:bodyPr>
          <a:lstStyle>
            <a:lvl1pPr marL="1588" indent="0" algn="ctr">
              <a:spcBef>
                <a:spcPts val="0"/>
              </a:spcBef>
              <a:buFontTx/>
              <a:buNone/>
              <a:defRPr sz="15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4"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3" rIns="91424" bIns="45713"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3" y="6556248"/>
            <a:ext cx="3200400" cy="182880"/>
          </a:xfrm>
          <a:prstGeom prst="rect">
            <a:avLst/>
          </a:prstGeom>
          <a:noFill/>
        </p:spPr>
        <p:txBody>
          <a:bodyPr vert="horz" wrap="none" lIns="0" tIns="0" rIns="0" bIns="0" rtlCol="0" anchor="ctr" anchorCtr="0">
            <a:noAutofit/>
          </a:bodyPr>
          <a:lstStyle/>
          <a:p>
            <a:pPr algn="r"/>
            <a:r>
              <a:rPr sz="800" dirty="0">
                <a:solidFill>
                  <a:schemeClr val="tx1"/>
                </a:solidFill>
              </a:rPr>
              <a:t>Copyright © </a:t>
            </a:r>
            <a:r>
              <a:rPr sz="800" dirty="0" smtClean="0">
                <a:solidFill>
                  <a:schemeClr val="tx1"/>
                </a:solidFill>
              </a:rPr>
              <a:t>2014</a:t>
            </a:r>
            <a:r>
              <a:rPr lang="en-US" sz="800" dirty="0" smtClean="0">
                <a:solidFill>
                  <a:schemeClr val="tx1"/>
                </a:solidFill>
              </a:rPr>
              <a:t>,</a:t>
            </a:r>
            <a:r>
              <a:rPr sz="800" dirty="0" smtClean="0">
                <a:solidFill>
                  <a:schemeClr val="tx1"/>
                </a:solidFill>
              </a:rPr>
              <a:t> </a:t>
            </a:r>
            <a:r>
              <a:rPr sz="800" dirty="0">
                <a:solidFill>
                  <a:schemeClr val="tx1"/>
                </a:solidFill>
              </a:rPr>
              <a:t>Oracle and/or its affiliates. All rights reserved.  </a:t>
            </a:r>
            <a:r>
              <a:rPr sz="800" dirty="0" smtClean="0">
                <a:solidFill>
                  <a:schemeClr val="tx1"/>
                </a:solidFill>
              </a:rPr>
              <a:t>|</a:t>
            </a:r>
            <a:endParaRPr sz="800" dirty="0">
              <a:solidFill>
                <a:schemeClr val="tx1"/>
              </a:solidFill>
            </a:endParaRPr>
          </a:p>
        </p:txBody>
      </p:sp>
    </p:spTree>
    <p:extLst>
      <p:ext uri="{BB962C8B-B14F-4D97-AF65-F5344CB8AC3E}">
        <p14:creationId xmlns:p14="http://schemas.microsoft.com/office/powerpoint/2010/main" val="38852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4"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4B0713F-DA50-44B8-8328-CFEF845F6523}" type="datetime1">
              <a:rPr lang="en-US" smtClean="0"/>
              <a:pPr/>
              <a:t>10/1/2015</a:t>
            </a:fld>
            <a:endParaRPr dirty="0"/>
          </a:p>
        </p:txBody>
      </p:sp>
      <p:sp>
        <p:nvSpPr>
          <p:cNvPr id="5" name="Footer Placeholder 4"/>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4"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7CD2E52-83C8-44FA-88AD-FB45DDFBF65F}" type="datetime1">
              <a:rPr lang="en-US" smtClean="0"/>
              <a:pPr/>
              <a:t>10/1/2015</a:t>
            </a:fld>
            <a:endParaRPr dirty="0"/>
          </a:p>
        </p:txBody>
      </p:sp>
      <p:sp>
        <p:nvSpPr>
          <p:cNvPr id="5" name="Footer Placeholder 4"/>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7" name="Text Placeholder 12"/>
          <p:cNvSpPr>
            <a:spLocks noGrp="1"/>
          </p:cNvSpPr>
          <p:nvPr>
            <p:ph type="body" sz="quarter" idx="13" hasCustomPrompt="1"/>
          </p:nvPr>
        </p:nvSpPr>
        <p:spPr>
          <a:xfrm>
            <a:off x="531818" y="1373741"/>
            <a:ext cx="11125199" cy="343299"/>
          </a:xfrm>
        </p:spPr>
        <p:txBody>
          <a:bodyPr>
            <a:noAutofit/>
          </a:bodyPr>
          <a:lstStyle>
            <a:lvl1pPr marL="1588" indent="0">
              <a:spcBef>
                <a:spcPts val="0"/>
              </a:spcBef>
              <a:buFontTx/>
              <a:buNone/>
              <a:defRPr sz="2400" b="1" baseline="0">
                <a:solidFill>
                  <a:schemeClr val="accent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CB2EC637-D865-4A1A-B82E-96829CE60973}" type="datetime1">
              <a:rPr lang="en-US" smtClean="0"/>
              <a:pPr/>
              <a:t>10/1/2015</a:t>
            </a:fld>
            <a:endParaRPr dirty="0"/>
          </a:p>
        </p:txBody>
      </p:sp>
      <p:sp>
        <p:nvSpPr>
          <p:cNvPr id="5" name="Footer Placeholder 4"/>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8" y="2600324"/>
            <a:ext cx="11125199"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8" y="4038599"/>
            <a:ext cx="11125199" cy="914400"/>
          </a:xfrm>
        </p:spPr>
        <p:txBody>
          <a:bodyPr anchor="t">
            <a:noAutofit/>
          </a:bodyPr>
          <a:lstStyle>
            <a:lvl1pPr marL="0" indent="0">
              <a:spcBef>
                <a:spcPts val="0"/>
              </a:spcBef>
              <a:buNone/>
              <a:defRPr sz="2400" b="1">
                <a:solidFill>
                  <a:schemeClr val="tx1"/>
                </a:solidFill>
              </a:defRPr>
            </a:lvl1pPr>
            <a:lvl2pPr marL="457121" indent="0">
              <a:buNone/>
              <a:defRPr sz="1900">
                <a:solidFill>
                  <a:schemeClr val="tx1">
                    <a:tint val="75000"/>
                  </a:schemeClr>
                </a:solidFill>
              </a:defRPr>
            </a:lvl2pPr>
            <a:lvl3pPr marL="914247" indent="0">
              <a:buNone/>
              <a:defRPr sz="1600">
                <a:solidFill>
                  <a:schemeClr val="tx1">
                    <a:tint val="75000"/>
                  </a:schemeClr>
                </a:solidFill>
              </a:defRPr>
            </a:lvl3pPr>
            <a:lvl4pPr marL="1371371" indent="0">
              <a:buNone/>
              <a:defRPr sz="1500">
                <a:solidFill>
                  <a:schemeClr val="tx1">
                    <a:tint val="75000"/>
                  </a:schemeClr>
                </a:solidFill>
              </a:defRPr>
            </a:lvl4pPr>
            <a:lvl5pPr marL="1828496" indent="0">
              <a:buNone/>
              <a:defRPr sz="1500">
                <a:solidFill>
                  <a:schemeClr val="tx1">
                    <a:tint val="75000"/>
                  </a:schemeClr>
                </a:solidFill>
              </a:defRPr>
            </a:lvl5pPr>
            <a:lvl6pPr marL="2285617" indent="0">
              <a:buNone/>
              <a:defRPr sz="1500">
                <a:solidFill>
                  <a:schemeClr val="tx1">
                    <a:tint val="75000"/>
                  </a:schemeClr>
                </a:solidFill>
              </a:defRPr>
            </a:lvl6pPr>
            <a:lvl7pPr marL="2742743" indent="0">
              <a:buNone/>
              <a:defRPr sz="1500">
                <a:solidFill>
                  <a:schemeClr val="tx1">
                    <a:tint val="75000"/>
                  </a:schemeClr>
                </a:solidFill>
              </a:defRPr>
            </a:lvl7pPr>
            <a:lvl8pPr marL="3199867" indent="0">
              <a:buNone/>
              <a:defRPr sz="1500">
                <a:solidFill>
                  <a:schemeClr val="tx1">
                    <a:tint val="75000"/>
                  </a:schemeClr>
                </a:solidFill>
              </a:defRPr>
            </a:lvl8pPr>
            <a:lvl9pPr marL="3656992"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FC69AA-31D1-4BE3-A7F9-4499E9495C0A}" type="datetime1">
              <a:rPr lang="en-US" smtClean="0"/>
              <a:pPr/>
              <a:t>10/1/2015</a:t>
            </a:fld>
            <a:endParaRPr dirty="0"/>
          </a:p>
        </p:txBody>
      </p:sp>
      <p:sp>
        <p:nvSpPr>
          <p:cNvPr id="5" name="Footer Placeholder 4"/>
          <p:cNvSpPr>
            <a:spLocks noGrp="1"/>
          </p:cNvSpPr>
          <p:nvPr>
            <p:ph type="ftr" sz="quarter" idx="11"/>
          </p:nvPr>
        </p:nvSpPr>
        <p:spPr>
          <a:xfrm>
            <a:off x="8621424" y="6556248"/>
            <a:ext cx="2743200" cy="182880"/>
          </a:xfrm>
          <a:prstGeom prst="rect">
            <a:avLst/>
          </a:prstGeom>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1817" y="406400"/>
            <a:ext cx="11125199" cy="889000"/>
          </a:xfrm>
          <a:prstGeom prst="rect">
            <a:avLst/>
          </a:prstGeom>
        </p:spPr>
        <p:txBody>
          <a:bodyPr vert="horz" lIns="0" tIns="0" rIns="0" bIns="0" rtlCol="0" anchor="b">
            <a:noAutofit/>
          </a:bodyPr>
          <a:lstStyle/>
          <a:p>
            <a:r>
              <a:rPr lang="en-US" dirty="0" smtClean="0"/>
              <a:t>Click to edit Master title style</a:t>
            </a:r>
            <a:endParaRPr dirty="0"/>
          </a:p>
        </p:txBody>
      </p:sp>
      <p:sp>
        <p:nvSpPr>
          <p:cNvPr id="3" name="Text Placeholder 2"/>
          <p:cNvSpPr>
            <a:spLocks noGrp="1"/>
          </p:cNvSpPr>
          <p:nvPr>
            <p:ph type="body" idx="1"/>
          </p:nvPr>
        </p:nvSpPr>
        <p:spPr>
          <a:xfrm>
            <a:off x="531154"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82131" y="6556248"/>
            <a:ext cx="1226398" cy="182880"/>
          </a:xfrm>
          <a:prstGeom prst="rect">
            <a:avLst/>
          </a:prstGeom>
        </p:spPr>
        <p:txBody>
          <a:bodyPr vert="horz" wrap="none" lIns="0" tIns="0" rIns="0" bIns="0" rtlCol="0" anchor="ctr" anchorCtr="0">
            <a:noAutofit/>
          </a:bodyPr>
          <a:lstStyle>
            <a:lvl1pPr algn="r">
              <a:defRPr sz="800">
                <a:solidFill>
                  <a:schemeClr val="tx1"/>
                </a:solidFill>
              </a:defRPr>
            </a:lvl1pPr>
          </a:lstStyle>
          <a:p>
            <a:fld id="{F58637A1-2757-41E8-AD98-43E9D0558D9A}" type="datetime1">
              <a:rPr lang="en-US" smtClean="0"/>
              <a:pPr/>
              <a:t>10/1/2015</a:t>
            </a:fld>
            <a:endParaRPr lang="en-US" dirty="0"/>
          </a:p>
        </p:txBody>
      </p:sp>
      <p:sp>
        <p:nvSpPr>
          <p:cNvPr id="6" name="Slide Number Placeholder 5"/>
          <p:cNvSpPr>
            <a:spLocks noGrp="1"/>
          </p:cNvSpPr>
          <p:nvPr>
            <p:ph type="sldNum" sz="quarter" idx="4"/>
          </p:nvPr>
        </p:nvSpPr>
        <p:spPr>
          <a:xfrm>
            <a:off x="11276012" y="6556248"/>
            <a:ext cx="381661" cy="182880"/>
          </a:xfrm>
          <a:prstGeom prst="rect">
            <a:avLst/>
          </a:prstGeom>
        </p:spPr>
        <p:txBody>
          <a:bodyPr vert="horz" wrap="none" lIns="0" tIns="0" rIns="0" bIns="0" rtlCol="0" anchor="ctr" anchorCtr="0">
            <a:noAutofit/>
          </a:bodyPr>
          <a:lstStyle>
            <a:lvl1pPr algn="r">
              <a:defRPr sz="800">
                <a:solidFill>
                  <a:schemeClr val="tx1"/>
                </a:solidFill>
              </a:defRPr>
            </a:lvl1pPr>
          </a:lstStyle>
          <a:p>
            <a:fld id="{C51EAA63-D034-42AE-91FA-B13B9518C7BE}" type="slidenum">
              <a:rPr lang="en-US" smtClean="0"/>
              <a:pPr/>
              <a:t>‹#›</a:t>
            </a:fld>
            <a:endParaRPr lang="en-US" dirty="0"/>
          </a:p>
        </p:txBody>
      </p:sp>
      <p:sp>
        <p:nvSpPr>
          <p:cNvPr id="15" name="TextBox 14"/>
          <p:cNvSpPr txBox="1"/>
          <p:nvPr/>
        </p:nvSpPr>
        <p:spPr>
          <a:xfrm>
            <a:off x="5376673" y="6556248"/>
            <a:ext cx="3200400" cy="182880"/>
          </a:xfrm>
          <a:prstGeom prst="rect">
            <a:avLst/>
          </a:prstGeom>
          <a:noFill/>
        </p:spPr>
        <p:txBody>
          <a:bodyPr vert="horz" wrap="none" lIns="0" tIns="0" rIns="0" bIns="0" rtlCol="0" anchor="ctr" anchorCtr="0">
            <a:noAutofit/>
          </a:bodyPr>
          <a:lstStyle/>
          <a:p>
            <a:pPr algn="r"/>
            <a:r>
              <a:rPr sz="800" dirty="0">
                <a:solidFill>
                  <a:schemeClr val="tx1"/>
                </a:solidFill>
              </a:rPr>
              <a:t>Copyright © </a:t>
            </a:r>
            <a:r>
              <a:rPr sz="800" dirty="0" smtClean="0">
                <a:solidFill>
                  <a:schemeClr val="tx1"/>
                </a:solidFill>
              </a:rPr>
              <a:t>201</a:t>
            </a:r>
            <a:r>
              <a:rPr lang="en-US" sz="800" dirty="0" smtClean="0">
                <a:solidFill>
                  <a:schemeClr val="tx1"/>
                </a:solidFill>
              </a:rPr>
              <a:t>5,</a:t>
            </a:r>
            <a:r>
              <a:rPr sz="800" dirty="0" smtClean="0">
                <a:solidFill>
                  <a:schemeClr val="tx1"/>
                </a:solidFill>
              </a:rPr>
              <a:t> </a:t>
            </a:r>
            <a:r>
              <a:rPr sz="800" dirty="0">
                <a:solidFill>
                  <a:schemeClr val="tx1"/>
                </a:solidFill>
              </a:rPr>
              <a:t>Oracle and/or its affiliates. All rights reserved.  </a:t>
            </a:r>
            <a:r>
              <a:rPr sz="800" dirty="0" smtClean="0">
                <a:solidFill>
                  <a:schemeClr val="tx1"/>
                </a:solidFill>
              </a:rPr>
              <a:t>|</a:t>
            </a:r>
            <a:endParaRPr sz="800" dirty="0">
              <a:solidFill>
                <a:schemeClr val="tx1"/>
              </a:solidFill>
            </a:endParaRPr>
          </a:p>
        </p:txBody>
      </p:sp>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89"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8" r:id="rId39"/>
    <p:sldLayoutId id="214748369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247"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247" rtl="0" eaLnBrk="1" latinLnBrk="0" hangingPunct="1">
        <a:defRPr sz="1900" kern="1200">
          <a:solidFill>
            <a:schemeClr val="tx1"/>
          </a:solidFill>
          <a:latin typeface="+mn-lt"/>
          <a:ea typeface="+mn-ea"/>
          <a:cs typeface="+mn-cs"/>
        </a:defRPr>
      </a:lvl1pPr>
      <a:lvl2pPr marL="457121" algn="l" defTabSz="914247" rtl="0" eaLnBrk="1" latinLnBrk="0" hangingPunct="1">
        <a:defRPr sz="1900" kern="1200">
          <a:solidFill>
            <a:schemeClr val="tx1"/>
          </a:solidFill>
          <a:latin typeface="+mn-lt"/>
          <a:ea typeface="+mn-ea"/>
          <a:cs typeface="+mn-cs"/>
        </a:defRPr>
      </a:lvl2pPr>
      <a:lvl3pPr marL="914247" algn="l" defTabSz="914247" rtl="0" eaLnBrk="1" latinLnBrk="0" hangingPunct="1">
        <a:defRPr sz="1900" kern="1200">
          <a:solidFill>
            <a:schemeClr val="tx1"/>
          </a:solidFill>
          <a:latin typeface="+mn-lt"/>
          <a:ea typeface="+mn-ea"/>
          <a:cs typeface="+mn-cs"/>
        </a:defRPr>
      </a:lvl3pPr>
      <a:lvl4pPr marL="1371371" algn="l" defTabSz="914247" rtl="0" eaLnBrk="1" latinLnBrk="0" hangingPunct="1">
        <a:defRPr sz="1900" kern="1200">
          <a:solidFill>
            <a:schemeClr val="tx1"/>
          </a:solidFill>
          <a:latin typeface="+mn-lt"/>
          <a:ea typeface="+mn-ea"/>
          <a:cs typeface="+mn-cs"/>
        </a:defRPr>
      </a:lvl4pPr>
      <a:lvl5pPr marL="1828496" algn="l" defTabSz="914247" rtl="0" eaLnBrk="1" latinLnBrk="0" hangingPunct="1">
        <a:defRPr sz="1900" kern="1200">
          <a:solidFill>
            <a:schemeClr val="tx1"/>
          </a:solidFill>
          <a:latin typeface="+mn-lt"/>
          <a:ea typeface="+mn-ea"/>
          <a:cs typeface="+mn-cs"/>
        </a:defRPr>
      </a:lvl5pPr>
      <a:lvl6pPr marL="2285617" algn="l" defTabSz="914247" rtl="0" eaLnBrk="1" latinLnBrk="0" hangingPunct="1">
        <a:defRPr sz="1900" kern="1200">
          <a:solidFill>
            <a:schemeClr val="tx1"/>
          </a:solidFill>
          <a:latin typeface="+mn-lt"/>
          <a:ea typeface="+mn-ea"/>
          <a:cs typeface="+mn-cs"/>
        </a:defRPr>
      </a:lvl6pPr>
      <a:lvl7pPr marL="2742743" algn="l" defTabSz="914247" rtl="0" eaLnBrk="1" latinLnBrk="0" hangingPunct="1">
        <a:defRPr sz="1900" kern="1200">
          <a:solidFill>
            <a:schemeClr val="tx1"/>
          </a:solidFill>
          <a:latin typeface="+mn-lt"/>
          <a:ea typeface="+mn-ea"/>
          <a:cs typeface="+mn-cs"/>
        </a:defRPr>
      </a:lvl7pPr>
      <a:lvl8pPr marL="3199867" algn="l" defTabSz="914247" rtl="0" eaLnBrk="1" latinLnBrk="0" hangingPunct="1">
        <a:defRPr sz="1900" kern="1200">
          <a:solidFill>
            <a:schemeClr val="tx1"/>
          </a:solidFill>
          <a:latin typeface="+mn-lt"/>
          <a:ea typeface="+mn-ea"/>
          <a:cs typeface="+mn-cs"/>
        </a:defRPr>
      </a:lvl8pPr>
      <a:lvl9pPr marL="3656992" algn="l" defTabSz="91424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3"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5" y="0"/>
            <a:ext cx="12189400"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57"/>
              <a:endParaRPr dirty="0">
                <a:solidFill>
                  <a:srgbClr val="FFFFFF"/>
                </a:solidFill>
                <a:latin typeface="Cambria"/>
              </a:endParaRPr>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57"/>
              <a:endParaRPr dirty="0">
                <a:solidFill>
                  <a:srgbClr val="FFFFFF"/>
                </a:solidFill>
                <a:latin typeface="Cambria"/>
              </a:endParaRPr>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57"/>
              <a:endParaRPr dirty="0">
                <a:solidFill>
                  <a:srgbClr val="FFFFFF"/>
                </a:solidFill>
                <a:latin typeface="Cambria"/>
              </a:endParaRPr>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57"/>
              <a:endParaRPr dirty="0">
                <a:solidFill>
                  <a:srgbClr val="FFFFFF"/>
                </a:solidFill>
                <a:latin typeface="Cambria"/>
              </a:endParaRPr>
            </a:p>
          </p:txBody>
        </p:sp>
      </p:grpSp>
      <p:pic>
        <p:nvPicPr>
          <p:cNvPr id="19" name="Oracle red badge logo" descr="Oracle logo in white on red staging backgrou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ltGray">
          <a:xfrm>
            <a:off x="531824" y="6263640"/>
            <a:ext cx="1622861" cy="594360"/>
          </a:xfrm>
          <a:prstGeom prst="rect">
            <a:avLst/>
          </a:prstGeom>
        </p:spPr>
      </p:pic>
      <p:sp>
        <p:nvSpPr>
          <p:cNvPr id="2" name="Title Placeholder 1"/>
          <p:cNvSpPr>
            <a:spLocks noGrp="1"/>
          </p:cNvSpPr>
          <p:nvPr>
            <p:ph type="title"/>
          </p:nvPr>
        </p:nvSpPr>
        <p:spPr>
          <a:xfrm>
            <a:off x="531824" y="406400"/>
            <a:ext cx="11125199" cy="889000"/>
          </a:xfrm>
          <a:prstGeom prst="rect">
            <a:avLst/>
          </a:prstGeom>
        </p:spPr>
        <p:txBody>
          <a:bodyPr vert="horz" lIns="0" tIns="0" rIns="0" bIns="0" rtlCol="0" anchor="b">
            <a:noAutofit/>
          </a:bodyPr>
          <a:lstStyle/>
          <a:p>
            <a:r>
              <a:rPr lang="en-US" altLang="zh-TW" smtClean="0"/>
              <a:t>Click to edit Master title style</a:t>
            </a:r>
            <a:endParaRPr dirty="0"/>
          </a:p>
        </p:txBody>
      </p:sp>
      <p:sp>
        <p:nvSpPr>
          <p:cNvPr id="3" name="Text Placeholder 2"/>
          <p:cNvSpPr>
            <a:spLocks noGrp="1"/>
          </p:cNvSpPr>
          <p:nvPr>
            <p:ph type="body" idx="1"/>
          </p:nvPr>
        </p:nvSpPr>
        <p:spPr>
          <a:xfrm>
            <a:off x="531154" y="1524001"/>
            <a:ext cx="11126522" cy="4419600"/>
          </a:xfrm>
          <a:prstGeom prst="rect">
            <a:avLst/>
          </a:prstGeom>
        </p:spPr>
        <p:txBody>
          <a:bodyPr vert="horz" lIns="0" tIns="0" rIns="0" bIns="0" rtlCol="0">
            <a:no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smtClean="0"/>
          </a:p>
        </p:txBody>
      </p:sp>
      <p:sp>
        <p:nvSpPr>
          <p:cNvPr id="4" name="Date Placeholder 3"/>
          <p:cNvSpPr>
            <a:spLocks noGrp="1"/>
          </p:cNvSpPr>
          <p:nvPr>
            <p:ph type="dt" sz="half" idx="2"/>
          </p:nvPr>
        </p:nvSpPr>
        <p:spPr>
          <a:xfrm>
            <a:off x="4563214" y="6556248"/>
            <a:ext cx="1226398" cy="182880"/>
          </a:xfrm>
          <a:prstGeom prst="rect">
            <a:avLst/>
          </a:prstGeom>
        </p:spPr>
        <p:txBody>
          <a:bodyPr vert="horz" wrap="none" lIns="0" tIns="0" rIns="0" bIns="0" rtlCol="0" anchor="ctr"/>
          <a:lstStyle>
            <a:lvl1pPr algn="r" defTabSz="914057">
              <a:defRPr sz="800">
                <a:solidFill>
                  <a:schemeClr val="tx1">
                    <a:lumMod val="60000"/>
                    <a:lumOff val="40000"/>
                  </a:schemeClr>
                </a:solidFill>
              </a:defRPr>
            </a:lvl1pPr>
          </a:lstStyle>
          <a:p>
            <a:fld id="{3B8FFAD0-931E-8346-B94A-32147E533B17}" type="datetime1">
              <a:rPr lang="en-US" smtClean="0">
                <a:solidFill>
                  <a:srgbClr val="5F5F5F">
                    <a:lumMod val="60000"/>
                    <a:lumOff val="40000"/>
                  </a:srgbClr>
                </a:solidFill>
                <a:latin typeface="Cambria"/>
              </a:rPr>
              <a:pPr/>
              <a:t>10/1/2015</a:t>
            </a:fld>
            <a:endParaRPr lang="en-US" dirty="0">
              <a:solidFill>
                <a:srgbClr val="5F5F5F">
                  <a:lumMod val="60000"/>
                  <a:lumOff val="40000"/>
                </a:srgbClr>
              </a:solidFill>
              <a:latin typeface="Cambria"/>
            </a:endParaRPr>
          </a:p>
        </p:txBody>
      </p:sp>
      <p:sp>
        <p:nvSpPr>
          <p:cNvPr id="15" name="TextBox 14"/>
          <p:cNvSpPr txBox="1"/>
          <p:nvPr userDrawn="1"/>
        </p:nvSpPr>
        <p:spPr>
          <a:xfrm>
            <a:off x="5989650" y="6556248"/>
            <a:ext cx="2787651" cy="182880"/>
          </a:xfrm>
          <a:prstGeom prst="rect">
            <a:avLst/>
          </a:prstGeom>
          <a:noFill/>
        </p:spPr>
        <p:txBody>
          <a:bodyPr wrap="none" lIns="0" tIns="0" rIns="0" bIns="0" rtlCol="0" anchor="ctr" anchorCtr="0">
            <a:noAutofit/>
          </a:bodyPr>
          <a:lstStyle/>
          <a:p>
            <a:pPr defTabSz="914057"/>
            <a:r>
              <a:rPr sz="800" dirty="0">
                <a:solidFill>
                  <a:srgbClr val="5F5F5F">
                    <a:lumMod val="60000"/>
                    <a:lumOff val="40000"/>
                  </a:srgbClr>
                </a:solidFill>
                <a:latin typeface="Cambria"/>
              </a:rPr>
              <a:t>Copyright © </a:t>
            </a:r>
            <a:r>
              <a:rPr sz="800" dirty="0" smtClean="0">
                <a:solidFill>
                  <a:srgbClr val="5F5F5F">
                    <a:lumMod val="60000"/>
                    <a:lumOff val="40000"/>
                  </a:srgbClr>
                </a:solidFill>
                <a:latin typeface="Cambria"/>
              </a:rPr>
              <a:t>201</a:t>
            </a:r>
            <a:r>
              <a:rPr lang="en-US" sz="800" dirty="0" smtClean="0">
                <a:solidFill>
                  <a:srgbClr val="5F5F5F">
                    <a:lumMod val="60000"/>
                    <a:lumOff val="40000"/>
                  </a:srgbClr>
                </a:solidFill>
                <a:latin typeface="Cambria"/>
              </a:rPr>
              <a:t>5</a:t>
            </a:r>
            <a:r>
              <a:rPr sz="800" dirty="0" smtClean="0">
                <a:solidFill>
                  <a:srgbClr val="5F5F5F">
                    <a:lumMod val="60000"/>
                    <a:lumOff val="40000"/>
                  </a:srgbClr>
                </a:solidFill>
                <a:latin typeface="Cambria"/>
              </a:rPr>
              <a:t> </a:t>
            </a:r>
            <a:r>
              <a:rPr sz="800" dirty="0">
                <a:solidFill>
                  <a:srgbClr val="5F5F5F">
                    <a:lumMod val="60000"/>
                    <a:lumOff val="40000"/>
                  </a:srgbClr>
                </a:solidFill>
                <a:latin typeface="Cambria"/>
              </a:rPr>
              <a:t>Oracle and/or its affiliates. All rights reserved. </a:t>
            </a:r>
          </a:p>
        </p:txBody>
      </p:sp>
      <p:sp>
        <p:nvSpPr>
          <p:cNvPr id="5" name="Footer Placeholder 4"/>
          <p:cNvSpPr>
            <a:spLocks noGrp="1"/>
          </p:cNvSpPr>
          <p:nvPr>
            <p:ph type="ftr" sz="quarter" idx="3"/>
          </p:nvPr>
        </p:nvSpPr>
        <p:spPr>
          <a:xfrm>
            <a:off x="8777290" y="6556248"/>
            <a:ext cx="2498722" cy="182880"/>
          </a:xfrm>
          <a:prstGeom prst="rect">
            <a:avLst/>
          </a:prstGeom>
        </p:spPr>
        <p:txBody>
          <a:bodyPr vert="horz" wrap="none" lIns="0" tIns="0" rIns="0" bIns="0" rtlCol="0" anchor="ctr"/>
          <a:lstStyle>
            <a:lvl1pPr algn="l" defTabSz="914057">
              <a:defRPr sz="800">
                <a:solidFill>
                  <a:schemeClr val="tx1">
                    <a:lumMod val="60000"/>
                    <a:lumOff val="40000"/>
                  </a:schemeClr>
                </a:solidFill>
              </a:defRPr>
            </a:lvl1pPr>
          </a:lstStyle>
          <a:p>
            <a:r>
              <a:rPr lang="en-US" smtClean="0">
                <a:solidFill>
                  <a:srgbClr val="5F5F5F">
                    <a:lumMod val="60000"/>
                    <a:lumOff val="40000"/>
                  </a:srgbClr>
                </a:solidFill>
                <a:latin typeface="Cambria"/>
              </a:rPr>
              <a:t>Oracle Confidential – Internal/Restricted/Highly Restricted</a:t>
            </a:r>
            <a:endParaRPr lang="en-US" dirty="0">
              <a:solidFill>
                <a:srgbClr val="5F5F5F">
                  <a:lumMod val="60000"/>
                  <a:lumOff val="40000"/>
                </a:srgbClr>
              </a:solidFill>
              <a:latin typeface="Cambria"/>
            </a:endParaRPr>
          </a:p>
        </p:txBody>
      </p:sp>
      <p:sp>
        <p:nvSpPr>
          <p:cNvPr id="6" name="Slide Number Placeholder 5"/>
          <p:cNvSpPr>
            <a:spLocks noGrp="1"/>
          </p:cNvSpPr>
          <p:nvPr>
            <p:ph type="sldNum" sz="quarter" idx="4"/>
          </p:nvPr>
        </p:nvSpPr>
        <p:spPr>
          <a:xfrm>
            <a:off x="11276012" y="6556248"/>
            <a:ext cx="381661" cy="182880"/>
          </a:xfrm>
          <a:prstGeom prst="rect">
            <a:avLst/>
          </a:prstGeom>
        </p:spPr>
        <p:txBody>
          <a:bodyPr vert="horz" wrap="none" lIns="0" tIns="0" rIns="0" bIns="0" rtlCol="0" anchor="ctr"/>
          <a:lstStyle>
            <a:lvl1pPr algn="r" defTabSz="914057">
              <a:defRPr sz="800">
                <a:solidFill>
                  <a:schemeClr val="tx1">
                    <a:lumMod val="60000"/>
                    <a:lumOff val="40000"/>
                  </a:schemeClr>
                </a:solidFill>
              </a:defRPr>
            </a:lvl1pPr>
          </a:lstStyle>
          <a:p>
            <a:fld id="{C51EAA63-D034-42AE-91FA-B13B9518C7BE}" type="slidenum">
              <a:rPr lang="en-US" smtClean="0">
                <a:solidFill>
                  <a:srgbClr val="5F5F5F">
                    <a:lumMod val="60000"/>
                    <a:lumOff val="40000"/>
                  </a:srgbClr>
                </a:solidFill>
                <a:latin typeface="Cambria"/>
              </a:rPr>
              <a:pPr/>
              <a:t>‹#›</a:t>
            </a:fld>
            <a:endParaRPr lang="en-US" dirty="0">
              <a:solidFill>
                <a:srgbClr val="5F5F5F">
                  <a:lumMod val="60000"/>
                  <a:lumOff val="40000"/>
                </a:srgbClr>
              </a:solidFill>
              <a:latin typeface="Cambria"/>
            </a:endParaRPr>
          </a:p>
        </p:txBody>
      </p:sp>
    </p:spTree>
    <p:extLst>
      <p:ext uri="{BB962C8B-B14F-4D97-AF65-F5344CB8AC3E}">
        <p14:creationId xmlns:p14="http://schemas.microsoft.com/office/powerpoint/2010/main" val="110068624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057"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516" indent="-228516" algn="l" defTabSz="91405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739" indent="-228516" algn="l" defTabSz="91405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244" indent="-182808" algn="l" defTabSz="91405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760" indent="-182808" algn="l" defTabSz="91405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276" indent="-182808" algn="l" defTabSz="91405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6781" indent="-182808" algn="l" defTabSz="91405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308" indent="-182808" algn="l" defTabSz="91405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3817" indent="-182808" algn="l" defTabSz="91405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328" indent="-182808" algn="l" defTabSz="91405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057" rtl="0" eaLnBrk="1" latinLnBrk="0" hangingPunct="1">
        <a:defRPr sz="1900" kern="1200">
          <a:solidFill>
            <a:schemeClr val="tx1"/>
          </a:solidFill>
          <a:latin typeface="+mn-lt"/>
          <a:ea typeface="+mn-ea"/>
          <a:cs typeface="+mn-cs"/>
        </a:defRPr>
      </a:lvl1pPr>
      <a:lvl2pPr marL="457021" algn="l" defTabSz="914057" rtl="0" eaLnBrk="1" latinLnBrk="0" hangingPunct="1">
        <a:defRPr sz="1900" kern="1200">
          <a:solidFill>
            <a:schemeClr val="tx1"/>
          </a:solidFill>
          <a:latin typeface="+mn-lt"/>
          <a:ea typeface="+mn-ea"/>
          <a:cs typeface="+mn-cs"/>
        </a:defRPr>
      </a:lvl2pPr>
      <a:lvl3pPr marL="914057" algn="l" defTabSz="914057" rtl="0" eaLnBrk="1" latinLnBrk="0" hangingPunct="1">
        <a:defRPr sz="1900" kern="1200">
          <a:solidFill>
            <a:schemeClr val="tx1"/>
          </a:solidFill>
          <a:latin typeface="+mn-lt"/>
          <a:ea typeface="+mn-ea"/>
          <a:cs typeface="+mn-cs"/>
        </a:defRPr>
      </a:lvl3pPr>
      <a:lvl4pPr marL="1371084" algn="l" defTabSz="914057" rtl="0" eaLnBrk="1" latinLnBrk="0" hangingPunct="1">
        <a:defRPr sz="1900" kern="1200">
          <a:solidFill>
            <a:schemeClr val="tx1"/>
          </a:solidFill>
          <a:latin typeface="+mn-lt"/>
          <a:ea typeface="+mn-ea"/>
          <a:cs typeface="+mn-cs"/>
        </a:defRPr>
      </a:lvl4pPr>
      <a:lvl5pPr marL="1828116" algn="l" defTabSz="914057" rtl="0" eaLnBrk="1" latinLnBrk="0" hangingPunct="1">
        <a:defRPr sz="1900" kern="1200">
          <a:solidFill>
            <a:schemeClr val="tx1"/>
          </a:solidFill>
          <a:latin typeface="+mn-lt"/>
          <a:ea typeface="+mn-ea"/>
          <a:cs typeface="+mn-cs"/>
        </a:defRPr>
      </a:lvl5pPr>
      <a:lvl6pPr marL="2285137" algn="l" defTabSz="914057" rtl="0" eaLnBrk="1" latinLnBrk="0" hangingPunct="1">
        <a:defRPr sz="1900" kern="1200">
          <a:solidFill>
            <a:schemeClr val="tx1"/>
          </a:solidFill>
          <a:latin typeface="+mn-lt"/>
          <a:ea typeface="+mn-ea"/>
          <a:cs typeface="+mn-cs"/>
        </a:defRPr>
      </a:lvl6pPr>
      <a:lvl7pPr marL="2742172" algn="l" defTabSz="914057" rtl="0" eaLnBrk="1" latinLnBrk="0" hangingPunct="1">
        <a:defRPr sz="1900" kern="1200">
          <a:solidFill>
            <a:schemeClr val="tx1"/>
          </a:solidFill>
          <a:latin typeface="+mn-lt"/>
          <a:ea typeface="+mn-ea"/>
          <a:cs typeface="+mn-cs"/>
        </a:defRPr>
      </a:lvl7pPr>
      <a:lvl8pPr marL="3199200" algn="l" defTabSz="914057" rtl="0" eaLnBrk="1" latinLnBrk="0" hangingPunct="1">
        <a:defRPr sz="1900" kern="1200">
          <a:solidFill>
            <a:schemeClr val="tx1"/>
          </a:solidFill>
          <a:latin typeface="+mn-lt"/>
          <a:ea typeface="+mn-ea"/>
          <a:cs typeface="+mn-cs"/>
        </a:defRPr>
      </a:lvl8pPr>
      <a:lvl9pPr marL="3656232" algn="l" defTabSz="91405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80.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4.png"/><Relationship Id="rId11" Type="http://schemas.openxmlformats.org/officeDocument/2006/relationships/image" Target="../media/image78.png"/><Relationship Id="rId5" Type="http://schemas.openxmlformats.org/officeDocument/2006/relationships/image" Target="../media/image73.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2.png"/><Relationship Id="rId9" Type="http://schemas.openxmlformats.org/officeDocument/2006/relationships/image" Target="../media/image76.png"/><Relationship Id="rId14" Type="http://schemas.openxmlformats.org/officeDocument/2006/relationships/image" Target="../media/image8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78.png"/></Relationships>
</file>

<file path=ppt/slides/_rels/slide1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5.png"/></Relationships>
</file>

<file path=ppt/slides/_rels/slide14.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101.png"/><Relationship Id="rId26" Type="http://schemas.openxmlformats.org/officeDocument/2006/relationships/image" Target="../media/image109.png"/><Relationship Id="rId3" Type="http://schemas.openxmlformats.org/officeDocument/2006/relationships/image" Target="../media/image86.png"/><Relationship Id="rId21" Type="http://schemas.openxmlformats.org/officeDocument/2006/relationships/image" Target="../media/image104.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5" Type="http://schemas.openxmlformats.org/officeDocument/2006/relationships/image" Target="../media/image108.png"/><Relationship Id="rId2" Type="http://schemas.openxmlformats.org/officeDocument/2006/relationships/notesSlide" Target="../notesSlides/notesSlide13.xml"/><Relationship Id="rId16" Type="http://schemas.openxmlformats.org/officeDocument/2006/relationships/image" Target="../media/image99.png"/><Relationship Id="rId20" Type="http://schemas.openxmlformats.org/officeDocument/2006/relationships/image" Target="../media/image103.png"/><Relationship Id="rId29" Type="http://schemas.openxmlformats.org/officeDocument/2006/relationships/image" Target="../media/image112.png"/><Relationship Id="rId1" Type="http://schemas.openxmlformats.org/officeDocument/2006/relationships/slideLayout" Target="../slideLayouts/slideLayout22.xml"/><Relationship Id="rId6" Type="http://schemas.openxmlformats.org/officeDocument/2006/relationships/image" Target="../media/image89.png"/><Relationship Id="rId11" Type="http://schemas.openxmlformats.org/officeDocument/2006/relationships/image" Target="../media/image94.png"/><Relationship Id="rId24" Type="http://schemas.openxmlformats.org/officeDocument/2006/relationships/image" Target="../media/image107.png"/><Relationship Id="rId32" Type="http://schemas.openxmlformats.org/officeDocument/2006/relationships/image" Target="../media/image115.png"/><Relationship Id="rId5" Type="http://schemas.openxmlformats.org/officeDocument/2006/relationships/image" Target="../media/image88.png"/><Relationship Id="rId15" Type="http://schemas.openxmlformats.org/officeDocument/2006/relationships/image" Target="../media/image98.png"/><Relationship Id="rId23" Type="http://schemas.openxmlformats.org/officeDocument/2006/relationships/image" Target="../media/image106.png"/><Relationship Id="rId28" Type="http://schemas.openxmlformats.org/officeDocument/2006/relationships/image" Target="../media/image111.png"/><Relationship Id="rId10" Type="http://schemas.openxmlformats.org/officeDocument/2006/relationships/image" Target="../media/image93.png"/><Relationship Id="rId19" Type="http://schemas.openxmlformats.org/officeDocument/2006/relationships/image" Target="../media/image102.png"/><Relationship Id="rId31" Type="http://schemas.openxmlformats.org/officeDocument/2006/relationships/image" Target="../media/image114.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 Id="rId22" Type="http://schemas.openxmlformats.org/officeDocument/2006/relationships/image" Target="../media/image105.png"/><Relationship Id="rId27" Type="http://schemas.openxmlformats.org/officeDocument/2006/relationships/image" Target="../media/image110.png"/><Relationship Id="rId30" Type="http://schemas.openxmlformats.org/officeDocument/2006/relationships/image" Target="../media/image11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18" Type="http://schemas.openxmlformats.org/officeDocument/2006/relationships/image" Target="../media/image39.emf"/><Relationship Id="rId26" Type="http://schemas.openxmlformats.org/officeDocument/2006/relationships/image" Target="../media/image47.emf"/><Relationship Id="rId3" Type="http://schemas.openxmlformats.org/officeDocument/2006/relationships/image" Target="../media/image24.emf"/><Relationship Id="rId21" Type="http://schemas.openxmlformats.org/officeDocument/2006/relationships/image" Target="../media/image42.emf"/><Relationship Id="rId7" Type="http://schemas.openxmlformats.org/officeDocument/2006/relationships/image" Target="../media/image28.emf"/><Relationship Id="rId12" Type="http://schemas.openxmlformats.org/officeDocument/2006/relationships/image" Target="../media/image33.emf"/><Relationship Id="rId17" Type="http://schemas.openxmlformats.org/officeDocument/2006/relationships/image" Target="../media/image38.emf"/><Relationship Id="rId25" Type="http://schemas.openxmlformats.org/officeDocument/2006/relationships/image" Target="../media/image46.emf"/><Relationship Id="rId2" Type="http://schemas.openxmlformats.org/officeDocument/2006/relationships/notesSlide" Target="../notesSlides/notesSlide5.xml"/><Relationship Id="rId16" Type="http://schemas.openxmlformats.org/officeDocument/2006/relationships/image" Target="../media/image37.emf"/><Relationship Id="rId20" Type="http://schemas.openxmlformats.org/officeDocument/2006/relationships/image" Target="../media/image41.emf"/><Relationship Id="rId29" Type="http://schemas.openxmlformats.org/officeDocument/2006/relationships/image" Target="../media/image50.emf"/><Relationship Id="rId1" Type="http://schemas.openxmlformats.org/officeDocument/2006/relationships/slideLayout" Target="../slideLayouts/slideLayout21.xml"/><Relationship Id="rId6" Type="http://schemas.openxmlformats.org/officeDocument/2006/relationships/image" Target="../media/image27.emf"/><Relationship Id="rId11" Type="http://schemas.openxmlformats.org/officeDocument/2006/relationships/image" Target="../media/image32.emf"/><Relationship Id="rId24" Type="http://schemas.openxmlformats.org/officeDocument/2006/relationships/image" Target="../media/image45.emf"/><Relationship Id="rId32" Type="http://schemas.openxmlformats.org/officeDocument/2006/relationships/image" Target="../media/image53.emf"/><Relationship Id="rId5" Type="http://schemas.openxmlformats.org/officeDocument/2006/relationships/image" Target="../media/image26.emf"/><Relationship Id="rId15" Type="http://schemas.openxmlformats.org/officeDocument/2006/relationships/image" Target="../media/image36.emf"/><Relationship Id="rId23" Type="http://schemas.openxmlformats.org/officeDocument/2006/relationships/image" Target="../media/image44.emf"/><Relationship Id="rId28" Type="http://schemas.openxmlformats.org/officeDocument/2006/relationships/image" Target="../media/image49.emf"/><Relationship Id="rId10" Type="http://schemas.openxmlformats.org/officeDocument/2006/relationships/image" Target="../media/image31.emf"/><Relationship Id="rId19" Type="http://schemas.openxmlformats.org/officeDocument/2006/relationships/image" Target="../media/image40.emf"/><Relationship Id="rId31" Type="http://schemas.openxmlformats.org/officeDocument/2006/relationships/image" Target="../media/image52.emf"/><Relationship Id="rId4" Type="http://schemas.openxmlformats.org/officeDocument/2006/relationships/image" Target="../media/image25.emf"/><Relationship Id="rId9" Type="http://schemas.openxmlformats.org/officeDocument/2006/relationships/image" Target="../media/image30.emf"/><Relationship Id="rId14" Type="http://schemas.openxmlformats.org/officeDocument/2006/relationships/image" Target="../media/image35.emf"/><Relationship Id="rId22" Type="http://schemas.openxmlformats.org/officeDocument/2006/relationships/image" Target="../media/image43.emf"/><Relationship Id="rId27" Type="http://schemas.openxmlformats.org/officeDocument/2006/relationships/image" Target="../media/image48.emf"/><Relationship Id="rId30" Type="http://schemas.openxmlformats.org/officeDocument/2006/relationships/image" Target="../media/image51.emf"/></Relationships>
</file>

<file path=ppt/slides/_rels/slide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95259" y="2274308"/>
            <a:ext cx="7019615" cy="1158005"/>
          </a:xfrm>
          <a:prstGeom prst="rect">
            <a:avLst/>
          </a:prstGeom>
        </p:spPr>
        <p:txBody>
          <a:bodyPr vert="horz" lIns="0" tIns="0" rIns="0" bIns="0" rtlCol="0" anchor="b">
            <a:noAutofit/>
          </a:bodyPr>
          <a:lstStyle>
            <a:lvl1pPr algn="l" defTabSz="914400" rtl="0" eaLnBrk="1" latinLnBrk="0" hangingPunct="1">
              <a:lnSpc>
                <a:spcPct val="80000"/>
              </a:lnSpc>
              <a:spcBef>
                <a:spcPct val="0"/>
              </a:spcBef>
              <a:buNone/>
              <a:defRPr sz="4800" b="0" kern="1200" cap="none" baseline="0">
                <a:solidFill>
                  <a:schemeClr val="tx1"/>
                </a:solidFill>
                <a:latin typeface="+mj-lt"/>
                <a:ea typeface="+mj-ea"/>
                <a:cs typeface="+mj-cs"/>
              </a:defRPr>
            </a:lvl1pPr>
          </a:lstStyle>
          <a:p>
            <a:pPr>
              <a:lnSpc>
                <a:spcPct val="90000"/>
              </a:lnSpc>
            </a:pPr>
            <a:r>
              <a:rPr lang="en-US" sz="3200" dirty="0" smtClean="0"/>
              <a:t>Disaster Recovery: The Hybrid Cloud</a:t>
            </a:r>
            <a:endParaRPr lang="en-US" sz="2800" i="1" dirty="0">
              <a:solidFill>
                <a:srgbClr val="5F5F5F"/>
              </a:solidFill>
              <a:latin typeface="Calibri"/>
            </a:endParaRPr>
          </a:p>
        </p:txBody>
      </p:sp>
      <p:sp>
        <p:nvSpPr>
          <p:cNvPr id="9" name="Text Placeholder 5"/>
          <p:cNvSpPr txBox="1">
            <a:spLocks/>
          </p:cNvSpPr>
          <p:nvPr/>
        </p:nvSpPr>
        <p:spPr>
          <a:xfrm>
            <a:off x="454322" y="3889216"/>
            <a:ext cx="9601200" cy="2514149"/>
          </a:xfrm>
          <a:prstGeom prst="rect">
            <a:avLst/>
          </a:prstGeom>
        </p:spPr>
        <p:txBody>
          <a:bodyPr vert="horz" lIns="0" tIns="0" rIns="0" bIns="0" rtlCol="0">
            <a:noAutofit/>
          </a:bodyPr>
          <a:lstStyle>
            <a:lvl1pPr marL="1588" indent="0" algn="l" defTabSz="914400" rtl="0" eaLnBrk="1" latinLnBrk="0" hangingPunct="1">
              <a:lnSpc>
                <a:spcPct val="90000"/>
              </a:lnSpc>
              <a:spcBef>
                <a:spcPts val="0"/>
              </a:spcBef>
              <a:buClr>
                <a:schemeClr val="tx1">
                  <a:lumMod val="60000"/>
                  <a:lumOff val="40000"/>
                </a:schemeClr>
              </a:buClr>
              <a:buFontTx/>
              <a:buNone/>
              <a:defRPr sz="2400" kern="1200" baseline="0">
                <a:solidFill>
                  <a:schemeClr val="tx1"/>
                </a:solidFill>
                <a:latin typeface="+mn-lt"/>
                <a:ea typeface="+mn-ea"/>
                <a:cs typeface="+mn-cs"/>
              </a:defRPr>
            </a:lvl1pPr>
            <a:lvl2pPr marL="1588" indent="0" algn="l" defTabSz="914400" rtl="0" eaLnBrk="1" latinLnBrk="0" hangingPunct="1">
              <a:lnSpc>
                <a:spcPct val="90000"/>
              </a:lnSpc>
              <a:spcBef>
                <a:spcPts val="800"/>
              </a:spcBef>
              <a:buClr>
                <a:schemeClr val="tx1">
                  <a:lumMod val="60000"/>
                  <a:lumOff val="40000"/>
                </a:schemeClr>
              </a:buClr>
              <a:buFontTx/>
              <a:buNone/>
              <a:defRPr sz="2400" kern="1200">
                <a:solidFill>
                  <a:schemeClr val="tx1"/>
                </a:solidFill>
                <a:latin typeface="+mn-lt"/>
                <a:ea typeface="+mn-ea"/>
                <a:cs typeface="+mn-cs"/>
              </a:defRPr>
            </a:lvl2pPr>
            <a:lvl3pPr marL="1588" indent="0" algn="l" defTabSz="914400" rtl="0" eaLnBrk="1" latinLnBrk="0" hangingPunct="1">
              <a:lnSpc>
                <a:spcPct val="90000"/>
              </a:lnSpc>
              <a:spcBef>
                <a:spcPts val="600"/>
              </a:spcBef>
              <a:buClr>
                <a:schemeClr val="tx1">
                  <a:lumMod val="60000"/>
                  <a:lumOff val="40000"/>
                </a:schemeClr>
              </a:buClr>
              <a:buFontTx/>
              <a:buNone/>
              <a:defRPr sz="2400" kern="1200">
                <a:solidFill>
                  <a:schemeClr val="tx1"/>
                </a:solidFill>
                <a:latin typeface="+mn-lt"/>
                <a:ea typeface="+mn-ea"/>
                <a:cs typeface="+mn-cs"/>
              </a:defRPr>
            </a:lvl3pPr>
            <a:lvl4pPr marL="1588" indent="0" algn="l" defTabSz="914400" rtl="0" eaLnBrk="1" latinLnBrk="0" hangingPunct="1">
              <a:lnSpc>
                <a:spcPct val="90000"/>
              </a:lnSpc>
              <a:spcBef>
                <a:spcPts val="600"/>
              </a:spcBef>
              <a:buClr>
                <a:schemeClr val="tx1">
                  <a:lumMod val="60000"/>
                  <a:lumOff val="40000"/>
                </a:schemeClr>
              </a:buClr>
              <a:buFontTx/>
              <a:buNone/>
              <a:defRPr sz="2400" kern="1200">
                <a:solidFill>
                  <a:schemeClr val="tx1"/>
                </a:solidFill>
                <a:latin typeface="+mn-lt"/>
                <a:ea typeface="+mn-ea"/>
                <a:cs typeface="+mn-cs"/>
              </a:defRPr>
            </a:lvl4pPr>
            <a:lvl5pPr marL="1588" indent="0" algn="l" defTabSz="914400" rtl="0" eaLnBrk="1" latinLnBrk="0" hangingPunct="1">
              <a:lnSpc>
                <a:spcPct val="90000"/>
              </a:lnSpc>
              <a:spcBef>
                <a:spcPts val="600"/>
              </a:spcBef>
              <a:buClr>
                <a:schemeClr val="tx1">
                  <a:lumMod val="60000"/>
                  <a:lumOff val="40000"/>
                </a:schemeClr>
              </a:buClr>
              <a:buFontTx/>
              <a:buNone/>
              <a:defRPr sz="2400" kern="1200">
                <a:solidFill>
                  <a:schemeClr val="tx1"/>
                </a:solidFill>
                <a:latin typeface="+mn-lt"/>
                <a:ea typeface="+mn-ea"/>
                <a:cs typeface="+mn-cs"/>
              </a:defRPr>
            </a:lvl5pPr>
            <a:lvl6pPr marL="1588" indent="0" algn="l" defTabSz="914400" rtl="0" eaLnBrk="1" latinLnBrk="0" hangingPunct="1">
              <a:lnSpc>
                <a:spcPct val="90000"/>
              </a:lnSpc>
              <a:spcBef>
                <a:spcPts val="600"/>
              </a:spcBef>
              <a:buClr>
                <a:schemeClr val="tx1">
                  <a:lumMod val="60000"/>
                  <a:lumOff val="40000"/>
                </a:schemeClr>
              </a:buClr>
              <a:buFontTx/>
              <a:buNone/>
              <a:defRPr sz="2400" kern="1200">
                <a:solidFill>
                  <a:schemeClr val="tx1"/>
                </a:solidFill>
                <a:latin typeface="+mn-lt"/>
                <a:ea typeface="+mn-ea"/>
                <a:cs typeface="+mn-cs"/>
              </a:defRPr>
            </a:lvl6pPr>
            <a:lvl7pPr marL="1588" indent="0" algn="l" defTabSz="914400" rtl="0" eaLnBrk="1" latinLnBrk="0" hangingPunct="1">
              <a:lnSpc>
                <a:spcPct val="90000"/>
              </a:lnSpc>
              <a:spcBef>
                <a:spcPts val="600"/>
              </a:spcBef>
              <a:buClr>
                <a:schemeClr val="tx1">
                  <a:lumMod val="60000"/>
                  <a:lumOff val="40000"/>
                </a:schemeClr>
              </a:buClr>
              <a:buFontTx/>
              <a:buNone/>
              <a:defRPr sz="2400" kern="1200">
                <a:solidFill>
                  <a:schemeClr val="tx1"/>
                </a:solidFill>
                <a:latin typeface="+mn-lt"/>
                <a:ea typeface="+mn-ea"/>
                <a:cs typeface="+mn-cs"/>
              </a:defRPr>
            </a:lvl7pPr>
            <a:lvl8pPr marL="1588" indent="0" algn="l" defTabSz="914400" rtl="0" eaLnBrk="1" latinLnBrk="0" hangingPunct="1">
              <a:lnSpc>
                <a:spcPct val="90000"/>
              </a:lnSpc>
              <a:spcBef>
                <a:spcPts val="600"/>
              </a:spcBef>
              <a:buClr>
                <a:schemeClr val="tx1">
                  <a:lumMod val="60000"/>
                  <a:lumOff val="40000"/>
                </a:schemeClr>
              </a:buClr>
              <a:buFontTx/>
              <a:buNone/>
              <a:defRPr sz="2400" kern="1200">
                <a:solidFill>
                  <a:schemeClr val="tx1"/>
                </a:solidFill>
                <a:latin typeface="+mn-lt"/>
                <a:ea typeface="+mn-ea"/>
                <a:cs typeface="+mn-cs"/>
              </a:defRPr>
            </a:lvl8pPr>
            <a:lvl9pPr marL="1588" indent="0" algn="l" defTabSz="914400" rtl="0" eaLnBrk="1" latinLnBrk="0" hangingPunct="1">
              <a:lnSpc>
                <a:spcPct val="90000"/>
              </a:lnSpc>
              <a:spcBef>
                <a:spcPts val="600"/>
              </a:spcBef>
              <a:buClr>
                <a:schemeClr val="tx1">
                  <a:lumMod val="60000"/>
                  <a:lumOff val="40000"/>
                </a:schemeClr>
              </a:buClr>
              <a:buFontTx/>
              <a:buNone/>
              <a:defRPr sz="2400" kern="1200">
                <a:solidFill>
                  <a:schemeClr val="tx1"/>
                </a:solidFill>
                <a:latin typeface="+mn-lt"/>
                <a:ea typeface="+mn-ea"/>
                <a:cs typeface="+mn-cs"/>
              </a:defRPr>
            </a:lvl9pPr>
          </a:lstStyle>
          <a:p>
            <a:pPr>
              <a:buClr>
                <a:srgbClr val="FFFFFF">
                  <a:lumMod val="60000"/>
                  <a:lumOff val="40000"/>
                </a:srgbClr>
              </a:buClr>
              <a:defRPr/>
            </a:pPr>
            <a:r>
              <a:rPr lang="en-US" dirty="0" smtClean="0">
                <a:solidFill>
                  <a:srgbClr val="5F5F5F"/>
                </a:solidFill>
                <a:latin typeface="Calibri"/>
              </a:rPr>
              <a:t>Costin Jiurjiu</a:t>
            </a:r>
          </a:p>
          <a:p>
            <a:pPr>
              <a:buClr>
                <a:srgbClr val="FFFFFF">
                  <a:lumMod val="60000"/>
                  <a:lumOff val="40000"/>
                </a:srgbClr>
              </a:buClr>
              <a:defRPr/>
            </a:pPr>
            <a:r>
              <a:rPr lang="en-US" dirty="0" smtClean="0">
                <a:solidFill>
                  <a:srgbClr val="FF0000"/>
                </a:solidFill>
                <a:latin typeface="Calibri"/>
              </a:rPr>
              <a:t>NO</a:t>
            </a:r>
            <a:r>
              <a:rPr lang="en-US" dirty="0" smtClean="0">
                <a:solidFill>
                  <a:srgbClr val="5F5F5F"/>
                </a:solidFill>
                <a:latin typeface="Calibri"/>
              </a:rPr>
              <a:t> time for</a:t>
            </a:r>
            <a:r>
              <a:rPr lang="en-US" dirty="0" smtClean="0">
                <a:solidFill>
                  <a:srgbClr val="FF0000"/>
                </a:solidFill>
                <a:latin typeface="Calibri"/>
              </a:rPr>
              <a:t> DOWNTIME</a:t>
            </a:r>
          </a:p>
          <a:p>
            <a:pPr>
              <a:buClr>
                <a:srgbClr val="FFFFFF">
                  <a:lumMod val="60000"/>
                  <a:lumOff val="40000"/>
                </a:srgbClr>
              </a:buClr>
              <a:defRPr/>
            </a:pPr>
            <a:r>
              <a:rPr lang="en-US" dirty="0" smtClean="0">
                <a:solidFill>
                  <a:srgbClr val="5F5F5F"/>
                </a:solidFill>
                <a:latin typeface="Calibri"/>
              </a:rPr>
              <a:t>1</a:t>
            </a:r>
            <a:r>
              <a:rPr lang="en-US" baseline="30000" dirty="0" smtClean="0">
                <a:solidFill>
                  <a:srgbClr val="5F5F5F"/>
                </a:solidFill>
                <a:latin typeface="Calibri"/>
              </a:rPr>
              <a:t>st</a:t>
            </a:r>
            <a:r>
              <a:rPr lang="en-US" dirty="0" smtClean="0">
                <a:solidFill>
                  <a:srgbClr val="5F5F5F"/>
                </a:solidFill>
                <a:latin typeface="Calibri"/>
              </a:rPr>
              <a:t> of October 2015</a:t>
            </a:r>
          </a:p>
        </p:txBody>
      </p:sp>
      <p:sp>
        <p:nvSpPr>
          <p:cNvPr id="3" name="TextBox 2"/>
          <p:cNvSpPr txBox="1"/>
          <p:nvPr/>
        </p:nvSpPr>
        <p:spPr>
          <a:xfrm>
            <a:off x="6781792" y="6658151"/>
            <a:ext cx="1218883" cy="1219200"/>
          </a:xfrm>
          <a:prstGeom prst="rect">
            <a:avLst/>
          </a:prstGeom>
          <a:noFill/>
        </p:spPr>
        <p:txBody>
          <a:bodyPr wrap="none" lIns="0" tIns="0" rIns="0" bIns="0" rtlCol="0">
            <a:noAutofit/>
          </a:bodyPr>
          <a:lstStyle/>
          <a:p>
            <a:pPr defTabSz="913943">
              <a:lnSpc>
                <a:spcPct val="90000"/>
              </a:lnSpc>
            </a:pPr>
            <a:endParaRPr lang="en-US" dirty="0">
              <a:solidFill>
                <a:srgbClr val="5F5F5F"/>
              </a:solidFill>
              <a:latin typeface="Cambria"/>
            </a:endParaRPr>
          </a:p>
        </p:txBody>
      </p:sp>
      <p:sp>
        <p:nvSpPr>
          <p:cNvPr id="2" name="TextBox 1"/>
          <p:cNvSpPr txBox="1"/>
          <p:nvPr/>
        </p:nvSpPr>
        <p:spPr>
          <a:xfrm>
            <a:off x="7674131" y="2143765"/>
            <a:ext cx="914400" cy="914400"/>
          </a:xfrm>
          <a:prstGeom prst="rect">
            <a:avLst/>
          </a:prstGeom>
          <a:noFill/>
        </p:spPr>
        <p:txBody>
          <a:bodyPr wrap="none" lIns="0" tIns="0" rIns="0" bIns="0" rtlCol="0">
            <a:noAutofit/>
          </a:bodyPr>
          <a:lstStyle/>
          <a:p>
            <a:pPr defTabSz="914019">
              <a:lnSpc>
                <a:spcPct val="90000"/>
              </a:lnSpc>
            </a:pPr>
            <a:endParaRPr lang="en-US" dirty="0">
              <a:solidFill>
                <a:srgbClr val="5F5F5F"/>
              </a:solidFill>
              <a:latin typeface="Cambria"/>
            </a:endParaRPr>
          </a:p>
        </p:txBody>
      </p:sp>
    </p:spTree>
    <p:extLst>
      <p:ext uri="{BB962C8B-B14F-4D97-AF65-F5344CB8AC3E}">
        <p14:creationId xmlns:p14="http://schemas.microsoft.com/office/powerpoint/2010/main" val="9066287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loud 379"/>
          <p:cNvSpPr/>
          <p:nvPr/>
        </p:nvSpPr>
        <p:spPr bwMode="auto">
          <a:xfrm>
            <a:off x="6335233" y="822529"/>
            <a:ext cx="5450912" cy="5295845"/>
          </a:xfrm>
          <a:prstGeom prst="cloud">
            <a:avLst/>
          </a:prstGeom>
          <a:solidFill>
            <a:schemeClr val="bg1">
              <a:lumMod val="85000"/>
            </a:schemeClr>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2067" tIns="46035" rIns="92067" bIns="46035" numCol="1" rtlCol="0" anchor="t" anchorCtr="0" compatLnSpc="1">
            <a:prstTxWarp prst="textNoShape">
              <a:avLst/>
            </a:prstTxWarp>
            <a:noAutofit/>
          </a:bodyPr>
          <a:lstStyle/>
          <a:p>
            <a:pPr marL="119027" indent="-119027" algn="ctr" defTabSz="914209" fontAlgn="base">
              <a:lnSpc>
                <a:spcPct val="90000"/>
              </a:lnSpc>
              <a:spcBef>
                <a:spcPct val="50000"/>
              </a:spcBef>
              <a:spcAft>
                <a:spcPct val="0"/>
              </a:spcAft>
              <a:buClr>
                <a:srgbClr val="829E7E"/>
              </a:buClr>
            </a:pPr>
            <a:endParaRPr kumimoji="1" lang="en-CA" sz="2000" dirty="0">
              <a:solidFill>
                <a:srgbClr val="000000"/>
              </a:solidFill>
              <a:ea typeface="Meiryo UI" pitchFamily="50" charset="-128"/>
              <a:cs typeface="Meiryo UI" pitchFamily="50" charset="-128"/>
            </a:endParaRPr>
          </a:p>
        </p:txBody>
      </p:sp>
      <p:sp>
        <p:nvSpPr>
          <p:cNvPr id="31" name="TextBox 42"/>
          <p:cNvSpPr txBox="1">
            <a:spLocks noChangeArrowheads="1"/>
          </p:cNvSpPr>
          <p:nvPr/>
        </p:nvSpPr>
        <p:spPr bwMode="auto">
          <a:xfrm>
            <a:off x="6162058" y="6017303"/>
            <a:ext cx="5211866" cy="400111"/>
          </a:xfrm>
          <a:prstGeom prst="rect">
            <a:avLst/>
          </a:prstGeom>
          <a:noFill/>
          <a:ln w="9525">
            <a:noFill/>
            <a:miter lim="800000"/>
            <a:headEnd/>
            <a:tailEnd/>
          </a:ln>
        </p:spPr>
        <p:txBody>
          <a:bodyPr wrap="square" lIns="45717" tIns="45717" rIns="91432" bIns="45717">
            <a:spAutoFit/>
          </a:bodyPr>
          <a:lstStyle/>
          <a:p>
            <a:pPr algn="ctr" defTabSz="914209"/>
            <a:r>
              <a:rPr lang="en-US" sz="2000" b="1" dirty="0">
                <a:solidFill>
                  <a:srgbClr val="BF0000"/>
                </a:solidFill>
              </a:rPr>
              <a:t>Standby Database(s) on Oracle Public Cloud</a:t>
            </a:r>
          </a:p>
        </p:txBody>
      </p:sp>
      <p:cxnSp>
        <p:nvCxnSpPr>
          <p:cNvPr id="43" name="Straight Connector 42"/>
          <p:cNvCxnSpPr/>
          <p:nvPr/>
        </p:nvCxnSpPr>
        <p:spPr>
          <a:xfrm>
            <a:off x="5757992" y="1197718"/>
            <a:ext cx="15413" cy="4992113"/>
          </a:xfrm>
          <a:prstGeom prst="line">
            <a:avLst/>
          </a:prstGeom>
          <a:ln w="19050">
            <a:solidFill>
              <a:srgbClr val="3366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stretch>
            <a:fillRect/>
          </a:stretch>
        </p:blipFill>
        <p:spPr>
          <a:xfrm>
            <a:off x="475541" y="3114597"/>
            <a:ext cx="886186" cy="886187"/>
          </a:xfrm>
          <a:prstGeom prst="rect">
            <a:avLst/>
          </a:prstGeom>
        </p:spPr>
      </p:pic>
      <p:pic>
        <p:nvPicPr>
          <p:cNvPr id="33" name="Picture 32"/>
          <p:cNvPicPr>
            <a:picLocks noChangeAspect="1"/>
          </p:cNvPicPr>
          <p:nvPr/>
        </p:nvPicPr>
        <p:blipFill>
          <a:blip r:embed="rId4" cstate="print"/>
          <a:stretch>
            <a:fillRect/>
          </a:stretch>
        </p:blipFill>
        <p:spPr>
          <a:xfrm>
            <a:off x="1823480" y="1731297"/>
            <a:ext cx="1509713" cy="1509713"/>
          </a:xfrm>
          <a:prstGeom prst="rect">
            <a:avLst/>
          </a:prstGeom>
        </p:spPr>
      </p:pic>
      <p:pic>
        <p:nvPicPr>
          <p:cNvPr id="9" name="Picture 8" descr="oracleserver-x-dark.png"/>
          <p:cNvPicPr>
            <a:picLocks noChangeAspect="1"/>
          </p:cNvPicPr>
          <p:nvPr/>
        </p:nvPicPr>
        <p:blipFill>
          <a:blip r:embed="rId5" cstate="print"/>
          <a:stretch>
            <a:fillRect/>
          </a:stretch>
        </p:blipFill>
        <p:spPr>
          <a:xfrm>
            <a:off x="4126964" y="1488840"/>
            <a:ext cx="518176" cy="1237309"/>
          </a:xfrm>
          <a:prstGeom prst="rect">
            <a:avLst/>
          </a:prstGeom>
        </p:spPr>
      </p:pic>
      <p:grpSp>
        <p:nvGrpSpPr>
          <p:cNvPr id="3" name="Group 23"/>
          <p:cNvGrpSpPr/>
          <p:nvPr/>
        </p:nvGrpSpPr>
        <p:grpSpPr>
          <a:xfrm>
            <a:off x="4160685" y="4134111"/>
            <a:ext cx="1009242" cy="1060799"/>
            <a:chOff x="1317765" y="4437145"/>
            <a:chExt cx="1009243" cy="1060799"/>
          </a:xfrm>
        </p:grpSpPr>
        <p:pic>
          <p:nvPicPr>
            <p:cNvPr id="14" name="Picture 13" descr="servers-hot.png"/>
            <p:cNvPicPr>
              <a:picLocks noChangeAspect="1"/>
            </p:cNvPicPr>
            <p:nvPr/>
          </p:nvPicPr>
          <p:blipFill>
            <a:blip r:embed="rId6" cstate="print">
              <a:duotone>
                <a:schemeClr val="accent6">
                  <a:shade val="45000"/>
                  <a:satMod val="135000"/>
                </a:schemeClr>
                <a:prstClr val="white"/>
              </a:duotone>
            </a:blip>
            <a:stretch>
              <a:fillRect/>
            </a:stretch>
          </p:blipFill>
          <p:spPr>
            <a:xfrm>
              <a:off x="1317765" y="4437145"/>
              <a:ext cx="906808" cy="786609"/>
            </a:xfrm>
            <a:prstGeom prst="rect">
              <a:avLst/>
            </a:prstGeom>
          </p:spPr>
        </p:pic>
        <p:pic>
          <p:nvPicPr>
            <p:cNvPr id="37" name="Picture 36"/>
            <p:cNvPicPr>
              <a:picLocks noChangeAspect="1"/>
            </p:cNvPicPr>
            <p:nvPr/>
          </p:nvPicPr>
          <p:blipFill>
            <a:blip r:embed="rId7" cstate="print"/>
            <a:stretch>
              <a:fillRect/>
            </a:stretch>
          </p:blipFill>
          <p:spPr>
            <a:xfrm>
              <a:off x="1620197" y="4830693"/>
              <a:ext cx="706811" cy="667251"/>
            </a:xfrm>
            <a:prstGeom prst="rect">
              <a:avLst/>
            </a:prstGeom>
          </p:spPr>
        </p:pic>
      </p:grpSp>
      <p:sp>
        <p:nvSpPr>
          <p:cNvPr id="55" name="TextBox 54"/>
          <p:cNvSpPr txBox="1"/>
          <p:nvPr/>
        </p:nvSpPr>
        <p:spPr>
          <a:xfrm>
            <a:off x="4066830" y="5465397"/>
            <a:ext cx="1081161" cy="257419"/>
          </a:xfrm>
          <a:prstGeom prst="rect">
            <a:avLst/>
          </a:prstGeom>
          <a:ln>
            <a:solidFill>
              <a:srgbClr val="FFFFFF"/>
            </a:solidFill>
          </a:ln>
        </p:spPr>
        <p:style>
          <a:lnRef idx="2">
            <a:schemeClr val="accent4"/>
          </a:lnRef>
          <a:fillRef idx="1">
            <a:schemeClr val="lt1"/>
          </a:fillRef>
          <a:effectRef idx="0">
            <a:schemeClr val="accent4"/>
          </a:effectRef>
          <a:fontRef idx="minor">
            <a:schemeClr val="dk1"/>
          </a:fontRef>
        </p:style>
        <p:txBody>
          <a:bodyPr wrap="square" lIns="0" tIns="0" rIns="0" bIns="0" rtlCol="0">
            <a:noAutofit/>
          </a:bodyPr>
          <a:lstStyle/>
          <a:p>
            <a:pPr algn="ctr" defTabSz="914209">
              <a:lnSpc>
                <a:spcPct val="90000"/>
              </a:lnSpc>
            </a:pPr>
            <a:r>
              <a:rPr lang="en-US" dirty="0">
                <a:solidFill>
                  <a:srgbClr val="5F5F5F"/>
                </a:solidFill>
              </a:rPr>
              <a:t>Databases</a:t>
            </a:r>
          </a:p>
        </p:txBody>
      </p:sp>
      <p:sp>
        <p:nvSpPr>
          <p:cNvPr id="56" name="TextBox 55"/>
          <p:cNvSpPr txBox="1"/>
          <p:nvPr/>
        </p:nvSpPr>
        <p:spPr>
          <a:xfrm>
            <a:off x="2047653" y="5467937"/>
            <a:ext cx="1250720" cy="276631"/>
          </a:xfrm>
          <a:prstGeom prst="rect">
            <a:avLst/>
          </a:prstGeom>
          <a:ln>
            <a:solidFill>
              <a:srgbClr val="FFFFFF"/>
            </a:solidFill>
          </a:ln>
        </p:spPr>
        <p:style>
          <a:lnRef idx="2">
            <a:schemeClr val="accent4"/>
          </a:lnRef>
          <a:fillRef idx="1">
            <a:schemeClr val="lt1"/>
          </a:fillRef>
          <a:effectRef idx="0">
            <a:schemeClr val="accent4"/>
          </a:effectRef>
          <a:fontRef idx="minor">
            <a:schemeClr val="dk1"/>
          </a:fontRef>
        </p:style>
        <p:txBody>
          <a:bodyPr wrap="square" lIns="0" tIns="0" rIns="0" bIns="0" rtlCol="0">
            <a:noAutofit/>
          </a:bodyPr>
          <a:lstStyle/>
          <a:p>
            <a:pPr algn="ctr" defTabSz="914209">
              <a:lnSpc>
                <a:spcPct val="90000"/>
              </a:lnSpc>
            </a:pPr>
            <a:r>
              <a:rPr lang="en-US" dirty="0">
                <a:solidFill>
                  <a:srgbClr val="5F5F5F"/>
                </a:solidFill>
              </a:rPr>
              <a:t>Applications</a:t>
            </a:r>
          </a:p>
        </p:txBody>
      </p:sp>
      <p:sp>
        <p:nvSpPr>
          <p:cNvPr id="57" name="TextBox 56"/>
          <p:cNvSpPr txBox="1"/>
          <p:nvPr/>
        </p:nvSpPr>
        <p:spPr>
          <a:xfrm>
            <a:off x="570616" y="5474897"/>
            <a:ext cx="753051" cy="25947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0" tIns="0" rIns="0" bIns="0" rtlCol="0">
            <a:noAutofit/>
          </a:bodyPr>
          <a:lstStyle/>
          <a:p>
            <a:pPr algn="ctr" defTabSz="914209">
              <a:lnSpc>
                <a:spcPct val="90000"/>
              </a:lnSpc>
            </a:pPr>
            <a:r>
              <a:rPr lang="en-US" dirty="0">
                <a:solidFill>
                  <a:srgbClr val="5F5F5F"/>
                </a:solidFill>
              </a:rPr>
              <a:t>Clients</a:t>
            </a:r>
          </a:p>
        </p:txBody>
      </p:sp>
      <p:pic>
        <p:nvPicPr>
          <p:cNvPr id="82" name="Picture 81"/>
          <p:cNvPicPr>
            <a:picLocks noChangeAspect="1"/>
          </p:cNvPicPr>
          <p:nvPr/>
        </p:nvPicPr>
        <p:blipFill>
          <a:blip r:embed="rId8" cstate="print"/>
          <a:stretch>
            <a:fillRect/>
          </a:stretch>
        </p:blipFill>
        <p:spPr>
          <a:xfrm>
            <a:off x="9374100" y="3923426"/>
            <a:ext cx="1332376" cy="1332376"/>
          </a:xfrm>
          <a:prstGeom prst="rect">
            <a:avLst/>
          </a:prstGeom>
        </p:spPr>
      </p:pic>
      <p:sp>
        <p:nvSpPr>
          <p:cNvPr id="83" name="TextBox 42"/>
          <p:cNvSpPr txBox="1">
            <a:spLocks noChangeArrowheads="1"/>
          </p:cNvSpPr>
          <p:nvPr/>
        </p:nvSpPr>
        <p:spPr bwMode="auto">
          <a:xfrm>
            <a:off x="834835" y="6021919"/>
            <a:ext cx="5041748" cy="400111"/>
          </a:xfrm>
          <a:prstGeom prst="rect">
            <a:avLst/>
          </a:prstGeom>
          <a:noFill/>
          <a:ln w="9525">
            <a:noFill/>
            <a:miter lim="800000"/>
            <a:headEnd/>
            <a:tailEnd/>
          </a:ln>
        </p:spPr>
        <p:txBody>
          <a:bodyPr wrap="square" lIns="45717" tIns="45717" rIns="91432" bIns="45717">
            <a:spAutoFit/>
          </a:bodyPr>
          <a:lstStyle/>
          <a:p>
            <a:pPr algn="ctr" defTabSz="914209"/>
            <a:r>
              <a:rPr lang="en-US" sz="2000" b="1" dirty="0">
                <a:solidFill>
                  <a:srgbClr val="BF0000"/>
                </a:solidFill>
              </a:rPr>
              <a:t>On-Premises (Production)</a:t>
            </a:r>
          </a:p>
        </p:txBody>
      </p:sp>
      <p:sp>
        <p:nvSpPr>
          <p:cNvPr id="110" name="TextBox 109"/>
          <p:cNvSpPr txBox="1"/>
          <p:nvPr/>
        </p:nvSpPr>
        <p:spPr>
          <a:xfrm>
            <a:off x="8765398" y="5130864"/>
            <a:ext cx="1205619" cy="508083"/>
          </a:xfrm>
          <a:prstGeom prst="rect">
            <a:avLst/>
          </a:prstGeom>
          <a:noFill/>
        </p:spPr>
        <p:txBody>
          <a:bodyPr wrap="square" lIns="0" tIns="0" rIns="0" bIns="0" rtlCol="0">
            <a:noAutofit/>
          </a:bodyPr>
          <a:lstStyle/>
          <a:p>
            <a:pPr algn="ctr" defTabSz="914209">
              <a:lnSpc>
                <a:spcPct val="90000"/>
              </a:lnSpc>
            </a:pPr>
            <a:r>
              <a:rPr lang="en-US" dirty="0">
                <a:solidFill>
                  <a:srgbClr val="5F5F5F"/>
                </a:solidFill>
              </a:rPr>
              <a:t>Database </a:t>
            </a:r>
          </a:p>
          <a:p>
            <a:pPr algn="ctr" defTabSz="914209">
              <a:lnSpc>
                <a:spcPct val="90000"/>
              </a:lnSpc>
            </a:pPr>
            <a:r>
              <a:rPr lang="en-US" dirty="0">
                <a:solidFill>
                  <a:srgbClr val="5F5F5F"/>
                </a:solidFill>
              </a:rPr>
              <a:t>Backup </a:t>
            </a:r>
          </a:p>
          <a:p>
            <a:pPr algn="ctr" defTabSz="914209">
              <a:lnSpc>
                <a:spcPct val="90000"/>
              </a:lnSpc>
            </a:pPr>
            <a:r>
              <a:rPr lang="en-US" dirty="0">
                <a:solidFill>
                  <a:srgbClr val="5F5F5F"/>
                </a:solidFill>
              </a:rPr>
              <a:t>Service</a:t>
            </a:r>
          </a:p>
        </p:txBody>
      </p:sp>
      <p:grpSp>
        <p:nvGrpSpPr>
          <p:cNvPr id="5" name="Group 24"/>
          <p:cNvGrpSpPr/>
          <p:nvPr/>
        </p:nvGrpSpPr>
        <p:grpSpPr>
          <a:xfrm>
            <a:off x="2063353" y="3876933"/>
            <a:ext cx="1270218" cy="942787"/>
            <a:chOff x="3347717" y="2405043"/>
            <a:chExt cx="1603503" cy="1108880"/>
          </a:xfrm>
        </p:grpSpPr>
        <p:pic>
          <p:nvPicPr>
            <p:cNvPr id="51" name="Picture 50"/>
            <p:cNvPicPr>
              <a:picLocks noChangeAspect="1"/>
            </p:cNvPicPr>
            <p:nvPr/>
          </p:nvPicPr>
          <p:blipFill>
            <a:blip r:embed="rId9" cstate="print"/>
            <a:stretch>
              <a:fillRect/>
            </a:stretch>
          </p:blipFill>
          <p:spPr>
            <a:xfrm>
              <a:off x="3347717" y="2405043"/>
              <a:ext cx="1298703" cy="804080"/>
            </a:xfrm>
            <a:prstGeom prst="rect">
              <a:avLst/>
            </a:prstGeom>
          </p:spPr>
        </p:pic>
        <p:pic>
          <p:nvPicPr>
            <p:cNvPr id="44" name="Picture 43"/>
            <p:cNvPicPr>
              <a:picLocks noChangeAspect="1"/>
            </p:cNvPicPr>
            <p:nvPr/>
          </p:nvPicPr>
          <p:blipFill>
            <a:blip r:embed="rId9" cstate="print"/>
            <a:stretch>
              <a:fillRect/>
            </a:stretch>
          </p:blipFill>
          <p:spPr>
            <a:xfrm>
              <a:off x="3500117" y="2557443"/>
              <a:ext cx="1298703" cy="804080"/>
            </a:xfrm>
            <a:prstGeom prst="rect">
              <a:avLst/>
            </a:prstGeom>
          </p:spPr>
        </p:pic>
        <p:pic>
          <p:nvPicPr>
            <p:cNvPr id="47" name="Picture 46"/>
            <p:cNvPicPr>
              <a:picLocks noChangeAspect="1"/>
            </p:cNvPicPr>
            <p:nvPr/>
          </p:nvPicPr>
          <p:blipFill>
            <a:blip r:embed="rId9" cstate="print"/>
            <a:stretch>
              <a:fillRect/>
            </a:stretch>
          </p:blipFill>
          <p:spPr>
            <a:xfrm>
              <a:off x="3652517" y="2709843"/>
              <a:ext cx="1298703" cy="804080"/>
            </a:xfrm>
            <a:prstGeom prst="rect">
              <a:avLst/>
            </a:prstGeom>
          </p:spPr>
        </p:pic>
      </p:grpSp>
      <p:pic>
        <p:nvPicPr>
          <p:cNvPr id="80" name="Picture 79"/>
          <p:cNvPicPr>
            <a:picLocks noChangeAspect="1"/>
          </p:cNvPicPr>
          <p:nvPr/>
        </p:nvPicPr>
        <p:blipFill>
          <a:blip r:embed="rId10" cstate="print"/>
          <a:stretch>
            <a:fillRect/>
          </a:stretch>
        </p:blipFill>
        <p:spPr>
          <a:xfrm>
            <a:off x="4399049" y="2154757"/>
            <a:ext cx="728807" cy="688015"/>
          </a:xfrm>
          <a:prstGeom prst="rect">
            <a:avLst/>
          </a:prstGeom>
        </p:spPr>
      </p:pic>
      <p:cxnSp>
        <p:nvCxnSpPr>
          <p:cNvPr id="27" name="Straight Connector 26"/>
          <p:cNvCxnSpPr/>
          <p:nvPr/>
        </p:nvCxnSpPr>
        <p:spPr>
          <a:xfrm flipV="1">
            <a:off x="1515262" y="2871631"/>
            <a:ext cx="404069" cy="303039"/>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15264" y="3622005"/>
            <a:ext cx="404069" cy="274176"/>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75848" y="2092393"/>
            <a:ext cx="707122" cy="0"/>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521176" y="4487826"/>
            <a:ext cx="490656" cy="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rot="16200000">
            <a:off x="3513448" y="3570860"/>
            <a:ext cx="4502253" cy="246594"/>
          </a:xfrm>
          <a:prstGeom prst="rect">
            <a:avLst/>
          </a:prstGeom>
        </p:spPr>
        <p:style>
          <a:lnRef idx="1">
            <a:schemeClr val="accent3"/>
          </a:lnRef>
          <a:fillRef idx="3">
            <a:schemeClr val="accent3"/>
          </a:fillRef>
          <a:effectRef idx="2">
            <a:schemeClr val="accent3"/>
          </a:effectRef>
          <a:fontRef idx="minor">
            <a:schemeClr val="lt1"/>
          </a:fontRef>
        </p:style>
        <p:txBody>
          <a:bodyPr wrap="square" lIns="0" tIns="0" rIns="0" bIns="0" rtlCol="0">
            <a:noAutofit/>
          </a:bodyPr>
          <a:lstStyle/>
          <a:p>
            <a:pPr algn="ctr" defTabSz="914209">
              <a:lnSpc>
                <a:spcPct val="90000"/>
              </a:lnSpc>
            </a:pPr>
            <a:r>
              <a:rPr lang="en-US" dirty="0">
                <a:solidFill>
                  <a:schemeClr val="bg1"/>
                </a:solidFill>
              </a:rPr>
              <a:t> Firewall</a:t>
            </a:r>
          </a:p>
        </p:txBody>
      </p:sp>
      <p:sp>
        <p:nvSpPr>
          <p:cNvPr id="101" name="TextBox 100"/>
          <p:cNvSpPr txBox="1"/>
          <p:nvPr/>
        </p:nvSpPr>
        <p:spPr>
          <a:xfrm>
            <a:off x="7048037" y="4580393"/>
            <a:ext cx="1144829" cy="829358"/>
          </a:xfrm>
          <a:prstGeom prst="rect">
            <a:avLst/>
          </a:prstGeom>
          <a:noFill/>
        </p:spPr>
        <p:txBody>
          <a:bodyPr wrap="square" lIns="0" tIns="0" rIns="0" bIns="0" rtlCol="0">
            <a:noAutofit/>
          </a:bodyPr>
          <a:lstStyle/>
          <a:p>
            <a:pPr algn="ctr" defTabSz="914209">
              <a:lnSpc>
                <a:spcPct val="90000"/>
              </a:lnSpc>
            </a:pPr>
            <a:r>
              <a:rPr lang="en-US" dirty="0" smtClean="0">
                <a:solidFill>
                  <a:srgbClr val="5F5F5F"/>
                </a:solidFill>
              </a:rPr>
              <a:t>Database Cloud Service</a:t>
            </a:r>
            <a:endParaRPr lang="en-US" dirty="0">
              <a:solidFill>
                <a:srgbClr val="5F5F5F"/>
              </a:solidFill>
            </a:endParaRPr>
          </a:p>
        </p:txBody>
      </p:sp>
      <p:cxnSp>
        <p:nvCxnSpPr>
          <p:cNvPr id="124" name="Straight Connector 123"/>
          <p:cNvCxnSpPr/>
          <p:nvPr/>
        </p:nvCxnSpPr>
        <p:spPr>
          <a:xfrm flipV="1">
            <a:off x="4646798" y="1958338"/>
            <a:ext cx="2269064" cy="4185"/>
          </a:xfrm>
          <a:prstGeom prst="line">
            <a:avLst/>
          </a:prstGeom>
          <a:ln w="38100" cmpd="sng">
            <a:solidFill>
              <a:srgbClr val="0000FF"/>
            </a:solidFill>
            <a:miter lim="800000"/>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895585" y="4237365"/>
            <a:ext cx="2096179" cy="275391"/>
          </a:xfrm>
          <a:prstGeom prst="rect">
            <a:avLst/>
          </a:prstGeom>
          <a:noFill/>
        </p:spPr>
        <p:txBody>
          <a:bodyPr wrap="square" lIns="0" tIns="0" rIns="0" bIns="0" rtlCol="0">
            <a:noAutofit/>
          </a:bodyPr>
          <a:lstStyle/>
          <a:p>
            <a:pPr algn="ctr" defTabSz="914209">
              <a:lnSpc>
                <a:spcPct val="90000"/>
              </a:lnSpc>
            </a:pPr>
            <a:r>
              <a:rPr lang="en-US" b="1" dirty="0">
                <a:solidFill>
                  <a:srgbClr val="5F5F5F"/>
                </a:solidFill>
              </a:rPr>
              <a:t>Active Data Guard</a:t>
            </a:r>
          </a:p>
          <a:p>
            <a:pPr algn="ctr" defTabSz="914209">
              <a:lnSpc>
                <a:spcPct val="90000"/>
              </a:lnSpc>
            </a:pPr>
            <a:r>
              <a:rPr lang="en-US" b="1" dirty="0">
                <a:solidFill>
                  <a:srgbClr val="5F5F5F"/>
                </a:solidFill>
              </a:rPr>
              <a:t>(Encrypted)</a:t>
            </a:r>
          </a:p>
        </p:txBody>
      </p:sp>
      <p:cxnSp>
        <p:nvCxnSpPr>
          <p:cNvPr id="62" name="Straight Connector 61"/>
          <p:cNvCxnSpPr>
            <a:stCxn id="14" idx="3"/>
          </p:cNvCxnSpPr>
          <p:nvPr/>
        </p:nvCxnSpPr>
        <p:spPr>
          <a:xfrm flipV="1">
            <a:off x="5067492" y="4513354"/>
            <a:ext cx="1343453" cy="14063"/>
          </a:xfrm>
          <a:prstGeom prst="line">
            <a:avLst/>
          </a:prstGeom>
          <a:ln w="38100" cmpd="sng">
            <a:solidFill>
              <a:srgbClr val="0000FF"/>
            </a:solidFill>
            <a:miter lim="800000"/>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680769" y="1681758"/>
            <a:ext cx="2096179" cy="275391"/>
          </a:xfrm>
          <a:prstGeom prst="rect">
            <a:avLst/>
          </a:prstGeom>
          <a:noFill/>
        </p:spPr>
        <p:txBody>
          <a:bodyPr wrap="square" lIns="0" tIns="0" rIns="0" bIns="0" rtlCol="0">
            <a:noAutofit/>
          </a:bodyPr>
          <a:lstStyle/>
          <a:p>
            <a:pPr algn="ctr" defTabSz="914209">
              <a:lnSpc>
                <a:spcPct val="90000"/>
              </a:lnSpc>
            </a:pPr>
            <a:r>
              <a:rPr lang="en-US" b="1" dirty="0">
                <a:solidFill>
                  <a:srgbClr val="5F5F5F"/>
                </a:solidFill>
              </a:rPr>
              <a:t>Active Data Guard</a:t>
            </a:r>
          </a:p>
          <a:p>
            <a:pPr algn="ctr" defTabSz="914209">
              <a:lnSpc>
                <a:spcPct val="90000"/>
              </a:lnSpc>
            </a:pPr>
            <a:r>
              <a:rPr lang="en-US" b="1" dirty="0">
                <a:solidFill>
                  <a:srgbClr val="5F5F5F"/>
                </a:solidFill>
              </a:rPr>
              <a:t>(Encrypted)</a:t>
            </a:r>
          </a:p>
        </p:txBody>
      </p:sp>
      <p:sp>
        <p:nvSpPr>
          <p:cNvPr id="22" name="TextBox 21"/>
          <p:cNvSpPr txBox="1"/>
          <p:nvPr/>
        </p:nvSpPr>
        <p:spPr>
          <a:xfrm>
            <a:off x="9901838" y="1143174"/>
            <a:ext cx="2004377" cy="749676"/>
          </a:xfrm>
          <a:prstGeom prst="rect">
            <a:avLst/>
          </a:prstGeom>
          <a:noFill/>
        </p:spPr>
        <p:txBody>
          <a:bodyPr wrap="square" lIns="0" tIns="0" rIns="0" bIns="0" rtlCol="0">
            <a:noAutofit/>
          </a:bodyPr>
          <a:lstStyle/>
          <a:p>
            <a:pPr defTabSz="914209">
              <a:lnSpc>
                <a:spcPct val="90000"/>
              </a:lnSpc>
            </a:pPr>
            <a:r>
              <a:rPr lang="en-US" b="1" dirty="0">
                <a:solidFill>
                  <a:srgbClr val="5F5F5F"/>
                </a:solidFill>
              </a:rPr>
              <a:t>Oracle Public Cloud</a:t>
            </a:r>
          </a:p>
        </p:txBody>
      </p:sp>
      <p:cxnSp>
        <p:nvCxnSpPr>
          <p:cNvPr id="71" name="Straight Connector 70"/>
          <p:cNvCxnSpPr/>
          <p:nvPr/>
        </p:nvCxnSpPr>
        <p:spPr>
          <a:xfrm>
            <a:off x="8287455" y="3934508"/>
            <a:ext cx="1090980" cy="559566"/>
          </a:xfrm>
          <a:prstGeom prst="line">
            <a:avLst/>
          </a:prstGeom>
          <a:ln w="38100" cmpd="sng">
            <a:solidFill>
              <a:schemeClr val="accent2">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48" name="Group 18"/>
          <p:cNvGrpSpPr/>
          <p:nvPr/>
        </p:nvGrpSpPr>
        <p:grpSpPr>
          <a:xfrm>
            <a:off x="6953246" y="2637676"/>
            <a:ext cx="1123435" cy="1947156"/>
            <a:chOff x="6987364" y="3537064"/>
            <a:chExt cx="694246" cy="1383668"/>
          </a:xfrm>
        </p:grpSpPr>
        <p:grpSp>
          <p:nvGrpSpPr>
            <p:cNvPr id="49" name="Group 15"/>
            <p:cNvGrpSpPr/>
            <p:nvPr/>
          </p:nvGrpSpPr>
          <p:grpSpPr>
            <a:xfrm>
              <a:off x="6987364" y="3537064"/>
              <a:ext cx="683612" cy="1311890"/>
              <a:chOff x="6987364" y="3537064"/>
              <a:chExt cx="683612" cy="1311890"/>
            </a:xfrm>
          </p:grpSpPr>
          <p:pic>
            <p:nvPicPr>
              <p:cNvPr id="52" name="Picture 51" descr="server-netapp.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87364" y="3889725"/>
                <a:ext cx="314747" cy="959229"/>
              </a:xfrm>
              <a:prstGeom prst="rect">
                <a:avLst/>
              </a:prstGeom>
            </p:spPr>
          </p:pic>
          <p:pic>
            <p:nvPicPr>
              <p:cNvPr id="53" name="Picture 52" descr="server-netapp.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54195" y="3666937"/>
                <a:ext cx="314747" cy="959229"/>
              </a:xfrm>
              <a:prstGeom prst="rect">
                <a:avLst/>
              </a:prstGeom>
            </p:spPr>
          </p:pic>
          <p:pic>
            <p:nvPicPr>
              <p:cNvPr id="54" name="Picture 53" descr="server-netapp.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56229" y="3537064"/>
                <a:ext cx="314747" cy="959229"/>
              </a:xfrm>
              <a:prstGeom prst="rect">
                <a:avLst/>
              </a:prstGeom>
            </p:spPr>
          </p:pic>
        </p:grpSp>
        <p:pic>
          <p:nvPicPr>
            <p:cNvPr id="50" name="Picture 49" descr="database-symbol-gear-51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44700" y="4383822"/>
              <a:ext cx="536910" cy="536910"/>
            </a:xfrm>
            <a:prstGeom prst="rect">
              <a:avLst/>
            </a:prstGeom>
          </p:spPr>
        </p:pic>
      </p:grpSp>
      <p:pic>
        <p:nvPicPr>
          <p:cNvPr id="64" name="Picture 63"/>
          <p:cNvPicPr>
            <a:picLocks noChangeAspect="1"/>
          </p:cNvPicPr>
          <p:nvPr/>
        </p:nvPicPr>
        <p:blipFill>
          <a:blip r:embed="rId13" cstate="print"/>
          <a:stretch>
            <a:fillRect/>
          </a:stretch>
        </p:blipFill>
        <p:spPr>
          <a:xfrm>
            <a:off x="8565902" y="758642"/>
            <a:ext cx="954833" cy="954832"/>
          </a:xfrm>
          <a:prstGeom prst="rect">
            <a:avLst/>
          </a:prstGeom>
        </p:spPr>
      </p:pic>
      <p:pic>
        <p:nvPicPr>
          <p:cNvPr id="66" name="Picture 65"/>
          <p:cNvPicPr>
            <a:picLocks noChangeAspect="1"/>
          </p:cNvPicPr>
          <p:nvPr/>
        </p:nvPicPr>
        <p:blipFill>
          <a:blip r:embed="rId14" cstate="print"/>
          <a:stretch>
            <a:fillRect/>
          </a:stretch>
        </p:blipFill>
        <p:spPr>
          <a:xfrm>
            <a:off x="7114089" y="825844"/>
            <a:ext cx="1298703" cy="804080"/>
          </a:xfrm>
          <a:prstGeom prst="rect">
            <a:avLst/>
          </a:prstGeom>
        </p:spPr>
      </p:pic>
      <p:sp>
        <p:nvSpPr>
          <p:cNvPr id="67" name="TextBox 66"/>
          <p:cNvSpPr txBox="1"/>
          <p:nvPr/>
        </p:nvSpPr>
        <p:spPr>
          <a:xfrm>
            <a:off x="7464146" y="405413"/>
            <a:ext cx="2260485" cy="415456"/>
          </a:xfrm>
          <a:prstGeom prst="rect">
            <a:avLst/>
          </a:prstGeom>
          <a:noFill/>
          <a:ln>
            <a:noFill/>
          </a:ln>
        </p:spPr>
        <p:txBody>
          <a:bodyPr wrap="square" lIns="121867" tIns="60933" rIns="121867" bIns="60933" rtlCol="0">
            <a:spAutoFit/>
          </a:bodyPr>
          <a:lstStyle/>
          <a:p>
            <a:pPr algn="ctr"/>
            <a:r>
              <a:rPr lang="en-US" dirty="0" smtClean="0"/>
              <a:t>Reporting</a:t>
            </a:r>
          </a:p>
        </p:txBody>
      </p:sp>
      <p:cxnSp>
        <p:nvCxnSpPr>
          <p:cNvPr id="12" name="Straight Connector 11"/>
          <p:cNvCxnSpPr/>
          <p:nvPr/>
        </p:nvCxnSpPr>
        <p:spPr>
          <a:xfrm flipV="1">
            <a:off x="8192997" y="1716681"/>
            <a:ext cx="222473" cy="978501"/>
          </a:xfrm>
          <a:prstGeom prst="line">
            <a:avLst/>
          </a:prstGeom>
          <a:ln w="38100" cmpd="sng">
            <a:solidFill>
              <a:srgbClr val="E5457B"/>
            </a:solidFill>
            <a:miter lim="800000"/>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15" cstate="print"/>
          <a:stretch>
            <a:fillRect/>
          </a:stretch>
        </p:blipFill>
        <p:spPr>
          <a:xfrm>
            <a:off x="9613836" y="2292577"/>
            <a:ext cx="1286449" cy="1286449"/>
          </a:xfrm>
          <a:prstGeom prst="rect">
            <a:avLst/>
          </a:prstGeom>
        </p:spPr>
      </p:pic>
      <p:sp>
        <p:nvSpPr>
          <p:cNvPr id="69" name="TextBox 68"/>
          <p:cNvSpPr txBox="1"/>
          <p:nvPr/>
        </p:nvSpPr>
        <p:spPr>
          <a:xfrm>
            <a:off x="9095769" y="1924413"/>
            <a:ext cx="2260485" cy="707844"/>
          </a:xfrm>
          <a:prstGeom prst="rect">
            <a:avLst/>
          </a:prstGeom>
          <a:noFill/>
          <a:ln>
            <a:noFill/>
          </a:ln>
        </p:spPr>
        <p:txBody>
          <a:bodyPr wrap="square" lIns="121867" tIns="60933" rIns="121867" bIns="60933" rtlCol="0">
            <a:spAutoFit/>
          </a:bodyPr>
          <a:lstStyle/>
          <a:p>
            <a:pPr algn="ctr"/>
            <a:r>
              <a:rPr lang="en-US" dirty="0" smtClean="0"/>
              <a:t>Sandbox Test/Dev in the cloud</a:t>
            </a:r>
          </a:p>
        </p:txBody>
      </p:sp>
      <p:cxnSp>
        <p:nvCxnSpPr>
          <p:cNvPr id="72" name="Straight Connector 71"/>
          <p:cNvCxnSpPr/>
          <p:nvPr/>
        </p:nvCxnSpPr>
        <p:spPr>
          <a:xfrm>
            <a:off x="8267958" y="3281289"/>
            <a:ext cx="1133080" cy="2496"/>
          </a:xfrm>
          <a:prstGeom prst="line">
            <a:avLst/>
          </a:prstGeom>
          <a:ln w="38100" cmpd="sng">
            <a:solidFill>
              <a:srgbClr val="E5457B"/>
            </a:solidFill>
            <a:miter lim="800000"/>
          </a:ln>
        </p:spPr>
        <p:style>
          <a:lnRef idx="1">
            <a:schemeClr val="accent1"/>
          </a:lnRef>
          <a:fillRef idx="0">
            <a:schemeClr val="accent1"/>
          </a:fillRef>
          <a:effectRef idx="0">
            <a:schemeClr val="accent1"/>
          </a:effectRef>
          <a:fontRef idx="minor">
            <a:schemeClr val="tx1"/>
          </a:fontRef>
        </p:style>
      </p:cxnSp>
      <p:sp>
        <p:nvSpPr>
          <p:cNvPr id="59" name="Title 1"/>
          <p:cNvSpPr>
            <a:spLocks noGrp="1"/>
          </p:cNvSpPr>
          <p:nvPr>
            <p:ph type="title"/>
          </p:nvPr>
        </p:nvSpPr>
        <p:spPr>
          <a:xfrm>
            <a:off x="445229" y="435264"/>
            <a:ext cx="11125199" cy="485977"/>
          </a:xfrm>
        </p:spPr>
        <p:txBody>
          <a:bodyPr/>
          <a:lstStyle/>
          <a:p>
            <a:r>
              <a:rPr lang="en-US" dirty="0" smtClean="0"/>
              <a:t>DR to Cloud – Added Value</a:t>
            </a:r>
            <a:endParaRPr lang="en-US" dirty="0"/>
          </a:p>
        </p:txBody>
      </p:sp>
    </p:spTree>
    <p:extLst>
      <p:ext uri="{BB962C8B-B14F-4D97-AF65-F5344CB8AC3E}">
        <p14:creationId xmlns:p14="http://schemas.microsoft.com/office/powerpoint/2010/main" val="104509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11043" y="1872525"/>
            <a:ext cx="4908743" cy="2310008"/>
          </a:xfrm>
          <a:prstGeom prst="roundRect">
            <a:avLst>
              <a:gd name="adj" fmla="val 8373"/>
            </a:avLst>
          </a:prstGeom>
          <a:solidFill>
            <a:schemeClr val="bg2"/>
          </a:solidFill>
          <a:ln>
            <a:solidFill>
              <a:schemeClr val="bg2"/>
            </a:solidFill>
          </a:ln>
        </p:spPr>
        <p:style>
          <a:lnRef idx="1">
            <a:schemeClr val="accent2"/>
          </a:lnRef>
          <a:fillRef idx="2">
            <a:schemeClr val="accent2"/>
          </a:fillRef>
          <a:effectRef idx="1">
            <a:schemeClr val="accent2"/>
          </a:effectRef>
          <a:fontRef idx="minor">
            <a:schemeClr val="dk1"/>
          </a:fontRef>
        </p:style>
        <p:txBody>
          <a:bodyPr lIns="121899" tIns="60949" rIns="121899" bIns="60949" rtlCol="0" anchor="ctr"/>
          <a:lstStyle/>
          <a:p>
            <a:pPr algn="ctr"/>
            <a:endParaRPr lang="en-US" dirty="0">
              <a:solidFill>
                <a:srgbClr val="000000"/>
              </a:solidFill>
            </a:endParaRPr>
          </a:p>
        </p:txBody>
      </p:sp>
      <p:sp>
        <p:nvSpPr>
          <p:cNvPr id="22" name="Rounded Rectangle 21"/>
          <p:cNvSpPr/>
          <p:nvPr/>
        </p:nvSpPr>
        <p:spPr>
          <a:xfrm>
            <a:off x="6518767" y="1938787"/>
            <a:ext cx="4774785" cy="2243746"/>
          </a:xfrm>
          <a:prstGeom prst="roundRect">
            <a:avLst>
              <a:gd name="adj" fmla="val 8373"/>
            </a:avLst>
          </a:prstGeom>
          <a:solidFill>
            <a:schemeClr val="bg2"/>
          </a:solidFill>
          <a:ln>
            <a:solidFill>
              <a:schemeClr val="bg2"/>
            </a:solidFill>
          </a:ln>
        </p:spPr>
        <p:style>
          <a:lnRef idx="1">
            <a:schemeClr val="accent2"/>
          </a:lnRef>
          <a:fillRef idx="2">
            <a:schemeClr val="accent2"/>
          </a:fillRef>
          <a:effectRef idx="1">
            <a:schemeClr val="accent2"/>
          </a:effectRef>
          <a:fontRef idx="minor">
            <a:schemeClr val="dk1"/>
          </a:fontRef>
        </p:style>
        <p:txBody>
          <a:bodyPr lIns="121899" tIns="60949" rIns="121899" bIns="60949" rtlCol="0" anchor="ctr"/>
          <a:lstStyle/>
          <a:p>
            <a:pPr algn="ctr"/>
            <a:endParaRPr lang="en-US" sz="2000" dirty="0">
              <a:solidFill>
                <a:srgbClr val="000000"/>
              </a:solidFill>
            </a:endParaRPr>
          </a:p>
        </p:txBody>
      </p:sp>
      <p:sp>
        <p:nvSpPr>
          <p:cNvPr id="16" name="TextBox 15"/>
          <p:cNvSpPr txBox="1"/>
          <p:nvPr/>
        </p:nvSpPr>
        <p:spPr>
          <a:xfrm>
            <a:off x="1251424" y="1889536"/>
            <a:ext cx="3492969" cy="738642"/>
          </a:xfrm>
          <a:prstGeom prst="rect">
            <a:avLst/>
          </a:prstGeom>
          <a:noFill/>
        </p:spPr>
        <p:txBody>
          <a:bodyPr wrap="square" lIns="121899" tIns="60949" rIns="121899" bIns="60949" rtlCol="0">
            <a:spAutoFit/>
          </a:bodyPr>
          <a:lstStyle/>
          <a:p>
            <a:pPr algn="ctr"/>
            <a:r>
              <a:rPr lang="en-US" sz="2000" b="1" dirty="0" smtClean="0">
                <a:solidFill>
                  <a:srgbClr val="000000">
                    <a:lumMod val="75000"/>
                    <a:lumOff val="25000"/>
                  </a:srgbClr>
                </a:solidFill>
              </a:rPr>
              <a:t>Virtual Image</a:t>
            </a:r>
            <a:endParaRPr lang="en-US" sz="2000" b="1" dirty="0" smtClean="0">
              <a:solidFill>
                <a:srgbClr val="FF1414">
                  <a:lumMod val="75000"/>
                </a:srgbClr>
              </a:solidFill>
            </a:endParaRPr>
          </a:p>
          <a:p>
            <a:pPr algn="ctr"/>
            <a:r>
              <a:rPr lang="en-US" sz="2000" b="1" dirty="0" smtClean="0">
                <a:solidFill>
                  <a:srgbClr val="FF1414">
                    <a:lumMod val="75000"/>
                  </a:srgbClr>
                </a:solidFill>
              </a:rPr>
              <a:t>VM + DB + Disk Image</a:t>
            </a:r>
          </a:p>
        </p:txBody>
      </p:sp>
      <p:sp>
        <p:nvSpPr>
          <p:cNvPr id="18" name="TextBox 17"/>
          <p:cNvSpPr txBox="1"/>
          <p:nvPr/>
        </p:nvSpPr>
        <p:spPr>
          <a:xfrm>
            <a:off x="927880" y="2341219"/>
            <a:ext cx="4219405" cy="1508083"/>
          </a:xfrm>
          <a:prstGeom prst="rect">
            <a:avLst/>
          </a:prstGeom>
          <a:noFill/>
        </p:spPr>
        <p:txBody>
          <a:bodyPr wrap="square" lIns="121899" tIns="60949" rIns="121899" bIns="60949" rtlCol="0">
            <a:spAutoFit/>
          </a:bodyPr>
          <a:lstStyle/>
          <a:p>
            <a:pPr algn="ctr"/>
            <a:endParaRPr lang="en-US" sz="1800" b="1" dirty="0" smtClean="0">
              <a:solidFill>
                <a:srgbClr val="FF0000"/>
              </a:solidFill>
            </a:endParaRPr>
          </a:p>
          <a:p>
            <a:pPr marL="224327" indent="-224327">
              <a:buClr>
                <a:srgbClr val="FF0000"/>
              </a:buClr>
              <a:buFont typeface="Arial" pitchFamily="34" charset="0"/>
              <a:buChar char="•"/>
            </a:pPr>
            <a:r>
              <a:rPr lang="en-US" sz="1800" dirty="0" smtClean="0">
                <a:solidFill>
                  <a:srgbClr val="000000"/>
                </a:solidFill>
              </a:rPr>
              <a:t>Similar </a:t>
            </a:r>
            <a:r>
              <a:rPr lang="en-US" sz="1800" dirty="0">
                <a:solidFill>
                  <a:srgbClr val="000000"/>
                </a:solidFill>
              </a:rPr>
              <a:t>to Azure image or </a:t>
            </a:r>
            <a:r>
              <a:rPr lang="en-US" sz="1800" dirty="0" smtClean="0">
                <a:solidFill>
                  <a:srgbClr val="000000"/>
                </a:solidFill>
              </a:rPr>
              <a:t>AMI</a:t>
            </a:r>
            <a:endParaRPr lang="en-US" sz="1800" dirty="0">
              <a:solidFill>
                <a:srgbClr val="000000"/>
              </a:solidFill>
            </a:endParaRPr>
          </a:p>
          <a:p>
            <a:pPr indent="-232872">
              <a:buClr>
                <a:srgbClr val="FF0000"/>
              </a:buClr>
              <a:buFont typeface="Arial" pitchFamily="34" charset="0"/>
              <a:buChar char="•"/>
            </a:pPr>
            <a:r>
              <a:rPr lang="en-US" sz="1800" dirty="0" smtClean="0">
                <a:solidFill>
                  <a:srgbClr val="000000"/>
                </a:solidFill>
              </a:rPr>
              <a:t>Full distribution extracted on disk</a:t>
            </a:r>
          </a:p>
          <a:p>
            <a:pPr indent="-232872">
              <a:buClr>
                <a:srgbClr val="FF0000"/>
              </a:buClr>
              <a:buFont typeface="Arial" pitchFamily="34" charset="0"/>
              <a:buChar char="•"/>
            </a:pPr>
            <a:r>
              <a:rPr lang="en-US" sz="1800" dirty="0" smtClean="0">
                <a:solidFill>
                  <a:srgbClr val="000000"/>
                </a:solidFill>
              </a:rPr>
              <a:t>Same as on premise hosts</a:t>
            </a:r>
          </a:p>
          <a:p>
            <a:pPr indent="-232872">
              <a:buClr>
                <a:srgbClr val="FF0000"/>
              </a:buClr>
              <a:buFont typeface="Arial" pitchFamily="34" charset="0"/>
              <a:buChar char="•"/>
            </a:pPr>
            <a:r>
              <a:rPr lang="en-US" sz="1800" dirty="0" smtClean="0">
                <a:solidFill>
                  <a:srgbClr val="000000"/>
                </a:solidFill>
              </a:rPr>
              <a:t>Customer manages their database </a:t>
            </a:r>
            <a:endParaRPr lang="en-US" sz="1800" dirty="0">
              <a:solidFill>
                <a:srgbClr val="000000"/>
              </a:solidFill>
            </a:endParaRPr>
          </a:p>
        </p:txBody>
      </p:sp>
      <p:sp>
        <p:nvSpPr>
          <p:cNvPr id="19" name="TextBox 18"/>
          <p:cNvSpPr txBox="1"/>
          <p:nvPr/>
        </p:nvSpPr>
        <p:spPr>
          <a:xfrm>
            <a:off x="6796920" y="1888067"/>
            <a:ext cx="3492969" cy="738642"/>
          </a:xfrm>
          <a:prstGeom prst="rect">
            <a:avLst/>
          </a:prstGeom>
          <a:noFill/>
        </p:spPr>
        <p:txBody>
          <a:bodyPr wrap="square" lIns="121899" tIns="60949" rIns="121899" bIns="60949" rtlCol="0">
            <a:spAutoFit/>
          </a:bodyPr>
          <a:lstStyle/>
          <a:p>
            <a:pPr algn="ctr"/>
            <a:r>
              <a:rPr lang="en-US" sz="2000" b="1" dirty="0" smtClean="0">
                <a:solidFill>
                  <a:srgbClr val="000000">
                    <a:lumMod val="75000"/>
                    <a:lumOff val="25000"/>
                  </a:srgbClr>
                </a:solidFill>
              </a:rPr>
              <a:t>Database Cloud Service</a:t>
            </a:r>
          </a:p>
          <a:p>
            <a:pPr algn="ctr"/>
            <a:r>
              <a:rPr lang="en-US" sz="2000" b="1" dirty="0" smtClean="0">
                <a:solidFill>
                  <a:srgbClr val="FF1414">
                    <a:lumMod val="75000"/>
                  </a:srgbClr>
                </a:solidFill>
              </a:rPr>
              <a:t>VM + DB + Full Provisioning</a:t>
            </a:r>
          </a:p>
        </p:txBody>
      </p:sp>
      <p:sp>
        <p:nvSpPr>
          <p:cNvPr id="20" name="TextBox 19"/>
          <p:cNvSpPr txBox="1"/>
          <p:nvPr/>
        </p:nvSpPr>
        <p:spPr>
          <a:xfrm>
            <a:off x="6812015" y="2265017"/>
            <a:ext cx="4159832" cy="1815860"/>
          </a:xfrm>
          <a:prstGeom prst="rect">
            <a:avLst/>
          </a:prstGeom>
          <a:noFill/>
        </p:spPr>
        <p:txBody>
          <a:bodyPr wrap="square" lIns="121899" tIns="60949" rIns="121899" bIns="60949" rtlCol="0">
            <a:spAutoFit/>
          </a:bodyPr>
          <a:lstStyle/>
          <a:p>
            <a:pPr algn="ctr"/>
            <a:endParaRPr lang="en-US" sz="2000" b="1" dirty="0" smtClean="0">
              <a:solidFill>
                <a:srgbClr val="FF0000"/>
              </a:solidFill>
            </a:endParaRPr>
          </a:p>
          <a:p>
            <a:pPr indent="-230755">
              <a:buClr>
                <a:srgbClr val="FF0000"/>
              </a:buClr>
              <a:buFont typeface="Arial" pitchFamily="34" charset="0"/>
              <a:buChar char="•"/>
            </a:pPr>
            <a:r>
              <a:rPr lang="en-US" sz="1800" dirty="0" smtClean="0">
                <a:solidFill>
                  <a:srgbClr val="000000"/>
                </a:solidFill>
              </a:rPr>
              <a:t>Backup</a:t>
            </a:r>
            <a:r>
              <a:rPr lang="en-US" sz="1800" dirty="0">
                <a:solidFill>
                  <a:srgbClr val="000000"/>
                </a:solidFill>
              </a:rPr>
              <a:t>/</a:t>
            </a:r>
            <a:r>
              <a:rPr lang="en-US" sz="1800" dirty="0" smtClean="0">
                <a:solidFill>
                  <a:srgbClr val="000000"/>
                </a:solidFill>
              </a:rPr>
              <a:t>recovery automation</a:t>
            </a:r>
            <a:endParaRPr lang="en-US" sz="1800" dirty="0">
              <a:solidFill>
                <a:srgbClr val="000000"/>
              </a:solidFill>
            </a:endParaRPr>
          </a:p>
          <a:p>
            <a:pPr indent="-230755">
              <a:buClr>
                <a:srgbClr val="FF0000"/>
              </a:buClr>
              <a:buFont typeface="Arial" pitchFamily="34" charset="0"/>
              <a:buChar char="•"/>
            </a:pPr>
            <a:r>
              <a:rPr lang="en-US" sz="1800" dirty="0">
                <a:solidFill>
                  <a:srgbClr val="000000"/>
                </a:solidFill>
                <a:cs typeface="Arial" pitchFamily="34" charset="0"/>
              </a:rPr>
              <a:t>P</a:t>
            </a:r>
            <a:r>
              <a:rPr lang="en-US" sz="1800" dirty="0" smtClean="0">
                <a:solidFill>
                  <a:srgbClr val="000000"/>
                </a:solidFill>
                <a:cs typeface="Arial" pitchFamily="34" charset="0"/>
              </a:rPr>
              <a:t>atching </a:t>
            </a:r>
            <a:r>
              <a:rPr lang="en-US" sz="1800" dirty="0">
                <a:solidFill>
                  <a:srgbClr val="000000"/>
                </a:solidFill>
                <a:cs typeface="Arial" pitchFamily="34" charset="0"/>
              </a:rPr>
              <a:t>and </a:t>
            </a:r>
            <a:r>
              <a:rPr lang="en-US" sz="1800" dirty="0" smtClean="0">
                <a:solidFill>
                  <a:srgbClr val="000000"/>
                </a:solidFill>
                <a:cs typeface="Arial" pitchFamily="34" charset="0"/>
              </a:rPr>
              <a:t>upgrade automation</a:t>
            </a:r>
            <a:endParaRPr lang="en-US" sz="1800" dirty="0">
              <a:solidFill>
                <a:srgbClr val="000000"/>
              </a:solidFill>
              <a:cs typeface="Arial" pitchFamily="34" charset="0"/>
            </a:endParaRPr>
          </a:p>
          <a:p>
            <a:pPr indent="-230755">
              <a:buClr>
                <a:srgbClr val="FF0000"/>
              </a:buClr>
              <a:buFont typeface="Arial" pitchFamily="34" charset="0"/>
              <a:buChar char="•"/>
            </a:pPr>
            <a:r>
              <a:rPr lang="en-US" sz="1800" dirty="0" smtClean="0">
                <a:solidFill>
                  <a:srgbClr val="000000"/>
                </a:solidFill>
                <a:cs typeface="Arial" pitchFamily="34" charset="0"/>
              </a:rPr>
              <a:t>Data </a:t>
            </a:r>
            <a:r>
              <a:rPr lang="en-US" sz="1800" dirty="0">
                <a:solidFill>
                  <a:srgbClr val="000000"/>
                </a:solidFill>
                <a:cs typeface="Arial" pitchFamily="34" charset="0"/>
              </a:rPr>
              <a:t>Guard setup </a:t>
            </a:r>
            <a:endParaRPr lang="en-US" sz="1800" dirty="0" smtClean="0">
              <a:solidFill>
                <a:srgbClr val="000000"/>
              </a:solidFill>
              <a:cs typeface="Arial" pitchFamily="34" charset="0"/>
            </a:endParaRPr>
          </a:p>
          <a:p>
            <a:pPr indent="-230755">
              <a:buClr>
                <a:srgbClr val="FF0000"/>
              </a:buClr>
              <a:buFont typeface="Arial" pitchFamily="34" charset="0"/>
              <a:buChar char="•"/>
            </a:pPr>
            <a:r>
              <a:rPr lang="en-US" sz="1800" dirty="0" smtClean="0">
                <a:solidFill>
                  <a:srgbClr val="000000"/>
                </a:solidFill>
                <a:cs typeface="Arial" pitchFamily="34" charset="0"/>
              </a:rPr>
              <a:t>Monitoring &amp; management portals</a:t>
            </a:r>
            <a:endParaRPr lang="en-US" sz="1800" dirty="0">
              <a:solidFill>
                <a:srgbClr val="000000"/>
              </a:solidFill>
              <a:cs typeface="Arial" pitchFamily="34" charset="0"/>
            </a:endParaRPr>
          </a:p>
          <a:p>
            <a:pPr indent="-230755">
              <a:buClr>
                <a:srgbClr val="FF0000"/>
              </a:buClr>
              <a:buFont typeface="Arial" pitchFamily="34" charset="0"/>
              <a:buChar char="•"/>
            </a:pPr>
            <a:r>
              <a:rPr lang="en-US" sz="1800" dirty="0" smtClean="0">
                <a:solidFill>
                  <a:srgbClr val="000000"/>
                </a:solidFill>
                <a:cs typeface="Arial" pitchFamily="34" charset="0"/>
              </a:rPr>
              <a:t>Local management console</a:t>
            </a:r>
            <a:endParaRPr lang="en-US" sz="1800" dirty="0">
              <a:solidFill>
                <a:srgbClr val="000000"/>
              </a:solidFill>
            </a:endParaRPr>
          </a:p>
        </p:txBody>
      </p:sp>
      <p:sp>
        <p:nvSpPr>
          <p:cNvPr id="17" name="Title 16"/>
          <p:cNvSpPr>
            <a:spLocks noGrp="1"/>
          </p:cNvSpPr>
          <p:nvPr>
            <p:ph type="title"/>
          </p:nvPr>
        </p:nvSpPr>
        <p:spPr>
          <a:xfrm>
            <a:off x="531813" y="0"/>
            <a:ext cx="11125199" cy="889000"/>
          </a:xfrm>
        </p:spPr>
        <p:txBody>
          <a:bodyPr/>
          <a:lstStyle/>
          <a:p>
            <a:r>
              <a:rPr lang="en-US" dirty="0"/>
              <a:t>Oracle Database Cloud </a:t>
            </a:r>
            <a:r>
              <a:rPr lang="en-US" dirty="0" smtClean="0"/>
              <a:t>Services - Offerings</a:t>
            </a:r>
            <a:endParaRPr lang="en-US" dirty="0"/>
          </a:p>
        </p:txBody>
      </p:sp>
      <p:sp>
        <p:nvSpPr>
          <p:cNvPr id="27" name="Rounded Rectangle 26"/>
          <p:cNvSpPr/>
          <p:nvPr/>
        </p:nvSpPr>
        <p:spPr>
          <a:xfrm>
            <a:off x="1894834" y="4411133"/>
            <a:ext cx="8196556" cy="1854200"/>
          </a:xfrm>
          <a:prstGeom prst="roundRect">
            <a:avLst>
              <a:gd name="adj" fmla="val 8373"/>
            </a:avLst>
          </a:prstGeom>
          <a:solidFill>
            <a:schemeClr val="bg2"/>
          </a:solidFill>
          <a:ln>
            <a:solidFill>
              <a:schemeClr val="bg2"/>
            </a:solidFill>
          </a:ln>
        </p:spPr>
        <p:style>
          <a:lnRef idx="1">
            <a:schemeClr val="accent2"/>
          </a:lnRef>
          <a:fillRef idx="2">
            <a:schemeClr val="accent2"/>
          </a:fillRef>
          <a:effectRef idx="1">
            <a:schemeClr val="accent2"/>
          </a:effectRef>
          <a:fontRef idx="minor">
            <a:schemeClr val="dk1"/>
          </a:fontRef>
        </p:style>
        <p:txBody>
          <a:bodyPr lIns="121899" tIns="60949" rIns="121899" bIns="60949" rtlCol="0" anchor="ctr"/>
          <a:lstStyle/>
          <a:p>
            <a:pPr algn="ctr"/>
            <a:endParaRPr lang="en-US" sz="2000" dirty="0">
              <a:solidFill>
                <a:srgbClr val="000000"/>
              </a:solidFill>
            </a:endParaRPr>
          </a:p>
        </p:txBody>
      </p:sp>
      <p:sp>
        <p:nvSpPr>
          <p:cNvPr id="29" name="TextBox 28"/>
          <p:cNvSpPr txBox="1"/>
          <p:nvPr/>
        </p:nvSpPr>
        <p:spPr>
          <a:xfrm>
            <a:off x="1909931" y="4164698"/>
            <a:ext cx="8108232" cy="2062081"/>
          </a:xfrm>
          <a:prstGeom prst="rect">
            <a:avLst/>
          </a:prstGeom>
          <a:noFill/>
        </p:spPr>
        <p:txBody>
          <a:bodyPr wrap="square" lIns="121899" tIns="60949" rIns="121899" bIns="60949" rtlCol="0">
            <a:spAutoFit/>
          </a:bodyPr>
          <a:lstStyle/>
          <a:p>
            <a:pPr algn="ctr"/>
            <a:endParaRPr lang="en-US" sz="1800" b="1" dirty="0" smtClean="0">
              <a:solidFill>
                <a:srgbClr val="FF0000"/>
              </a:solidFill>
            </a:endParaRPr>
          </a:p>
          <a:p>
            <a:pPr marL="224327" lvl="1" indent="-224327">
              <a:buClr>
                <a:srgbClr val="FF0000"/>
              </a:buClr>
              <a:buFont typeface="Arial" pitchFamily="34" charset="0"/>
              <a:buChar char="•"/>
            </a:pPr>
            <a:r>
              <a:rPr lang="en-US" sz="1800" dirty="0" smtClean="0">
                <a:solidFill>
                  <a:srgbClr val="000000"/>
                </a:solidFill>
                <a:cs typeface="Arial" pitchFamily="34" charset="0"/>
              </a:rPr>
              <a:t>Oracle Linux 6.4</a:t>
            </a:r>
          </a:p>
          <a:p>
            <a:pPr marL="224327" lvl="1" indent="-224327">
              <a:buClr>
                <a:srgbClr val="FF0000"/>
              </a:buClr>
              <a:buFont typeface="Arial" pitchFamily="34" charset="0"/>
              <a:buChar char="•"/>
            </a:pPr>
            <a:r>
              <a:rPr lang="en-US" sz="1800" dirty="0" smtClean="0">
                <a:solidFill>
                  <a:srgbClr val="000000"/>
                </a:solidFill>
                <a:cs typeface="Arial" pitchFamily="34" charset="0"/>
              </a:rPr>
              <a:t>On</a:t>
            </a:r>
            <a:r>
              <a:rPr lang="en-US" sz="1800" dirty="0">
                <a:solidFill>
                  <a:srgbClr val="000000"/>
                </a:solidFill>
                <a:cs typeface="Arial" pitchFamily="34" charset="0"/>
              </a:rPr>
              <a:t>-demand storage &amp; </a:t>
            </a:r>
            <a:r>
              <a:rPr lang="en-US" sz="1800" dirty="0" smtClean="0">
                <a:solidFill>
                  <a:srgbClr val="000000"/>
                </a:solidFill>
                <a:cs typeface="Arial" pitchFamily="34" charset="0"/>
              </a:rPr>
              <a:t>compute</a:t>
            </a:r>
          </a:p>
          <a:p>
            <a:pPr indent="-232872">
              <a:buClr>
                <a:srgbClr val="FF0000"/>
              </a:buClr>
              <a:buFont typeface="Arial" pitchFamily="34" charset="0"/>
              <a:buChar char="•"/>
            </a:pPr>
            <a:r>
              <a:rPr lang="en-US" sz="1800" dirty="0" smtClean="0">
                <a:solidFill>
                  <a:srgbClr val="000000"/>
                </a:solidFill>
              </a:rPr>
              <a:t>Choice </a:t>
            </a:r>
            <a:r>
              <a:rPr lang="en-US" sz="1800" dirty="0">
                <a:solidFill>
                  <a:srgbClr val="000000"/>
                </a:solidFill>
              </a:rPr>
              <a:t>of </a:t>
            </a:r>
            <a:r>
              <a:rPr lang="en-US" sz="1800" dirty="0" smtClean="0">
                <a:solidFill>
                  <a:srgbClr val="000000"/>
                </a:solidFill>
              </a:rPr>
              <a:t>editions </a:t>
            </a:r>
            <a:r>
              <a:rPr lang="en-US" sz="1800" dirty="0">
                <a:solidFill>
                  <a:srgbClr val="000000"/>
                </a:solidFill>
              </a:rPr>
              <a:t>SE1, </a:t>
            </a:r>
            <a:r>
              <a:rPr lang="en-US" sz="1800" dirty="0" smtClean="0">
                <a:solidFill>
                  <a:srgbClr val="000000"/>
                </a:solidFill>
              </a:rPr>
              <a:t>EE and Database </a:t>
            </a:r>
            <a:r>
              <a:rPr lang="en-US" sz="1800" dirty="0">
                <a:solidFill>
                  <a:srgbClr val="000000"/>
                </a:solidFill>
              </a:rPr>
              <a:t>12c </a:t>
            </a:r>
            <a:r>
              <a:rPr lang="en-US" sz="1800" dirty="0" smtClean="0">
                <a:solidFill>
                  <a:srgbClr val="000000"/>
                </a:solidFill>
              </a:rPr>
              <a:t>12.1.0.2, and 11g 11.2.0.4</a:t>
            </a:r>
          </a:p>
          <a:p>
            <a:pPr marL="224327" indent="-224327">
              <a:buClr>
                <a:srgbClr val="FF0000"/>
              </a:buClr>
              <a:buFont typeface="Arial" pitchFamily="34" charset="0"/>
              <a:buChar char="•"/>
            </a:pPr>
            <a:r>
              <a:rPr lang="en-US" sz="1800" dirty="0" smtClean="0">
                <a:solidFill>
                  <a:srgbClr val="000000"/>
                </a:solidFill>
              </a:rPr>
              <a:t>Bundles: EE High Performance (most  options), EE Extreme </a:t>
            </a:r>
            <a:r>
              <a:rPr lang="en-US" sz="1800" dirty="0" err="1" smtClean="0">
                <a:solidFill>
                  <a:srgbClr val="000000"/>
                </a:solidFill>
              </a:rPr>
              <a:t>Perf</a:t>
            </a:r>
            <a:r>
              <a:rPr lang="en-US" sz="1800" dirty="0" smtClean="0">
                <a:solidFill>
                  <a:srgbClr val="000000"/>
                </a:solidFill>
              </a:rPr>
              <a:t> (all options)</a:t>
            </a:r>
          </a:p>
          <a:p>
            <a:pPr marL="224327" indent="-224327">
              <a:buClr>
                <a:srgbClr val="FF0000"/>
              </a:buClr>
              <a:buFont typeface="Arial" pitchFamily="34" charset="0"/>
              <a:buChar char="•"/>
            </a:pPr>
            <a:r>
              <a:rPr lang="en-US" sz="1800" dirty="0" smtClean="0">
                <a:solidFill>
                  <a:srgbClr val="000000"/>
                </a:solidFill>
              </a:rPr>
              <a:t>Full </a:t>
            </a:r>
            <a:r>
              <a:rPr lang="en-US" sz="1800" dirty="0">
                <a:solidFill>
                  <a:srgbClr val="000000"/>
                </a:solidFill>
              </a:rPr>
              <a:t>network, </a:t>
            </a:r>
            <a:r>
              <a:rPr lang="en-US" sz="1800" dirty="0" smtClean="0">
                <a:solidFill>
                  <a:srgbClr val="000000"/>
                </a:solidFill>
              </a:rPr>
              <a:t>VM </a:t>
            </a:r>
            <a:r>
              <a:rPr lang="en-US" sz="1800" dirty="0">
                <a:solidFill>
                  <a:srgbClr val="000000"/>
                </a:solidFill>
              </a:rPr>
              <a:t>and OS </a:t>
            </a:r>
            <a:r>
              <a:rPr lang="en-US" sz="1800" dirty="0" smtClean="0">
                <a:solidFill>
                  <a:srgbClr val="000000"/>
                </a:solidFill>
              </a:rPr>
              <a:t>isolation, Full SQL*Net access</a:t>
            </a:r>
          </a:p>
          <a:p>
            <a:pPr marL="224327" indent="-224327">
              <a:buClr>
                <a:srgbClr val="FF0000"/>
              </a:buClr>
              <a:buFont typeface="Arial" pitchFamily="34" charset="0"/>
              <a:buChar char="•"/>
            </a:pPr>
            <a:r>
              <a:rPr lang="en-US" sz="1800" dirty="0" smtClean="0">
                <a:solidFill>
                  <a:srgbClr val="000000"/>
                </a:solidFill>
              </a:rPr>
              <a:t>Self</a:t>
            </a:r>
            <a:r>
              <a:rPr lang="en-US" sz="1800" dirty="0">
                <a:solidFill>
                  <a:srgbClr val="000000"/>
                </a:solidFill>
              </a:rPr>
              <a:t>-managed </a:t>
            </a:r>
            <a:r>
              <a:rPr lang="en-US" sz="1800" dirty="0" smtClean="0">
                <a:solidFill>
                  <a:srgbClr val="000000"/>
                </a:solidFill>
              </a:rPr>
              <a:t>with SSH </a:t>
            </a:r>
            <a:r>
              <a:rPr lang="en-US" sz="1800" dirty="0">
                <a:solidFill>
                  <a:srgbClr val="000000"/>
                </a:solidFill>
              </a:rPr>
              <a:t>access into </a:t>
            </a:r>
            <a:r>
              <a:rPr lang="en-US" sz="1800" dirty="0" smtClean="0">
                <a:solidFill>
                  <a:srgbClr val="000000"/>
                </a:solidFill>
              </a:rPr>
              <a:t>VM with root privilege</a:t>
            </a:r>
            <a:endParaRPr lang="en-US" sz="1800" dirty="0">
              <a:solidFill>
                <a:srgbClr val="000000"/>
              </a:solidFill>
            </a:endParaRPr>
          </a:p>
        </p:txBody>
      </p:sp>
      <p:sp>
        <p:nvSpPr>
          <p:cNvPr id="30" name="Rounded Rectangle 29"/>
          <p:cNvSpPr/>
          <p:nvPr/>
        </p:nvSpPr>
        <p:spPr>
          <a:xfrm>
            <a:off x="608012" y="1066800"/>
            <a:ext cx="10905655" cy="677333"/>
          </a:xfrm>
          <a:prstGeom prst="roundRect">
            <a:avLst>
              <a:gd name="adj" fmla="val 8373"/>
            </a:avLst>
          </a:prstGeom>
          <a:solidFill>
            <a:srgbClr val="FF0000"/>
          </a:solidFill>
          <a:ln>
            <a:solidFill>
              <a:schemeClr val="bg2"/>
            </a:solidFill>
          </a:ln>
        </p:spPr>
        <p:style>
          <a:lnRef idx="1">
            <a:schemeClr val="accent2"/>
          </a:lnRef>
          <a:fillRef idx="2">
            <a:schemeClr val="accent2"/>
          </a:fillRef>
          <a:effectRef idx="1">
            <a:schemeClr val="accent2"/>
          </a:effectRef>
          <a:fontRef idx="minor">
            <a:schemeClr val="dk1"/>
          </a:fontRef>
        </p:style>
        <p:txBody>
          <a:bodyPr lIns="121899" tIns="60949" rIns="121899" bIns="60949" rtlCol="0" anchor="ctr"/>
          <a:lstStyle/>
          <a:p>
            <a:pPr algn="ctr"/>
            <a:r>
              <a:rPr lang="en-US" sz="2400" b="1" dirty="0" smtClean="0">
                <a:solidFill>
                  <a:schemeClr val="bg1"/>
                </a:solidFill>
              </a:rPr>
              <a:t>Database as a Service</a:t>
            </a:r>
            <a:br>
              <a:rPr lang="en-US" sz="2400" b="1" dirty="0" smtClean="0">
                <a:solidFill>
                  <a:schemeClr val="bg1"/>
                </a:solidFill>
              </a:rPr>
            </a:br>
            <a:r>
              <a:rPr lang="en-US" sz="1800" dirty="0" smtClean="0">
                <a:solidFill>
                  <a:schemeClr val="bg1"/>
                </a:solidFill>
              </a:rPr>
              <a:t>Full Database Instance Service</a:t>
            </a:r>
            <a:endParaRPr lang="en-US" sz="2400" dirty="0">
              <a:solidFill>
                <a:schemeClr val="bg1"/>
              </a:solidFill>
            </a:endParaRPr>
          </a:p>
        </p:txBody>
      </p:sp>
    </p:spTree>
    <p:extLst>
      <p:ext uri="{BB962C8B-B14F-4D97-AF65-F5344CB8AC3E}">
        <p14:creationId xmlns:p14="http://schemas.microsoft.com/office/powerpoint/2010/main" val="235751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ontent Placeholder 2"/>
          <p:cNvSpPr txBox="1">
            <a:spLocks/>
          </p:cNvSpPr>
          <p:nvPr/>
        </p:nvSpPr>
        <p:spPr>
          <a:xfrm>
            <a:off x="558864" y="4260970"/>
            <a:ext cx="5659978" cy="2123310"/>
          </a:xfrm>
          <a:prstGeom prst="rect">
            <a:avLst/>
          </a:prstGeom>
        </p:spPr>
        <p:txBody>
          <a:bodyPr/>
          <a:lstStyle>
            <a:lvl1pPr marL="228581" indent="-228581" algn="l" defTabSz="914323"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79" indent="-228581" algn="l" defTabSz="914323"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459"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040"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621"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201"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784"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363"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944"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r>
              <a:rPr lang="en-US" sz="1800" dirty="0" smtClean="0"/>
              <a:t>Test, Development, Departmental Applications</a:t>
            </a:r>
          </a:p>
          <a:p>
            <a:r>
              <a:rPr lang="en-US" sz="1800" dirty="0" smtClean="0"/>
              <a:t>Compute Shapes - by OCPU, Standard or High RAM</a:t>
            </a:r>
          </a:p>
          <a:p>
            <a:r>
              <a:rPr lang="en-US" sz="1800" dirty="0" smtClean="0"/>
              <a:t>Block Storage – by the GB</a:t>
            </a:r>
          </a:p>
          <a:p>
            <a:r>
              <a:rPr lang="en-US" sz="1800" dirty="0" smtClean="0"/>
              <a:t>Up to 2TB database</a:t>
            </a:r>
          </a:p>
        </p:txBody>
      </p:sp>
      <p:cxnSp>
        <p:nvCxnSpPr>
          <p:cNvPr id="39" name="Straight Connector 38"/>
          <p:cNvCxnSpPr/>
          <p:nvPr/>
        </p:nvCxnSpPr>
        <p:spPr>
          <a:xfrm>
            <a:off x="5977895" y="1960053"/>
            <a:ext cx="0" cy="3874882"/>
          </a:xfrm>
          <a:prstGeom prst="line">
            <a:avLst/>
          </a:prstGeom>
          <a:ln w="3175" cmpd="sng">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109" name="Picture 108" descr="oracle-server-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1346" y="2499999"/>
            <a:ext cx="493904" cy="1505231"/>
          </a:xfrm>
          <a:prstGeom prst="rect">
            <a:avLst/>
          </a:prstGeom>
        </p:spPr>
      </p:pic>
      <p:pic>
        <p:nvPicPr>
          <p:cNvPr id="110" name="Picture 109" descr="server-netap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7285" y="2515972"/>
            <a:ext cx="485572" cy="1479840"/>
          </a:xfrm>
          <a:prstGeom prst="rect">
            <a:avLst/>
          </a:prstGeom>
        </p:spPr>
      </p:pic>
      <p:pic>
        <p:nvPicPr>
          <p:cNvPr id="26" name="Picture 25" descr="oracle-server-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6514" y="2512106"/>
            <a:ext cx="493904" cy="1505231"/>
          </a:xfrm>
          <a:prstGeom prst="rect">
            <a:avLst/>
          </a:prstGeom>
        </p:spPr>
      </p:pic>
      <p:pic>
        <p:nvPicPr>
          <p:cNvPr id="27" name="Picture 26" descr="oracle-server-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8761" y="2506905"/>
            <a:ext cx="493904" cy="1505231"/>
          </a:xfrm>
          <a:prstGeom prst="rect">
            <a:avLst/>
          </a:prstGeom>
        </p:spPr>
      </p:pic>
      <p:pic>
        <p:nvPicPr>
          <p:cNvPr id="28" name="Picture 27" descr="oracle-server-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278" y="2510974"/>
            <a:ext cx="493904" cy="1505231"/>
          </a:xfrm>
          <a:prstGeom prst="rect">
            <a:avLst/>
          </a:prstGeom>
        </p:spPr>
      </p:pic>
      <p:pic>
        <p:nvPicPr>
          <p:cNvPr id="29" name="Picture 28" descr="server-netap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1722" y="2520040"/>
            <a:ext cx="485572" cy="1479840"/>
          </a:xfrm>
          <a:prstGeom prst="rect">
            <a:avLst/>
          </a:prstGeom>
        </p:spPr>
      </p:pic>
      <p:pic>
        <p:nvPicPr>
          <p:cNvPr id="30" name="Picture 29" descr="server-netap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1779" y="2514838"/>
            <a:ext cx="485572" cy="1479840"/>
          </a:xfrm>
          <a:prstGeom prst="rect">
            <a:avLst/>
          </a:prstGeom>
        </p:spPr>
      </p:pic>
      <p:pic>
        <p:nvPicPr>
          <p:cNvPr id="31" name="Picture 30" descr="server-netap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836" y="2501598"/>
            <a:ext cx="485572" cy="1479840"/>
          </a:xfrm>
          <a:prstGeom prst="rect">
            <a:avLst/>
          </a:prstGeom>
        </p:spPr>
      </p:pic>
      <p:sp>
        <p:nvSpPr>
          <p:cNvPr id="34" name="Content Placeholder 2"/>
          <p:cNvSpPr txBox="1">
            <a:spLocks/>
          </p:cNvSpPr>
          <p:nvPr/>
        </p:nvSpPr>
        <p:spPr>
          <a:xfrm>
            <a:off x="6354105" y="4252246"/>
            <a:ext cx="5679558" cy="1920348"/>
          </a:xfrm>
          <a:prstGeom prst="rect">
            <a:avLst/>
          </a:prstGeom>
        </p:spPr>
        <p:txBody>
          <a:bodyPr/>
          <a:lstStyle>
            <a:lvl1pPr marL="228581" indent="-228581" algn="l" defTabSz="914323"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79" indent="-228581" algn="l" defTabSz="914323"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459"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040"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621"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201"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784"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363"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944"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r>
              <a:rPr lang="en-US" sz="1800" dirty="0" smtClean="0"/>
              <a:t>Mission Critical, Intensive OLTP and Decision Support</a:t>
            </a:r>
          </a:p>
          <a:p>
            <a:r>
              <a:rPr lang="en-US" sz="1800" dirty="0" smtClean="0"/>
              <a:t>¼, ½ and Full Rack Shapes</a:t>
            </a:r>
          </a:p>
          <a:p>
            <a:r>
              <a:rPr lang="en-US" sz="1800" dirty="0" smtClean="0"/>
              <a:t>Fixed Storage and Memory by Shape</a:t>
            </a:r>
          </a:p>
          <a:p>
            <a:r>
              <a:rPr lang="en-US" sz="1800" dirty="0" smtClean="0"/>
              <a:t>Up to 168TB database</a:t>
            </a:r>
          </a:p>
        </p:txBody>
      </p:sp>
      <p:sp>
        <p:nvSpPr>
          <p:cNvPr id="20" name="Rectangle 19"/>
          <p:cNvSpPr/>
          <p:nvPr/>
        </p:nvSpPr>
        <p:spPr>
          <a:xfrm>
            <a:off x="6435543" y="1691443"/>
            <a:ext cx="4744607" cy="556880"/>
          </a:xfrm>
          <a:prstGeom prst="rect">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21" name="Rectangle 20"/>
          <p:cNvSpPr/>
          <p:nvPr/>
        </p:nvSpPr>
        <p:spPr>
          <a:xfrm>
            <a:off x="577915" y="1699495"/>
            <a:ext cx="4958650" cy="55688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23" name="Rectangle 22"/>
          <p:cNvSpPr/>
          <p:nvPr/>
        </p:nvSpPr>
        <p:spPr>
          <a:xfrm flipH="1">
            <a:off x="806225" y="1732345"/>
            <a:ext cx="4031133" cy="45720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sz="3200" dirty="0">
              <a:solidFill>
                <a:schemeClr val="bg1">
                  <a:lumMod val="95000"/>
                </a:schemeClr>
              </a:solidFill>
            </a:endParaRPr>
          </a:p>
        </p:txBody>
      </p:sp>
      <p:sp>
        <p:nvSpPr>
          <p:cNvPr id="111" name="Rectangle 110"/>
          <p:cNvSpPr/>
          <p:nvPr/>
        </p:nvSpPr>
        <p:spPr>
          <a:xfrm flipH="1">
            <a:off x="934650" y="1762624"/>
            <a:ext cx="4038266" cy="45720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2800" dirty="0" smtClean="0">
                <a:solidFill>
                  <a:schemeClr val="bg1"/>
                </a:solidFill>
              </a:rPr>
              <a:t>General Purpose</a:t>
            </a:r>
            <a:endParaRPr lang="en-US" sz="2800" dirty="0">
              <a:solidFill>
                <a:schemeClr val="bg1"/>
              </a:solidFill>
            </a:endParaRPr>
          </a:p>
        </p:txBody>
      </p:sp>
      <p:sp>
        <p:nvSpPr>
          <p:cNvPr id="107" name="Rectangle 106"/>
          <p:cNvSpPr/>
          <p:nvPr/>
        </p:nvSpPr>
        <p:spPr>
          <a:xfrm flipH="1">
            <a:off x="6657605" y="1743421"/>
            <a:ext cx="4329067" cy="45720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800" dirty="0" smtClean="0">
                <a:solidFill>
                  <a:schemeClr val="bg1">
                    <a:lumMod val="95000"/>
                  </a:schemeClr>
                </a:solidFill>
              </a:rPr>
              <a:t>Engineered Systems*</a:t>
            </a:r>
            <a:endParaRPr lang="en-US" sz="2800" dirty="0">
              <a:solidFill>
                <a:schemeClr val="bg1">
                  <a:lumMod val="95000"/>
                </a:schemeClr>
              </a:solidFill>
            </a:endParaRPr>
          </a:p>
        </p:txBody>
      </p:sp>
      <p:sp>
        <p:nvSpPr>
          <p:cNvPr id="2" name="Title 1"/>
          <p:cNvSpPr>
            <a:spLocks noGrp="1"/>
          </p:cNvSpPr>
          <p:nvPr>
            <p:ph type="title"/>
          </p:nvPr>
        </p:nvSpPr>
        <p:spPr/>
        <p:txBody>
          <a:bodyPr/>
          <a:lstStyle/>
          <a:p>
            <a:r>
              <a:rPr lang="en-US" dirty="0"/>
              <a:t>Oracle Database Cloud Service </a:t>
            </a:r>
            <a:r>
              <a:rPr lang="en-US" dirty="0" smtClean="0">
                <a:solidFill>
                  <a:srgbClr val="FF0000"/>
                </a:solidFill>
              </a:rPr>
              <a:t>Infrastructure</a:t>
            </a:r>
            <a:endParaRPr lang="en-US" dirty="0">
              <a:solidFill>
                <a:srgbClr val="FF0000"/>
              </a:solidFill>
            </a:endParaRPr>
          </a:p>
        </p:txBody>
      </p:sp>
    </p:spTree>
    <p:extLst>
      <p:ext uri="{BB962C8B-B14F-4D97-AF65-F5344CB8AC3E}">
        <p14:creationId xmlns:p14="http://schemas.microsoft.com/office/powerpoint/2010/main" val="201977318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1984" y="2236839"/>
            <a:ext cx="7931288" cy="409677"/>
          </a:xfrm>
          <a:prstGeom prst="rect">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55" name="Title 1"/>
          <p:cNvSpPr txBox="1">
            <a:spLocks/>
          </p:cNvSpPr>
          <p:nvPr/>
        </p:nvSpPr>
        <p:spPr>
          <a:xfrm>
            <a:off x="437126" y="439925"/>
            <a:ext cx="10969924" cy="541860"/>
          </a:xfrm>
          <a:prstGeom prst="rect">
            <a:avLst/>
          </a:prstGeom>
        </p:spPr>
        <p:txBody>
          <a:bodyPr vert="horz" lIns="0" tIns="0" rIns="0" bIns="0" rtlCol="0" anchor="b">
            <a:noAutofit/>
          </a:bodyPr>
          <a:lstStyle/>
          <a:p>
            <a:pPr lvl="0">
              <a:lnSpc>
                <a:spcPct val="80000"/>
              </a:lnSpc>
              <a:spcBef>
                <a:spcPct val="0"/>
              </a:spcBef>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Oracle </a:t>
            </a:r>
            <a:r>
              <a:rPr lang="en-US" sz="3600" dirty="0" smtClean="0"/>
              <a:t>Database Cloud Service – Compute Shapes</a:t>
            </a:r>
          </a:p>
        </p:txBody>
      </p:sp>
      <p:pic>
        <p:nvPicPr>
          <p:cNvPr id="4" name="Picture 3"/>
          <p:cNvPicPr>
            <a:picLocks noChangeAspect="1"/>
          </p:cNvPicPr>
          <p:nvPr/>
        </p:nvPicPr>
        <p:blipFill>
          <a:blip r:embed="rId3" cstate="print"/>
          <a:stretch>
            <a:fillRect/>
          </a:stretch>
        </p:blipFill>
        <p:spPr>
          <a:xfrm>
            <a:off x="2343733" y="1718227"/>
            <a:ext cx="418920" cy="418920"/>
          </a:xfrm>
          <a:prstGeom prst="rect">
            <a:avLst/>
          </a:prstGeom>
        </p:spPr>
      </p:pic>
      <p:pic>
        <p:nvPicPr>
          <p:cNvPr id="28" name="Picture 27"/>
          <p:cNvPicPr>
            <a:picLocks noChangeAspect="1"/>
          </p:cNvPicPr>
          <p:nvPr/>
        </p:nvPicPr>
        <p:blipFill>
          <a:blip r:embed="rId4" cstate="print"/>
          <a:stretch>
            <a:fillRect/>
          </a:stretch>
        </p:blipFill>
        <p:spPr>
          <a:xfrm>
            <a:off x="4708022" y="1873755"/>
            <a:ext cx="788465" cy="254095"/>
          </a:xfrm>
          <a:prstGeom prst="rect">
            <a:avLst/>
          </a:prstGeom>
        </p:spPr>
      </p:pic>
      <p:cxnSp>
        <p:nvCxnSpPr>
          <p:cNvPr id="32" name="Straight Connector 31"/>
          <p:cNvCxnSpPr/>
          <p:nvPr/>
        </p:nvCxnSpPr>
        <p:spPr>
          <a:xfrm>
            <a:off x="2041993" y="2646516"/>
            <a:ext cx="0" cy="2193659"/>
          </a:xfrm>
          <a:prstGeom prst="line">
            <a:avLst/>
          </a:prstGeom>
          <a:ln w="3175" cmpd="sng">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963179" y="2638323"/>
            <a:ext cx="0" cy="2201852"/>
          </a:xfrm>
          <a:prstGeom prst="line">
            <a:avLst/>
          </a:prstGeom>
          <a:ln w="3175" cmpd="sng">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023388" y="3067993"/>
            <a:ext cx="7932231" cy="0"/>
          </a:xfrm>
          <a:prstGeom prst="line">
            <a:avLst/>
          </a:prstGeom>
          <a:ln w="3175" cmpd="sng">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038587" y="3518313"/>
            <a:ext cx="7932231" cy="0"/>
          </a:xfrm>
          <a:prstGeom prst="line">
            <a:avLst/>
          </a:prstGeom>
          <a:ln w="3175" cmpd="sng">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019146" y="3976473"/>
            <a:ext cx="7932231" cy="0"/>
          </a:xfrm>
          <a:prstGeom prst="line">
            <a:avLst/>
          </a:prstGeom>
          <a:ln w="3175" cmpd="sng">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034345" y="4403273"/>
            <a:ext cx="7932231" cy="0"/>
          </a:xfrm>
          <a:prstGeom prst="line">
            <a:avLst/>
          </a:prstGeom>
          <a:ln w="3175" cmpd="sng">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043747" y="4846706"/>
            <a:ext cx="7932231" cy="0"/>
          </a:xfrm>
          <a:prstGeom prst="line">
            <a:avLst/>
          </a:prstGeom>
          <a:ln w="3175" cmpd="sng">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395946" y="2674285"/>
            <a:ext cx="314659" cy="400110"/>
          </a:xfrm>
          <a:prstGeom prst="rect">
            <a:avLst/>
          </a:prstGeom>
        </p:spPr>
        <p:txBody>
          <a:bodyPr wrap="none">
            <a:spAutoFit/>
          </a:bodyPr>
          <a:lstStyle/>
          <a:p>
            <a:r>
              <a:rPr lang="en-US" sz="2000" dirty="0" smtClean="0"/>
              <a:t>1</a:t>
            </a:r>
            <a:endParaRPr lang="en-US" dirty="0"/>
          </a:p>
        </p:txBody>
      </p:sp>
      <p:sp>
        <p:nvSpPr>
          <p:cNvPr id="42" name="Rectangle 41"/>
          <p:cNvSpPr/>
          <p:nvPr/>
        </p:nvSpPr>
        <p:spPr>
          <a:xfrm>
            <a:off x="2391370" y="3097795"/>
            <a:ext cx="314659" cy="400110"/>
          </a:xfrm>
          <a:prstGeom prst="rect">
            <a:avLst/>
          </a:prstGeom>
        </p:spPr>
        <p:txBody>
          <a:bodyPr wrap="none">
            <a:spAutoFit/>
          </a:bodyPr>
          <a:lstStyle/>
          <a:p>
            <a:r>
              <a:rPr lang="en-US" sz="2000" dirty="0" smtClean="0"/>
              <a:t>2</a:t>
            </a:r>
            <a:endParaRPr lang="en-US" dirty="0"/>
          </a:p>
        </p:txBody>
      </p:sp>
      <p:sp>
        <p:nvSpPr>
          <p:cNvPr id="43" name="Rectangle 42"/>
          <p:cNvSpPr/>
          <p:nvPr/>
        </p:nvSpPr>
        <p:spPr>
          <a:xfrm>
            <a:off x="2386794" y="3549842"/>
            <a:ext cx="314659" cy="400110"/>
          </a:xfrm>
          <a:prstGeom prst="rect">
            <a:avLst/>
          </a:prstGeom>
        </p:spPr>
        <p:txBody>
          <a:bodyPr wrap="none">
            <a:spAutoFit/>
          </a:bodyPr>
          <a:lstStyle/>
          <a:p>
            <a:r>
              <a:rPr lang="en-US" sz="2000" dirty="0" smtClean="0"/>
              <a:t>4</a:t>
            </a:r>
            <a:endParaRPr lang="en-US" dirty="0"/>
          </a:p>
        </p:txBody>
      </p:sp>
      <p:sp>
        <p:nvSpPr>
          <p:cNvPr id="44" name="Rectangle 43"/>
          <p:cNvSpPr/>
          <p:nvPr/>
        </p:nvSpPr>
        <p:spPr>
          <a:xfrm>
            <a:off x="2396488" y="3959083"/>
            <a:ext cx="314659" cy="400110"/>
          </a:xfrm>
          <a:prstGeom prst="rect">
            <a:avLst/>
          </a:prstGeom>
        </p:spPr>
        <p:txBody>
          <a:bodyPr wrap="none">
            <a:spAutoFit/>
          </a:bodyPr>
          <a:lstStyle/>
          <a:p>
            <a:r>
              <a:rPr lang="en-US" sz="2000" dirty="0" smtClean="0"/>
              <a:t>8</a:t>
            </a:r>
            <a:endParaRPr lang="en-US" dirty="0"/>
          </a:p>
        </p:txBody>
      </p:sp>
      <p:sp>
        <p:nvSpPr>
          <p:cNvPr id="45" name="Rectangle 44"/>
          <p:cNvSpPr/>
          <p:nvPr/>
        </p:nvSpPr>
        <p:spPr>
          <a:xfrm>
            <a:off x="2334829" y="4425399"/>
            <a:ext cx="444653" cy="400110"/>
          </a:xfrm>
          <a:prstGeom prst="rect">
            <a:avLst/>
          </a:prstGeom>
        </p:spPr>
        <p:txBody>
          <a:bodyPr wrap="none">
            <a:spAutoFit/>
          </a:bodyPr>
          <a:lstStyle/>
          <a:p>
            <a:r>
              <a:rPr lang="en-US" sz="2000" dirty="0" smtClean="0"/>
              <a:t>16</a:t>
            </a:r>
            <a:endParaRPr lang="en-US" dirty="0"/>
          </a:p>
        </p:txBody>
      </p:sp>
      <p:sp>
        <p:nvSpPr>
          <p:cNvPr id="46" name="Rectangle 45"/>
          <p:cNvSpPr/>
          <p:nvPr/>
        </p:nvSpPr>
        <p:spPr>
          <a:xfrm>
            <a:off x="2177309" y="2241660"/>
            <a:ext cx="788297" cy="400110"/>
          </a:xfrm>
          <a:prstGeom prst="rect">
            <a:avLst/>
          </a:prstGeom>
        </p:spPr>
        <p:txBody>
          <a:bodyPr wrap="none">
            <a:spAutoFit/>
          </a:bodyPr>
          <a:lstStyle/>
          <a:p>
            <a:r>
              <a:rPr lang="en-US" sz="2000" dirty="0" smtClean="0">
                <a:solidFill>
                  <a:schemeClr val="bg1"/>
                </a:solidFill>
              </a:rPr>
              <a:t>OCPU</a:t>
            </a:r>
            <a:endParaRPr lang="en-US" dirty="0">
              <a:solidFill>
                <a:schemeClr val="bg1"/>
              </a:solidFill>
            </a:endParaRPr>
          </a:p>
        </p:txBody>
      </p:sp>
      <p:sp>
        <p:nvSpPr>
          <p:cNvPr id="47" name="Rectangle 46"/>
          <p:cNvSpPr/>
          <p:nvPr/>
        </p:nvSpPr>
        <p:spPr>
          <a:xfrm>
            <a:off x="3857422" y="2208564"/>
            <a:ext cx="2593178" cy="400110"/>
          </a:xfrm>
          <a:prstGeom prst="rect">
            <a:avLst/>
          </a:prstGeom>
        </p:spPr>
        <p:txBody>
          <a:bodyPr wrap="none">
            <a:spAutoFit/>
          </a:bodyPr>
          <a:lstStyle/>
          <a:p>
            <a:r>
              <a:rPr lang="en-US" sz="2000" dirty="0" smtClean="0">
                <a:solidFill>
                  <a:schemeClr val="bg1"/>
                </a:solidFill>
              </a:rPr>
              <a:t>Standard Memory (GB)</a:t>
            </a:r>
            <a:endParaRPr lang="en-US" dirty="0">
              <a:solidFill>
                <a:schemeClr val="bg1"/>
              </a:solidFill>
            </a:endParaRPr>
          </a:p>
        </p:txBody>
      </p:sp>
      <p:sp>
        <p:nvSpPr>
          <p:cNvPr id="48" name="Rectangle 47"/>
          <p:cNvSpPr/>
          <p:nvPr/>
        </p:nvSpPr>
        <p:spPr>
          <a:xfrm>
            <a:off x="6842278" y="2232544"/>
            <a:ext cx="2124174" cy="400110"/>
          </a:xfrm>
          <a:prstGeom prst="rect">
            <a:avLst/>
          </a:prstGeom>
        </p:spPr>
        <p:txBody>
          <a:bodyPr wrap="none">
            <a:spAutoFit/>
          </a:bodyPr>
          <a:lstStyle/>
          <a:p>
            <a:r>
              <a:rPr lang="en-US" sz="2000" dirty="0" smtClean="0">
                <a:solidFill>
                  <a:schemeClr val="bg1"/>
                </a:solidFill>
              </a:rPr>
              <a:t>High Memory (GB)</a:t>
            </a:r>
            <a:endParaRPr lang="en-US" dirty="0">
              <a:solidFill>
                <a:schemeClr val="bg1"/>
              </a:solidFill>
            </a:endParaRPr>
          </a:p>
        </p:txBody>
      </p:sp>
      <p:sp>
        <p:nvSpPr>
          <p:cNvPr id="49" name="Rectangle 48"/>
          <p:cNvSpPr/>
          <p:nvPr/>
        </p:nvSpPr>
        <p:spPr>
          <a:xfrm>
            <a:off x="4917255" y="2669727"/>
            <a:ext cx="509399" cy="400110"/>
          </a:xfrm>
          <a:prstGeom prst="rect">
            <a:avLst/>
          </a:prstGeom>
        </p:spPr>
        <p:txBody>
          <a:bodyPr wrap="none">
            <a:spAutoFit/>
          </a:bodyPr>
          <a:lstStyle/>
          <a:p>
            <a:r>
              <a:rPr lang="en-US" sz="2000" dirty="0" smtClean="0"/>
              <a:t>7.5</a:t>
            </a:r>
            <a:endParaRPr lang="en-US" dirty="0"/>
          </a:p>
        </p:txBody>
      </p:sp>
      <p:sp>
        <p:nvSpPr>
          <p:cNvPr id="50" name="Rectangle 49"/>
          <p:cNvSpPr/>
          <p:nvPr/>
        </p:nvSpPr>
        <p:spPr>
          <a:xfrm>
            <a:off x="4912679" y="3093237"/>
            <a:ext cx="444653" cy="400110"/>
          </a:xfrm>
          <a:prstGeom prst="rect">
            <a:avLst/>
          </a:prstGeom>
        </p:spPr>
        <p:txBody>
          <a:bodyPr wrap="none">
            <a:spAutoFit/>
          </a:bodyPr>
          <a:lstStyle/>
          <a:p>
            <a:r>
              <a:rPr lang="en-US" sz="2000" dirty="0" smtClean="0"/>
              <a:t>15</a:t>
            </a:r>
            <a:endParaRPr lang="en-US" dirty="0"/>
          </a:p>
        </p:txBody>
      </p:sp>
      <p:sp>
        <p:nvSpPr>
          <p:cNvPr id="51" name="Rectangle 50"/>
          <p:cNvSpPr/>
          <p:nvPr/>
        </p:nvSpPr>
        <p:spPr>
          <a:xfrm>
            <a:off x="4908103" y="3545284"/>
            <a:ext cx="444653" cy="400110"/>
          </a:xfrm>
          <a:prstGeom prst="rect">
            <a:avLst/>
          </a:prstGeom>
        </p:spPr>
        <p:txBody>
          <a:bodyPr wrap="none">
            <a:spAutoFit/>
          </a:bodyPr>
          <a:lstStyle/>
          <a:p>
            <a:r>
              <a:rPr lang="en-US" sz="2000" dirty="0" smtClean="0"/>
              <a:t>30</a:t>
            </a:r>
            <a:endParaRPr lang="en-US" dirty="0"/>
          </a:p>
        </p:txBody>
      </p:sp>
      <p:sp>
        <p:nvSpPr>
          <p:cNvPr id="52" name="Rectangle 51"/>
          <p:cNvSpPr/>
          <p:nvPr/>
        </p:nvSpPr>
        <p:spPr>
          <a:xfrm>
            <a:off x="4917797" y="3954525"/>
            <a:ext cx="444653" cy="400110"/>
          </a:xfrm>
          <a:prstGeom prst="rect">
            <a:avLst/>
          </a:prstGeom>
        </p:spPr>
        <p:txBody>
          <a:bodyPr wrap="none">
            <a:spAutoFit/>
          </a:bodyPr>
          <a:lstStyle/>
          <a:p>
            <a:r>
              <a:rPr lang="en-US" sz="2000" dirty="0" smtClean="0"/>
              <a:t>60	</a:t>
            </a:r>
            <a:endParaRPr lang="en-US" dirty="0"/>
          </a:p>
        </p:txBody>
      </p:sp>
      <p:sp>
        <p:nvSpPr>
          <p:cNvPr id="53" name="Rectangle 52"/>
          <p:cNvSpPr/>
          <p:nvPr/>
        </p:nvSpPr>
        <p:spPr>
          <a:xfrm>
            <a:off x="4823981" y="4420841"/>
            <a:ext cx="574647" cy="400110"/>
          </a:xfrm>
          <a:prstGeom prst="rect">
            <a:avLst/>
          </a:prstGeom>
        </p:spPr>
        <p:txBody>
          <a:bodyPr wrap="none">
            <a:spAutoFit/>
          </a:bodyPr>
          <a:lstStyle/>
          <a:p>
            <a:r>
              <a:rPr lang="en-US" sz="2000" dirty="0" smtClean="0"/>
              <a:t>120</a:t>
            </a:r>
            <a:endParaRPr lang="en-US" dirty="0"/>
          </a:p>
        </p:txBody>
      </p:sp>
      <p:sp>
        <p:nvSpPr>
          <p:cNvPr id="54" name="Rectangle 53"/>
          <p:cNvSpPr/>
          <p:nvPr/>
        </p:nvSpPr>
        <p:spPr>
          <a:xfrm>
            <a:off x="7534766" y="2665169"/>
            <a:ext cx="444653" cy="400110"/>
          </a:xfrm>
          <a:prstGeom prst="rect">
            <a:avLst/>
          </a:prstGeom>
        </p:spPr>
        <p:txBody>
          <a:bodyPr wrap="none">
            <a:spAutoFit/>
          </a:bodyPr>
          <a:lstStyle/>
          <a:p>
            <a:r>
              <a:rPr lang="en-US" sz="2000" dirty="0" smtClean="0"/>
              <a:t>15</a:t>
            </a:r>
            <a:endParaRPr lang="en-US" dirty="0"/>
          </a:p>
        </p:txBody>
      </p:sp>
      <p:sp>
        <p:nvSpPr>
          <p:cNvPr id="56" name="Rectangle 55"/>
          <p:cNvSpPr/>
          <p:nvPr/>
        </p:nvSpPr>
        <p:spPr>
          <a:xfrm>
            <a:off x="7546306" y="3088679"/>
            <a:ext cx="444653" cy="400110"/>
          </a:xfrm>
          <a:prstGeom prst="rect">
            <a:avLst/>
          </a:prstGeom>
        </p:spPr>
        <p:txBody>
          <a:bodyPr wrap="none">
            <a:spAutoFit/>
          </a:bodyPr>
          <a:lstStyle/>
          <a:p>
            <a:r>
              <a:rPr lang="en-US" sz="2000" dirty="0" smtClean="0"/>
              <a:t>30</a:t>
            </a:r>
            <a:endParaRPr lang="en-US" dirty="0"/>
          </a:p>
        </p:txBody>
      </p:sp>
      <p:sp>
        <p:nvSpPr>
          <p:cNvPr id="57" name="Rectangle 56"/>
          <p:cNvSpPr/>
          <p:nvPr/>
        </p:nvSpPr>
        <p:spPr>
          <a:xfrm>
            <a:off x="7541730" y="3540726"/>
            <a:ext cx="444653" cy="400110"/>
          </a:xfrm>
          <a:prstGeom prst="rect">
            <a:avLst/>
          </a:prstGeom>
        </p:spPr>
        <p:txBody>
          <a:bodyPr wrap="none">
            <a:spAutoFit/>
          </a:bodyPr>
          <a:lstStyle/>
          <a:p>
            <a:r>
              <a:rPr lang="en-US" sz="2000" dirty="0" smtClean="0"/>
              <a:t>60</a:t>
            </a:r>
            <a:endParaRPr lang="en-US" dirty="0"/>
          </a:p>
        </p:txBody>
      </p:sp>
      <p:sp>
        <p:nvSpPr>
          <p:cNvPr id="58" name="Rectangle 57"/>
          <p:cNvSpPr/>
          <p:nvPr/>
        </p:nvSpPr>
        <p:spPr>
          <a:xfrm>
            <a:off x="7426972" y="3949967"/>
            <a:ext cx="574647" cy="400110"/>
          </a:xfrm>
          <a:prstGeom prst="rect">
            <a:avLst/>
          </a:prstGeom>
        </p:spPr>
        <p:txBody>
          <a:bodyPr wrap="none">
            <a:spAutoFit/>
          </a:bodyPr>
          <a:lstStyle/>
          <a:p>
            <a:r>
              <a:rPr lang="en-US" sz="2000" dirty="0" smtClean="0"/>
              <a:t>120	</a:t>
            </a:r>
            <a:endParaRPr lang="en-US" dirty="0"/>
          </a:p>
        </p:txBody>
      </p:sp>
      <p:sp>
        <p:nvSpPr>
          <p:cNvPr id="59" name="Rectangle 58"/>
          <p:cNvSpPr/>
          <p:nvPr/>
        </p:nvSpPr>
        <p:spPr>
          <a:xfrm>
            <a:off x="7422586" y="4416283"/>
            <a:ext cx="574647" cy="400110"/>
          </a:xfrm>
          <a:prstGeom prst="rect">
            <a:avLst/>
          </a:prstGeom>
        </p:spPr>
        <p:txBody>
          <a:bodyPr wrap="none">
            <a:spAutoFit/>
          </a:bodyPr>
          <a:lstStyle/>
          <a:p>
            <a:r>
              <a:rPr lang="en-US" sz="2000" dirty="0" smtClean="0"/>
              <a:t>240</a:t>
            </a:r>
            <a:endParaRPr lang="en-US" dirty="0"/>
          </a:p>
        </p:txBody>
      </p:sp>
      <p:pic>
        <p:nvPicPr>
          <p:cNvPr id="41" name="Picture 40"/>
          <p:cNvPicPr>
            <a:picLocks noChangeAspect="1"/>
          </p:cNvPicPr>
          <p:nvPr/>
        </p:nvPicPr>
        <p:blipFill>
          <a:blip r:embed="rId4" cstate="print"/>
          <a:stretch>
            <a:fillRect/>
          </a:stretch>
        </p:blipFill>
        <p:spPr>
          <a:xfrm>
            <a:off x="7398440" y="1901227"/>
            <a:ext cx="788465" cy="254095"/>
          </a:xfrm>
          <a:prstGeom prst="rect">
            <a:avLst/>
          </a:prstGeom>
        </p:spPr>
      </p:pic>
      <p:pic>
        <p:nvPicPr>
          <p:cNvPr id="60" name="Picture 59"/>
          <p:cNvPicPr>
            <a:picLocks noChangeAspect="1"/>
          </p:cNvPicPr>
          <p:nvPr/>
        </p:nvPicPr>
        <p:blipFill>
          <a:blip r:embed="rId4" cstate="print"/>
          <a:stretch>
            <a:fillRect/>
          </a:stretch>
        </p:blipFill>
        <p:spPr>
          <a:xfrm>
            <a:off x="7394689" y="1637202"/>
            <a:ext cx="788465" cy="254095"/>
          </a:xfrm>
          <a:prstGeom prst="rect">
            <a:avLst/>
          </a:prstGeom>
        </p:spPr>
      </p:pic>
      <p:sp>
        <p:nvSpPr>
          <p:cNvPr id="61" name="Rectangle 60"/>
          <p:cNvSpPr/>
          <p:nvPr/>
        </p:nvSpPr>
        <p:spPr>
          <a:xfrm>
            <a:off x="2039111" y="5113117"/>
            <a:ext cx="7932853" cy="1015663"/>
          </a:xfrm>
          <a:prstGeom prst="rect">
            <a:avLst/>
          </a:prstGeom>
        </p:spPr>
        <p:txBody>
          <a:bodyPr wrap="square">
            <a:spAutoFit/>
          </a:bodyPr>
          <a:lstStyle/>
          <a:p>
            <a:r>
              <a:rPr lang="en-US" sz="2000" dirty="0"/>
              <a:t>OCPU </a:t>
            </a:r>
            <a:r>
              <a:rPr lang="en-US" sz="2000" dirty="0" smtClean="0"/>
              <a:t>= </a:t>
            </a:r>
            <a:r>
              <a:rPr lang="en-US" sz="2000" dirty="0"/>
              <a:t>Oracle Compute </a:t>
            </a:r>
            <a:r>
              <a:rPr lang="en-US" sz="2000" dirty="0" smtClean="0"/>
              <a:t>Unit.  An OCPU provides </a:t>
            </a:r>
            <a:r>
              <a:rPr lang="en-US" sz="2000" dirty="0"/>
              <a:t>equivalent CPU capacity of a 3.0 </a:t>
            </a:r>
            <a:r>
              <a:rPr lang="en-US" sz="2000" dirty="0" smtClean="0"/>
              <a:t>GHz </a:t>
            </a:r>
            <a:r>
              <a:rPr lang="en-US" sz="2000" dirty="0"/>
              <a:t>Intel Xeon processor w/ hyper threading enabled.</a:t>
            </a:r>
          </a:p>
          <a:p>
            <a:r>
              <a:rPr lang="en-US" sz="2000" dirty="0" smtClean="0"/>
              <a:t> </a:t>
            </a:r>
            <a:endParaRPr lang="en-US" dirty="0"/>
          </a:p>
        </p:txBody>
      </p:sp>
    </p:spTree>
    <p:extLst>
      <p:ext uri="{BB962C8B-B14F-4D97-AF65-F5344CB8AC3E}">
        <p14:creationId xmlns:p14="http://schemas.microsoft.com/office/powerpoint/2010/main" val="57840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Picture 153" descr="Cloud graphic arts available for use in Cloud Campaign layouts"/>
          <p:cNvPicPr>
            <a:picLocks noChangeAspect="1"/>
          </p:cNvPicPr>
          <p:nvPr/>
        </p:nvPicPr>
        <p:blipFill>
          <a:blip r:embed="rId3" cstate="print">
            <a:lum contrast="30000"/>
            <a:extLst>
              <a:ext uri="{28A0092B-C50C-407E-A947-70E740481C1C}">
                <a14:useLocalDpi xmlns:a14="http://schemas.microsoft.com/office/drawing/2010/main" val="0"/>
              </a:ext>
            </a:extLst>
          </a:blip>
          <a:stretch>
            <a:fillRect/>
          </a:stretch>
        </p:blipFill>
        <p:spPr>
          <a:xfrm>
            <a:off x="4842933" y="4986866"/>
            <a:ext cx="2726267" cy="1441316"/>
          </a:xfrm>
          <a:prstGeom prst="rect">
            <a:avLst/>
          </a:prstGeom>
        </p:spPr>
      </p:pic>
      <p:sp>
        <p:nvSpPr>
          <p:cNvPr id="45" name="Freeform 44"/>
          <p:cNvSpPr/>
          <p:nvPr/>
        </p:nvSpPr>
        <p:spPr>
          <a:xfrm>
            <a:off x="6612776" y="1534188"/>
            <a:ext cx="2005930" cy="4679576"/>
          </a:xfrm>
          <a:custGeom>
            <a:avLst/>
            <a:gdLst>
              <a:gd name="connsiteX0" fmla="*/ 152400 w 1622612"/>
              <a:gd name="connsiteY0" fmla="*/ 1640541 h 4679576"/>
              <a:gd name="connsiteX1" fmla="*/ 1595718 w 1622612"/>
              <a:gd name="connsiteY1" fmla="*/ 0 h 4679576"/>
              <a:gd name="connsiteX2" fmla="*/ 1622612 w 1622612"/>
              <a:gd name="connsiteY2" fmla="*/ 4679576 h 4679576"/>
              <a:gd name="connsiteX3" fmla="*/ 0 w 1622612"/>
              <a:gd name="connsiteY3" fmla="*/ 3173506 h 4679576"/>
              <a:gd name="connsiteX4" fmla="*/ 152400 w 1622612"/>
              <a:gd name="connsiteY4" fmla="*/ 1640541 h 467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612" h="4679576">
                <a:moveTo>
                  <a:pt x="152400" y="1640541"/>
                </a:moveTo>
                <a:lnTo>
                  <a:pt x="1595718" y="0"/>
                </a:lnTo>
                <a:lnTo>
                  <a:pt x="1622612" y="4679576"/>
                </a:lnTo>
                <a:lnTo>
                  <a:pt x="0" y="3173506"/>
                </a:lnTo>
                <a:lnTo>
                  <a:pt x="152400" y="1640541"/>
                </a:lnTo>
                <a:close/>
              </a:path>
            </a:pathLst>
          </a:custGeom>
          <a:gradFill flip="none" rotWithShape="1">
            <a:gsLst>
              <a:gs pos="0">
                <a:srgbClr val="41555E">
                  <a:alpha val="82000"/>
                </a:srgbClr>
              </a:gs>
              <a:gs pos="50000">
                <a:srgbClr val="8EA5B0"/>
              </a:gs>
              <a:gs pos="100000">
                <a:srgbClr val="FDFDFD">
                  <a:alpha val="16078"/>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66" name="Freeform 65"/>
          <p:cNvSpPr/>
          <p:nvPr/>
        </p:nvSpPr>
        <p:spPr>
          <a:xfrm flipH="1">
            <a:off x="3725694" y="1534188"/>
            <a:ext cx="2065532" cy="4679576"/>
          </a:xfrm>
          <a:custGeom>
            <a:avLst/>
            <a:gdLst>
              <a:gd name="connsiteX0" fmla="*/ 152400 w 1622612"/>
              <a:gd name="connsiteY0" fmla="*/ 1640541 h 4679576"/>
              <a:gd name="connsiteX1" fmla="*/ 1595718 w 1622612"/>
              <a:gd name="connsiteY1" fmla="*/ 0 h 4679576"/>
              <a:gd name="connsiteX2" fmla="*/ 1622612 w 1622612"/>
              <a:gd name="connsiteY2" fmla="*/ 4679576 h 4679576"/>
              <a:gd name="connsiteX3" fmla="*/ 0 w 1622612"/>
              <a:gd name="connsiteY3" fmla="*/ 3173506 h 4679576"/>
              <a:gd name="connsiteX4" fmla="*/ 152400 w 1622612"/>
              <a:gd name="connsiteY4" fmla="*/ 1640541 h 467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612" h="4679576">
                <a:moveTo>
                  <a:pt x="152400" y="1640541"/>
                </a:moveTo>
                <a:lnTo>
                  <a:pt x="1595718" y="0"/>
                </a:lnTo>
                <a:lnTo>
                  <a:pt x="1622612" y="4679576"/>
                </a:lnTo>
                <a:lnTo>
                  <a:pt x="0" y="3173506"/>
                </a:lnTo>
                <a:lnTo>
                  <a:pt x="152400" y="1640541"/>
                </a:lnTo>
                <a:close/>
              </a:path>
            </a:pathLst>
          </a:custGeom>
          <a:gradFill flip="none" rotWithShape="1">
            <a:gsLst>
              <a:gs pos="0">
                <a:srgbClr val="41555E">
                  <a:alpha val="82000"/>
                </a:srgbClr>
              </a:gs>
              <a:gs pos="50000">
                <a:srgbClr val="8EA5B0"/>
              </a:gs>
              <a:gs pos="100000">
                <a:srgbClr val="FDFDFD">
                  <a:alpha val="16078"/>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pic>
        <p:nvPicPr>
          <p:cNvPr id="64" name="Picture 63" descr="exadata_x5-2_ta1.png"/>
          <p:cNvPicPr>
            <a:picLocks noChangeAspect="1"/>
          </p:cNvPicPr>
          <p:nvPr/>
        </p:nvPicPr>
        <p:blipFill>
          <a:blip r:embed="rId4" cstate="print"/>
          <a:stretch>
            <a:fillRect/>
          </a:stretch>
        </p:blipFill>
        <p:spPr>
          <a:xfrm>
            <a:off x="5596838" y="1896533"/>
            <a:ext cx="1223610" cy="4020173"/>
          </a:xfrm>
          <a:prstGeom prst="rect">
            <a:avLst/>
          </a:prstGeom>
        </p:spPr>
      </p:pic>
      <p:sp>
        <p:nvSpPr>
          <p:cNvPr id="145" name="Text Placeholder 144"/>
          <p:cNvSpPr>
            <a:spLocks noGrp="1"/>
          </p:cNvSpPr>
          <p:nvPr>
            <p:ph type="body" sz="quarter" idx="13"/>
          </p:nvPr>
        </p:nvSpPr>
        <p:spPr>
          <a:xfrm>
            <a:off x="522086" y="858175"/>
            <a:ext cx="11125198" cy="343299"/>
          </a:xfrm>
        </p:spPr>
        <p:txBody>
          <a:bodyPr/>
          <a:lstStyle/>
          <a:p>
            <a:r>
              <a:rPr lang="en-US" dirty="0" smtClean="0"/>
              <a:t>37 Years of Database Innovation - Proven at Millions of Mission Critical Deployments</a:t>
            </a:r>
            <a:endParaRPr lang="en-US" dirty="0"/>
          </a:p>
        </p:txBody>
      </p:sp>
      <p:sp>
        <p:nvSpPr>
          <p:cNvPr id="2" name="Title 1"/>
          <p:cNvSpPr>
            <a:spLocks noGrp="1"/>
          </p:cNvSpPr>
          <p:nvPr>
            <p:ph type="title"/>
          </p:nvPr>
        </p:nvSpPr>
        <p:spPr>
          <a:xfrm>
            <a:off x="531812" y="406401"/>
            <a:ext cx="11423482" cy="498272"/>
          </a:xfrm>
        </p:spPr>
        <p:txBody>
          <a:bodyPr anchor="t"/>
          <a:lstStyle/>
          <a:p>
            <a:r>
              <a:rPr lang="en-US" sz="3400" dirty="0" smtClean="0">
                <a:solidFill>
                  <a:schemeClr val="accent1"/>
                </a:solidFill>
              </a:rPr>
              <a:t>Exadata Service:</a:t>
            </a:r>
            <a:r>
              <a:rPr lang="en-US" sz="3400" dirty="0" smtClean="0"/>
              <a:t> Best Database on Best Cloud Platform</a:t>
            </a:r>
            <a:endParaRPr lang="en-US" sz="3400" dirty="0"/>
          </a:p>
        </p:txBody>
      </p:sp>
      <p:grpSp>
        <p:nvGrpSpPr>
          <p:cNvPr id="3" name="Group 149"/>
          <p:cNvGrpSpPr/>
          <p:nvPr/>
        </p:nvGrpSpPr>
        <p:grpSpPr>
          <a:xfrm>
            <a:off x="1225711" y="1496581"/>
            <a:ext cx="2593309" cy="4720859"/>
            <a:chOff x="-1070017" y="1399305"/>
            <a:chExt cx="2593309" cy="4720859"/>
          </a:xfrm>
        </p:grpSpPr>
        <p:sp>
          <p:nvSpPr>
            <p:cNvPr id="18" name="Rectangle 17"/>
            <p:cNvSpPr/>
            <p:nvPr/>
          </p:nvSpPr>
          <p:spPr>
            <a:xfrm>
              <a:off x="-246110" y="4029721"/>
              <a:ext cx="1769402" cy="677621"/>
            </a:xfrm>
            <a:prstGeom prst="rect">
              <a:avLst/>
            </a:prstGeom>
          </p:spPr>
          <p:txBody>
            <a:bodyPr wrap="square">
              <a:spAutoFit/>
            </a:bodyPr>
            <a:lstStyle/>
            <a:p>
              <a:pPr>
                <a:lnSpc>
                  <a:spcPct val="90000"/>
                </a:lnSpc>
              </a:pPr>
              <a:r>
                <a:rPr lang="en-US" sz="1400" b="1" dirty="0" smtClean="0">
                  <a:solidFill>
                    <a:schemeClr val="tx1">
                      <a:lumMod val="50000"/>
                    </a:schemeClr>
                  </a:solidFill>
                </a:rPr>
                <a:t>Advanced Security, Label Security, Database Vault</a:t>
              </a:r>
              <a:endParaRPr lang="en-US" sz="1400" b="1" dirty="0">
                <a:solidFill>
                  <a:schemeClr val="tx1">
                    <a:lumMod val="50000"/>
                  </a:schemeClr>
                </a:solidFill>
              </a:endParaRPr>
            </a:p>
          </p:txBody>
        </p:sp>
        <p:grpSp>
          <p:nvGrpSpPr>
            <p:cNvPr id="4" name="Group 207"/>
            <p:cNvGrpSpPr/>
            <p:nvPr/>
          </p:nvGrpSpPr>
          <p:grpSpPr>
            <a:xfrm>
              <a:off x="-1070017" y="1399305"/>
              <a:ext cx="2492573" cy="4720859"/>
              <a:chOff x="8365813" y="1418761"/>
              <a:chExt cx="2492573" cy="4720859"/>
            </a:xfrm>
          </p:grpSpPr>
          <p:grpSp>
            <p:nvGrpSpPr>
              <p:cNvPr id="5" name="Group 17"/>
              <p:cNvGrpSpPr/>
              <p:nvPr/>
            </p:nvGrpSpPr>
            <p:grpSpPr>
              <a:xfrm>
                <a:off x="8424958" y="2702717"/>
                <a:ext cx="582297" cy="438550"/>
                <a:chOff x="6281346" y="2827466"/>
                <a:chExt cx="801914" cy="603952"/>
              </a:xfrm>
            </p:grpSpPr>
            <p:pic>
              <p:nvPicPr>
                <p:cNvPr id="28" name="Picture 27"/>
                <p:cNvPicPr>
                  <a:picLocks noChangeAspect="1"/>
                </p:cNvPicPr>
                <p:nvPr/>
              </p:nvPicPr>
              <p:blipFill>
                <a:blip r:embed="rId5" cstate="print"/>
                <a:stretch>
                  <a:fillRect/>
                </a:stretch>
              </p:blipFill>
              <p:spPr>
                <a:xfrm>
                  <a:off x="6635533" y="2827466"/>
                  <a:ext cx="447727" cy="447727"/>
                </a:xfrm>
                <a:prstGeom prst="rect">
                  <a:avLst/>
                </a:prstGeom>
              </p:spPr>
            </p:pic>
            <p:sp>
              <p:nvSpPr>
                <p:cNvPr id="29" name="Bent Arrow 28"/>
                <p:cNvSpPr/>
                <p:nvPr/>
              </p:nvSpPr>
              <p:spPr>
                <a:xfrm rot="16200000" flipV="1">
                  <a:off x="6673849" y="3093113"/>
                  <a:ext cx="190501" cy="287865"/>
                </a:xfrm>
                <a:prstGeom prst="bentArrow">
                  <a:avLst>
                    <a:gd name="adj1" fmla="val 25000"/>
                    <a:gd name="adj2" fmla="val 25909"/>
                    <a:gd name="adj3" fmla="val 25000"/>
                    <a:gd name="adj4" fmla="val 43750"/>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400" b="1" dirty="0">
                    <a:solidFill>
                      <a:schemeClr val="tx1">
                        <a:lumMod val="50000"/>
                      </a:schemeClr>
                    </a:solidFill>
                  </a:endParaRPr>
                </a:p>
              </p:txBody>
            </p:sp>
            <p:pic>
              <p:nvPicPr>
                <p:cNvPr id="30" name="Picture 29"/>
                <p:cNvPicPr>
                  <a:picLocks noChangeAspect="1"/>
                </p:cNvPicPr>
                <p:nvPr/>
              </p:nvPicPr>
              <p:blipFill>
                <a:blip r:embed="rId5" cstate="print"/>
                <a:stretch>
                  <a:fillRect/>
                </a:stretch>
              </p:blipFill>
              <p:spPr>
                <a:xfrm>
                  <a:off x="6281346" y="2983691"/>
                  <a:ext cx="447727" cy="447727"/>
                </a:xfrm>
                <a:prstGeom prst="rect">
                  <a:avLst/>
                </a:prstGeom>
              </p:spPr>
            </p:pic>
          </p:grpSp>
          <p:grpSp>
            <p:nvGrpSpPr>
              <p:cNvPr id="6" name="Group 18"/>
              <p:cNvGrpSpPr/>
              <p:nvPr/>
            </p:nvGrpSpPr>
            <p:grpSpPr>
              <a:xfrm>
                <a:off x="8365813" y="3194925"/>
                <a:ext cx="700587" cy="301999"/>
                <a:chOff x="6113013" y="3484394"/>
                <a:chExt cx="872943" cy="240508"/>
              </a:xfrm>
            </p:grpSpPr>
            <p:pic>
              <p:nvPicPr>
                <p:cNvPr id="26" name="Picture 25"/>
                <p:cNvPicPr>
                  <a:picLocks noChangeAspect="1"/>
                </p:cNvPicPr>
                <p:nvPr/>
              </p:nvPicPr>
              <p:blipFill>
                <a:blip r:embed="rId6" cstate="print"/>
                <a:stretch>
                  <a:fillRect/>
                </a:stretch>
              </p:blipFill>
              <p:spPr>
                <a:xfrm rot="16200000">
                  <a:off x="6214584" y="3389462"/>
                  <a:ext cx="233869" cy="437011"/>
                </a:xfrm>
                <a:prstGeom prst="rect">
                  <a:avLst/>
                </a:prstGeom>
              </p:spPr>
            </p:pic>
            <p:pic>
              <p:nvPicPr>
                <p:cNvPr id="27" name="Picture 26"/>
                <p:cNvPicPr>
                  <a:picLocks noChangeAspect="1"/>
                </p:cNvPicPr>
                <p:nvPr/>
              </p:nvPicPr>
              <p:blipFill>
                <a:blip r:embed="rId7" cstate="print"/>
                <a:stretch>
                  <a:fillRect/>
                </a:stretch>
              </p:blipFill>
              <p:spPr>
                <a:xfrm rot="16200000">
                  <a:off x="6645656" y="3381352"/>
                  <a:ext cx="237257" cy="443342"/>
                </a:xfrm>
                <a:prstGeom prst="rect">
                  <a:avLst/>
                </a:prstGeom>
              </p:spPr>
            </p:pic>
          </p:grpSp>
          <p:pic>
            <p:nvPicPr>
              <p:cNvPr id="11" name="Picture 10"/>
              <p:cNvPicPr>
                <a:picLocks noChangeAspect="1"/>
              </p:cNvPicPr>
              <p:nvPr/>
            </p:nvPicPr>
            <p:blipFill>
              <a:blip r:embed="rId8" cstate="print"/>
              <a:stretch>
                <a:fillRect/>
              </a:stretch>
            </p:blipFill>
            <p:spPr>
              <a:xfrm>
                <a:off x="8409738" y="1714887"/>
                <a:ext cx="612736" cy="612736"/>
              </a:xfrm>
              <a:prstGeom prst="rect">
                <a:avLst/>
              </a:prstGeom>
            </p:spPr>
          </p:pic>
          <p:pic>
            <p:nvPicPr>
              <p:cNvPr id="12" name="Picture 11"/>
              <p:cNvPicPr>
                <a:picLocks noChangeAspect="1"/>
              </p:cNvPicPr>
              <p:nvPr/>
            </p:nvPicPr>
            <p:blipFill>
              <a:blip r:embed="rId9" cstate="print"/>
              <a:stretch>
                <a:fillRect/>
              </a:stretch>
            </p:blipFill>
            <p:spPr>
              <a:xfrm>
                <a:off x="8594896" y="3574223"/>
                <a:ext cx="242420" cy="411338"/>
              </a:xfrm>
              <a:prstGeom prst="rect">
                <a:avLst/>
              </a:prstGeom>
            </p:spPr>
          </p:pic>
          <p:pic>
            <p:nvPicPr>
              <p:cNvPr id="13" name="Picture 12"/>
              <p:cNvPicPr>
                <a:picLocks noChangeAspect="1"/>
              </p:cNvPicPr>
              <p:nvPr/>
            </p:nvPicPr>
            <p:blipFill>
              <a:blip r:embed="rId10" cstate="print"/>
              <a:stretch>
                <a:fillRect/>
              </a:stretch>
            </p:blipFill>
            <p:spPr>
              <a:xfrm>
                <a:off x="8443264" y="4085498"/>
                <a:ext cx="545685" cy="545685"/>
              </a:xfrm>
              <a:prstGeom prst="rect">
                <a:avLst/>
              </a:prstGeom>
            </p:spPr>
          </p:pic>
          <p:sp>
            <p:nvSpPr>
              <p:cNvPr id="14" name="Rectangle 13"/>
              <p:cNvSpPr/>
              <p:nvPr/>
            </p:nvSpPr>
            <p:spPr>
              <a:xfrm>
                <a:off x="9160536" y="1833712"/>
                <a:ext cx="1081706" cy="307777"/>
              </a:xfrm>
              <a:prstGeom prst="rect">
                <a:avLst/>
              </a:prstGeom>
            </p:spPr>
            <p:txBody>
              <a:bodyPr wrap="none">
                <a:spAutoFit/>
              </a:bodyPr>
              <a:lstStyle/>
              <a:p>
                <a:r>
                  <a:rPr lang="en-US" sz="1400" b="1" dirty="0">
                    <a:solidFill>
                      <a:schemeClr val="tx1">
                        <a:lumMod val="50000"/>
                      </a:schemeClr>
                    </a:solidFill>
                  </a:rPr>
                  <a:t>Multitenant</a:t>
                </a:r>
              </a:p>
            </p:txBody>
          </p:sp>
          <p:sp>
            <p:nvSpPr>
              <p:cNvPr id="15" name="Rectangle 14"/>
              <p:cNvSpPr/>
              <p:nvPr/>
            </p:nvSpPr>
            <p:spPr>
              <a:xfrm>
                <a:off x="9160536" y="2774895"/>
                <a:ext cx="1535164" cy="307777"/>
              </a:xfrm>
              <a:prstGeom prst="rect">
                <a:avLst/>
              </a:prstGeom>
            </p:spPr>
            <p:txBody>
              <a:bodyPr wrap="none">
                <a:spAutoFit/>
              </a:bodyPr>
              <a:lstStyle/>
              <a:p>
                <a:r>
                  <a:rPr lang="en-US" sz="1400" b="1" dirty="0" smtClean="0">
                    <a:solidFill>
                      <a:schemeClr val="tx1">
                        <a:lumMod val="50000"/>
                      </a:schemeClr>
                    </a:solidFill>
                  </a:rPr>
                  <a:t>Active Data Guard</a:t>
                </a:r>
                <a:endParaRPr lang="en-US" sz="1400" b="1" dirty="0">
                  <a:solidFill>
                    <a:schemeClr val="tx1">
                      <a:lumMod val="50000"/>
                    </a:schemeClr>
                  </a:solidFill>
                </a:endParaRPr>
              </a:p>
            </p:txBody>
          </p:sp>
          <p:sp>
            <p:nvSpPr>
              <p:cNvPr id="16" name="Rectangle 15"/>
              <p:cNvSpPr/>
              <p:nvPr/>
            </p:nvSpPr>
            <p:spPr>
              <a:xfrm>
                <a:off x="9160536" y="3137765"/>
                <a:ext cx="1062791" cy="307777"/>
              </a:xfrm>
              <a:prstGeom prst="rect">
                <a:avLst/>
              </a:prstGeom>
            </p:spPr>
            <p:txBody>
              <a:bodyPr wrap="none">
                <a:spAutoFit/>
              </a:bodyPr>
              <a:lstStyle/>
              <a:p>
                <a:r>
                  <a:rPr lang="en-US" sz="1400" b="1" dirty="0" smtClean="0">
                    <a:solidFill>
                      <a:schemeClr val="tx1">
                        <a:lumMod val="50000"/>
                      </a:schemeClr>
                    </a:solidFill>
                  </a:rPr>
                  <a:t>Partitioning</a:t>
                </a:r>
                <a:endParaRPr lang="en-US" sz="1400" b="1" dirty="0">
                  <a:solidFill>
                    <a:schemeClr val="tx1">
                      <a:lumMod val="50000"/>
                    </a:schemeClr>
                  </a:solidFill>
                </a:endParaRPr>
              </a:p>
            </p:txBody>
          </p:sp>
          <p:sp>
            <p:nvSpPr>
              <p:cNvPr id="17" name="Rectangle 16"/>
              <p:cNvSpPr/>
              <p:nvPr/>
            </p:nvSpPr>
            <p:spPr>
              <a:xfrm>
                <a:off x="9160536" y="3500635"/>
                <a:ext cx="1150892" cy="480131"/>
              </a:xfrm>
              <a:prstGeom prst="rect">
                <a:avLst/>
              </a:prstGeom>
            </p:spPr>
            <p:txBody>
              <a:bodyPr wrap="none">
                <a:spAutoFit/>
              </a:bodyPr>
              <a:lstStyle/>
              <a:p>
                <a:pPr>
                  <a:lnSpc>
                    <a:spcPct val="90000"/>
                  </a:lnSpc>
                </a:pPr>
                <a:r>
                  <a:rPr lang="en-US" sz="1400" b="1" dirty="0" smtClean="0">
                    <a:solidFill>
                      <a:schemeClr val="tx1">
                        <a:lumMod val="50000"/>
                      </a:schemeClr>
                    </a:solidFill>
                  </a:rPr>
                  <a:t>Advanced</a:t>
                </a:r>
              </a:p>
              <a:p>
                <a:pPr>
                  <a:lnSpc>
                    <a:spcPct val="90000"/>
                  </a:lnSpc>
                </a:pPr>
                <a:r>
                  <a:rPr lang="en-US" sz="1400" b="1" dirty="0" smtClean="0">
                    <a:solidFill>
                      <a:schemeClr val="tx1">
                        <a:lumMod val="50000"/>
                      </a:schemeClr>
                    </a:solidFill>
                  </a:rPr>
                  <a:t>Compression</a:t>
                </a:r>
                <a:endParaRPr lang="en-US" sz="1400" b="1" dirty="0">
                  <a:solidFill>
                    <a:schemeClr val="tx1">
                      <a:lumMod val="50000"/>
                    </a:schemeClr>
                  </a:solidFill>
                </a:endParaRPr>
              </a:p>
            </p:txBody>
          </p:sp>
          <p:sp>
            <p:nvSpPr>
              <p:cNvPr id="19" name="Rectangle 18"/>
              <p:cNvSpPr/>
              <p:nvPr/>
            </p:nvSpPr>
            <p:spPr>
              <a:xfrm>
                <a:off x="9160536" y="4772164"/>
                <a:ext cx="1587232" cy="483722"/>
              </a:xfrm>
              <a:prstGeom prst="rect">
                <a:avLst/>
              </a:prstGeom>
            </p:spPr>
            <p:txBody>
              <a:bodyPr wrap="square">
                <a:spAutoFit/>
              </a:bodyPr>
              <a:lstStyle/>
              <a:p>
                <a:pPr>
                  <a:lnSpc>
                    <a:spcPct val="90000"/>
                  </a:lnSpc>
                </a:pPr>
                <a:r>
                  <a:rPr lang="en-US" sz="1400" b="1" dirty="0" smtClean="0">
                    <a:solidFill>
                      <a:schemeClr val="tx1">
                        <a:lumMod val="50000"/>
                      </a:schemeClr>
                    </a:solidFill>
                  </a:rPr>
                  <a:t>Real Application Testing</a:t>
                </a:r>
                <a:endParaRPr lang="en-US" sz="1400" b="1" dirty="0">
                  <a:solidFill>
                    <a:schemeClr val="tx1">
                      <a:lumMod val="50000"/>
                    </a:schemeClr>
                  </a:solidFill>
                </a:endParaRPr>
              </a:p>
            </p:txBody>
          </p:sp>
          <p:sp>
            <p:nvSpPr>
              <p:cNvPr id="20" name="Rectangle 19"/>
              <p:cNvSpPr/>
              <p:nvPr/>
            </p:nvSpPr>
            <p:spPr>
              <a:xfrm>
                <a:off x="9160536" y="5310979"/>
                <a:ext cx="1697850" cy="483722"/>
              </a:xfrm>
              <a:prstGeom prst="rect">
                <a:avLst/>
              </a:prstGeom>
            </p:spPr>
            <p:txBody>
              <a:bodyPr wrap="square">
                <a:spAutoFit/>
              </a:bodyPr>
              <a:lstStyle/>
              <a:p>
                <a:pPr>
                  <a:lnSpc>
                    <a:spcPct val="90000"/>
                  </a:lnSpc>
                </a:pPr>
                <a:r>
                  <a:rPr lang="en-US" sz="1400" b="1" dirty="0" smtClean="0">
                    <a:solidFill>
                      <a:schemeClr val="tx1">
                        <a:lumMod val="50000"/>
                      </a:schemeClr>
                    </a:solidFill>
                  </a:rPr>
                  <a:t>OLAP, Analytics, Spatial and Graph</a:t>
                </a:r>
                <a:endParaRPr lang="en-US" sz="1400" b="1" dirty="0">
                  <a:solidFill>
                    <a:schemeClr val="tx1">
                      <a:lumMod val="50000"/>
                    </a:schemeClr>
                  </a:solidFill>
                </a:endParaRPr>
              </a:p>
            </p:txBody>
          </p:sp>
          <p:pic>
            <p:nvPicPr>
              <p:cNvPr id="22" name="Picture 21" descr="download.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26791" y="5332217"/>
                <a:ext cx="578631" cy="358254"/>
              </a:xfrm>
              <a:prstGeom prst="rect">
                <a:avLst/>
              </a:prstGeom>
            </p:spPr>
          </p:pic>
          <p:pic>
            <p:nvPicPr>
              <p:cNvPr id="23" name="Picture 22" descr="download.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01938" y="4748185"/>
                <a:ext cx="428337" cy="428337"/>
              </a:xfrm>
              <a:prstGeom prst="rect">
                <a:avLst/>
              </a:prstGeom>
            </p:spPr>
          </p:pic>
          <p:sp>
            <p:nvSpPr>
              <p:cNvPr id="24" name="Rectangle 23"/>
              <p:cNvSpPr/>
              <p:nvPr/>
            </p:nvSpPr>
            <p:spPr>
              <a:xfrm>
                <a:off x="9160536" y="5849797"/>
                <a:ext cx="1697850" cy="289823"/>
              </a:xfrm>
              <a:prstGeom prst="rect">
                <a:avLst/>
              </a:prstGeom>
            </p:spPr>
            <p:txBody>
              <a:bodyPr wrap="square">
                <a:spAutoFit/>
              </a:bodyPr>
              <a:lstStyle/>
              <a:p>
                <a:pPr>
                  <a:lnSpc>
                    <a:spcPct val="90000"/>
                  </a:lnSpc>
                </a:pPr>
                <a:r>
                  <a:rPr lang="en-US" sz="1400" b="1" dirty="0" smtClean="0">
                    <a:solidFill>
                      <a:schemeClr val="tx1">
                        <a:lumMod val="50000"/>
                      </a:schemeClr>
                    </a:solidFill>
                  </a:rPr>
                  <a:t>Management Packs</a:t>
                </a:r>
                <a:endParaRPr lang="en-US" sz="1400" b="1" dirty="0">
                  <a:solidFill>
                    <a:schemeClr val="tx1">
                      <a:lumMod val="50000"/>
                    </a:schemeClr>
                  </a:solidFill>
                </a:endParaRPr>
              </a:p>
            </p:txBody>
          </p:sp>
          <p:pic>
            <p:nvPicPr>
              <p:cNvPr id="25" name="Picture 24" descr="download.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13086" y="5726446"/>
                <a:ext cx="406041" cy="406041"/>
              </a:xfrm>
              <a:prstGeom prst="rect">
                <a:avLst/>
              </a:prstGeom>
            </p:spPr>
          </p:pic>
          <p:sp>
            <p:nvSpPr>
              <p:cNvPr id="41" name="Rectangle 40"/>
              <p:cNvSpPr/>
              <p:nvPr/>
            </p:nvSpPr>
            <p:spPr>
              <a:xfrm>
                <a:off x="9160536" y="2196582"/>
                <a:ext cx="1448203" cy="523220"/>
              </a:xfrm>
              <a:prstGeom prst="rect">
                <a:avLst/>
              </a:prstGeom>
            </p:spPr>
            <p:txBody>
              <a:bodyPr wrap="square">
                <a:spAutoFit/>
              </a:bodyPr>
              <a:lstStyle/>
              <a:p>
                <a:r>
                  <a:rPr lang="en-US" sz="1400" b="1" dirty="0" smtClean="0">
                    <a:solidFill>
                      <a:schemeClr val="tx1">
                        <a:lumMod val="50000"/>
                      </a:schemeClr>
                    </a:solidFill>
                  </a:rPr>
                  <a:t>Real Application Clusters</a:t>
                </a:r>
              </a:p>
            </p:txBody>
          </p:sp>
          <p:sp>
            <p:nvSpPr>
              <p:cNvPr id="42" name="Rectangle 41"/>
              <p:cNvSpPr/>
              <p:nvPr/>
            </p:nvSpPr>
            <p:spPr>
              <a:xfrm>
                <a:off x="9160536" y="1470842"/>
                <a:ext cx="1007776" cy="307777"/>
              </a:xfrm>
              <a:prstGeom prst="rect">
                <a:avLst/>
              </a:prstGeom>
            </p:spPr>
            <p:txBody>
              <a:bodyPr wrap="none">
                <a:spAutoFit/>
              </a:bodyPr>
              <a:lstStyle/>
              <a:p>
                <a:r>
                  <a:rPr lang="en-US" sz="1400" b="1" dirty="0" smtClean="0">
                    <a:solidFill>
                      <a:schemeClr val="tx1">
                        <a:lumMod val="50000"/>
                      </a:schemeClr>
                    </a:solidFill>
                  </a:rPr>
                  <a:t>In Memory</a:t>
                </a:r>
              </a:p>
            </p:txBody>
          </p:sp>
          <p:grpSp>
            <p:nvGrpSpPr>
              <p:cNvPr id="7" name="Group 59"/>
              <p:cNvGrpSpPr/>
              <p:nvPr/>
            </p:nvGrpSpPr>
            <p:grpSpPr>
              <a:xfrm>
                <a:off x="8367098" y="2334557"/>
                <a:ext cx="698017" cy="296778"/>
                <a:chOff x="1272407" y="2562726"/>
                <a:chExt cx="698017" cy="296778"/>
              </a:xfrm>
            </p:grpSpPr>
            <p:grpSp>
              <p:nvGrpSpPr>
                <p:cNvPr id="8" name="Group 55"/>
                <p:cNvGrpSpPr/>
                <p:nvPr/>
              </p:nvGrpSpPr>
              <p:grpSpPr>
                <a:xfrm>
                  <a:off x="1272407" y="2620664"/>
                  <a:ext cx="698017" cy="238840"/>
                  <a:chOff x="1129846" y="2763185"/>
                  <a:chExt cx="1629398" cy="557531"/>
                </a:xfrm>
              </p:grpSpPr>
              <p:cxnSp>
                <p:nvCxnSpPr>
                  <p:cNvPr id="32" name="Straight Connector 31"/>
                  <p:cNvCxnSpPr/>
                  <p:nvPr/>
                </p:nvCxnSpPr>
                <p:spPr>
                  <a:xfrm>
                    <a:off x="1747127" y="2763185"/>
                    <a:ext cx="0" cy="209802"/>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64012" y="2763185"/>
                    <a:ext cx="0" cy="209802"/>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14" cstate="print"/>
                  <a:stretch>
                    <a:fillRect/>
                  </a:stretch>
                </p:blipFill>
                <p:spPr>
                  <a:xfrm>
                    <a:off x="1129846" y="2837319"/>
                    <a:ext cx="482371" cy="482370"/>
                  </a:xfrm>
                  <a:prstGeom prst="rect">
                    <a:avLst/>
                  </a:prstGeom>
                </p:spPr>
              </p:pic>
              <p:pic>
                <p:nvPicPr>
                  <p:cNvPr id="36" name="Picture 35"/>
                  <p:cNvPicPr>
                    <a:picLocks noChangeAspect="1"/>
                  </p:cNvPicPr>
                  <p:nvPr/>
                </p:nvPicPr>
                <p:blipFill>
                  <a:blip r:embed="rId14" cstate="print"/>
                  <a:stretch>
                    <a:fillRect/>
                  </a:stretch>
                </p:blipFill>
                <p:spPr>
                  <a:xfrm>
                    <a:off x="1513757" y="2838346"/>
                    <a:ext cx="482371" cy="482370"/>
                  </a:xfrm>
                  <a:prstGeom prst="rect">
                    <a:avLst/>
                  </a:prstGeom>
                </p:spPr>
              </p:pic>
              <p:cxnSp>
                <p:nvCxnSpPr>
                  <p:cNvPr id="48" name="Straight Connector 47"/>
                  <p:cNvCxnSpPr/>
                  <p:nvPr/>
                </p:nvCxnSpPr>
                <p:spPr>
                  <a:xfrm>
                    <a:off x="2130037" y="2763185"/>
                    <a:ext cx="0" cy="209802"/>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14" cstate="print"/>
                  <a:stretch>
                    <a:fillRect/>
                  </a:stretch>
                </p:blipFill>
                <p:spPr>
                  <a:xfrm>
                    <a:off x="1895871" y="2837318"/>
                    <a:ext cx="482371" cy="482370"/>
                  </a:xfrm>
                  <a:prstGeom prst="rect">
                    <a:avLst/>
                  </a:prstGeom>
                </p:spPr>
              </p:pic>
              <p:cxnSp>
                <p:nvCxnSpPr>
                  <p:cNvPr id="54" name="Straight Connector 53"/>
                  <p:cNvCxnSpPr/>
                  <p:nvPr/>
                </p:nvCxnSpPr>
                <p:spPr>
                  <a:xfrm>
                    <a:off x="2511039" y="2763185"/>
                    <a:ext cx="0" cy="209802"/>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14" cstate="print"/>
                  <a:stretch>
                    <a:fillRect/>
                  </a:stretch>
                </p:blipFill>
                <p:spPr>
                  <a:xfrm>
                    <a:off x="2276873" y="2837319"/>
                    <a:ext cx="482371" cy="482370"/>
                  </a:xfrm>
                  <a:prstGeom prst="rect">
                    <a:avLst/>
                  </a:prstGeom>
                </p:spPr>
              </p:pic>
            </p:grpSp>
            <p:grpSp>
              <p:nvGrpSpPr>
                <p:cNvPr id="9" name="Group 58"/>
                <p:cNvGrpSpPr/>
                <p:nvPr/>
              </p:nvGrpSpPr>
              <p:grpSpPr>
                <a:xfrm>
                  <a:off x="1285785" y="2562726"/>
                  <a:ext cx="671260" cy="59430"/>
                  <a:chOff x="1279761" y="2562726"/>
                  <a:chExt cx="671260" cy="59430"/>
                </a:xfrm>
              </p:grpSpPr>
              <p:pic>
                <p:nvPicPr>
                  <p:cNvPr id="34" name="Picture 33"/>
                  <p:cNvPicPr>
                    <a:picLocks noChangeAspect="1"/>
                  </p:cNvPicPr>
                  <p:nvPr/>
                </p:nvPicPr>
                <p:blipFill>
                  <a:blip r:embed="rId15" cstate="print"/>
                  <a:stretch>
                    <a:fillRect/>
                  </a:stretch>
                </p:blipFill>
                <p:spPr>
                  <a:xfrm>
                    <a:off x="1279761" y="2562726"/>
                    <a:ext cx="475447" cy="59430"/>
                  </a:xfrm>
                  <a:prstGeom prst="rect">
                    <a:avLst/>
                  </a:prstGeom>
                </p:spPr>
              </p:pic>
              <p:pic>
                <p:nvPicPr>
                  <p:cNvPr id="50" name="Picture 49"/>
                  <p:cNvPicPr>
                    <a:picLocks noChangeAspect="1"/>
                  </p:cNvPicPr>
                  <p:nvPr/>
                </p:nvPicPr>
                <p:blipFill>
                  <a:blip r:embed="rId15" cstate="print"/>
                  <a:stretch>
                    <a:fillRect/>
                  </a:stretch>
                </p:blipFill>
                <p:spPr>
                  <a:xfrm>
                    <a:off x="1475574" y="2562726"/>
                    <a:ext cx="475447" cy="59430"/>
                  </a:xfrm>
                  <a:prstGeom prst="rect">
                    <a:avLst/>
                  </a:prstGeom>
                </p:spPr>
              </p:pic>
            </p:grpSp>
          </p:grpSp>
          <p:pic>
            <p:nvPicPr>
              <p:cNvPr id="61" name="Picture 60" descr="table-column-2.png"/>
              <p:cNvPicPr>
                <a:picLocks noChangeAspect="1"/>
              </p:cNvPicPr>
              <p:nvPr/>
            </p:nvPicPr>
            <p:blipFill>
              <a:blip r:embed="rId16" cstate="print"/>
              <a:stretch>
                <a:fillRect/>
              </a:stretch>
            </p:blipFill>
            <p:spPr>
              <a:xfrm flipH="1">
                <a:off x="8414995" y="1418761"/>
                <a:ext cx="602223" cy="394667"/>
              </a:xfrm>
              <a:prstGeom prst="rect">
                <a:avLst/>
              </a:prstGeom>
            </p:spPr>
          </p:pic>
        </p:grpSp>
      </p:grpSp>
      <p:grpSp>
        <p:nvGrpSpPr>
          <p:cNvPr id="10" name="Group 148"/>
          <p:cNvGrpSpPr/>
          <p:nvPr/>
        </p:nvGrpSpPr>
        <p:grpSpPr>
          <a:xfrm>
            <a:off x="8422595" y="1585067"/>
            <a:ext cx="2744758" cy="4669819"/>
            <a:chOff x="1331131" y="1562550"/>
            <a:chExt cx="2744758" cy="4669819"/>
          </a:xfrm>
        </p:grpSpPr>
        <p:sp>
          <p:nvSpPr>
            <p:cNvPr id="151" name="Rectangle 150"/>
            <p:cNvSpPr/>
            <p:nvPr/>
          </p:nvSpPr>
          <p:spPr>
            <a:xfrm>
              <a:off x="1402683" y="1954303"/>
              <a:ext cx="1697850" cy="286232"/>
            </a:xfrm>
            <a:prstGeom prst="rect">
              <a:avLst/>
            </a:prstGeom>
          </p:spPr>
          <p:txBody>
            <a:bodyPr wrap="square">
              <a:spAutoFit/>
            </a:bodyPr>
            <a:lstStyle/>
            <a:p>
              <a:pPr algn="r">
                <a:lnSpc>
                  <a:spcPct val="90000"/>
                </a:lnSpc>
              </a:pPr>
              <a:r>
                <a:rPr lang="en-US" sz="1400" b="1" dirty="0" smtClean="0">
                  <a:solidFill>
                    <a:schemeClr val="tx1">
                      <a:lumMod val="50000"/>
                    </a:schemeClr>
                  </a:solidFill>
                </a:rPr>
                <a:t>InfiniBand Fabric</a:t>
              </a:r>
              <a:endParaRPr lang="en-US" sz="1400" b="1" dirty="0">
                <a:solidFill>
                  <a:schemeClr val="tx1">
                    <a:lumMod val="50000"/>
                  </a:schemeClr>
                </a:solidFill>
              </a:endParaRPr>
            </a:p>
          </p:txBody>
        </p:sp>
        <p:sp>
          <p:nvSpPr>
            <p:cNvPr id="152" name="Rectangle 151"/>
            <p:cNvSpPr/>
            <p:nvPr/>
          </p:nvSpPr>
          <p:spPr>
            <a:xfrm>
              <a:off x="1402683" y="2931707"/>
              <a:ext cx="1697850" cy="480131"/>
            </a:xfrm>
            <a:prstGeom prst="rect">
              <a:avLst/>
            </a:prstGeom>
          </p:spPr>
          <p:txBody>
            <a:bodyPr wrap="square">
              <a:spAutoFit/>
            </a:bodyPr>
            <a:lstStyle/>
            <a:p>
              <a:pPr algn="r">
                <a:lnSpc>
                  <a:spcPct val="90000"/>
                </a:lnSpc>
              </a:pPr>
              <a:r>
                <a:rPr lang="en-US" sz="1400" b="1" dirty="0" smtClean="0">
                  <a:solidFill>
                    <a:schemeClr val="tx1">
                      <a:lumMod val="50000"/>
                    </a:schemeClr>
                  </a:solidFill>
                </a:rPr>
                <a:t>Columnar Flash Cache</a:t>
              </a:r>
              <a:endParaRPr lang="en-US" sz="1400" b="1" dirty="0">
                <a:solidFill>
                  <a:schemeClr val="tx1">
                    <a:lumMod val="50000"/>
                  </a:schemeClr>
                </a:solidFill>
              </a:endParaRPr>
            </a:p>
          </p:txBody>
        </p:sp>
        <p:grpSp>
          <p:nvGrpSpPr>
            <p:cNvPr id="21" name="Group 149"/>
            <p:cNvGrpSpPr/>
            <p:nvPr/>
          </p:nvGrpSpPr>
          <p:grpSpPr>
            <a:xfrm>
              <a:off x="3173122" y="3500774"/>
              <a:ext cx="779999" cy="428268"/>
              <a:chOff x="3314894" y="3018780"/>
              <a:chExt cx="984269" cy="584156"/>
            </a:xfrm>
          </p:grpSpPr>
          <p:grpSp>
            <p:nvGrpSpPr>
              <p:cNvPr id="31" name="Group 29"/>
              <p:cNvGrpSpPr/>
              <p:nvPr/>
            </p:nvGrpSpPr>
            <p:grpSpPr>
              <a:xfrm>
                <a:off x="3342027" y="3018780"/>
                <a:ext cx="957136" cy="584156"/>
                <a:chOff x="9248161" y="3760237"/>
                <a:chExt cx="2170934" cy="1324958"/>
              </a:xfrm>
            </p:grpSpPr>
            <p:pic>
              <p:nvPicPr>
                <p:cNvPr id="70" name="Picture 69" descr="db-red.png"/>
                <p:cNvPicPr>
                  <a:picLocks noChangeAspect="1"/>
                </p:cNvPicPr>
                <p:nvPr/>
              </p:nvPicPr>
              <p:blipFill>
                <a:blip r:embed="rId17" cstate="print"/>
                <a:stretch>
                  <a:fillRect/>
                </a:stretch>
              </p:blipFill>
              <p:spPr>
                <a:xfrm>
                  <a:off x="9248161" y="4203408"/>
                  <a:ext cx="539652" cy="539652"/>
                </a:xfrm>
                <a:prstGeom prst="rect">
                  <a:avLst/>
                </a:prstGeom>
              </p:spPr>
            </p:pic>
            <p:sp>
              <p:nvSpPr>
                <p:cNvPr id="71" name="Left Arrow 70"/>
                <p:cNvSpPr/>
                <p:nvPr/>
              </p:nvSpPr>
              <p:spPr>
                <a:xfrm>
                  <a:off x="9703836" y="4208095"/>
                  <a:ext cx="634482" cy="522514"/>
                </a:xfrm>
                <a:prstGeom prst="leftArrow">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nSpc>
                      <a:spcPct val="90000"/>
                    </a:lnSpc>
                  </a:pPr>
                  <a:r>
                    <a:rPr lang="en-US" sz="600" b="1" dirty="0" smtClean="0"/>
                    <a:t>HCC</a:t>
                  </a:r>
                  <a:endParaRPr lang="en-US" sz="600" b="1" dirty="0"/>
                </a:p>
              </p:txBody>
            </p:sp>
            <p:pic>
              <p:nvPicPr>
                <p:cNvPr id="72" name="Picture 71" descr="db-red.png"/>
                <p:cNvPicPr>
                  <a:picLocks noChangeAspect="1"/>
                </p:cNvPicPr>
                <p:nvPr/>
              </p:nvPicPr>
              <p:blipFill>
                <a:blip r:embed="rId17" cstate="print"/>
                <a:stretch>
                  <a:fillRect/>
                </a:stretch>
              </p:blipFill>
              <p:spPr>
                <a:xfrm>
                  <a:off x="10094137" y="3760237"/>
                  <a:ext cx="1324958" cy="1324958"/>
                </a:xfrm>
                <a:prstGeom prst="rect">
                  <a:avLst/>
                </a:prstGeom>
              </p:spPr>
            </p:pic>
          </p:grpSp>
          <p:sp>
            <p:nvSpPr>
              <p:cNvPr id="69" name="TextBox 68"/>
              <p:cNvSpPr txBox="1"/>
              <p:nvPr/>
            </p:nvSpPr>
            <p:spPr>
              <a:xfrm>
                <a:off x="3314894" y="3475082"/>
                <a:ext cx="292076" cy="94616"/>
              </a:xfrm>
              <a:prstGeom prst="rect">
                <a:avLst/>
              </a:prstGeom>
              <a:noFill/>
            </p:spPr>
            <p:txBody>
              <a:bodyPr wrap="square" lIns="0" tIns="0" rIns="0" bIns="0" rtlCol="0">
                <a:noAutofit/>
              </a:bodyPr>
              <a:lstStyle/>
              <a:p>
                <a:pPr algn="ctr">
                  <a:lnSpc>
                    <a:spcPct val="90000"/>
                  </a:lnSpc>
                </a:pPr>
                <a:r>
                  <a:rPr lang="en-US" sz="900" b="1" dirty="0" smtClean="0"/>
                  <a:t>10:1</a:t>
                </a:r>
              </a:p>
            </p:txBody>
          </p:sp>
        </p:grpSp>
        <p:grpSp>
          <p:nvGrpSpPr>
            <p:cNvPr id="37" name="Group 94"/>
            <p:cNvGrpSpPr/>
            <p:nvPr/>
          </p:nvGrpSpPr>
          <p:grpSpPr>
            <a:xfrm>
              <a:off x="3240622" y="1582459"/>
              <a:ext cx="700024" cy="275670"/>
              <a:chOff x="2467670" y="1371589"/>
              <a:chExt cx="1889488" cy="744080"/>
            </a:xfrm>
          </p:grpSpPr>
          <p:sp>
            <p:nvSpPr>
              <p:cNvPr id="74" name="Up Arrow 73"/>
              <p:cNvSpPr/>
              <p:nvPr/>
            </p:nvSpPr>
            <p:spPr>
              <a:xfrm>
                <a:off x="3827930" y="1532967"/>
                <a:ext cx="123124" cy="308382"/>
              </a:xfrm>
              <a:prstGeom prst="upArrow">
                <a:avLst>
                  <a:gd name="adj1" fmla="val 42308"/>
                  <a:gd name="adj2" fmla="val 78000"/>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000" dirty="0"/>
              </a:p>
            </p:txBody>
          </p:sp>
          <p:pic>
            <p:nvPicPr>
              <p:cNvPr id="78" name="Picture 77" descr="exadata_x5_2_stor-serv-hc_la1.png"/>
              <p:cNvPicPr>
                <a:picLocks noChangeAspect="1"/>
              </p:cNvPicPr>
              <p:nvPr/>
            </p:nvPicPr>
            <p:blipFill>
              <a:blip r:embed="rId18" cstate="print"/>
              <a:stretch>
                <a:fillRect/>
              </a:stretch>
            </p:blipFill>
            <p:spPr>
              <a:xfrm>
                <a:off x="2469177" y="1767719"/>
                <a:ext cx="1886474" cy="347950"/>
              </a:xfrm>
              <a:prstGeom prst="rect">
                <a:avLst/>
              </a:prstGeom>
            </p:spPr>
          </p:pic>
          <p:sp>
            <p:nvSpPr>
              <p:cNvPr id="79" name="Down Arrow 78"/>
              <p:cNvSpPr/>
              <p:nvPr/>
            </p:nvSpPr>
            <p:spPr>
              <a:xfrm>
                <a:off x="2622291" y="1532438"/>
                <a:ext cx="384289" cy="440989"/>
              </a:xfrm>
              <a:prstGeom prst="downArrow">
                <a:avLst>
                  <a:gd name="adj1" fmla="val 50000"/>
                  <a:gd name="adj2" fmla="val 63115"/>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45720" numCol="1" spcCol="0" rtlCol="0" fromWordArt="0" anchor="ctr" anchorCtr="0" forceAA="0" compatLnSpc="1">
                <a:prstTxWarp prst="textNoShape">
                  <a:avLst/>
                </a:prstTxWarp>
                <a:noAutofit/>
              </a:bodyPr>
              <a:lstStyle/>
              <a:p>
                <a:pPr algn="ctr">
                  <a:lnSpc>
                    <a:spcPct val="80000"/>
                  </a:lnSpc>
                </a:pPr>
                <a:endParaRPr lang="en-US" sz="1000" b="1" dirty="0"/>
              </a:p>
            </p:txBody>
          </p:sp>
          <p:pic>
            <p:nvPicPr>
              <p:cNvPr id="80" name="Picture 79" descr="exadata_x5_2_data-serv_la1.png"/>
              <p:cNvPicPr>
                <a:picLocks noChangeAspect="1"/>
              </p:cNvPicPr>
              <p:nvPr/>
            </p:nvPicPr>
            <p:blipFill>
              <a:blip r:embed="rId19" cstate="print"/>
              <a:stretch>
                <a:fillRect/>
              </a:stretch>
            </p:blipFill>
            <p:spPr>
              <a:xfrm>
                <a:off x="2467670" y="1371589"/>
                <a:ext cx="1889488" cy="167956"/>
              </a:xfrm>
              <a:prstGeom prst="rect">
                <a:avLst/>
              </a:prstGeom>
            </p:spPr>
          </p:pic>
        </p:grpSp>
        <p:grpSp>
          <p:nvGrpSpPr>
            <p:cNvPr id="38" name="Group 103"/>
            <p:cNvGrpSpPr/>
            <p:nvPr/>
          </p:nvGrpSpPr>
          <p:grpSpPr>
            <a:xfrm>
              <a:off x="3135386" y="4081800"/>
              <a:ext cx="871054" cy="497072"/>
              <a:chOff x="2265711" y="5082988"/>
              <a:chExt cx="1059740" cy="604746"/>
            </a:xfrm>
          </p:grpSpPr>
          <p:grpSp>
            <p:nvGrpSpPr>
              <p:cNvPr id="39" name="Group 97"/>
              <p:cNvGrpSpPr/>
              <p:nvPr/>
            </p:nvGrpSpPr>
            <p:grpSpPr>
              <a:xfrm>
                <a:off x="2265711" y="5082988"/>
                <a:ext cx="366267" cy="596955"/>
                <a:chOff x="2167096" y="5082988"/>
                <a:chExt cx="366267" cy="596955"/>
              </a:xfrm>
            </p:grpSpPr>
            <p:pic>
              <p:nvPicPr>
                <p:cNvPr id="83" name="Picture 82" descr="db-blue.png"/>
                <p:cNvPicPr>
                  <a:picLocks noChangeAspect="1"/>
                </p:cNvPicPr>
                <p:nvPr/>
              </p:nvPicPr>
              <p:blipFill>
                <a:blip r:embed="rId20" cstate="print"/>
                <a:stretch>
                  <a:fillRect/>
                </a:stretch>
              </p:blipFill>
              <p:spPr>
                <a:xfrm>
                  <a:off x="2167096" y="5313677"/>
                  <a:ext cx="366267" cy="366266"/>
                </a:xfrm>
                <a:prstGeom prst="rect">
                  <a:avLst/>
                </a:prstGeom>
              </p:spPr>
            </p:pic>
            <p:pic>
              <p:nvPicPr>
                <p:cNvPr id="86" name="Picture 85" descr="gauge-level-5.png"/>
                <p:cNvPicPr>
                  <a:picLocks noChangeAspect="1"/>
                </p:cNvPicPr>
                <p:nvPr/>
              </p:nvPicPr>
              <p:blipFill>
                <a:blip r:embed="rId21" cstate="print"/>
                <a:stretch>
                  <a:fillRect/>
                </a:stretch>
              </p:blipFill>
              <p:spPr>
                <a:xfrm>
                  <a:off x="2230278" y="5376858"/>
                  <a:ext cx="239904" cy="239904"/>
                </a:xfrm>
                <a:prstGeom prst="rect">
                  <a:avLst/>
                </a:prstGeom>
              </p:spPr>
            </p:pic>
            <p:sp>
              <p:nvSpPr>
                <p:cNvPr id="89" name="Down Arrow 88"/>
                <p:cNvSpPr/>
                <p:nvPr/>
              </p:nvSpPr>
              <p:spPr>
                <a:xfrm>
                  <a:off x="2281232" y="5187775"/>
                  <a:ext cx="137995" cy="177251"/>
                </a:xfrm>
                <a:prstGeom prst="downArrow">
                  <a:avLst>
                    <a:gd name="adj1" fmla="val 50000"/>
                    <a:gd name="adj2" fmla="val 74194"/>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050" b="1" dirty="0"/>
                </a:p>
              </p:txBody>
            </p:sp>
            <p:sp>
              <p:nvSpPr>
                <p:cNvPr id="91" name="TextBox 90"/>
                <p:cNvSpPr txBox="1"/>
                <p:nvPr/>
              </p:nvSpPr>
              <p:spPr>
                <a:xfrm>
                  <a:off x="2217638" y="5082988"/>
                  <a:ext cx="259997" cy="141816"/>
                </a:xfrm>
                <a:prstGeom prst="rect">
                  <a:avLst/>
                </a:prstGeom>
                <a:noFill/>
              </p:spPr>
              <p:txBody>
                <a:bodyPr wrap="square" lIns="0" tIns="0" rIns="0" bIns="0" rtlCol="0">
                  <a:noAutofit/>
                </a:bodyPr>
                <a:lstStyle/>
                <a:p>
                  <a:pPr algn="ctr">
                    <a:lnSpc>
                      <a:spcPct val="90000"/>
                    </a:lnSpc>
                  </a:pPr>
                  <a:r>
                    <a:rPr lang="en-US" sz="900" b="1" dirty="0" smtClean="0">
                      <a:solidFill>
                        <a:schemeClr val="accent1"/>
                      </a:solidFill>
                    </a:rPr>
                    <a:t>I/O</a:t>
                  </a:r>
                </a:p>
              </p:txBody>
            </p:sp>
          </p:grpSp>
          <p:grpSp>
            <p:nvGrpSpPr>
              <p:cNvPr id="40" name="Group 102"/>
              <p:cNvGrpSpPr/>
              <p:nvPr/>
            </p:nvGrpSpPr>
            <p:grpSpPr>
              <a:xfrm>
                <a:off x="2613139" y="5091953"/>
                <a:ext cx="364884" cy="595781"/>
                <a:chOff x="2598503" y="5082988"/>
                <a:chExt cx="364884" cy="595781"/>
              </a:xfrm>
            </p:grpSpPr>
            <p:pic>
              <p:nvPicPr>
                <p:cNvPr id="84" name="Picture 83" descr="db-orange.png"/>
                <p:cNvPicPr>
                  <a:picLocks noChangeAspect="1"/>
                </p:cNvPicPr>
                <p:nvPr/>
              </p:nvPicPr>
              <p:blipFill>
                <a:blip r:embed="rId22" cstate="print"/>
                <a:stretch>
                  <a:fillRect/>
                </a:stretch>
              </p:blipFill>
              <p:spPr>
                <a:xfrm>
                  <a:off x="2598503" y="5313885"/>
                  <a:ext cx="364884" cy="364884"/>
                </a:xfrm>
                <a:prstGeom prst="rect">
                  <a:avLst/>
                </a:prstGeom>
              </p:spPr>
            </p:pic>
            <p:pic>
              <p:nvPicPr>
                <p:cNvPr id="85" name="Picture 84" descr="gauge-level-1.png"/>
                <p:cNvPicPr>
                  <a:picLocks noChangeAspect="1"/>
                </p:cNvPicPr>
                <p:nvPr/>
              </p:nvPicPr>
              <p:blipFill>
                <a:blip r:embed="rId23" cstate="print"/>
                <a:stretch>
                  <a:fillRect/>
                </a:stretch>
              </p:blipFill>
              <p:spPr>
                <a:xfrm>
                  <a:off x="2660646" y="5376027"/>
                  <a:ext cx="240599" cy="240599"/>
                </a:xfrm>
                <a:prstGeom prst="rect">
                  <a:avLst/>
                </a:prstGeom>
              </p:spPr>
            </p:pic>
            <p:sp>
              <p:nvSpPr>
                <p:cNvPr id="90" name="Down Arrow 89"/>
                <p:cNvSpPr/>
                <p:nvPr/>
              </p:nvSpPr>
              <p:spPr>
                <a:xfrm>
                  <a:off x="2741122" y="5187775"/>
                  <a:ext cx="79646" cy="177251"/>
                </a:xfrm>
                <a:prstGeom prst="downArrow">
                  <a:avLst>
                    <a:gd name="adj1" fmla="val 29167"/>
                    <a:gd name="adj2" fmla="val 93311"/>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050" b="1" dirty="0"/>
                </a:p>
              </p:txBody>
            </p:sp>
            <p:sp>
              <p:nvSpPr>
                <p:cNvPr id="92" name="TextBox 91"/>
                <p:cNvSpPr txBox="1"/>
                <p:nvPr/>
              </p:nvSpPr>
              <p:spPr>
                <a:xfrm>
                  <a:off x="2650947" y="5082988"/>
                  <a:ext cx="259997" cy="141816"/>
                </a:xfrm>
                <a:prstGeom prst="rect">
                  <a:avLst/>
                </a:prstGeom>
                <a:noFill/>
              </p:spPr>
              <p:txBody>
                <a:bodyPr wrap="square" lIns="0" tIns="0" rIns="0" bIns="0" rtlCol="0">
                  <a:noAutofit/>
                </a:bodyPr>
                <a:lstStyle/>
                <a:p>
                  <a:pPr algn="ctr">
                    <a:lnSpc>
                      <a:spcPct val="90000"/>
                    </a:lnSpc>
                  </a:pPr>
                  <a:r>
                    <a:rPr lang="en-US" sz="900" b="1" dirty="0" smtClean="0">
                      <a:solidFill>
                        <a:schemeClr val="accent1"/>
                      </a:solidFill>
                    </a:rPr>
                    <a:t>I/O</a:t>
                  </a:r>
                </a:p>
              </p:txBody>
            </p:sp>
          </p:grpSp>
          <p:grpSp>
            <p:nvGrpSpPr>
              <p:cNvPr id="43" name="Group 101"/>
              <p:cNvGrpSpPr/>
              <p:nvPr/>
            </p:nvGrpSpPr>
            <p:grpSpPr>
              <a:xfrm>
                <a:off x="2959184" y="5082988"/>
                <a:ext cx="366267" cy="596955"/>
                <a:chOff x="3012974" y="5082988"/>
                <a:chExt cx="366267" cy="596955"/>
              </a:xfrm>
            </p:grpSpPr>
            <p:pic>
              <p:nvPicPr>
                <p:cNvPr id="82" name="Picture 81" descr="db-gray.png"/>
                <p:cNvPicPr>
                  <a:picLocks noChangeAspect="1"/>
                </p:cNvPicPr>
                <p:nvPr/>
              </p:nvPicPr>
              <p:blipFill>
                <a:blip r:embed="rId24" cstate="print">
                  <a:duotone>
                    <a:prstClr val="black"/>
                    <a:srgbClr val="7030A0">
                      <a:tint val="45000"/>
                      <a:satMod val="400000"/>
                    </a:srgbClr>
                  </a:duotone>
                </a:blip>
                <a:stretch>
                  <a:fillRect/>
                </a:stretch>
              </p:blipFill>
              <p:spPr>
                <a:xfrm>
                  <a:off x="3012974" y="5313677"/>
                  <a:ext cx="366267" cy="366266"/>
                </a:xfrm>
                <a:prstGeom prst="rect">
                  <a:avLst/>
                </a:prstGeom>
              </p:spPr>
            </p:pic>
            <p:pic>
              <p:nvPicPr>
                <p:cNvPr id="87" name="Picture 86" descr="gauge-level-8.png"/>
                <p:cNvPicPr>
                  <a:picLocks noChangeAspect="1"/>
                </p:cNvPicPr>
                <p:nvPr/>
              </p:nvPicPr>
              <p:blipFill>
                <a:blip r:embed="rId25" cstate="print"/>
                <a:stretch>
                  <a:fillRect/>
                </a:stretch>
              </p:blipFill>
              <p:spPr>
                <a:xfrm>
                  <a:off x="3075873" y="5376575"/>
                  <a:ext cx="240470" cy="240469"/>
                </a:xfrm>
                <a:prstGeom prst="rect">
                  <a:avLst/>
                </a:prstGeom>
              </p:spPr>
            </p:pic>
            <p:sp>
              <p:nvSpPr>
                <p:cNvPr id="88" name="Down Arrow 87"/>
                <p:cNvSpPr/>
                <p:nvPr/>
              </p:nvSpPr>
              <p:spPr>
                <a:xfrm>
                  <a:off x="3056548" y="5187775"/>
                  <a:ext cx="290423" cy="177251"/>
                </a:xfrm>
                <a:prstGeom prst="downArrow">
                  <a:avLst>
                    <a:gd name="adj1" fmla="val 50000"/>
                    <a:gd name="adj2" fmla="val 50000"/>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050" b="1" dirty="0"/>
                </a:p>
              </p:txBody>
            </p:sp>
            <p:sp>
              <p:nvSpPr>
                <p:cNvPr id="93" name="TextBox 92"/>
                <p:cNvSpPr txBox="1"/>
                <p:nvPr/>
              </p:nvSpPr>
              <p:spPr>
                <a:xfrm>
                  <a:off x="3067749" y="5082988"/>
                  <a:ext cx="259997" cy="141816"/>
                </a:xfrm>
                <a:prstGeom prst="rect">
                  <a:avLst/>
                </a:prstGeom>
                <a:noFill/>
              </p:spPr>
              <p:txBody>
                <a:bodyPr wrap="square" lIns="0" tIns="0" rIns="0" bIns="0" rtlCol="0">
                  <a:noAutofit/>
                </a:bodyPr>
                <a:lstStyle/>
                <a:p>
                  <a:pPr algn="ctr">
                    <a:lnSpc>
                      <a:spcPct val="90000"/>
                    </a:lnSpc>
                  </a:pPr>
                  <a:r>
                    <a:rPr lang="en-US" sz="900" b="1" dirty="0" smtClean="0">
                      <a:solidFill>
                        <a:schemeClr val="accent1"/>
                      </a:solidFill>
                    </a:rPr>
                    <a:t>I/O</a:t>
                  </a:r>
                </a:p>
              </p:txBody>
            </p:sp>
          </p:grpSp>
        </p:grpSp>
        <p:grpSp>
          <p:nvGrpSpPr>
            <p:cNvPr id="44" name="Group 42"/>
            <p:cNvGrpSpPr/>
            <p:nvPr/>
          </p:nvGrpSpPr>
          <p:grpSpPr>
            <a:xfrm>
              <a:off x="3238016" y="2459858"/>
              <a:ext cx="828146" cy="334447"/>
              <a:chOff x="7572337" y="2836514"/>
              <a:chExt cx="2445331" cy="987552"/>
            </a:xfrm>
          </p:grpSpPr>
          <p:grpSp>
            <p:nvGrpSpPr>
              <p:cNvPr id="46" name="Group 46"/>
              <p:cNvGrpSpPr/>
              <p:nvPr/>
            </p:nvGrpSpPr>
            <p:grpSpPr>
              <a:xfrm>
                <a:off x="7572337" y="2836514"/>
                <a:ext cx="2445331" cy="987552"/>
                <a:chOff x="6914125" y="2900888"/>
                <a:chExt cx="2077976" cy="839195"/>
              </a:xfrm>
            </p:grpSpPr>
            <p:pic>
              <p:nvPicPr>
                <p:cNvPr id="99" name="Picture 2"/>
                <p:cNvPicPr>
                  <a:picLocks noChangeAspect="1" noChangeArrowheads="1"/>
                </p:cNvPicPr>
                <p:nvPr/>
              </p:nvPicPr>
              <p:blipFill>
                <a:blip r:embed="rId26" cstate="print">
                  <a:clrChange>
                    <a:clrFrom>
                      <a:srgbClr val="FFFFFF"/>
                    </a:clrFrom>
                    <a:clrTo>
                      <a:srgbClr val="FFFFFF">
                        <a:alpha val="0"/>
                      </a:srgbClr>
                    </a:clrTo>
                  </a:clrChange>
                </a:blip>
                <a:srcRect l="6021" t="24298" r="10946" b="17597"/>
                <a:stretch>
                  <a:fillRect/>
                </a:stretch>
              </p:blipFill>
              <p:spPr bwMode="auto">
                <a:xfrm>
                  <a:off x="6914125" y="2900888"/>
                  <a:ext cx="2077976" cy="839195"/>
                </a:xfrm>
                <a:prstGeom prst="rect">
                  <a:avLst/>
                </a:prstGeom>
                <a:noFill/>
                <a:ln w="9525">
                  <a:noFill/>
                  <a:miter lim="800000"/>
                  <a:headEnd/>
                  <a:tailEnd/>
                </a:ln>
              </p:spPr>
            </p:pic>
            <p:pic>
              <p:nvPicPr>
                <p:cNvPr id="100" name="Picture 2"/>
                <p:cNvPicPr>
                  <a:picLocks noChangeAspect="1" noChangeArrowheads="1"/>
                </p:cNvPicPr>
                <p:nvPr/>
              </p:nvPicPr>
              <p:blipFill>
                <a:blip r:embed="rId27" cstate="print">
                  <a:clrChange>
                    <a:clrFrom>
                      <a:srgbClr val="FFFFFF"/>
                    </a:clrFrom>
                    <a:clrTo>
                      <a:srgbClr val="FFFFFF">
                        <a:alpha val="0"/>
                      </a:srgbClr>
                    </a:clrTo>
                  </a:clrChange>
                  <a:lum bright="-1000"/>
                </a:blip>
                <a:srcRect l="11984"/>
                <a:stretch>
                  <a:fillRect/>
                </a:stretch>
              </p:blipFill>
              <p:spPr bwMode="auto">
                <a:xfrm>
                  <a:off x="8282831" y="3064206"/>
                  <a:ext cx="322803" cy="269971"/>
                </a:xfrm>
                <a:prstGeom prst="rect">
                  <a:avLst/>
                </a:prstGeom>
                <a:noFill/>
                <a:ln w="9525">
                  <a:noFill/>
                  <a:miter lim="800000"/>
                  <a:headEnd/>
                  <a:tailEnd/>
                </a:ln>
                <a:effectLst>
                  <a:softEdge rad="12700"/>
                </a:effectLst>
              </p:spPr>
            </p:pic>
          </p:grpSp>
          <p:pic>
            <p:nvPicPr>
              <p:cNvPr id="96" name="Picture 2"/>
              <p:cNvPicPr>
                <a:picLocks noChangeAspect="1" noChangeArrowheads="1"/>
              </p:cNvPicPr>
              <p:nvPr/>
            </p:nvPicPr>
            <p:blipFill>
              <a:blip r:embed="rId28" cstate="print">
                <a:lum bright="3000"/>
              </a:blip>
              <a:srcRect/>
              <a:stretch>
                <a:fillRect/>
              </a:stretch>
            </p:blipFill>
            <p:spPr bwMode="auto">
              <a:xfrm>
                <a:off x="7924801" y="3055086"/>
                <a:ext cx="1033346" cy="257175"/>
              </a:xfrm>
              <a:prstGeom prst="rect">
                <a:avLst/>
              </a:prstGeom>
              <a:noFill/>
              <a:ln w="9525">
                <a:noFill/>
                <a:miter lim="800000"/>
                <a:headEnd/>
                <a:tailEnd/>
              </a:ln>
            </p:spPr>
          </p:pic>
        </p:grpSp>
        <p:sp>
          <p:nvSpPr>
            <p:cNvPr id="105" name="TextBox 104"/>
            <p:cNvSpPr txBox="1"/>
            <p:nvPr/>
          </p:nvSpPr>
          <p:spPr>
            <a:xfrm>
              <a:off x="3273053" y="2480439"/>
              <a:ext cx="802836" cy="249971"/>
            </a:xfrm>
            <a:prstGeom prst="rect">
              <a:avLst/>
            </a:prstGeom>
            <a:noFill/>
          </p:spPr>
          <p:txBody>
            <a:bodyPr wrap="square" lIns="0" tIns="0" rIns="0" bIns="0" rtlCol="0">
              <a:noAutofit/>
            </a:bodyPr>
            <a:lstStyle/>
            <a:p>
              <a:pPr algn="ctr">
                <a:lnSpc>
                  <a:spcPct val="90000"/>
                </a:lnSpc>
              </a:pPr>
              <a:r>
                <a:rPr lang="en-US" sz="1400" b="1" dirty="0" smtClean="0">
                  <a:solidFill>
                    <a:schemeClr val="bg1"/>
                  </a:solidFill>
                </a:rPr>
                <a:t>PCI Flash</a:t>
              </a:r>
            </a:p>
          </p:txBody>
        </p:sp>
        <p:grpSp>
          <p:nvGrpSpPr>
            <p:cNvPr id="47" name="Group 120"/>
            <p:cNvGrpSpPr/>
            <p:nvPr/>
          </p:nvGrpSpPr>
          <p:grpSpPr>
            <a:xfrm>
              <a:off x="3223335" y="5798562"/>
              <a:ext cx="798058" cy="332422"/>
              <a:chOff x="3852078" y="1425389"/>
              <a:chExt cx="1038135" cy="432423"/>
            </a:xfrm>
          </p:grpSpPr>
          <p:grpSp>
            <p:nvGrpSpPr>
              <p:cNvPr id="51" name="Group 55"/>
              <p:cNvGrpSpPr/>
              <p:nvPr/>
            </p:nvGrpSpPr>
            <p:grpSpPr>
              <a:xfrm>
                <a:off x="3852078" y="1502594"/>
                <a:ext cx="1038135" cy="355218"/>
                <a:chOff x="1129846" y="2763185"/>
                <a:chExt cx="1629398" cy="557531"/>
              </a:xfrm>
            </p:grpSpPr>
            <p:cxnSp>
              <p:nvCxnSpPr>
                <p:cNvPr id="112" name="Straight Connector 111"/>
                <p:cNvCxnSpPr/>
                <p:nvPr/>
              </p:nvCxnSpPr>
              <p:spPr>
                <a:xfrm>
                  <a:off x="1747127" y="2763185"/>
                  <a:ext cx="0" cy="209802"/>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364012" y="2763185"/>
                  <a:ext cx="0" cy="209802"/>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pic>
              <p:nvPicPr>
                <p:cNvPr id="114" name="Picture 113"/>
                <p:cNvPicPr>
                  <a:picLocks noChangeAspect="1"/>
                </p:cNvPicPr>
                <p:nvPr/>
              </p:nvPicPr>
              <p:blipFill>
                <a:blip r:embed="rId14" cstate="print">
                  <a:duotone>
                    <a:prstClr val="black"/>
                    <a:srgbClr val="0070C0">
                      <a:tint val="45000"/>
                      <a:satMod val="400000"/>
                    </a:srgbClr>
                  </a:duotone>
                </a:blip>
                <a:stretch>
                  <a:fillRect/>
                </a:stretch>
              </p:blipFill>
              <p:spPr>
                <a:xfrm>
                  <a:off x="1129846" y="2837319"/>
                  <a:ext cx="482371" cy="482370"/>
                </a:xfrm>
                <a:prstGeom prst="rect">
                  <a:avLst/>
                </a:prstGeom>
              </p:spPr>
            </p:pic>
            <p:pic>
              <p:nvPicPr>
                <p:cNvPr id="115" name="Picture 114"/>
                <p:cNvPicPr>
                  <a:picLocks noChangeAspect="1"/>
                </p:cNvPicPr>
                <p:nvPr/>
              </p:nvPicPr>
              <p:blipFill>
                <a:blip r:embed="rId14" cstate="print">
                  <a:duotone>
                    <a:prstClr val="black"/>
                    <a:srgbClr val="0070C0">
                      <a:tint val="45000"/>
                      <a:satMod val="400000"/>
                    </a:srgbClr>
                  </a:duotone>
                </a:blip>
                <a:stretch>
                  <a:fillRect/>
                </a:stretch>
              </p:blipFill>
              <p:spPr>
                <a:xfrm>
                  <a:off x="1513757" y="2838346"/>
                  <a:ext cx="482371" cy="482370"/>
                </a:xfrm>
                <a:prstGeom prst="rect">
                  <a:avLst/>
                </a:prstGeom>
              </p:spPr>
            </p:pic>
            <p:cxnSp>
              <p:nvCxnSpPr>
                <p:cNvPr id="116" name="Straight Connector 115"/>
                <p:cNvCxnSpPr/>
                <p:nvPr/>
              </p:nvCxnSpPr>
              <p:spPr>
                <a:xfrm>
                  <a:off x="2130037" y="2763185"/>
                  <a:ext cx="0" cy="209802"/>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pic>
              <p:nvPicPr>
                <p:cNvPr id="117" name="Picture 116"/>
                <p:cNvPicPr>
                  <a:picLocks noChangeAspect="1"/>
                </p:cNvPicPr>
                <p:nvPr/>
              </p:nvPicPr>
              <p:blipFill>
                <a:blip r:embed="rId14" cstate="print">
                  <a:duotone>
                    <a:prstClr val="black"/>
                    <a:srgbClr val="0070C0">
                      <a:tint val="45000"/>
                      <a:satMod val="400000"/>
                    </a:srgbClr>
                  </a:duotone>
                </a:blip>
                <a:stretch>
                  <a:fillRect/>
                </a:stretch>
              </p:blipFill>
              <p:spPr>
                <a:xfrm>
                  <a:off x="1895871" y="2837318"/>
                  <a:ext cx="482371" cy="482370"/>
                </a:xfrm>
                <a:prstGeom prst="rect">
                  <a:avLst/>
                </a:prstGeom>
              </p:spPr>
            </p:pic>
            <p:cxnSp>
              <p:nvCxnSpPr>
                <p:cNvPr id="118" name="Straight Connector 117"/>
                <p:cNvCxnSpPr/>
                <p:nvPr/>
              </p:nvCxnSpPr>
              <p:spPr>
                <a:xfrm>
                  <a:off x="2511039" y="2763185"/>
                  <a:ext cx="0" cy="209802"/>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pic>
              <p:nvPicPr>
                <p:cNvPr id="119" name="Picture 118"/>
                <p:cNvPicPr>
                  <a:picLocks noChangeAspect="1"/>
                </p:cNvPicPr>
                <p:nvPr/>
              </p:nvPicPr>
              <p:blipFill>
                <a:blip r:embed="rId14" cstate="print">
                  <a:duotone>
                    <a:prstClr val="black"/>
                    <a:srgbClr val="0070C0">
                      <a:tint val="45000"/>
                      <a:satMod val="400000"/>
                    </a:srgbClr>
                  </a:duotone>
                </a:blip>
                <a:stretch>
                  <a:fillRect/>
                </a:stretch>
              </p:blipFill>
              <p:spPr>
                <a:xfrm>
                  <a:off x="2276873" y="2837319"/>
                  <a:ext cx="482371" cy="482370"/>
                </a:xfrm>
                <a:prstGeom prst="rect">
                  <a:avLst/>
                </a:prstGeom>
              </p:spPr>
            </p:pic>
          </p:grpSp>
          <p:sp>
            <p:nvSpPr>
              <p:cNvPr id="120" name="Left-Right Arrow 119"/>
              <p:cNvSpPr/>
              <p:nvPr/>
            </p:nvSpPr>
            <p:spPr>
              <a:xfrm>
                <a:off x="3891533" y="1425389"/>
                <a:ext cx="959224" cy="125505"/>
              </a:xfrm>
              <a:prstGeom prst="leftRightArrow">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sp>
          <p:nvSpPr>
            <p:cNvPr id="122" name="Rectangle 121"/>
            <p:cNvSpPr/>
            <p:nvPr/>
          </p:nvSpPr>
          <p:spPr>
            <a:xfrm>
              <a:off x="1516446" y="2324511"/>
              <a:ext cx="1584087" cy="523220"/>
            </a:xfrm>
            <a:prstGeom prst="rect">
              <a:avLst/>
            </a:prstGeom>
          </p:spPr>
          <p:txBody>
            <a:bodyPr wrap="none">
              <a:spAutoFit/>
            </a:bodyPr>
            <a:lstStyle/>
            <a:p>
              <a:pPr algn="r"/>
              <a:r>
                <a:rPr lang="en-US" sz="1400" b="1" dirty="0" smtClean="0">
                  <a:solidFill>
                    <a:schemeClr val="tx1">
                      <a:lumMod val="50000"/>
                    </a:schemeClr>
                  </a:solidFill>
                </a:rPr>
                <a:t>Smart Flash Cache,</a:t>
              </a:r>
              <a:br>
                <a:rPr lang="en-US" sz="1400" b="1" dirty="0" smtClean="0">
                  <a:solidFill>
                    <a:schemeClr val="tx1">
                      <a:lumMod val="50000"/>
                    </a:schemeClr>
                  </a:solidFill>
                </a:rPr>
              </a:br>
              <a:r>
                <a:rPr lang="en-US" sz="1400" b="1" dirty="0" smtClean="0">
                  <a:solidFill>
                    <a:schemeClr val="tx1">
                      <a:lumMod val="50000"/>
                    </a:schemeClr>
                  </a:solidFill>
                </a:rPr>
                <a:t>Smart Flash Log</a:t>
              </a:r>
              <a:endParaRPr lang="en-US" sz="1400" b="1" dirty="0">
                <a:solidFill>
                  <a:schemeClr val="tx1">
                    <a:lumMod val="50000"/>
                  </a:schemeClr>
                </a:solidFill>
              </a:endParaRPr>
            </a:p>
          </p:txBody>
        </p:sp>
        <p:sp>
          <p:nvSpPr>
            <p:cNvPr id="125" name="Rectangle 124"/>
            <p:cNvSpPr/>
            <p:nvPr/>
          </p:nvSpPr>
          <p:spPr>
            <a:xfrm>
              <a:off x="1649495" y="3495814"/>
              <a:ext cx="1451038" cy="480131"/>
            </a:xfrm>
            <a:prstGeom prst="rect">
              <a:avLst/>
            </a:prstGeom>
          </p:spPr>
          <p:txBody>
            <a:bodyPr wrap="none">
              <a:spAutoFit/>
            </a:bodyPr>
            <a:lstStyle/>
            <a:p>
              <a:pPr algn="r">
                <a:lnSpc>
                  <a:spcPct val="90000"/>
                </a:lnSpc>
              </a:pPr>
              <a:r>
                <a:rPr lang="en-US" sz="1400" b="1" dirty="0" smtClean="0">
                  <a:solidFill>
                    <a:schemeClr val="tx1">
                      <a:lumMod val="50000"/>
                    </a:schemeClr>
                  </a:solidFill>
                </a:rPr>
                <a:t>Hybrid Columnar</a:t>
              </a:r>
            </a:p>
            <a:p>
              <a:pPr algn="r">
                <a:lnSpc>
                  <a:spcPct val="90000"/>
                </a:lnSpc>
              </a:pPr>
              <a:r>
                <a:rPr lang="en-US" sz="1400" b="1" dirty="0" smtClean="0">
                  <a:solidFill>
                    <a:schemeClr val="tx1">
                      <a:lumMod val="50000"/>
                    </a:schemeClr>
                  </a:solidFill>
                </a:rPr>
                <a:t>Compression</a:t>
              </a:r>
              <a:endParaRPr lang="en-US" sz="1400" b="1" dirty="0">
                <a:solidFill>
                  <a:schemeClr val="tx1">
                    <a:lumMod val="50000"/>
                  </a:schemeClr>
                </a:solidFill>
              </a:endParaRPr>
            </a:p>
          </p:txBody>
        </p:sp>
        <p:sp>
          <p:nvSpPr>
            <p:cNvPr id="126" name="Rectangle 125"/>
            <p:cNvSpPr/>
            <p:nvPr/>
          </p:nvSpPr>
          <p:spPr>
            <a:xfrm>
              <a:off x="1331131" y="4059921"/>
              <a:ext cx="1769402" cy="480131"/>
            </a:xfrm>
            <a:prstGeom prst="rect">
              <a:avLst/>
            </a:prstGeom>
          </p:spPr>
          <p:txBody>
            <a:bodyPr wrap="square">
              <a:spAutoFit/>
            </a:bodyPr>
            <a:lstStyle/>
            <a:p>
              <a:pPr algn="r">
                <a:lnSpc>
                  <a:spcPct val="90000"/>
                </a:lnSpc>
              </a:pPr>
              <a:r>
                <a:rPr lang="en-US" sz="1400" b="1" dirty="0" smtClean="0">
                  <a:solidFill>
                    <a:schemeClr val="tx1">
                      <a:lumMod val="50000"/>
                    </a:schemeClr>
                  </a:solidFill>
                </a:rPr>
                <a:t>I/O Resource Management</a:t>
              </a:r>
              <a:endParaRPr lang="en-US" sz="1400" b="1" dirty="0">
                <a:solidFill>
                  <a:schemeClr val="tx1">
                    <a:lumMod val="50000"/>
                  </a:schemeClr>
                </a:solidFill>
              </a:endParaRPr>
            </a:p>
          </p:txBody>
        </p:sp>
        <p:sp>
          <p:nvSpPr>
            <p:cNvPr id="128" name="Rectangle 127"/>
            <p:cNvSpPr/>
            <p:nvPr/>
          </p:nvSpPr>
          <p:spPr>
            <a:xfrm>
              <a:off x="1402683" y="5752238"/>
              <a:ext cx="1697850" cy="480131"/>
            </a:xfrm>
            <a:prstGeom prst="rect">
              <a:avLst/>
            </a:prstGeom>
          </p:spPr>
          <p:txBody>
            <a:bodyPr wrap="square">
              <a:spAutoFit/>
            </a:bodyPr>
            <a:lstStyle/>
            <a:p>
              <a:pPr algn="r">
                <a:lnSpc>
                  <a:spcPct val="90000"/>
                </a:lnSpc>
              </a:pPr>
              <a:r>
                <a:rPr lang="en-US" sz="1400" b="1" dirty="0" smtClean="0">
                  <a:solidFill>
                    <a:schemeClr val="tx1">
                      <a:lumMod val="50000"/>
                    </a:schemeClr>
                  </a:solidFill>
                </a:rPr>
                <a:t>Exafusion Direct-to-Wire Protocol</a:t>
              </a:r>
              <a:endParaRPr lang="en-US" sz="1400" b="1" dirty="0">
                <a:solidFill>
                  <a:schemeClr val="tx1">
                    <a:lumMod val="50000"/>
                  </a:schemeClr>
                </a:solidFill>
              </a:endParaRPr>
            </a:p>
          </p:txBody>
        </p:sp>
        <p:sp>
          <p:nvSpPr>
            <p:cNvPr id="131" name="Rectangle 130"/>
            <p:cNvSpPr/>
            <p:nvPr/>
          </p:nvSpPr>
          <p:spPr>
            <a:xfrm>
              <a:off x="2086537" y="1562550"/>
              <a:ext cx="1013996" cy="307777"/>
            </a:xfrm>
            <a:prstGeom prst="rect">
              <a:avLst/>
            </a:prstGeom>
          </p:spPr>
          <p:txBody>
            <a:bodyPr wrap="none">
              <a:spAutoFit/>
            </a:bodyPr>
            <a:lstStyle/>
            <a:p>
              <a:pPr algn="r"/>
              <a:r>
                <a:rPr lang="en-US" sz="1400" b="1" dirty="0" smtClean="0">
                  <a:solidFill>
                    <a:schemeClr val="tx1">
                      <a:lumMod val="50000"/>
                    </a:schemeClr>
                  </a:solidFill>
                </a:rPr>
                <a:t>Smart Scan</a:t>
              </a:r>
            </a:p>
          </p:txBody>
        </p:sp>
        <p:grpSp>
          <p:nvGrpSpPr>
            <p:cNvPr id="52" name="Group 148"/>
            <p:cNvGrpSpPr/>
            <p:nvPr/>
          </p:nvGrpSpPr>
          <p:grpSpPr>
            <a:xfrm>
              <a:off x="3267559" y="2995307"/>
              <a:ext cx="600090" cy="362982"/>
              <a:chOff x="-1429993" y="2970666"/>
              <a:chExt cx="1372747" cy="972917"/>
            </a:xfrm>
          </p:grpSpPr>
          <p:grpSp>
            <p:nvGrpSpPr>
              <p:cNvPr id="53" name="Group 31"/>
              <p:cNvGrpSpPr/>
              <p:nvPr/>
            </p:nvGrpSpPr>
            <p:grpSpPr>
              <a:xfrm rot="5400000">
                <a:off x="-1720220" y="3260893"/>
                <a:ext cx="950963" cy="370509"/>
                <a:chOff x="7114905" y="4902925"/>
                <a:chExt cx="1565876" cy="592183"/>
              </a:xfrm>
            </p:grpSpPr>
            <p:sp>
              <p:nvSpPr>
                <p:cNvPr id="144" name="Rounded Rectangle 143"/>
                <p:cNvSpPr/>
                <p:nvPr/>
              </p:nvSpPr>
              <p:spPr>
                <a:xfrm>
                  <a:off x="7114905" y="4902925"/>
                  <a:ext cx="1565876" cy="592183"/>
                </a:xfrm>
                <a:prstGeom prst="roundRect">
                  <a:avLst/>
                </a:prstGeom>
                <a:solidFill>
                  <a:schemeClr val="accent5">
                    <a:lumMod val="75000"/>
                  </a:schemeClr>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56" name="Group 17"/>
                <p:cNvGrpSpPr/>
                <p:nvPr/>
              </p:nvGrpSpPr>
              <p:grpSpPr>
                <a:xfrm>
                  <a:off x="7297782" y="5094515"/>
                  <a:ext cx="1149531" cy="200297"/>
                  <a:chOff x="7297782" y="5107578"/>
                  <a:chExt cx="1149531" cy="200297"/>
                </a:xfrm>
              </p:grpSpPr>
              <p:sp>
                <p:nvSpPr>
                  <p:cNvPr id="146" name="Rounded Rectangle 145"/>
                  <p:cNvSpPr/>
                  <p:nvPr/>
                </p:nvSpPr>
                <p:spPr>
                  <a:xfrm>
                    <a:off x="7297782" y="5107578"/>
                    <a:ext cx="330926" cy="200297"/>
                  </a:xfrm>
                  <a:prstGeom prst="round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47" name="Rounded Rectangle 146"/>
                  <p:cNvSpPr/>
                  <p:nvPr/>
                </p:nvSpPr>
                <p:spPr>
                  <a:xfrm>
                    <a:off x="7707084" y="5107578"/>
                    <a:ext cx="330926" cy="200297"/>
                  </a:xfrm>
                  <a:prstGeom prst="round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48" name="Rounded Rectangle 147"/>
                  <p:cNvSpPr/>
                  <p:nvPr/>
                </p:nvSpPr>
                <p:spPr>
                  <a:xfrm>
                    <a:off x="8116387" y="5107578"/>
                    <a:ext cx="330926" cy="200297"/>
                  </a:xfrm>
                  <a:prstGeom prst="round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grpSp>
            <p:nvGrpSpPr>
              <p:cNvPr id="57" name="Group 31"/>
              <p:cNvGrpSpPr/>
              <p:nvPr/>
            </p:nvGrpSpPr>
            <p:grpSpPr>
              <a:xfrm rot="5400000">
                <a:off x="-1220657" y="3266908"/>
                <a:ext cx="962992" cy="370509"/>
                <a:chOff x="8522521" y="4902926"/>
                <a:chExt cx="1585682" cy="592183"/>
              </a:xfrm>
            </p:grpSpPr>
            <p:sp>
              <p:nvSpPr>
                <p:cNvPr id="139" name="Rounded Rectangle 138"/>
                <p:cNvSpPr/>
                <p:nvPr/>
              </p:nvSpPr>
              <p:spPr>
                <a:xfrm>
                  <a:off x="8522521" y="4902926"/>
                  <a:ext cx="1585682" cy="592183"/>
                </a:xfrm>
                <a:prstGeom prst="roundRect">
                  <a:avLst/>
                </a:prstGeom>
                <a:solidFill>
                  <a:schemeClr val="accent5">
                    <a:lumMod val="75000"/>
                  </a:schemeClr>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58" name="Group 18"/>
                <p:cNvGrpSpPr/>
                <p:nvPr/>
              </p:nvGrpSpPr>
              <p:grpSpPr>
                <a:xfrm>
                  <a:off x="8712926" y="5094515"/>
                  <a:ext cx="1149531" cy="200297"/>
                  <a:chOff x="7297782" y="5107578"/>
                  <a:chExt cx="1149531" cy="200297"/>
                </a:xfrm>
              </p:grpSpPr>
              <p:sp>
                <p:nvSpPr>
                  <p:cNvPr id="141" name="Rounded Rectangle 140"/>
                  <p:cNvSpPr/>
                  <p:nvPr/>
                </p:nvSpPr>
                <p:spPr>
                  <a:xfrm>
                    <a:off x="7297782" y="5107578"/>
                    <a:ext cx="330926" cy="200297"/>
                  </a:xfrm>
                  <a:prstGeom prst="roundRect">
                    <a:avLst/>
                  </a:prstGeom>
                  <a:solidFill>
                    <a:schemeClr val="accent3"/>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42" name="Rounded Rectangle 141"/>
                  <p:cNvSpPr/>
                  <p:nvPr/>
                </p:nvSpPr>
                <p:spPr>
                  <a:xfrm>
                    <a:off x="7707084" y="5107578"/>
                    <a:ext cx="330926" cy="200297"/>
                  </a:xfrm>
                  <a:prstGeom prst="roundRect">
                    <a:avLst/>
                  </a:prstGeom>
                  <a:solidFill>
                    <a:schemeClr val="accent3"/>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43" name="Rounded Rectangle 142"/>
                  <p:cNvSpPr/>
                  <p:nvPr/>
                </p:nvSpPr>
                <p:spPr>
                  <a:xfrm>
                    <a:off x="8116387" y="5107578"/>
                    <a:ext cx="330926" cy="200297"/>
                  </a:xfrm>
                  <a:prstGeom prst="roundRect">
                    <a:avLst/>
                  </a:prstGeom>
                  <a:solidFill>
                    <a:schemeClr val="accent3"/>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grpSp>
            <p:nvGrpSpPr>
              <p:cNvPr id="59" name="Group 31"/>
              <p:cNvGrpSpPr/>
              <p:nvPr/>
            </p:nvGrpSpPr>
            <p:grpSpPr>
              <a:xfrm rot="5400000">
                <a:off x="-724500" y="3276329"/>
                <a:ext cx="972917" cy="361591"/>
                <a:chOff x="7835945" y="5109227"/>
                <a:chExt cx="1580060" cy="592183"/>
              </a:xfrm>
            </p:grpSpPr>
            <p:sp>
              <p:nvSpPr>
                <p:cNvPr id="133" name="Rounded Rectangle 132"/>
                <p:cNvSpPr/>
                <p:nvPr/>
              </p:nvSpPr>
              <p:spPr>
                <a:xfrm>
                  <a:off x="7835945" y="5109227"/>
                  <a:ext cx="1580060" cy="592183"/>
                </a:xfrm>
                <a:prstGeom prst="roundRect">
                  <a:avLst/>
                </a:prstGeom>
                <a:solidFill>
                  <a:schemeClr val="accent5">
                    <a:lumMod val="75000"/>
                  </a:schemeClr>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60" name="Group 23"/>
                <p:cNvGrpSpPr/>
                <p:nvPr/>
              </p:nvGrpSpPr>
              <p:grpSpPr>
                <a:xfrm>
                  <a:off x="8046150" y="5300815"/>
                  <a:ext cx="1149530" cy="200298"/>
                  <a:chOff x="5241988" y="5313878"/>
                  <a:chExt cx="1149530" cy="200298"/>
                </a:xfrm>
              </p:grpSpPr>
              <p:sp>
                <p:nvSpPr>
                  <p:cNvPr id="136" name="Rounded Rectangle 135"/>
                  <p:cNvSpPr/>
                  <p:nvPr/>
                </p:nvSpPr>
                <p:spPr>
                  <a:xfrm>
                    <a:off x="5241988" y="5313879"/>
                    <a:ext cx="330925" cy="200297"/>
                  </a:xfrm>
                  <a:prstGeom prst="roundRect">
                    <a:avLst/>
                  </a:prstGeom>
                  <a:solidFill>
                    <a:schemeClr val="accent6">
                      <a:lumMod val="60000"/>
                      <a:lumOff val="40000"/>
                    </a:schemeClr>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37" name="Rounded Rectangle 136"/>
                  <p:cNvSpPr/>
                  <p:nvPr/>
                </p:nvSpPr>
                <p:spPr>
                  <a:xfrm>
                    <a:off x="5651288" y="5313878"/>
                    <a:ext cx="330926" cy="200297"/>
                  </a:xfrm>
                  <a:prstGeom prst="roundRect">
                    <a:avLst/>
                  </a:prstGeom>
                  <a:solidFill>
                    <a:schemeClr val="accent6">
                      <a:lumMod val="60000"/>
                      <a:lumOff val="40000"/>
                    </a:schemeClr>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38" name="Rounded Rectangle 137"/>
                  <p:cNvSpPr/>
                  <p:nvPr/>
                </p:nvSpPr>
                <p:spPr>
                  <a:xfrm>
                    <a:off x="6060592" y="5313878"/>
                    <a:ext cx="330926" cy="200297"/>
                  </a:xfrm>
                  <a:prstGeom prst="roundRect">
                    <a:avLst/>
                  </a:prstGeom>
                  <a:solidFill>
                    <a:schemeClr val="accent6">
                      <a:lumMod val="60000"/>
                      <a:lumOff val="40000"/>
                    </a:schemeClr>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grpSp>
        <p:pic>
          <p:nvPicPr>
            <p:cNvPr id="1027" name="Picture 3"/>
            <p:cNvPicPr>
              <a:picLocks noChangeAspect="1" noChangeArrowheads="1"/>
            </p:cNvPicPr>
            <p:nvPr/>
          </p:nvPicPr>
          <p:blipFill>
            <a:blip r:embed="rId29" cstate="print"/>
            <a:srcRect t="2889" b="8222"/>
            <a:stretch>
              <a:fillRect/>
            </a:stretch>
          </p:blipFill>
          <p:spPr bwMode="auto">
            <a:xfrm>
              <a:off x="3178621" y="4712819"/>
              <a:ext cx="858689" cy="301972"/>
            </a:xfrm>
            <a:prstGeom prst="rect">
              <a:avLst/>
            </a:prstGeom>
            <a:noFill/>
            <a:ln w="9525">
              <a:noFill/>
              <a:miter lim="800000"/>
              <a:headEnd/>
              <a:tailEnd/>
            </a:ln>
          </p:spPr>
        </p:pic>
        <p:sp>
          <p:nvSpPr>
            <p:cNvPr id="185" name="Rectangle 184"/>
            <p:cNvSpPr/>
            <p:nvPr/>
          </p:nvSpPr>
          <p:spPr>
            <a:xfrm>
              <a:off x="1331131" y="4624028"/>
              <a:ext cx="1769402" cy="480131"/>
            </a:xfrm>
            <a:prstGeom prst="rect">
              <a:avLst/>
            </a:prstGeom>
          </p:spPr>
          <p:txBody>
            <a:bodyPr wrap="square">
              <a:spAutoFit/>
            </a:bodyPr>
            <a:lstStyle/>
            <a:p>
              <a:pPr algn="r">
                <a:lnSpc>
                  <a:spcPct val="90000"/>
                </a:lnSpc>
              </a:pPr>
              <a:r>
                <a:rPr lang="en-US" sz="1400" b="1" dirty="0" smtClean="0">
                  <a:solidFill>
                    <a:schemeClr val="tx1">
                      <a:lumMod val="50000"/>
                    </a:schemeClr>
                  </a:solidFill>
                </a:rPr>
                <a:t>Network Resource Management</a:t>
              </a:r>
              <a:endParaRPr lang="en-US" sz="1400" b="1" dirty="0">
                <a:solidFill>
                  <a:schemeClr val="tx1">
                    <a:lumMod val="50000"/>
                  </a:schemeClr>
                </a:solidFill>
              </a:endParaRPr>
            </a:p>
          </p:txBody>
        </p:sp>
        <p:sp>
          <p:nvSpPr>
            <p:cNvPr id="186" name="Rectangle 185"/>
            <p:cNvSpPr/>
            <p:nvPr/>
          </p:nvSpPr>
          <p:spPr>
            <a:xfrm>
              <a:off x="1402683" y="5188135"/>
              <a:ext cx="1697850" cy="480131"/>
            </a:xfrm>
            <a:prstGeom prst="rect">
              <a:avLst/>
            </a:prstGeom>
          </p:spPr>
          <p:txBody>
            <a:bodyPr wrap="square">
              <a:spAutoFit/>
            </a:bodyPr>
            <a:lstStyle/>
            <a:p>
              <a:pPr algn="r">
                <a:lnSpc>
                  <a:spcPct val="90000"/>
                </a:lnSpc>
              </a:pPr>
              <a:r>
                <a:rPr lang="en-US" sz="1400" b="1" dirty="0" smtClean="0">
                  <a:solidFill>
                    <a:schemeClr val="tx1">
                      <a:lumMod val="50000"/>
                    </a:schemeClr>
                  </a:solidFill>
                </a:rPr>
                <a:t>In-Memory Fault Tolerance</a:t>
              </a:r>
              <a:endParaRPr lang="en-US" sz="1400" b="1" dirty="0">
                <a:solidFill>
                  <a:schemeClr val="tx1">
                    <a:lumMod val="50000"/>
                  </a:schemeClr>
                </a:solidFill>
              </a:endParaRPr>
            </a:p>
          </p:txBody>
        </p:sp>
        <p:grpSp>
          <p:nvGrpSpPr>
            <p:cNvPr id="62" name="Group 195"/>
            <p:cNvGrpSpPr/>
            <p:nvPr/>
          </p:nvGrpSpPr>
          <p:grpSpPr>
            <a:xfrm>
              <a:off x="3298371" y="5162533"/>
              <a:ext cx="550197" cy="584429"/>
              <a:chOff x="0" y="4499122"/>
              <a:chExt cx="849086" cy="849086"/>
            </a:xfrm>
          </p:grpSpPr>
          <p:grpSp>
            <p:nvGrpSpPr>
              <p:cNvPr id="63" name="Group 190"/>
              <p:cNvGrpSpPr/>
              <p:nvPr/>
            </p:nvGrpSpPr>
            <p:grpSpPr>
              <a:xfrm>
                <a:off x="0" y="4499122"/>
                <a:ext cx="696686" cy="696686"/>
                <a:chOff x="0" y="3702288"/>
                <a:chExt cx="1493520" cy="1493520"/>
              </a:xfrm>
            </p:grpSpPr>
            <p:pic>
              <p:nvPicPr>
                <p:cNvPr id="188" name="Picture 187" descr="chip-dark.png"/>
                <p:cNvPicPr>
                  <a:picLocks noChangeAspect="1"/>
                </p:cNvPicPr>
                <p:nvPr/>
              </p:nvPicPr>
              <p:blipFill>
                <a:blip r:embed="rId30" cstate="print">
                  <a:duotone>
                    <a:prstClr val="black"/>
                    <a:srgbClr val="FFFF99">
                      <a:tint val="45000"/>
                      <a:satMod val="400000"/>
                    </a:srgbClr>
                  </a:duotone>
                </a:blip>
                <a:stretch>
                  <a:fillRect/>
                </a:stretch>
              </p:blipFill>
              <p:spPr>
                <a:xfrm>
                  <a:off x="0" y="3702288"/>
                  <a:ext cx="1493520" cy="1493520"/>
                </a:xfrm>
                <a:prstGeom prst="rect">
                  <a:avLst/>
                </a:prstGeom>
              </p:spPr>
            </p:pic>
            <p:sp>
              <p:nvSpPr>
                <p:cNvPr id="189" name="Rounded Rectangle 188"/>
                <p:cNvSpPr/>
                <p:nvPr/>
              </p:nvSpPr>
              <p:spPr>
                <a:xfrm>
                  <a:off x="359113" y="4055385"/>
                  <a:ext cx="776458" cy="784546"/>
                </a:xfrm>
                <a:prstGeom prst="roundRect">
                  <a:avLst>
                    <a:gd name="adj" fmla="val 6250"/>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pic>
              <p:nvPicPr>
                <p:cNvPr id="190" name="Picture 189" descr="table-column-2-blue.png"/>
                <p:cNvPicPr>
                  <a:picLocks noChangeAspect="1"/>
                </p:cNvPicPr>
                <p:nvPr/>
              </p:nvPicPr>
              <p:blipFill>
                <a:blip r:embed="rId31" cstate="print"/>
                <a:stretch>
                  <a:fillRect/>
                </a:stretch>
              </p:blipFill>
              <p:spPr>
                <a:xfrm>
                  <a:off x="376097" y="4125340"/>
                  <a:ext cx="737282" cy="690326"/>
                </a:xfrm>
                <a:prstGeom prst="rect">
                  <a:avLst/>
                </a:prstGeom>
              </p:spPr>
            </p:pic>
          </p:grpSp>
          <p:grpSp>
            <p:nvGrpSpPr>
              <p:cNvPr id="65" name="Group 191"/>
              <p:cNvGrpSpPr/>
              <p:nvPr/>
            </p:nvGrpSpPr>
            <p:grpSpPr>
              <a:xfrm>
                <a:off x="152400" y="4651522"/>
                <a:ext cx="696686" cy="696686"/>
                <a:chOff x="0" y="3702288"/>
                <a:chExt cx="1493520" cy="1493520"/>
              </a:xfrm>
            </p:grpSpPr>
            <p:pic>
              <p:nvPicPr>
                <p:cNvPr id="193" name="Picture 192" descr="chip-dark.png"/>
                <p:cNvPicPr>
                  <a:picLocks noChangeAspect="1"/>
                </p:cNvPicPr>
                <p:nvPr/>
              </p:nvPicPr>
              <p:blipFill>
                <a:blip r:embed="rId30" cstate="print">
                  <a:duotone>
                    <a:prstClr val="black"/>
                    <a:srgbClr val="FFFF99">
                      <a:tint val="45000"/>
                      <a:satMod val="400000"/>
                    </a:srgbClr>
                  </a:duotone>
                </a:blip>
                <a:stretch>
                  <a:fillRect/>
                </a:stretch>
              </p:blipFill>
              <p:spPr>
                <a:xfrm>
                  <a:off x="0" y="3702288"/>
                  <a:ext cx="1493520" cy="1493520"/>
                </a:xfrm>
                <a:prstGeom prst="rect">
                  <a:avLst/>
                </a:prstGeom>
              </p:spPr>
            </p:pic>
            <p:sp>
              <p:nvSpPr>
                <p:cNvPr id="194" name="Rounded Rectangle 193"/>
                <p:cNvSpPr/>
                <p:nvPr/>
              </p:nvSpPr>
              <p:spPr>
                <a:xfrm>
                  <a:off x="359113" y="4055385"/>
                  <a:ext cx="776458" cy="784546"/>
                </a:xfrm>
                <a:prstGeom prst="roundRect">
                  <a:avLst>
                    <a:gd name="adj" fmla="val 6250"/>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pic>
              <p:nvPicPr>
                <p:cNvPr id="195" name="Picture 194" descr="table-column-2-blue.png"/>
                <p:cNvPicPr>
                  <a:picLocks noChangeAspect="1"/>
                </p:cNvPicPr>
                <p:nvPr/>
              </p:nvPicPr>
              <p:blipFill>
                <a:blip r:embed="rId31" cstate="print"/>
                <a:stretch>
                  <a:fillRect/>
                </a:stretch>
              </p:blipFill>
              <p:spPr>
                <a:xfrm>
                  <a:off x="376097" y="4125340"/>
                  <a:ext cx="737282" cy="690326"/>
                </a:xfrm>
                <a:prstGeom prst="rect">
                  <a:avLst/>
                </a:prstGeom>
              </p:spPr>
            </p:pic>
          </p:grpSp>
        </p:grpSp>
        <p:pic>
          <p:nvPicPr>
            <p:cNvPr id="1030" name="Picture 6"/>
            <p:cNvPicPr>
              <a:picLocks noChangeAspect="1" noChangeArrowheads="1"/>
            </p:cNvPicPr>
            <p:nvPr/>
          </p:nvPicPr>
          <p:blipFill>
            <a:blip r:embed="rId32" cstate="print">
              <a:clrChange>
                <a:clrFrom>
                  <a:srgbClr val="FFFFFF"/>
                </a:clrFrom>
                <a:clrTo>
                  <a:srgbClr val="FFFFFF">
                    <a:alpha val="0"/>
                  </a:srgbClr>
                </a:clrTo>
              </a:clrChange>
            </a:blip>
            <a:srcRect/>
            <a:stretch>
              <a:fillRect/>
            </a:stretch>
          </p:blipFill>
          <p:spPr bwMode="auto">
            <a:xfrm>
              <a:off x="3299650" y="1979363"/>
              <a:ext cx="572875" cy="428411"/>
            </a:xfrm>
            <a:prstGeom prst="rect">
              <a:avLst/>
            </a:prstGeom>
            <a:noFill/>
            <a:ln w="9525">
              <a:noFill/>
              <a:miter lim="800000"/>
              <a:headEnd/>
              <a:tailEnd/>
            </a:ln>
          </p:spPr>
        </p:pic>
      </p:grpSp>
      <p:sp>
        <p:nvSpPr>
          <p:cNvPr id="199" name="TextBox 198"/>
          <p:cNvSpPr txBox="1"/>
          <p:nvPr/>
        </p:nvSpPr>
        <p:spPr>
          <a:xfrm>
            <a:off x="7023370" y="3417421"/>
            <a:ext cx="1507787" cy="1099447"/>
          </a:xfrm>
          <a:prstGeom prst="rect">
            <a:avLst/>
          </a:prstGeom>
          <a:noFill/>
        </p:spPr>
        <p:txBody>
          <a:bodyPr wrap="square" lIns="0" tIns="0" rIns="0" bIns="0" rtlCol="0">
            <a:noAutofit/>
          </a:bodyPr>
          <a:lstStyle/>
          <a:p>
            <a:pPr>
              <a:lnSpc>
                <a:spcPct val="90000"/>
              </a:lnSpc>
            </a:pPr>
            <a:r>
              <a:rPr lang="en-US" sz="2400" b="1" dirty="0" smtClean="0">
                <a:solidFill>
                  <a:schemeClr val="accent1"/>
                </a:solidFill>
              </a:rPr>
              <a:t>All Exadata</a:t>
            </a:r>
          </a:p>
          <a:p>
            <a:pPr>
              <a:lnSpc>
                <a:spcPct val="90000"/>
              </a:lnSpc>
            </a:pPr>
            <a:r>
              <a:rPr lang="en-US" sz="2400" b="1" dirty="0" smtClean="0">
                <a:solidFill>
                  <a:schemeClr val="accent1"/>
                </a:solidFill>
              </a:rPr>
              <a:t>Unique Innovations</a:t>
            </a:r>
          </a:p>
        </p:txBody>
      </p:sp>
      <p:sp>
        <p:nvSpPr>
          <p:cNvPr id="140" name="TextBox 139"/>
          <p:cNvSpPr txBox="1"/>
          <p:nvPr/>
        </p:nvSpPr>
        <p:spPr>
          <a:xfrm>
            <a:off x="3881337" y="3417421"/>
            <a:ext cx="1498060" cy="1099447"/>
          </a:xfrm>
          <a:prstGeom prst="rect">
            <a:avLst/>
          </a:prstGeom>
          <a:noFill/>
        </p:spPr>
        <p:txBody>
          <a:bodyPr wrap="square" lIns="0" tIns="0" rIns="0" bIns="0" rtlCol="0">
            <a:noAutofit/>
          </a:bodyPr>
          <a:lstStyle/>
          <a:p>
            <a:pPr algn="r">
              <a:lnSpc>
                <a:spcPct val="90000"/>
              </a:lnSpc>
            </a:pPr>
            <a:r>
              <a:rPr lang="en-US" sz="2400" b="1" dirty="0" smtClean="0">
                <a:solidFill>
                  <a:schemeClr val="accent1"/>
                </a:solidFill>
              </a:rPr>
              <a:t>All Oracle Database Innovations</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to Cloud:  Lifecycle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4065355"/>
              </p:ext>
            </p:extLst>
          </p:nvPr>
        </p:nvGraphicFramePr>
        <p:xfrm>
          <a:off x="531154" y="1524001"/>
          <a:ext cx="11126522"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hevron 6"/>
          <p:cNvSpPr/>
          <p:nvPr/>
        </p:nvSpPr>
        <p:spPr>
          <a:xfrm>
            <a:off x="2235006" y="1693334"/>
            <a:ext cx="338637" cy="491066"/>
          </a:xfrm>
          <a:prstGeom prst="chevron">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8" name="Chevron 7"/>
          <p:cNvSpPr/>
          <p:nvPr/>
        </p:nvSpPr>
        <p:spPr>
          <a:xfrm>
            <a:off x="4080593" y="1676401"/>
            <a:ext cx="338637" cy="491066"/>
          </a:xfrm>
          <a:prstGeom prst="chevron">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9" name="Chevron 8"/>
          <p:cNvSpPr/>
          <p:nvPr/>
        </p:nvSpPr>
        <p:spPr>
          <a:xfrm>
            <a:off x="5926165" y="1710267"/>
            <a:ext cx="338637" cy="491066"/>
          </a:xfrm>
          <a:prstGeom prst="chevron">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0" name="Chevron 9"/>
          <p:cNvSpPr/>
          <p:nvPr/>
        </p:nvSpPr>
        <p:spPr>
          <a:xfrm>
            <a:off x="7771739" y="1710267"/>
            <a:ext cx="338637" cy="491066"/>
          </a:xfrm>
          <a:prstGeom prst="chevron">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1" name="Chevron 10"/>
          <p:cNvSpPr/>
          <p:nvPr/>
        </p:nvSpPr>
        <p:spPr>
          <a:xfrm>
            <a:off x="9600380" y="1693334"/>
            <a:ext cx="338637" cy="491066"/>
          </a:xfrm>
          <a:prstGeom prst="chevron">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Tree>
    <p:extLst>
      <p:ext uri="{BB962C8B-B14F-4D97-AF65-F5344CB8AC3E}">
        <p14:creationId xmlns:p14="http://schemas.microsoft.com/office/powerpoint/2010/main" val="44442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1817" y="406400"/>
            <a:ext cx="11125199" cy="711200"/>
          </a:xfrm>
        </p:spPr>
        <p:txBody>
          <a:bodyPr/>
          <a:lstStyle/>
          <a:p>
            <a:r>
              <a:rPr lang="en-US" dirty="0" smtClean="0"/>
              <a:t>Customer Benefits: Cloud-based Disaster Recovery Site</a:t>
            </a:r>
            <a:endParaRPr lang="en-US" dirty="0"/>
          </a:p>
        </p:txBody>
      </p:sp>
      <p:sp>
        <p:nvSpPr>
          <p:cNvPr id="9" name="Content Placeholder 8"/>
          <p:cNvSpPr>
            <a:spLocks noGrp="1"/>
          </p:cNvSpPr>
          <p:nvPr>
            <p:ph idx="1"/>
          </p:nvPr>
        </p:nvSpPr>
        <p:spPr>
          <a:xfrm>
            <a:off x="5355905" y="1468777"/>
            <a:ext cx="6832920" cy="4799027"/>
          </a:xfrm>
        </p:spPr>
        <p:txBody>
          <a:bodyPr/>
          <a:lstStyle/>
          <a:p>
            <a:r>
              <a:rPr lang="en-US" dirty="0" smtClean="0"/>
              <a:t>Huge CAPEX &amp; OPEX savings </a:t>
            </a:r>
          </a:p>
          <a:p>
            <a:pPr lvl="1"/>
            <a:r>
              <a:rPr lang="en-US" dirty="0"/>
              <a:t>N</a:t>
            </a:r>
            <a:r>
              <a:rPr lang="en-US" dirty="0" smtClean="0"/>
              <a:t>o need to maintain DR infrastructure</a:t>
            </a:r>
          </a:p>
          <a:p>
            <a:r>
              <a:rPr lang="en-US" dirty="0" smtClean="0"/>
              <a:t>Instantaneous availability of DR site</a:t>
            </a:r>
          </a:p>
          <a:p>
            <a:pPr lvl="1"/>
            <a:r>
              <a:rPr lang="en-US" dirty="0" smtClean="0"/>
              <a:t>No need to wait for months</a:t>
            </a:r>
          </a:p>
          <a:p>
            <a:r>
              <a:rPr lang="en-US" dirty="0" smtClean="0"/>
              <a:t>DR for compliance &amp; regulatory purposes</a:t>
            </a:r>
          </a:p>
          <a:p>
            <a:pPr lvl="1"/>
            <a:r>
              <a:rPr lang="en-US" dirty="0" smtClean="0"/>
              <a:t>Physically remote location </a:t>
            </a:r>
            <a:r>
              <a:rPr lang="en-US" dirty="0" smtClean="0">
                <a:solidFill>
                  <a:srgbClr val="5F5F5F"/>
                </a:solidFill>
              </a:rPr>
              <a:t>with data protection</a:t>
            </a:r>
          </a:p>
          <a:p>
            <a:r>
              <a:rPr lang="en-US" dirty="0" smtClean="0"/>
              <a:t>Use standby in the cloud for DR and also reporting</a:t>
            </a:r>
            <a:r>
              <a:rPr lang="en-US" dirty="0"/>
              <a:t> </a:t>
            </a:r>
            <a:r>
              <a:rPr lang="en-US" dirty="0" smtClean="0"/>
              <a:t>and testing</a:t>
            </a:r>
          </a:p>
          <a:p>
            <a:pPr lvl="1"/>
            <a:r>
              <a:rPr lang="en-US" dirty="0" smtClean="0"/>
              <a:t>Multiple use cases with DR site</a:t>
            </a:r>
            <a:endParaRPr lang="en-US" dirty="0"/>
          </a:p>
          <a:p>
            <a:r>
              <a:rPr lang="en-US" dirty="0" smtClean="0"/>
              <a:t>Short and long time DR site</a:t>
            </a:r>
          </a:p>
          <a:p>
            <a:pPr lvl="1"/>
            <a:r>
              <a:rPr lang="en-US" dirty="0" smtClean="0"/>
              <a:t>Commission or de-commission on-demand</a:t>
            </a:r>
          </a:p>
          <a:p>
            <a:pPr lvl="1"/>
            <a:endParaRPr lang="en-US" dirty="0" smtClean="0"/>
          </a:p>
          <a:p>
            <a:pPr>
              <a:buFont typeface="Wingdings" charset="2"/>
              <a:buChar char="ü"/>
            </a:pPr>
            <a:endParaRPr lang="en-US" dirty="0" smtClean="0"/>
          </a:p>
        </p:txBody>
      </p:sp>
      <p:pic>
        <p:nvPicPr>
          <p:cNvPr id="2" name="Picture 1"/>
          <p:cNvPicPr>
            <a:picLocks noChangeAspect="1"/>
          </p:cNvPicPr>
          <p:nvPr/>
        </p:nvPicPr>
        <p:blipFill>
          <a:blip r:embed="rId2" cstate="print"/>
          <a:stretch>
            <a:fillRect/>
          </a:stretch>
        </p:blipFill>
        <p:spPr>
          <a:xfrm>
            <a:off x="572219" y="1999431"/>
            <a:ext cx="4112346" cy="3177722"/>
          </a:xfrm>
          <a:prstGeom prst="rect">
            <a:avLst/>
          </a:prstGeom>
        </p:spPr>
      </p:pic>
    </p:spTree>
    <p:extLst>
      <p:ext uri="{BB962C8B-B14F-4D97-AF65-F5344CB8AC3E}">
        <p14:creationId xmlns:p14="http://schemas.microsoft.com/office/powerpoint/2010/main" val="22521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4038600" y="1155285"/>
            <a:ext cx="3352800" cy="4448544"/>
          </a:xfrm>
          <a:prstGeom prst="rect">
            <a:avLst/>
          </a:prstGeom>
        </p:spPr>
      </p:pic>
      <p:sp>
        <p:nvSpPr>
          <p:cNvPr id="5" name="Slide Number Placeholder 4"/>
          <p:cNvSpPr>
            <a:spLocks noGrp="1"/>
          </p:cNvSpPr>
          <p:nvPr>
            <p:ph type="sldNum" sz="quarter" idx="12"/>
          </p:nvPr>
        </p:nvSpPr>
        <p:spPr/>
        <p:txBody>
          <a:bodyPr/>
          <a:lstStyle/>
          <a:p>
            <a:fld id="{C51EAA63-D034-42AE-91FA-B13B9518C7BE}" type="slidenum">
              <a:rPr lang="en-US" smtClean="0"/>
              <a:pPr/>
              <a:t>17</a:t>
            </a:fld>
            <a:endParaRPr lang="en-US" dirty="0"/>
          </a:p>
        </p:txBody>
      </p:sp>
    </p:spTree>
    <p:extLst>
      <p:ext uri="{BB962C8B-B14F-4D97-AF65-F5344CB8AC3E}">
        <p14:creationId xmlns:p14="http://schemas.microsoft.com/office/powerpoint/2010/main" val="304188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99682" y="378187"/>
            <a:ext cx="10969924" cy="541860"/>
          </a:xfrm>
        </p:spPr>
        <p:txBody>
          <a:bodyPr/>
          <a:lstStyle/>
          <a:p>
            <a:r>
              <a:rPr lang="en-US" dirty="0" smtClean="0"/>
              <a:t>Why You Need Disaster Recovery Plan ?</a:t>
            </a:r>
            <a:endParaRPr lang="en-US" dirty="0"/>
          </a:p>
        </p:txBody>
      </p:sp>
      <p:sp>
        <p:nvSpPr>
          <p:cNvPr id="2" name="Content Placeholder 1"/>
          <p:cNvSpPr>
            <a:spLocks noGrp="1"/>
          </p:cNvSpPr>
          <p:nvPr>
            <p:ph sz="quarter" idx="12"/>
          </p:nvPr>
        </p:nvSpPr>
        <p:spPr>
          <a:xfrm>
            <a:off x="659516" y="1716753"/>
            <a:ext cx="6669215" cy="4274780"/>
          </a:xfrm>
        </p:spPr>
        <p:txBody>
          <a:bodyPr/>
          <a:lstStyle/>
          <a:p>
            <a:r>
              <a:rPr lang="en-US" sz="3200" dirty="0" smtClean="0"/>
              <a:t>Avoid Single Point of Failure </a:t>
            </a:r>
          </a:p>
          <a:p>
            <a:r>
              <a:rPr lang="en-US" sz="3200" dirty="0" smtClean="0"/>
              <a:t>Prevent Data </a:t>
            </a:r>
            <a:r>
              <a:rPr lang="en-US" sz="3200" dirty="0"/>
              <a:t>L</a:t>
            </a:r>
            <a:r>
              <a:rPr lang="en-US" sz="3200" dirty="0" smtClean="0"/>
              <a:t>oss</a:t>
            </a:r>
            <a:endParaRPr lang="en-US" sz="3200" dirty="0"/>
          </a:p>
          <a:p>
            <a:r>
              <a:rPr lang="en-US" sz="3200" dirty="0" smtClean="0"/>
              <a:t>Reduce Downtime Cost &amp; Revenue Impact for Planned &amp; Unplanned Outages</a:t>
            </a:r>
          </a:p>
          <a:p>
            <a:r>
              <a:rPr lang="en-US" sz="3200" dirty="0" smtClean="0"/>
              <a:t>Disaster and Data Protection for Compliance &amp; Regulatory Purposes</a:t>
            </a:r>
          </a:p>
          <a:p>
            <a:endParaRPr lang="en-US" sz="3200" dirty="0" smtClean="0"/>
          </a:p>
        </p:txBody>
      </p:sp>
      <p:sp>
        <p:nvSpPr>
          <p:cNvPr id="3" name="Text Placeholder 2"/>
          <p:cNvSpPr>
            <a:spLocks noGrp="1"/>
          </p:cNvSpPr>
          <p:nvPr>
            <p:ph type="body" sz="quarter" idx="13"/>
          </p:nvPr>
        </p:nvSpPr>
        <p:spPr>
          <a:xfrm>
            <a:off x="699682" y="915088"/>
            <a:ext cx="10969943" cy="406400"/>
          </a:xfrm>
        </p:spPr>
        <p:txBody>
          <a:bodyPr/>
          <a:lstStyle/>
          <a:p>
            <a:r>
              <a:rPr lang="en-US" dirty="0" smtClean="0"/>
              <a:t>Business Continuity</a:t>
            </a:r>
            <a:endParaRPr lang="en-US" dirty="0"/>
          </a:p>
        </p:txBody>
      </p:sp>
      <p:pic>
        <p:nvPicPr>
          <p:cNvPr id="7" name="Picture 6"/>
          <p:cNvPicPr>
            <a:picLocks noChangeAspect="1"/>
          </p:cNvPicPr>
          <p:nvPr/>
        </p:nvPicPr>
        <p:blipFill>
          <a:blip r:embed="rId3" cstate="print"/>
          <a:stretch>
            <a:fillRect/>
          </a:stretch>
        </p:blipFill>
        <p:spPr>
          <a:xfrm>
            <a:off x="7644728" y="2412258"/>
            <a:ext cx="3733800" cy="2590800"/>
          </a:xfrm>
          <a:prstGeom prst="rect">
            <a:avLst/>
          </a:prstGeom>
        </p:spPr>
      </p:pic>
    </p:spTree>
    <p:extLst>
      <p:ext uri="{BB962C8B-B14F-4D97-AF65-F5344CB8AC3E}">
        <p14:creationId xmlns:p14="http://schemas.microsoft.com/office/powerpoint/2010/main" val="5908837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7985141" y="1948639"/>
            <a:ext cx="3803371" cy="3210045"/>
          </a:xfrm>
          <a:prstGeom prst="rect">
            <a:avLst/>
          </a:prstGeom>
        </p:spPr>
      </p:pic>
      <p:sp>
        <p:nvSpPr>
          <p:cNvPr id="7" name="Title 6"/>
          <p:cNvSpPr>
            <a:spLocks noGrp="1"/>
          </p:cNvSpPr>
          <p:nvPr>
            <p:ph type="title"/>
          </p:nvPr>
        </p:nvSpPr>
        <p:spPr>
          <a:xfrm>
            <a:off x="531817" y="406400"/>
            <a:ext cx="11125199" cy="711200"/>
          </a:xfrm>
        </p:spPr>
        <p:txBody>
          <a:bodyPr/>
          <a:lstStyle/>
          <a:p>
            <a:r>
              <a:rPr lang="en-US" dirty="0" smtClean="0"/>
              <a:t>Typical Challenges with Disaster Recovery Deployment</a:t>
            </a:r>
            <a:endParaRPr lang="en-US" dirty="0"/>
          </a:p>
        </p:txBody>
      </p:sp>
      <p:sp>
        <p:nvSpPr>
          <p:cNvPr id="9" name="Content Placeholder 8"/>
          <p:cNvSpPr>
            <a:spLocks noGrp="1"/>
          </p:cNvSpPr>
          <p:nvPr>
            <p:ph idx="1"/>
          </p:nvPr>
        </p:nvSpPr>
        <p:spPr>
          <a:xfrm>
            <a:off x="531154" y="1524001"/>
            <a:ext cx="7467499" cy="4526916"/>
          </a:xfrm>
        </p:spPr>
        <p:txBody>
          <a:bodyPr/>
          <a:lstStyle/>
          <a:p>
            <a:r>
              <a:rPr lang="en-US" dirty="0" smtClean="0">
                <a:solidFill>
                  <a:srgbClr val="5F5F5F"/>
                </a:solidFill>
              </a:rPr>
              <a:t>Complexity </a:t>
            </a:r>
            <a:r>
              <a:rPr lang="en-US" dirty="0" smtClean="0"/>
              <a:t>in deployment and management</a:t>
            </a:r>
          </a:p>
          <a:p>
            <a:r>
              <a:rPr lang="en-US" dirty="0" smtClean="0"/>
              <a:t>It takes time for planning &amp; deployment of DR</a:t>
            </a:r>
          </a:p>
          <a:p>
            <a:r>
              <a:rPr lang="en-US" dirty="0" smtClean="0"/>
              <a:t>Cost associated with CAPEX / OPEX for maintaining another data center and standby</a:t>
            </a:r>
          </a:p>
          <a:p>
            <a:r>
              <a:rPr lang="en-US" dirty="0" smtClean="0"/>
              <a:t>Keeping up DR site’s resources with production </a:t>
            </a:r>
          </a:p>
          <a:p>
            <a:r>
              <a:rPr lang="en-US" dirty="0" smtClean="0"/>
              <a:t>On-demand elasticity </a:t>
            </a:r>
            <a:r>
              <a:rPr lang="en-US" dirty="0" smtClean="0">
                <a:solidFill>
                  <a:srgbClr val="5F5F5F"/>
                </a:solidFill>
              </a:rPr>
              <a:t>after </a:t>
            </a:r>
            <a:r>
              <a:rPr lang="en-US" dirty="0" smtClean="0"/>
              <a:t>failover / switchover</a:t>
            </a:r>
          </a:p>
          <a:p>
            <a:r>
              <a:rPr lang="en-US" dirty="0" smtClean="0"/>
              <a:t>Return on investment challenges </a:t>
            </a:r>
          </a:p>
          <a:p>
            <a:r>
              <a:rPr lang="en-US" dirty="0">
                <a:solidFill>
                  <a:srgbClr val="5F5F5F"/>
                </a:solidFill>
              </a:rPr>
              <a:t>L</a:t>
            </a:r>
            <a:r>
              <a:rPr lang="en-US" dirty="0" smtClean="0">
                <a:solidFill>
                  <a:srgbClr val="5F5F5F"/>
                </a:solidFill>
              </a:rPr>
              <a:t>ack of data protection </a:t>
            </a:r>
            <a:r>
              <a:rPr lang="en-US" dirty="0" smtClean="0"/>
              <a:t>when deploying storage replications based DR</a:t>
            </a:r>
          </a:p>
          <a:p>
            <a:endParaRPr lang="en-US" dirty="0" smtClean="0"/>
          </a:p>
          <a:p>
            <a:pPr>
              <a:buFont typeface="Wingdings" charset="2"/>
              <a:buChar char="ü"/>
            </a:pPr>
            <a:endParaRPr lang="en-US" dirty="0" smtClean="0"/>
          </a:p>
        </p:txBody>
      </p:sp>
    </p:spTree>
    <p:extLst>
      <p:ext uri="{BB962C8B-B14F-4D97-AF65-F5344CB8AC3E}">
        <p14:creationId xmlns:p14="http://schemas.microsoft.com/office/powerpoint/2010/main" val="306578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rrowheads="1"/>
          </p:cNvPicPr>
          <p:nvPr/>
        </p:nvPicPr>
        <p:blipFill>
          <a:blip r:embed="rId3" cstate="screen"/>
          <a:srcRect/>
          <a:stretch>
            <a:fillRect/>
          </a:stretch>
        </p:blipFill>
        <p:spPr bwMode="auto">
          <a:xfrm>
            <a:off x="10666809" y="6453985"/>
            <a:ext cx="976058" cy="123031"/>
          </a:xfrm>
          <a:prstGeom prst="rect">
            <a:avLst/>
          </a:prstGeom>
          <a:noFill/>
          <a:ln w="9525" cap="flat">
            <a:noFill/>
            <a:miter lim="800000"/>
            <a:headEnd/>
            <a:tailEnd/>
          </a:ln>
        </p:spPr>
      </p:pic>
      <p:sp>
        <p:nvSpPr>
          <p:cNvPr id="12" name="Oval 6">
            <a:hlinkClick r:id="" action="ppaction://noaction"/>
          </p:cNvPr>
          <p:cNvSpPr>
            <a:spLocks/>
          </p:cNvSpPr>
          <p:nvPr/>
        </p:nvSpPr>
        <p:spPr bwMode="auto">
          <a:xfrm>
            <a:off x="5180014" y="2895600"/>
            <a:ext cx="1625303" cy="1676400"/>
          </a:xfrm>
          <a:prstGeom prst="ellipse">
            <a:avLst/>
          </a:prstGeom>
          <a:gradFill rotWithShape="0">
            <a:gsLst>
              <a:gs pos="0">
                <a:srgbClr val="FF0000"/>
              </a:gs>
              <a:gs pos="100000">
                <a:srgbClr val="B00000"/>
              </a:gs>
            </a:gsLst>
            <a:lin ang="5400000" scaled="1"/>
          </a:gradFill>
          <a:ln w="25400" cap="flat">
            <a:solidFill>
              <a:srgbClr val="FFFFFF"/>
            </a:solidFill>
            <a:prstDash val="solid"/>
            <a:round/>
            <a:headEnd type="none" w="med" len="med"/>
            <a:tailEnd type="none" w="med" len="med"/>
          </a:ln>
        </p:spPr>
        <p:txBody>
          <a:bodyPr lIns="0" tIns="0" rIns="0" bIns="0"/>
          <a:lstStyle/>
          <a:p>
            <a:endParaRPr lang="en-US"/>
          </a:p>
        </p:txBody>
      </p:sp>
      <p:pic>
        <p:nvPicPr>
          <p:cNvPr id="13" name="Picture 7">
            <a:hlinkClick r:id="" action="ppaction://noaction"/>
          </p:cNvPr>
          <p:cNvPicPr>
            <a:picLocks noChangeAspect="1" noChangeArrowheads="1"/>
          </p:cNvPicPr>
          <p:nvPr/>
        </p:nvPicPr>
        <p:blipFill>
          <a:blip r:embed="rId4" cstate="screen"/>
          <a:srcRect/>
          <a:stretch>
            <a:fillRect/>
          </a:stretch>
        </p:blipFill>
        <p:spPr bwMode="auto">
          <a:xfrm>
            <a:off x="5495614" y="3647484"/>
            <a:ext cx="1132198" cy="695917"/>
          </a:xfrm>
          <a:prstGeom prst="rect">
            <a:avLst/>
          </a:prstGeom>
          <a:noFill/>
          <a:ln w="9525" cap="flat">
            <a:noFill/>
            <a:round/>
            <a:headEnd/>
            <a:tailEnd/>
          </a:ln>
        </p:spPr>
      </p:pic>
      <p:sp>
        <p:nvSpPr>
          <p:cNvPr id="14" name="Rectangle 8"/>
          <p:cNvSpPr>
            <a:spLocks/>
          </p:cNvSpPr>
          <p:nvPr/>
        </p:nvSpPr>
        <p:spPr bwMode="auto">
          <a:xfrm>
            <a:off x="5373573" y="2995614"/>
            <a:ext cx="1330441" cy="661988"/>
          </a:xfrm>
          <a:prstGeom prst="rect">
            <a:avLst/>
          </a:prstGeom>
          <a:noFill/>
          <a:ln w="12700" cap="rnd">
            <a:noFill/>
            <a:round/>
            <a:headEnd type="none" w="med" len="med"/>
            <a:tailEnd type="none" w="med" len="med"/>
          </a:ln>
        </p:spPr>
        <p:txBody>
          <a:bodyPr lIns="0" tIns="0" rIns="0" bIns="0"/>
          <a:lstStyle/>
          <a:p>
            <a:pPr algn="ctr"/>
            <a:r>
              <a:rPr lang="en-US" sz="2000" dirty="0">
                <a:solidFill>
                  <a:srgbClr val="FFFFFF"/>
                </a:solidFill>
                <a:latin typeface="Arial" charset="0"/>
                <a:sym typeface="Arial" charset="0"/>
              </a:rPr>
              <a:t>ON-PREMISE</a:t>
            </a:r>
          </a:p>
        </p:txBody>
      </p:sp>
      <p:sp>
        <p:nvSpPr>
          <p:cNvPr id="16" name="Oval 9">
            <a:hlinkClick r:id="" action="ppaction://noaction"/>
          </p:cNvPr>
          <p:cNvSpPr>
            <a:spLocks/>
          </p:cNvSpPr>
          <p:nvPr/>
        </p:nvSpPr>
        <p:spPr bwMode="auto">
          <a:xfrm>
            <a:off x="7148268" y="2895600"/>
            <a:ext cx="1536944" cy="1600200"/>
          </a:xfrm>
          <a:prstGeom prst="ellipse">
            <a:avLst/>
          </a:prstGeom>
          <a:gradFill rotWithShape="0">
            <a:gsLst>
              <a:gs pos="0">
                <a:srgbClr val="FF0000"/>
              </a:gs>
              <a:gs pos="100000">
                <a:srgbClr val="B00000"/>
              </a:gs>
            </a:gsLst>
            <a:lin ang="5400000" scaled="1"/>
          </a:gradFill>
          <a:ln w="25400" cap="flat">
            <a:solidFill>
              <a:srgbClr val="FFFFFF"/>
            </a:solidFill>
            <a:prstDash val="solid"/>
            <a:round/>
            <a:headEnd type="none" w="med" len="med"/>
            <a:tailEnd type="none" w="med" len="med"/>
          </a:ln>
        </p:spPr>
        <p:txBody>
          <a:bodyPr lIns="0" tIns="0" rIns="0" bIns="0"/>
          <a:lstStyle/>
          <a:p>
            <a:endParaRPr lang="en-US"/>
          </a:p>
        </p:txBody>
      </p:sp>
      <p:sp>
        <p:nvSpPr>
          <p:cNvPr id="17" name="Rectangle 10"/>
          <p:cNvSpPr>
            <a:spLocks/>
          </p:cNvSpPr>
          <p:nvPr/>
        </p:nvSpPr>
        <p:spPr bwMode="auto">
          <a:xfrm>
            <a:off x="7312298" y="3093246"/>
            <a:ext cx="1220514" cy="640556"/>
          </a:xfrm>
          <a:prstGeom prst="rect">
            <a:avLst/>
          </a:prstGeom>
          <a:noFill/>
          <a:ln w="12700" cap="rnd">
            <a:noFill/>
            <a:round/>
            <a:headEnd type="none" w="med" len="med"/>
            <a:tailEnd type="none" w="med" len="med"/>
          </a:ln>
        </p:spPr>
        <p:txBody>
          <a:bodyPr lIns="0" tIns="0" rIns="0" bIns="0"/>
          <a:lstStyle/>
          <a:p>
            <a:pPr algn="ctr"/>
            <a:r>
              <a:rPr lang="en-US" sz="2000" dirty="0">
                <a:solidFill>
                  <a:srgbClr val="FFFFFF"/>
                </a:solidFill>
                <a:latin typeface="Arial" charset="0"/>
                <a:sym typeface="Arial" charset="0"/>
              </a:rPr>
              <a:t>PRIVATE CLOUD</a:t>
            </a:r>
          </a:p>
        </p:txBody>
      </p:sp>
      <p:pic>
        <p:nvPicPr>
          <p:cNvPr id="18" name="Picture 11">
            <a:hlinkClick r:id="" action="ppaction://noaction"/>
          </p:cNvPr>
          <p:cNvPicPr>
            <a:picLocks noChangeAspect="1" noChangeArrowheads="1"/>
          </p:cNvPicPr>
          <p:nvPr/>
        </p:nvPicPr>
        <p:blipFill>
          <a:blip r:embed="rId5" cstate="screen"/>
          <a:srcRect/>
          <a:stretch>
            <a:fillRect/>
          </a:stretch>
        </p:blipFill>
        <p:spPr bwMode="auto">
          <a:xfrm>
            <a:off x="7448445" y="3710382"/>
            <a:ext cx="855766" cy="633020"/>
          </a:xfrm>
          <a:prstGeom prst="rect">
            <a:avLst/>
          </a:prstGeom>
          <a:noFill/>
          <a:ln w="12700" cap="rnd">
            <a:noFill/>
            <a:round/>
            <a:headEnd/>
            <a:tailEnd/>
          </a:ln>
        </p:spPr>
      </p:pic>
      <p:sp>
        <p:nvSpPr>
          <p:cNvPr id="20" name="Oval 12">
            <a:hlinkClick r:id="" action="ppaction://noaction"/>
          </p:cNvPr>
          <p:cNvSpPr>
            <a:spLocks/>
          </p:cNvSpPr>
          <p:nvPr/>
        </p:nvSpPr>
        <p:spPr bwMode="auto">
          <a:xfrm>
            <a:off x="3427415" y="2895600"/>
            <a:ext cx="1460743" cy="1600200"/>
          </a:xfrm>
          <a:prstGeom prst="ellipse">
            <a:avLst/>
          </a:prstGeom>
          <a:gradFill rotWithShape="0">
            <a:gsLst>
              <a:gs pos="0">
                <a:srgbClr val="FF0000"/>
              </a:gs>
              <a:gs pos="100000">
                <a:srgbClr val="B00000"/>
              </a:gs>
            </a:gsLst>
            <a:lin ang="5400000" scaled="1"/>
          </a:gradFill>
          <a:ln w="25400" cap="flat">
            <a:solidFill>
              <a:srgbClr val="FFFFFF"/>
            </a:solidFill>
            <a:prstDash val="solid"/>
            <a:round/>
            <a:headEnd type="none" w="med" len="med"/>
            <a:tailEnd type="none" w="med" len="med"/>
          </a:ln>
        </p:spPr>
        <p:txBody>
          <a:bodyPr lIns="0" tIns="0" rIns="0" bIns="0"/>
          <a:lstStyle/>
          <a:p>
            <a:endParaRPr lang="en-US"/>
          </a:p>
        </p:txBody>
      </p:sp>
      <p:sp>
        <p:nvSpPr>
          <p:cNvPr id="21" name="Rectangle 13"/>
          <p:cNvSpPr>
            <a:spLocks/>
          </p:cNvSpPr>
          <p:nvPr/>
        </p:nvSpPr>
        <p:spPr bwMode="auto">
          <a:xfrm>
            <a:off x="3434328" y="3072701"/>
            <a:ext cx="1440883" cy="447115"/>
          </a:xfrm>
          <a:prstGeom prst="rect">
            <a:avLst/>
          </a:prstGeom>
          <a:noFill/>
          <a:ln w="12700" cap="rnd">
            <a:noFill/>
            <a:round/>
            <a:headEnd type="none" w="med" len="med"/>
            <a:tailEnd type="none" w="med" len="med"/>
          </a:ln>
        </p:spPr>
        <p:txBody>
          <a:bodyPr lIns="0" tIns="0" rIns="0" bIns="0"/>
          <a:lstStyle/>
          <a:p>
            <a:pPr algn="ctr"/>
            <a:r>
              <a:rPr lang="en-US" sz="2000" dirty="0">
                <a:solidFill>
                  <a:srgbClr val="FFFFFF"/>
                </a:solidFill>
                <a:latin typeface="Arial" charset="0"/>
                <a:sym typeface="Arial" charset="0"/>
              </a:rPr>
              <a:t>PUBLIC</a:t>
            </a:r>
            <a:br>
              <a:rPr lang="en-US" sz="2000" dirty="0">
                <a:solidFill>
                  <a:srgbClr val="FFFFFF"/>
                </a:solidFill>
                <a:latin typeface="Arial" charset="0"/>
                <a:sym typeface="Arial" charset="0"/>
              </a:rPr>
            </a:br>
            <a:r>
              <a:rPr lang="en-US" sz="2000" dirty="0">
                <a:solidFill>
                  <a:srgbClr val="FFFFFF"/>
                </a:solidFill>
                <a:latin typeface="Arial" charset="0"/>
                <a:sym typeface="Arial" charset="0"/>
              </a:rPr>
              <a:t>CLOUD</a:t>
            </a:r>
          </a:p>
        </p:txBody>
      </p:sp>
      <p:grpSp>
        <p:nvGrpSpPr>
          <p:cNvPr id="2" name="Group 30"/>
          <p:cNvGrpSpPr/>
          <p:nvPr/>
        </p:nvGrpSpPr>
        <p:grpSpPr>
          <a:xfrm>
            <a:off x="3617386" y="3656408"/>
            <a:ext cx="939683" cy="741269"/>
            <a:chOff x="1897062" y="8558213"/>
            <a:chExt cx="2640013" cy="2000250"/>
          </a:xfrm>
        </p:grpSpPr>
        <p:pic>
          <p:nvPicPr>
            <p:cNvPr id="22" name="Picture 14">
              <a:hlinkClick r:id="" action="ppaction://noaction"/>
            </p:cNvPr>
            <p:cNvPicPr>
              <a:picLocks noChangeAspect="1" noChangeArrowheads="1"/>
            </p:cNvPicPr>
            <p:nvPr/>
          </p:nvPicPr>
          <p:blipFill>
            <a:blip r:embed="rId6" cstate="screen"/>
            <a:srcRect/>
            <a:stretch>
              <a:fillRect/>
            </a:stretch>
          </p:blipFill>
          <p:spPr bwMode="auto">
            <a:xfrm>
              <a:off x="2420937" y="8993188"/>
              <a:ext cx="2116138" cy="1565275"/>
            </a:xfrm>
            <a:prstGeom prst="rect">
              <a:avLst/>
            </a:prstGeom>
            <a:noFill/>
            <a:ln w="12700" cap="rnd">
              <a:noFill/>
              <a:round/>
              <a:headEnd/>
              <a:tailEnd/>
            </a:ln>
          </p:spPr>
        </p:pic>
        <p:pic>
          <p:nvPicPr>
            <p:cNvPr id="23" name="Picture 15">
              <a:hlinkClick r:id="" action="ppaction://noaction"/>
            </p:cNvPr>
            <p:cNvPicPr>
              <a:picLocks noChangeAspect="1" noChangeArrowheads="1"/>
            </p:cNvPicPr>
            <p:nvPr/>
          </p:nvPicPr>
          <p:blipFill>
            <a:blip r:embed="rId7" cstate="screen"/>
            <a:srcRect/>
            <a:stretch>
              <a:fillRect/>
            </a:stretch>
          </p:blipFill>
          <p:spPr bwMode="auto">
            <a:xfrm>
              <a:off x="1897062" y="8558213"/>
              <a:ext cx="1295400" cy="958850"/>
            </a:xfrm>
            <a:prstGeom prst="rect">
              <a:avLst/>
            </a:prstGeom>
            <a:noFill/>
            <a:ln w="12700" cap="rnd">
              <a:noFill/>
              <a:round/>
              <a:headEnd/>
              <a:tailEnd/>
            </a:ln>
          </p:spPr>
        </p:pic>
      </p:grpSp>
      <p:sp>
        <p:nvSpPr>
          <p:cNvPr id="25" name="Oval 16">
            <a:hlinkClick r:id="" action="ppaction://noaction"/>
          </p:cNvPr>
          <p:cNvSpPr>
            <a:spLocks/>
          </p:cNvSpPr>
          <p:nvPr/>
        </p:nvSpPr>
        <p:spPr bwMode="auto">
          <a:xfrm>
            <a:off x="5242872" y="838200"/>
            <a:ext cx="1689743" cy="1676400"/>
          </a:xfrm>
          <a:prstGeom prst="ellipse">
            <a:avLst/>
          </a:prstGeom>
          <a:gradFill rotWithShape="0">
            <a:gsLst>
              <a:gs pos="0">
                <a:srgbClr val="FF0000"/>
              </a:gs>
              <a:gs pos="100000">
                <a:srgbClr val="B00000"/>
              </a:gs>
            </a:gsLst>
            <a:lin ang="5400000" scaled="1"/>
          </a:gradFill>
          <a:ln w="25400" cap="flat">
            <a:solidFill>
              <a:srgbClr val="FFFFFF"/>
            </a:solidFill>
            <a:prstDash val="solid"/>
            <a:round/>
            <a:headEnd type="none" w="med" len="med"/>
            <a:tailEnd type="none" w="med" len="med"/>
          </a:ln>
        </p:spPr>
        <p:txBody>
          <a:bodyPr lIns="0" tIns="0" rIns="0" bIns="0"/>
          <a:lstStyle/>
          <a:p>
            <a:endParaRPr lang="en-US"/>
          </a:p>
        </p:txBody>
      </p:sp>
      <p:sp>
        <p:nvSpPr>
          <p:cNvPr id="26" name="Rectangle 17"/>
          <p:cNvSpPr>
            <a:spLocks/>
          </p:cNvSpPr>
          <p:nvPr/>
        </p:nvSpPr>
        <p:spPr bwMode="auto">
          <a:xfrm>
            <a:off x="5438360" y="1143001"/>
            <a:ext cx="1341854" cy="246531"/>
          </a:xfrm>
          <a:prstGeom prst="rect">
            <a:avLst/>
          </a:prstGeom>
          <a:noFill/>
          <a:ln w="12700" cap="rnd">
            <a:noFill/>
            <a:round/>
            <a:headEnd type="none" w="med" len="med"/>
            <a:tailEnd type="none" w="med" len="med"/>
          </a:ln>
        </p:spPr>
        <p:txBody>
          <a:bodyPr lIns="0" tIns="0" rIns="0" bIns="0"/>
          <a:lstStyle/>
          <a:p>
            <a:pPr algn="ctr"/>
            <a:r>
              <a:rPr lang="en-US" sz="2000" dirty="0">
                <a:solidFill>
                  <a:srgbClr val="FFFFFF"/>
                </a:solidFill>
                <a:latin typeface="Arial" charset="0"/>
                <a:sym typeface="Arial" charset="0"/>
              </a:rPr>
              <a:t>HYBRID</a:t>
            </a:r>
          </a:p>
        </p:txBody>
      </p:sp>
      <p:pic>
        <p:nvPicPr>
          <p:cNvPr id="27" name="Picture 18"/>
          <p:cNvPicPr>
            <a:picLocks noChangeAspect="1" noChangeArrowheads="1"/>
          </p:cNvPicPr>
          <p:nvPr/>
        </p:nvPicPr>
        <p:blipFill>
          <a:blip r:embed="rId8" cstate="screen"/>
          <a:srcRect/>
          <a:stretch>
            <a:fillRect/>
          </a:stretch>
        </p:blipFill>
        <p:spPr bwMode="auto">
          <a:xfrm>
            <a:off x="5490793" y="1449037"/>
            <a:ext cx="1233368" cy="913163"/>
          </a:xfrm>
          <a:prstGeom prst="rect">
            <a:avLst/>
          </a:prstGeom>
          <a:noFill/>
          <a:ln w="12700" cap="rnd">
            <a:noFill/>
            <a:round/>
            <a:headEnd/>
            <a:tailEnd/>
          </a:ln>
        </p:spPr>
      </p:pic>
      <p:sp>
        <p:nvSpPr>
          <p:cNvPr id="41" name="Freeform 22"/>
          <p:cNvSpPr>
            <a:spLocks/>
          </p:cNvSpPr>
          <p:nvPr/>
        </p:nvSpPr>
        <p:spPr bwMode="auto">
          <a:xfrm rot="15363412">
            <a:off x="5183985" y="2562863"/>
            <a:ext cx="175281" cy="552831"/>
          </a:xfrm>
          <a:custGeom>
            <a:avLst/>
            <a:gdLst/>
            <a:ahLst/>
            <a:cxnLst>
              <a:cxn ang="0">
                <a:pos x="0" y="0"/>
              </a:cxn>
              <a:cxn ang="0">
                <a:pos x="779" y="21600"/>
              </a:cxn>
            </a:cxnLst>
            <a:rect l="0" t="0" r="r" b="b"/>
            <a:pathLst>
              <a:path w="13866" h="21600">
                <a:moveTo>
                  <a:pt x="0" y="0"/>
                </a:moveTo>
                <a:cubicBezTo>
                  <a:pt x="14709" y="5691"/>
                  <a:pt x="21600" y="14059"/>
                  <a:pt x="779" y="21600"/>
                </a:cubicBezTo>
              </a:path>
            </a:pathLst>
          </a:custGeom>
          <a:noFill/>
          <a:ln w="101600" cap="flat">
            <a:solidFill>
              <a:srgbClr val="808080"/>
            </a:solidFill>
            <a:prstDash val="sysDot"/>
            <a:miter lim="800000"/>
            <a:headEnd type="stealth" w="med" len="med"/>
            <a:tailEnd type="stealth" w="med" len="med"/>
          </a:ln>
          <a:scene3d>
            <a:camera prst="orthographicFront">
              <a:rot lat="5400000" lon="0" rev="0"/>
            </a:camera>
            <a:lightRig rig="threePt" dir="t"/>
          </a:scene3d>
        </p:spPr>
        <p:txBody>
          <a:bodyPr lIns="0" tIns="0" rIns="0" bIns="0"/>
          <a:lstStyle/>
          <a:p>
            <a:endParaRPr lang="en-US"/>
          </a:p>
        </p:txBody>
      </p:sp>
      <p:sp>
        <p:nvSpPr>
          <p:cNvPr id="47" name="Freeform 22"/>
          <p:cNvSpPr>
            <a:spLocks/>
          </p:cNvSpPr>
          <p:nvPr/>
        </p:nvSpPr>
        <p:spPr bwMode="auto">
          <a:xfrm rot="15828104">
            <a:off x="4211115" y="1251871"/>
            <a:ext cx="452239" cy="1598476"/>
          </a:xfrm>
          <a:custGeom>
            <a:avLst/>
            <a:gdLst/>
            <a:ahLst/>
            <a:cxnLst>
              <a:cxn ang="0">
                <a:pos x="0" y="0"/>
              </a:cxn>
              <a:cxn ang="0">
                <a:pos x="779" y="21600"/>
              </a:cxn>
            </a:cxnLst>
            <a:rect l="0" t="0" r="r" b="b"/>
            <a:pathLst>
              <a:path w="13866" h="21600">
                <a:moveTo>
                  <a:pt x="0" y="0"/>
                </a:moveTo>
                <a:cubicBezTo>
                  <a:pt x="14709" y="5691"/>
                  <a:pt x="21600" y="14059"/>
                  <a:pt x="779" y="21600"/>
                </a:cubicBezTo>
              </a:path>
            </a:pathLst>
          </a:custGeom>
          <a:noFill/>
          <a:ln w="50800" cap="flat">
            <a:solidFill>
              <a:srgbClr val="808080"/>
            </a:solidFill>
            <a:prstDash val="sysDot"/>
            <a:miter lim="800000"/>
            <a:headEnd type="stealth" w="med" len="med"/>
            <a:tailEnd type="stealth" w="med" len="med"/>
          </a:ln>
          <a:scene3d>
            <a:camera prst="orthographicFront">
              <a:rot lat="0" lon="0" rev="2100000"/>
            </a:camera>
            <a:lightRig rig="threePt" dir="t"/>
          </a:scene3d>
        </p:spPr>
        <p:txBody>
          <a:bodyPr lIns="0" tIns="0" rIns="0" bIns="0"/>
          <a:lstStyle/>
          <a:p>
            <a:endParaRPr lang="en-US"/>
          </a:p>
        </p:txBody>
      </p:sp>
      <p:sp>
        <p:nvSpPr>
          <p:cNvPr id="48" name="Line 20"/>
          <p:cNvSpPr>
            <a:spLocks noChangeShapeType="1"/>
          </p:cNvSpPr>
          <p:nvPr/>
        </p:nvSpPr>
        <p:spPr bwMode="auto">
          <a:xfrm>
            <a:off x="5942012" y="2593491"/>
            <a:ext cx="271225" cy="225911"/>
          </a:xfrm>
          <a:prstGeom prst="line">
            <a:avLst/>
          </a:prstGeom>
          <a:noFill/>
          <a:ln w="50800" cap="flat">
            <a:solidFill>
              <a:srgbClr val="808080"/>
            </a:solidFill>
            <a:prstDash val="sysDot"/>
            <a:miter lim="800000"/>
            <a:headEnd type="stealth" w="med" len="med"/>
            <a:tailEnd type="stealth" w="med" len="med"/>
          </a:ln>
          <a:scene3d>
            <a:camera prst="orthographicFront">
              <a:rot lat="0" lon="0" rev="18600000"/>
            </a:camera>
            <a:lightRig rig="threePt" dir="t"/>
          </a:scene3d>
        </p:spPr>
        <p:txBody>
          <a:bodyPr lIns="0" tIns="0" rIns="0" bIns="0"/>
          <a:lstStyle/>
          <a:p>
            <a:endParaRPr lang="en-US"/>
          </a:p>
        </p:txBody>
      </p:sp>
      <p:sp>
        <p:nvSpPr>
          <p:cNvPr id="32" name="Freeform 22"/>
          <p:cNvSpPr>
            <a:spLocks/>
          </p:cNvSpPr>
          <p:nvPr/>
        </p:nvSpPr>
        <p:spPr bwMode="auto">
          <a:xfrm rot="18299193">
            <a:off x="6982336" y="2654068"/>
            <a:ext cx="101757" cy="613278"/>
          </a:xfrm>
          <a:custGeom>
            <a:avLst/>
            <a:gdLst/>
            <a:ahLst/>
            <a:cxnLst>
              <a:cxn ang="0">
                <a:pos x="0" y="0"/>
              </a:cxn>
              <a:cxn ang="0">
                <a:pos x="779" y="21600"/>
              </a:cxn>
            </a:cxnLst>
            <a:rect l="0" t="0" r="r" b="b"/>
            <a:pathLst>
              <a:path w="13866" h="21600">
                <a:moveTo>
                  <a:pt x="0" y="0"/>
                </a:moveTo>
                <a:cubicBezTo>
                  <a:pt x="14709" y="5691"/>
                  <a:pt x="21600" y="14059"/>
                  <a:pt x="779" y="21600"/>
                </a:cubicBezTo>
              </a:path>
            </a:pathLst>
          </a:custGeom>
          <a:noFill/>
          <a:ln w="50800" cap="flat">
            <a:solidFill>
              <a:srgbClr val="808080"/>
            </a:solidFill>
            <a:prstDash val="sysDot"/>
            <a:miter lim="800000"/>
            <a:headEnd type="stealth" w="med" len="med"/>
            <a:tailEnd type="stealth" w="med" len="med"/>
          </a:ln>
          <a:scene3d>
            <a:camera prst="orthographicFront">
              <a:rot lat="0" lon="0" rev="2100000"/>
            </a:camera>
            <a:lightRig rig="threePt" dir="t"/>
          </a:scene3d>
        </p:spPr>
        <p:txBody>
          <a:bodyPr lIns="0" tIns="0" rIns="0" bIns="0"/>
          <a:lstStyle/>
          <a:p>
            <a:endParaRPr lang="en-US"/>
          </a:p>
        </p:txBody>
      </p:sp>
      <p:sp>
        <p:nvSpPr>
          <p:cNvPr id="35" name="Freeform 22"/>
          <p:cNvSpPr>
            <a:spLocks/>
          </p:cNvSpPr>
          <p:nvPr/>
        </p:nvSpPr>
        <p:spPr bwMode="auto">
          <a:xfrm rot="18299193">
            <a:off x="5065234" y="2660369"/>
            <a:ext cx="117139" cy="613278"/>
          </a:xfrm>
          <a:custGeom>
            <a:avLst/>
            <a:gdLst/>
            <a:ahLst/>
            <a:cxnLst>
              <a:cxn ang="0">
                <a:pos x="0" y="0"/>
              </a:cxn>
              <a:cxn ang="0">
                <a:pos x="779" y="21600"/>
              </a:cxn>
            </a:cxnLst>
            <a:rect l="0" t="0" r="r" b="b"/>
            <a:pathLst>
              <a:path w="13866" h="21600">
                <a:moveTo>
                  <a:pt x="0" y="0"/>
                </a:moveTo>
                <a:cubicBezTo>
                  <a:pt x="14709" y="5691"/>
                  <a:pt x="21600" y="14059"/>
                  <a:pt x="779" y="21600"/>
                </a:cubicBezTo>
              </a:path>
            </a:pathLst>
          </a:custGeom>
          <a:noFill/>
          <a:ln w="50800" cap="flat">
            <a:solidFill>
              <a:srgbClr val="808080"/>
            </a:solidFill>
            <a:prstDash val="sysDot"/>
            <a:miter lim="800000"/>
            <a:headEnd type="stealth" w="med" len="med"/>
            <a:tailEnd type="stealth" w="med" len="med"/>
          </a:ln>
          <a:scene3d>
            <a:camera prst="orthographicFront">
              <a:rot lat="0" lon="0" rev="2100000"/>
            </a:camera>
            <a:lightRig rig="threePt" dir="t"/>
          </a:scene3d>
        </p:spPr>
        <p:txBody>
          <a:bodyPr lIns="0" tIns="0" rIns="0" bIns="0"/>
          <a:lstStyle/>
          <a:p>
            <a:endParaRPr lang="en-US"/>
          </a:p>
        </p:txBody>
      </p:sp>
      <p:sp>
        <p:nvSpPr>
          <p:cNvPr id="36" name="Freeform 22"/>
          <p:cNvSpPr>
            <a:spLocks/>
          </p:cNvSpPr>
          <p:nvPr/>
        </p:nvSpPr>
        <p:spPr bwMode="auto">
          <a:xfrm rot="7553747">
            <a:off x="5509187" y="3153034"/>
            <a:ext cx="560352" cy="3168257"/>
          </a:xfrm>
          <a:custGeom>
            <a:avLst/>
            <a:gdLst/>
            <a:ahLst/>
            <a:cxnLst>
              <a:cxn ang="0">
                <a:pos x="0" y="0"/>
              </a:cxn>
              <a:cxn ang="0">
                <a:pos x="779" y="21600"/>
              </a:cxn>
            </a:cxnLst>
            <a:rect l="0" t="0" r="r" b="b"/>
            <a:pathLst>
              <a:path w="13866" h="21600">
                <a:moveTo>
                  <a:pt x="0" y="0"/>
                </a:moveTo>
                <a:cubicBezTo>
                  <a:pt x="14709" y="5691"/>
                  <a:pt x="21600" y="14059"/>
                  <a:pt x="779" y="21600"/>
                </a:cubicBezTo>
              </a:path>
            </a:pathLst>
          </a:custGeom>
          <a:noFill/>
          <a:ln w="50800" cap="flat">
            <a:solidFill>
              <a:srgbClr val="808080"/>
            </a:solidFill>
            <a:prstDash val="sysDot"/>
            <a:miter lim="800000"/>
            <a:headEnd type="stealth" w="med" len="med"/>
            <a:tailEnd type="stealth" w="med" len="med"/>
          </a:ln>
          <a:scene3d>
            <a:camera prst="orthographicFront">
              <a:rot lat="0" lon="0" rev="2100000"/>
            </a:camera>
            <a:lightRig rig="threePt" dir="t"/>
          </a:scene3d>
        </p:spPr>
        <p:txBody>
          <a:bodyPr lIns="0" tIns="0" rIns="0" bIns="0"/>
          <a:lstStyle/>
          <a:p>
            <a:endParaRPr lang="en-US"/>
          </a:p>
        </p:txBody>
      </p:sp>
      <p:sp>
        <p:nvSpPr>
          <p:cNvPr id="29" name="Freeform 22"/>
          <p:cNvSpPr>
            <a:spLocks/>
          </p:cNvSpPr>
          <p:nvPr/>
        </p:nvSpPr>
        <p:spPr bwMode="auto">
          <a:xfrm rot="20928927">
            <a:off x="7498394" y="1401054"/>
            <a:ext cx="443214" cy="1425108"/>
          </a:xfrm>
          <a:custGeom>
            <a:avLst/>
            <a:gdLst/>
            <a:ahLst/>
            <a:cxnLst>
              <a:cxn ang="0">
                <a:pos x="0" y="0"/>
              </a:cxn>
              <a:cxn ang="0">
                <a:pos x="779" y="21600"/>
              </a:cxn>
            </a:cxnLst>
            <a:rect l="0" t="0" r="r" b="b"/>
            <a:pathLst>
              <a:path w="13866" h="21600">
                <a:moveTo>
                  <a:pt x="0" y="0"/>
                </a:moveTo>
                <a:cubicBezTo>
                  <a:pt x="14709" y="5691"/>
                  <a:pt x="21600" y="14059"/>
                  <a:pt x="779" y="21600"/>
                </a:cubicBezTo>
              </a:path>
            </a:pathLst>
          </a:custGeom>
          <a:noFill/>
          <a:ln w="50800" cap="flat">
            <a:solidFill>
              <a:srgbClr val="808080"/>
            </a:solidFill>
            <a:prstDash val="sysDot"/>
            <a:miter lim="800000"/>
            <a:headEnd type="stealth" w="med" len="med"/>
            <a:tailEnd type="stealth" w="med" len="med"/>
          </a:ln>
          <a:scene3d>
            <a:camera prst="orthographicFront">
              <a:rot lat="0" lon="0" rev="2100000"/>
            </a:camera>
            <a:lightRig rig="threePt" dir="t"/>
          </a:scene3d>
        </p:spPr>
        <p:txBody>
          <a:bodyPr lIns="0" tIns="0" rIns="0" bIns="0"/>
          <a:lstStyle/>
          <a:p>
            <a:endParaRPr lang="en-US"/>
          </a:p>
        </p:txBody>
      </p:sp>
      <p:sp>
        <p:nvSpPr>
          <p:cNvPr id="33" name="TextBox 32"/>
          <p:cNvSpPr txBox="1"/>
          <p:nvPr/>
        </p:nvSpPr>
        <p:spPr>
          <a:xfrm>
            <a:off x="455614" y="4114803"/>
            <a:ext cx="5410200" cy="2616079"/>
          </a:xfrm>
          <a:prstGeom prst="rect">
            <a:avLst/>
          </a:prstGeom>
          <a:noFill/>
        </p:spPr>
        <p:txBody>
          <a:bodyPr wrap="square" lIns="121888" tIns="60944" rIns="121888" bIns="60944" rtlCol="0">
            <a:spAutoFit/>
          </a:bodyPr>
          <a:lstStyle/>
          <a:p>
            <a:r>
              <a:rPr lang="en-US" sz="2700" b="1" dirty="0"/>
              <a:t>Public Cloud:</a:t>
            </a:r>
          </a:p>
          <a:p>
            <a:r>
              <a:rPr lang="en-US" sz="2700" dirty="0">
                <a:solidFill>
                  <a:schemeClr val="tx2"/>
                </a:solidFill>
              </a:rPr>
              <a:t>Multi Tenant</a:t>
            </a:r>
          </a:p>
          <a:p>
            <a:r>
              <a:rPr lang="en-US" sz="2700" dirty="0">
                <a:solidFill>
                  <a:schemeClr val="tx2"/>
                </a:solidFill>
              </a:rPr>
              <a:t>Short time to Benefit</a:t>
            </a:r>
          </a:p>
          <a:p>
            <a:r>
              <a:rPr lang="en-US" sz="2700" dirty="0">
                <a:solidFill>
                  <a:schemeClr val="tx2"/>
                </a:solidFill>
              </a:rPr>
              <a:t>Perceived as lower cost</a:t>
            </a:r>
          </a:p>
          <a:p>
            <a:r>
              <a:rPr lang="en-US" sz="2700" dirty="0">
                <a:solidFill>
                  <a:schemeClr val="tx2"/>
                </a:solidFill>
              </a:rPr>
              <a:t>Don’t own /manage infrastructure</a:t>
            </a:r>
          </a:p>
          <a:p>
            <a:endParaRPr lang="en-US" sz="2700" dirty="0">
              <a:solidFill>
                <a:schemeClr val="tx2"/>
              </a:solidFill>
            </a:endParaRPr>
          </a:p>
        </p:txBody>
      </p:sp>
      <p:sp>
        <p:nvSpPr>
          <p:cNvPr id="34" name="TextBox 33"/>
          <p:cNvSpPr txBox="1"/>
          <p:nvPr/>
        </p:nvSpPr>
        <p:spPr>
          <a:xfrm>
            <a:off x="5865812" y="4114803"/>
            <a:ext cx="5867400" cy="2616079"/>
          </a:xfrm>
          <a:prstGeom prst="rect">
            <a:avLst/>
          </a:prstGeom>
          <a:noFill/>
        </p:spPr>
        <p:txBody>
          <a:bodyPr wrap="square" lIns="121888" tIns="60944" rIns="121888" bIns="60944" rtlCol="0">
            <a:spAutoFit/>
          </a:bodyPr>
          <a:lstStyle/>
          <a:p>
            <a:pPr algn="r"/>
            <a:r>
              <a:rPr lang="en-US" sz="2700" b="1" dirty="0"/>
              <a:t>Private Cloud:</a:t>
            </a:r>
          </a:p>
          <a:p>
            <a:pPr algn="r"/>
            <a:r>
              <a:rPr lang="en-US" sz="2700" dirty="0">
                <a:solidFill>
                  <a:schemeClr val="tx2"/>
                </a:solidFill>
              </a:rPr>
              <a:t>Single Tenant</a:t>
            </a:r>
          </a:p>
          <a:p>
            <a:pPr algn="r"/>
            <a:r>
              <a:rPr lang="en-US" sz="2700" dirty="0">
                <a:solidFill>
                  <a:schemeClr val="tx2"/>
                </a:solidFill>
              </a:rPr>
              <a:t>Complete control</a:t>
            </a:r>
          </a:p>
          <a:p>
            <a:pPr algn="r"/>
            <a:r>
              <a:rPr lang="en-US" sz="2700" dirty="0">
                <a:solidFill>
                  <a:schemeClr val="tx2"/>
                </a:solidFill>
              </a:rPr>
              <a:t>Secured by customer, Data Local</a:t>
            </a:r>
          </a:p>
          <a:p>
            <a:pPr algn="r"/>
            <a:r>
              <a:rPr lang="en-US" sz="2700" dirty="0">
                <a:solidFill>
                  <a:schemeClr val="tx2"/>
                </a:solidFill>
              </a:rPr>
              <a:t>Virtualized for efficiency and low cost</a:t>
            </a:r>
          </a:p>
          <a:p>
            <a:pPr algn="r"/>
            <a:endParaRPr lang="en-US" sz="2700" dirty="0">
              <a:solidFill>
                <a:schemeClr val="tx2"/>
              </a:solidFill>
            </a:endParaRPr>
          </a:p>
        </p:txBody>
      </p:sp>
      <p:sp>
        <p:nvSpPr>
          <p:cNvPr id="28" name="Title 1"/>
          <p:cNvSpPr>
            <a:spLocks noGrp="1"/>
          </p:cNvSpPr>
          <p:nvPr>
            <p:ph type="title"/>
          </p:nvPr>
        </p:nvSpPr>
        <p:spPr>
          <a:xfrm>
            <a:off x="509017" y="152400"/>
            <a:ext cx="10969924" cy="579928"/>
          </a:xfrm>
        </p:spPr>
        <p:txBody>
          <a:bodyPr/>
          <a:lstStyle/>
          <a:p>
            <a:r>
              <a:rPr lang="en-US" dirty="0" smtClean="0"/>
              <a:t>Cloud Deployment Models:  </a:t>
            </a:r>
            <a:r>
              <a:rPr lang="en-US" dirty="0" smtClean="0">
                <a:solidFill>
                  <a:srgbClr val="FF0000"/>
                </a:solidFill>
              </a:rPr>
              <a:t>Private, Public, Hybrid</a:t>
            </a:r>
            <a:endParaRPr lang="en-US" dirty="0" smtClean="0"/>
          </a:p>
        </p:txBody>
      </p:sp>
    </p:spTree>
    <p:extLst>
      <p:ext uri="{BB962C8B-B14F-4D97-AF65-F5344CB8AC3E}">
        <p14:creationId xmlns:p14="http://schemas.microsoft.com/office/powerpoint/2010/main" val="24286802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right)">
                                      <p:cBhvr>
                                        <p:cTn id="49" dur="500"/>
                                        <p:tgtEl>
                                          <p:spTgt spid="35"/>
                                        </p:tgtEl>
                                      </p:cBhvr>
                                    </p:animEffect>
                                  </p:childTnLst>
                                </p:cTn>
                              </p:par>
                            </p:childTnLst>
                          </p:cTn>
                        </p:par>
                        <p:par>
                          <p:cTn id="50" fill="hold">
                            <p:stCondLst>
                              <p:cond delay="1000"/>
                            </p:stCondLst>
                            <p:childTnLst>
                              <p:par>
                                <p:cTn id="51" presetID="22" presetClass="entr" presetSubtype="4"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down)">
                                      <p:cBhvr>
                                        <p:cTn id="53" dur="500"/>
                                        <p:tgtEl>
                                          <p:spTgt spid="36"/>
                                        </p:tgtEl>
                                      </p:cBhvr>
                                    </p:animEffect>
                                  </p:childTnLst>
                                </p:cTn>
                              </p:par>
                            </p:childTnLst>
                          </p:cTn>
                        </p:par>
                        <p:par>
                          <p:cTn id="54" fill="hold">
                            <p:stCondLst>
                              <p:cond delay="1500"/>
                            </p:stCondLst>
                            <p:childTnLst>
                              <p:par>
                                <p:cTn id="55" presetID="22" presetClass="entr" presetSubtype="4"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par>
                                <p:cTn id="61" presetID="2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down)">
                                      <p:cBhvr>
                                        <p:cTn id="63" dur="500"/>
                                        <p:tgtEl>
                                          <p:spTgt spid="29"/>
                                        </p:tgtEl>
                                      </p:cBhvr>
                                    </p:animEffect>
                                  </p:childTnLst>
                                </p:cTn>
                              </p:par>
                            </p:childTnLst>
                          </p:cTn>
                        </p:par>
                        <p:par>
                          <p:cTn id="64" fill="hold">
                            <p:stCondLst>
                              <p:cond delay="2000"/>
                            </p:stCondLst>
                            <p:childTnLst>
                              <p:par>
                                <p:cTn id="65" presetID="1"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P spid="21" grpId="0"/>
      <p:bldP spid="25" grpId="0" animBg="1"/>
      <p:bldP spid="47" grpId="0" animBg="1"/>
      <p:bldP spid="48" grpId="0" animBg="1"/>
      <p:bldP spid="32" grpId="0" animBg="1"/>
      <p:bldP spid="35" grpId="0" animBg="1"/>
      <p:bldP spid="36" grpId="0" animBg="1"/>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4"/>
          <p:cNvGrpSpPr/>
          <p:nvPr/>
        </p:nvGrpSpPr>
        <p:grpSpPr>
          <a:xfrm>
            <a:off x="743198" y="1943113"/>
            <a:ext cx="10656969" cy="3248025"/>
            <a:chOff x="743185" y="1943100"/>
            <a:chExt cx="10656970" cy="3248025"/>
          </a:xfrm>
        </p:grpSpPr>
        <p:grpSp>
          <p:nvGrpSpPr>
            <p:cNvPr id="4" name="Group 41"/>
            <p:cNvGrpSpPr/>
            <p:nvPr/>
          </p:nvGrpSpPr>
          <p:grpSpPr>
            <a:xfrm rot="10800000">
              <a:off x="5448300" y="1971675"/>
              <a:ext cx="4838700" cy="3219450"/>
              <a:chOff x="1533525" y="1790700"/>
              <a:chExt cx="4838700" cy="3219450"/>
            </a:xfrm>
          </p:grpSpPr>
          <p:grpSp>
            <p:nvGrpSpPr>
              <p:cNvPr id="6" name="Group 52"/>
              <p:cNvGrpSpPr/>
              <p:nvPr/>
            </p:nvGrpSpPr>
            <p:grpSpPr>
              <a:xfrm>
                <a:off x="1962150" y="2428875"/>
                <a:ext cx="4410075" cy="2581275"/>
                <a:chOff x="2133600" y="2517426"/>
                <a:chExt cx="3743325" cy="2130773"/>
              </a:xfrm>
            </p:grpSpPr>
            <p:sp>
              <p:nvSpPr>
                <p:cNvPr id="55" name="Isosceles Triangle 54"/>
                <p:cNvSpPr/>
                <p:nvPr/>
              </p:nvSpPr>
              <p:spPr>
                <a:xfrm rot="5400000">
                  <a:off x="3009900" y="1800227"/>
                  <a:ext cx="2038347" cy="3600450"/>
                </a:xfrm>
                <a:prstGeom prst="triangle">
                  <a:avLst/>
                </a:prstGeom>
                <a:solidFill>
                  <a:schemeClr val="accent5"/>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6" name="Rectangle 55"/>
                <p:cNvSpPr/>
                <p:nvPr/>
              </p:nvSpPr>
              <p:spPr>
                <a:xfrm>
                  <a:off x="2133600" y="2517426"/>
                  <a:ext cx="3743325" cy="2130773"/>
                </a:xfrm>
                <a:prstGeom prst="rect">
                  <a:avLst/>
                </a:prstGeom>
                <a:gradFill flip="none" rotWithShape="1">
                  <a:gsLst>
                    <a:gs pos="62000">
                      <a:srgbClr val="FFFFFF">
                        <a:alpha val="83000"/>
                      </a:srgbClr>
                    </a:gs>
                    <a:gs pos="17000">
                      <a:schemeClr val="bg1"/>
                    </a:gs>
                    <a:gs pos="100000">
                      <a:schemeClr val="bg1"/>
                    </a:gs>
                  </a:gsLst>
                  <a:lin ang="108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sp>
            <p:nvSpPr>
              <p:cNvPr id="54" name="Rectangle 53"/>
              <p:cNvSpPr/>
              <p:nvPr/>
            </p:nvSpPr>
            <p:spPr>
              <a:xfrm>
                <a:off x="1533525" y="1790700"/>
                <a:ext cx="2371725" cy="10668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7" name="Group 12"/>
            <p:cNvGrpSpPr/>
            <p:nvPr/>
          </p:nvGrpSpPr>
          <p:grpSpPr>
            <a:xfrm>
              <a:off x="1019175" y="1943100"/>
              <a:ext cx="5353050" cy="3114675"/>
              <a:chOff x="1019175" y="2428875"/>
              <a:chExt cx="5353050" cy="3114675"/>
            </a:xfrm>
          </p:grpSpPr>
          <p:grpSp>
            <p:nvGrpSpPr>
              <p:cNvPr id="8" name="Group 10"/>
              <p:cNvGrpSpPr/>
              <p:nvPr/>
            </p:nvGrpSpPr>
            <p:grpSpPr>
              <a:xfrm>
                <a:off x="1962150" y="2428875"/>
                <a:ext cx="4410075" cy="2581275"/>
                <a:chOff x="2133600" y="2517426"/>
                <a:chExt cx="3743325" cy="2130773"/>
              </a:xfrm>
            </p:grpSpPr>
            <p:sp>
              <p:nvSpPr>
                <p:cNvPr id="2" name="Isosceles Triangle 1"/>
                <p:cNvSpPr/>
                <p:nvPr/>
              </p:nvSpPr>
              <p:spPr>
                <a:xfrm rot="5400000">
                  <a:off x="3009900" y="1800227"/>
                  <a:ext cx="2038347" cy="3600450"/>
                </a:xfrm>
                <a:prstGeom prst="triangle">
                  <a:avLst/>
                </a:prstGeom>
                <a:solidFill>
                  <a:schemeClr val="accent5"/>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8" name="Rectangle 37"/>
                <p:cNvSpPr/>
                <p:nvPr/>
              </p:nvSpPr>
              <p:spPr>
                <a:xfrm>
                  <a:off x="2133600" y="2517426"/>
                  <a:ext cx="3743325" cy="2130773"/>
                </a:xfrm>
                <a:prstGeom prst="rect">
                  <a:avLst/>
                </a:prstGeom>
                <a:gradFill flip="none" rotWithShape="1">
                  <a:gsLst>
                    <a:gs pos="62000">
                      <a:srgbClr val="FFFFFF">
                        <a:alpha val="83000"/>
                      </a:srgbClr>
                    </a:gs>
                    <a:gs pos="17000">
                      <a:schemeClr val="bg1"/>
                    </a:gs>
                    <a:gs pos="100000">
                      <a:schemeClr val="bg1"/>
                    </a:gs>
                  </a:gsLst>
                  <a:lin ang="108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sp>
            <p:nvSpPr>
              <p:cNvPr id="12" name="Rectangle 11"/>
              <p:cNvSpPr/>
              <p:nvPr/>
            </p:nvSpPr>
            <p:spPr>
              <a:xfrm>
                <a:off x="1019175" y="4476750"/>
                <a:ext cx="2371725" cy="10668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9" name="Group 8"/>
            <p:cNvGrpSpPr/>
            <p:nvPr/>
          </p:nvGrpSpPr>
          <p:grpSpPr>
            <a:xfrm>
              <a:off x="743185" y="2096862"/>
              <a:ext cx="3475617" cy="2029119"/>
              <a:chOff x="743185" y="2582637"/>
              <a:chExt cx="3475617" cy="2029119"/>
            </a:xfrm>
          </p:grpSpPr>
          <p:grpSp>
            <p:nvGrpSpPr>
              <p:cNvPr id="10" name="Group 137"/>
              <p:cNvGrpSpPr>
                <a:grpSpLocks noChangeAspect="1"/>
              </p:cNvGrpSpPr>
              <p:nvPr/>
            </p:nvGrpSpPr>
            <p:grpSpPr bwMode="gray">
              <a:xfrm>
                <a:off x="743185" y="2582637"/>
                <a:ext cx="3475617" cy="2029119"/>
                <a:chOff x="3600" y="864"/>
                <a:chExt cx="519" cy="303"/>
              </a:xfrm>
            </p:grpSpPr>
            <p:sp>
              <p:nvSpPr>
                <p:cNvPr id="45" name="AutoShape 136"/>
                <p:cNvSpPr>
                  <a:spLocks noChangeAspect="1" noChangeArrowheads="1" noTextEdit="1"/>
                </p:cNvSpPr>
                <p:nvPr/>
              </p:nvSpPr>
              <p:spPr bwMode="gray">
                <a:xfrm>
                  <a:off x="3600" y="864"/>
                  <a:ext cx="519" cy="3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38"/>
                <p:cNvSpPr>
                  <a:spLocks noEditPoints="1"/>
                </p:cNvSpPr>
                <p:nvPr/>
              </p:nvSpPr>
              <p:spPr bwMode="gray">
                <a:xfrm>
                  <a:off x="3591" y="857"/>
                  <a:ext cx="531" cy="310"/>
                </a:xfrm>
                <a:custGeom>
                  <a:avLst/>
                  <a:gdLst/>
                  <a:ahLst/>
                  <a:cxnLst>
                    <a:cxn ang="0">
                      <a:pos x="413" y="457"/>
                    </a:cxn>
                    <a:cxn ang="0">
                      <a:pos x="185" y="457"/>
                    </a:cxn>
                    <a:cxn ang="0">
                      <a:pos x="35" y="367"/>
                    </a:cxn>
                    <a:cxn ang="0">
                      <a:pos x="63" y="172"/>
                    </a:cxn>
                    <a:cxn ang="0">
                      <a:pos x="185" y="121"/>
                    </a:cxn>
                    <a:cxn ang="0">
                      <a:pos x="191" y="117"/>
                    </a:cxn>
                    <a:cxn ang="0">
                      <a:pos x="321" y="10"/>
                    </a:cxn>
                    <a:cxn ang="0">
                      <a:pos x="489" y="95"/>
                    </a:cxn>
                    <a:cxn ang="0">
                      <a:pos x="496" y="99"/>
                    </a:cxn>
                    <a:cxn ang="0">
                      <a:pos x="638" y="168"/>
                    </a:cxn>
                    <a:cxn ang="0">
                      <a:pos x="646" y="172"/>
                    </a:cxn>
                    <a:cxn ang="0">
                      <a:pos x="778" y="284"/>
                    </a:cxn>
                    <a:cxn ang="0">
                      <a:pos x="744" y="413"/>
                    </a:cxn>
                    <a:cxn ang="0">
                      <a:pos x="656" y="456"/>
                    </a:cxn>
                    <a:cxn ang="0">
                      <a:pos x="640" y="457"/>
                    </a:cxn>
                    <a:cxn ang="0">
                      <a:pos x="413" y="457"/>
                    </a:cxn>
                    <a:cxn ang="0">
                      <a:pos x="220" y="204"/>
                    </a:cxn>
                    <a:cxn ang="0">
                      <a:pos x="191" y="195"/>
                    </a:cxn>
                    <a:cxn ang="0">
                      <a:pos x="186" y="189"/>
                    </a:cxn>
                    <a:cxn ang="0">
                      <a:pos x="183" y="158"/>
                    </a:cxn>
                    <a:cxn ang="0">
                      <a:pos x="178" y="153"/>
                    </a:cxn>
                    <a:cxn ang="0">
                      <a:pos x="160" y="155"/>
                    </a:cxn>
                    <a:cxn ang="0">
                      <a:pos x="49" y="312"/>
                    </a:cxn>
                    <a:cxn ang="0">
                      <a:pos x="181" y="425"/>
                    </a:cxn>
                    <a:cxn ang="0">
                      <a:pos x="646" y="425"/>
                    </a:cxn>
                    <a:cxn ang="0">
                      <a:pos x="718" y="394"/>
                    </a:cxn>
                    <a:cxn ang="0">
                      <a:pos x="748" y="303"/>
                    </a:cxn>
                    <a:cxn ang="0">
                      <a:pos x="703" y="222"/>
                    </a:cxn>
                    <a:cxn ang="0">
                      <a:pos x="630" y="205"/>
                    </a:cxn>
                    <a:cxn ang="0">
                      <a:pos x="620" y="200"/>
                    </a:cxn>
                    <a:cxn ang="0">
                      <a:pos x="538" y="135"/>
                    </a:cxn>
                    <a:cxn ang="0">
                      <a:pos x="441" y="153"/>
                    </a:cxn>
                    <a:cxn ang="0">
                      <a:pos x="438" y="153"/>
                    </a:cxn>
                    <a:cxn ang="0">
                      <a:pos x="410" y="140"/>
                    </a:cxn>
                    <a:cxn ang="0">
                      <a:pos x="459" y="107"/>
                    </a:cxn>
                    <a:cxn ang="0">
                      <a:pos x="456" y="102"/>
                    </a:cxn>
                    <a:cxn ang="0">
                      <a:pos x="238" y="95"/>
                    </a:cxn>
                    <a:cxn ang="0">
                      <a:pos x="215" y="182"/>
                    </a:cxn>
                    <a:cxn ang="0">
                      <a:pos x="220" y="204"/>
                    </a:cxn>
                  </a:cxnLst>
                  <a:rect l="0" t="0" r="r" b="b"/>
                  <a:pathLst>
                    <a:path w="786" h="457">
                      <a:moveTo>
                        <a:pt x="413" y="457"/>
                      </a:moveTo>
                      <a:cubicBezTo>
                        <a:pt x="337" y="457"/>
                        <a:pt x="261" y="457"/>
                        <a:pt x="185" y="457"/>
                      </a:cubicBezTo>
                      <a:cubicBezTo>
                        <a:pt x="118" y="456"/>
                        <a:pt x="67" y="426"/>
                        <a:pt x="35" y="367"/>
                      </a:cubicBezTo>
                      <a:cubicBezTo>
                        <a:pt x="0" y="304"/>
                        <a:pt x="13" y="222"/>
                        <a:pt x="63" y="172"/>
                      </a:cubicBezTo>
                      <a:cubicBezTo>
                        <a:pt x="97" y="138"/>
                        <a:pt x="137" y="121"/>
                        <a:pt x="185" y="121"/>
                      </a:cubicBezTo>
                      <a:cubicBezTo>
                        <a:pt x="188" y="121"/>
                        <a:pt x="189" y="120"/>
                        <a:pt x="191" y="117"/>
                      </a:cubicBezTo>
                      <a:cubicBezTo>
                        <a:pt x="214" y="57"/>
                        <a:pt x="258" y="21"/>
                        <a:pt x="321" y="10"/>
                      </a:cubicBezTo>
                      <a:cubicBezTo>
                        <a:pt x="389" y="0"/>
                        <a:pt x="457" y="35"/>
                        <a:pt x="489" y="95"/>
                      </a:cubicBezTo>
                      <a:cubicBezTo>
                        <a:pt x="491" y="98"/>
                        <a:pt x="493" y="99"/>
                        <a:pt x="496" y="99"/>
                      </a:cubicBezTo>
                      <a:cubicBezTo>
                        <a:pt x="555" y="98"/>
                        <a:pt x="603" y="121"/>
                        <a:pt x="638" y="168"/>
                      </a:cubicBezTo>
                      <a:cubicBezTo>
                        <a:pt x="640" y="171"/>
                        <a:pt x="642" y="172"/>
                        <a:pt x="646" y="172"/>
                      </a:cubicBezTo>
                      <a:cubicBezTo>
                        <a:pt x="711" y="172"/>
                        <a:pt x="767" y="220"/>
                        <a:pt x="778" y="284"/>
                      </a:cubicBezTo>
                      <a:cubicBezTo>
                        <a:pt x="786" y="332"/>
                        <a:pt x="776" y="376"/>
                        <a:pt x="744" y="413"/>
                      </a:cubicBezTo>
                      <a:cubicBezTo>
                        <a:pt x="721" y="439"/>
                        <a:pt x="691" y="453"/>
                        <a:pt x="656" y="456"/>
                      </a:cubicBezTo>
                      <a:cubicBezTo>
                        <a:pt x="651" y="457"/>
                        <a:pt x="645" y="457"/>
                        <a:pt x="640" y="457"/>
                      </a:cubicBezTo>
                      <a:cubicBezTo>
                        <a:pt x="564" y="457"/>
                        <a:pt x="489" y="457"/>
                        <a:pt x="413" y="457"/>
                      </a:cubicBezTo>
                      <a:close/>
                      <a:moveTo>
                        <a:pt x="220" y="204"/>
                      </a:moveTo>
                      <a:cubicBezTo>
                        <a:pt x="210" y="201"/>
                        <a:pt x="200" y="198"/>
                        <a:pt x="191" y="195"/>
                      </a:cubicBezTo>
                      <a:cubicBezTo>
                        <a:pt x="188" y="194"/>
                        <a:pt x="186" y="192"/>
                        <a:pt x="186" y="189"/>
                      </a:cubicBezTo>
                      <a:cubicBezTo>
                        <a:pt x="185" y="179"/>
                        <a:pt x="183" y="169"/>
                        <a:pt x="183" y="158"/>
                      </a:cubicBezTo>
                      <a:cubicBezTo>
                        <a:pt x="182" y="155"/>
                        <a:pt x="182" y="153"/>
                        <a:pt x="178" y="153"/>
                      </a:cubicBezTo>
                      <a:cubicBezTo>
                        <a:pt x="172" y="154"/>
                        <a:pt x="166" y="154"/>
                        <a:pt x="160" y="155"/>
                      </a:cubicBezTo>
                      <a:cubicBezTo>
                        <a:pt x="86" y="169"/>
                        <a:pt x="37" y="237"/>
                        <a:pt x="49" y="312"/>
                      </a:cubicBezTo>
                      <a:cubicBezTo>
                        <a:pt x="59" y="376"/>
                        <a:pt x="116" y="425"/>
                        <a:pt x="181" y="425"/>
                      </a:cubicBezTo>
                      <a:cubicBezTo>
                        <a:pt x="336" y="425"/>
                        <a:pt x="491" y="425"/>
                        <a:pt x="646" y="425"/>
                      </a:cubicBezTo>
                      <a:cubicBezTo>
                        <a:pt x="674" y="425"/>
                        <a:pt x="699" y="414"/>
                        <a:pt x="718" y="394"/>
                      </a:cubicBezTo>
                      <a:cubicBezTo>
                        <a:pt x="742" y="368"/>
                        <a:pt x="751" y="337"/>
                        <a:pt x="748" y="303"/>
                      </a:cubicBezTo>
                      <a:cubicBezTo>
                        <a:pt x="746" y="269"/>
                        <a:pt x="731" y="242"/>
                        <a:pt x="703" y="222"/>
                      </a:cubicBezTo>
                      <a:cubicBezTo>
                        <a:pt x="681" y="207"/>
                        <a:pt x="656" y="202"/>
                        <a:pt x="630" y="205"/>
                      </a:cubicBezTo>
                      <a:cubicBezTo>
                        <a:pt x="625" y="206"/>
                        <a:pt x="622" y="204"/>
                        <a:pt x="620" y="200"/>
                      </a:cubicBezTo>
                      <a:cubicBezTo>
                        <a:pt x="601" y="167"/>
                        <a:pt x="574" y="145"/>
                        <a:pt x="538" y="135"/>
                      </a:cubicBezTo>
                      <a:cubicBezTo>
                        <a:pt x="503" y="126"/>
                        <a:pt x="470" y="128"/>
                        <a:pt x="441" y="153"/>
                      </a:cubicBezTo>
                      <a:cubicBezTo>
                        <a:pt x="440" y="153"/>
                        <a:pt x="439" y="154"/>
                        <a:pt x="438" y="153"/>
                      </a:cubicBezTo>
                      <a:cubicBezTo>
                        <a:pt x="428" y="149"/>
                        <a:pt x="419" y="145"/>
                        <a:pt x="410" y="140"/>
                      </a:cubicBezTo>
                      <a:cubicBezTo>
                        <a:pt x="424" y="125"/>
                        <a:pt x="440" y="115"/>
                        <a:pt x="459" y="107"/>
                      </a:cubicBezTo>
                      <a:cubicBezTo>
                        <a:pt x="458" y="105"/>
                        <a:pt x="457" y="104"/>
                        <a:pt x="456" y="102"/>
                      </a:cubicBezTo>
                      <a:cubicBezTo>
                        <a:pt x="407" y="23"/>
                        <a:pt x="292" y="19"/>
                        <a:pt x="238" y="95"/>
                      </a:cubicBezTo>
                      <a:cubicBezTo>
                        <a:pt x="219" y="121"/>
                        <a:pt x="210" y="150"/>
                        <a:pt x="215" y="182"/>
                      </a:cubicBezTo>
                      <a:cubicBezTo>
                        <a:pt x="217" y="189"/>
                        <a:pt x="218" y="196"/>
                        <a:pt x="220" y="204"/>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39"/>
                <p:cNvSpPr>
                  <a:spLocks/>
                </p:cNvSpPr>
                <p:nvPr/>
              </p:nvSpPr>
              <p:spPr bwMode="gray">
                <a:xfrm>
                  <a:off x="3616" y="870"/>
                  <a:ext cx="482" cy="275"/>
                </a:xfrm>
                <a:custGeom>
                  <a:avLst/>
                  <a:gdLst/>
                  <a:ahLst/>
                  <a:cxnLst>
                    <a:cxn ang="0">
                      <a:pos x="183" y="185"/>
                    </a:cxn>
                    <a:cxn ang="0">
                      <a:pos x="178" y="163"/>
                    </a:cxn>
                    <a:cxn ang="0">
                      <a:pos x="201" y="76"/>
                    </a:cxn>
                    <a:cxn ang="0">
                      <a:pos x="419" y="83"/>
                    </a:cxn>
                    <a:cxn ang="0">
                      <a:pos x="422" y="88"/>
                    </a:cxn>
                    <a:cxn ang="0">
                      <a:pos x="373" y="121"/>
                    </a:cxn>
                    <a:cxn ang="0">
                      <a:pos x="401" y="134"/>
                    </a:cxn>
                    <a:cxn ang="0">
                      <a:pos x="404" y="134"/>
                    </a:cxn>
                    <a:cxn ang="0">
                      <a:pos x="501" y="116"/>
                    </a:cxn>
                    <a:cxn ang="0">
                      <a:pos x="583" y="181"/>
                    </a:cxn>
                    <a:cxn ang="0">
                      <a:pos x="593" y="186"/>
                    </a:cxn>
                    <a:cxn ang="0">
                      <a:pos x="666" y="203"/>
                    </a:cxn>
                    <a:cxn ang="0">
                      <a:pos x="711" y="284"/>
                    </a:cxn>
                    <a:cxn ang="0">
                      <a:pos x="681" y="375"/>
                    </a:cxn>
                    <a:cxn ang="0">
                      <a:pos x="609" y="406"/>
                    </a:cxn>
                    <a:cxn ang="0">
                      <a:pos x="144" y="406"/>
                    </a:cxn>
                    <a:cxn ang="0">
                      <a:pos x="12" y="293"/>
                    </a:cxn>
                    <a:cxn ang="0">
                      <a:pos x="123" y="136"/>
                    </a:cxn>
                    <a:cxn ang="0">
                      <a:pos x="141" y="134"/>
                    </a:cxn>
                    <a:cxn ang="0">
                      <a:pos x="146" y="139"/>
                    </a:cxn>
                    <a:cxn ang="0">
                      <a:pos x="149" y="170"/>
                    </a:cxn>
                    <a:cxn ang="0">
                      <a:pos x="154" y="176"/>
                    </a:cxn>
                    <a:cxn ang="0">
                      <a:pos x="183" y="185"/>
                    </a:cxn>
                  </a:cxnLst>
                  <a:rect l="0" t="0" r="r" b="b"/>
                  <a:pathLst>
                    <a:path w="714" h="406">
                      <a:moveTo>
                        <a:pt x="183" y="185"/>
                      </a:moveTo>
                      <a:cubicBezTo>
                        <a:pt x="181" y="177"/>
                        <a:pt x="180" y="170"/>
                        <a:pt x="178" y="163"/>
                      </a:cubicBezTo>
                      <a:cubicBezTo>
                        <a:pt x="173" y="131"/>
                        <a:pt x="182" y="102"/>
                        <a:pt x="201" y="76"/>
                      </a:cubicBezTo>
                      <a:cubicBezTo>
                        <a:pt x="255" y="0"/>
                        <a:pt x="370" y="4"/>
                        <a:pt x="419" y="83"/>
                      </a:cubicBezTo>
                      <a:cubicBezTo>
                        <a:pt x="420" y="85"/>
                        <a:pt x="421" y="86"/>
                        <a:pt x="422" y="88"/>
                      </a:cubicBezTo>
                      <a:cubicBezTo>
                        <a:pt x="403" y="96"/>
                        <a:pt x="387" y="106"/>
                        <a:pt x="373" y="121"/>
                      </a:cubicBezTo>
                      <a:cubicBezTo>
                        <a:pt x="382" y="126"/>
                        <a:pt x="391" y="130"/>
                        <a:pt x="401" y="134"/>
                      </a:cubicBezTo>
                      <a:cubicBezTo>
                        <a:pt x="402" y="135"/>
                        <a:pt x="403" y="134"/>
                        <a:pt x="404" y="134"/>
                      </a:cubicBezTo>
                      <a:cubicBezTo>
                        <a:pt x="433" y="109"/>
                        <a:pt x="466" y="107"/>
                        <a:pt x="501" y="116"/>
                      </a:cubicBezTo>
                      <a:cubicBezTo>
                        <a:pt x="537" y="126"/>
                        <a:pt x="564" y="148"/>
                        <a:pt x="583" y="181"/>
                      </a:cubicBezTo>
                      <a:cubicBezTo>
                        <a:pt x="585" y="185"/>
                        <a:pt x="588" y="187"/>
                        <a:pt x="593" y="186"/>
                      </a:cubicBezTo>
                      <a:cubicBezTo>
                        <a:pt x="619" y="183"/>
                        <a:pt x="644" y="188"/>
                        <a:pt x="666" y="203"/>
                      </a:cubicBezTo>
                      <a:cubicBezTo>
                        <a:pt x="694" y="223"/>
                        <a:pt x="709" y="250"/>
                        <a:pt x="711" y="284"/>
                      </a:cubicBezTo>
                      <a:cubicBezTo>
                        <a:pt x="714" y="318"/>
                        <a:pt x="705" y="349"/>
                        <a:pt x="681" y="375"/>
                      </a:cubicBezTo>
                      <a:cubicBezTo>
                        <a:pt x="662" y="395"/>
                        <a:pt x="637" y="406"/>
                        <a:pt x="609" y="406"/>
                      </a:cubicBezTo>
                      <a:cubicBezTo>
                        <a:pt x="454" y="406"/>
                        <a:pt x="299" y="406"/>
                        <a:pt x="144" y="406"/>
                      </a:cubicBezTo>
                      <a:cubicBezTo>
                        <a:pt x="79" y="406"/>
                        <a:pt x="22" y="357"/>
                        <a:pt x="12" y="293"/>
                      </a:cubicBezTo>
                      <a:cubicBezTo>
                        <a:pt x="0" y="218"/>
                        <a:pt x="49" y="150"/>
                        <a:pt x="123" y="136"/>
                      </a:cubicBezTo>
                      <a:cubicBezTo>
                        <a:pt x="129" y="135"/>
                        <a:pt x="135" y="135"/>
                        <a:pt x="141" y="134"/>
                      </a:cubicBezTo>
                      <a:cubicBezTo>
                        <a:pt x="145" y="134"/>
                        <a:pt x="145" y="136"/>
                        <a:pt x="146" y="139"/>
                      </a:cubicBezTo>
                      <a:cubicBezTo>
                        <a:pt x="146" y="150"/>
                        <a:pt x="148" y="160"/>
                        <a:pt x="149" y="170"/>
                      </a:cubicBezTo>
                      <a:cubicBezTo>
                        <a:pt x="149" y="173"/>
                        <a:pt x="151" y="175"/>
                        <a:pt x="154" y="176"/>
                      </a:cubicBezTo>
                      <a:cubicBezTo>
                        <a:pt x="163" y="179"/>
                        <a:pt x="173" y="182"/>
                        <a:pt x="183" y="185"/>
                      </a:cubicBezTo>
                      <a:close/>
                    </a:path>
                  </a:pathLst>
                </a:custGeom>
                <a:solidFill>
                  <a:srgbClr val="FFFFFF">
                    <a:alpha val="8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1" name="TextBox 50"/>
              <p:cNvSpPr txBox="1"/>
              <p:nvPr/>
            </p:nvSpPr>
            <p:spPr bwMode="auto">
              <a:xfrm>
                <a:off x="1057839" y="3587044"/>
                <a:ext cx="2680202" cy="480131"/>
              </a:xfrm>
              <a:prstGeom prst="rect">
                <a:avLst/>
              </a:prstGeom>
              <a:noFill/>
            </p:spPr>
            <p:txBody>
              <a:bodyPr wrap="square">
                <a:spAutoFit/>
              </a:bodyPr>
              <a:lstStyle/>
              <a:p>
                <a:pPr algn="ctr">
                  <a:lnSpc>
                    <a:spcPct val="90000"/>
                  </a:lnSpc>
                  <a:defRPr/>
                </a:pPr>
                <a:r>
                  <a:rPr lang="en-US" sz="2800" b="1" dirty="0"/>
                  <a:t>Public Cloud</a:t>
                </a:r>
              </a:p>
            </p:txBody>
          </p:sp>
        </p:grpSp>
        <p:grpSp>
          <p:nvGrpSpPr>
            <p:cNvPr id="11" name="Group 9"/>
            <p:cNvGrpSpPr/>
            <p:nvPr/>
          </p:nvGrpSpPr>
          <p:grpSpPr>
            <a:xfrm>
              <a:off x="7924538" y="2098187"/>
              <a:ext cx="3475617" cy="2029119"/>
              <a:chOff x="7924538" y="2583962"/>
              <a:chExt cx="3475617" cy="2029119"/>
            </a:xfrm>
          </p:grpSpPr>
          <p:grpSp>
            <p:nvGrpSpPr>
              <p:cNvPr id="13" name="Group 137"/>
              <p:cNvGrpSpPr>
                <a:grpSpLocks noChangeAspect="1"/>
              </p:cNvGrpSpPr>
              <p:nvPr/>
            </p:nvGrpSpPr>
            <p:grpSpPr bwMode="gray">
              <a:xfrm>
                <a:off x="7924538" y="2583962"/>
                <a:ext cx="3475617" cy="2029119"/>
                <a:chOff x="3600" y="864"/>
                <a:chExt cx="519" cy="303"/>
              </a:xfrm>
            </p:grpSpPr>
            <p:sp>
              <p:nvSpPr>
                <p:cNvPr id="49" name="AutoShape 136"/>
                <p:cNvSpPr>
                  <a:spLocks noChangeAspect="1" noChangeArrowheads="1" noTextEdit="1"/>
                </p:cNvSpPr>
                <p:nvPr/>
              </p:nvSpPr>
              <p:spPr bwMode="gray">
                <a:xfrm>
                  <a:off x="3600" y="864"/>
                  <a:ext cx="519" cy="3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138"/>
                <p:cNvSpPr>
                  <a:spLocks noEditPoints="1"/>
                </p:cNvSpPr>
                <p:nvPr/>
              </p:nvSpPr>
              <p:spPr bwMode="gray">
                <a:xfrm>
                  <a:off x="3591" y="857"/>
                  <a:ext cx="531" cy="310"/>
                </a:xfrm>
                <a:custGeom>
                  <a:avLst/>
                  <a:gdLst/>
                  <a:ahLst/>
                  <a:cxnLst>
                    <a:cxn ang="0">
                      <a:pos x="413" y="457"/>
                    </a:cxn>
                    <a:cxn ang="0">
                      <a:pos x="185" y="457"/>
                    </a:cxn>
                    <a:cxn ang="0">
                      <a:pos x="35" y="367"/>
                    </a:cxn>
                    <a:cxn ang="0">
                      <a:pos x="63" y="172"/>
                    </a:cxn>
                    <a:cxn ang="0">
                      <a:pos x="185" y="121"/>
                    </a:cxn>
                    <a:cxn ang="0">
                      <a:pos x="191" y="117"/>
                    </a:cxn>
                    <a:cxn ang="0">
                      <a:pos x="321" y="10"/>
                    </a:cxn>
                    <a:cxn ang="0">
                      <a:pos x="489" y="95"/>
                    </a:cxn>
                    <a:cxn ang="0">
                      <a:pos x="496" y="99"/>
                    </a:cxn>
                    <a:cxn ang="0">
                      <a:pos x="638" y="168"/>
                    </a:cxn>
                    <a:cxn ang="0">
                      <a:pos x="646" y="172"/>
                    </a:cxn>
                    <a:cxn ang="0">
                      <a:pos x="778" y="284"/>
                    </a:cxn>
                    <a:cxn ang="0">
                      <a:pos x="744" y="413"/>
                    </a:cxn>
                    <a:cxn ang="0">
                      <a:pos x="656" y="456"/>
                    </a:cxn>
                    <a:cxn ang="0">
                      <a:pos x="640" y="457"/>
                    </a:cxn>
                    <a:cxn ang="0">
                      <a:pos x="413" y="457"/>
                    </a:cxn>
                    <a:cxn ang="0">
                      <a:pos x="220" y="204"/>
                    </a:cxn>
                    <a:cxn ang="0">
                      <a:pos x="191" y="195"/>
                    </a:cxn>
                    <a:cxn ang="0">
                      <a:pos x="186" y="189"/>
                    </a:cxn>
                    <a:cxn ang="0">
                      <a:pos x="183" y="158"/>
                    </a:cxn>
                    <a:cxn ang="0">
                      <a:pos x="178" y="153"/>
                    </a:cxn>
                    <a:cxn ang="0">
                      <a:pos x="160" y="155"/>
                    </a:cxn>
                    <a:cxn ang="0">
                      <a:pos x="49" y="312"/>
                    </a:cxn>
                    <a:cxn ang="0">
                      <a:pos x="181" y="425"/>
                    </a:cxn>
                    <a:cxn ang="0">
                      <a:pos x="646" y="425"/>
                    </a:cxn>
                    <a:cxn ang="0">
                      <a:pos x="718" y="394"/>
                    </a:cxn>
                    <a:cxn ang="0">
                      <a:pos x="748" y="303"/>
                    </a:cxn>
                    <a:cxn ang="0">
                      <a:pos x="703" y="222"/>
                    </a:cxn>
                    <a:cxn ang="0">
                      <a:pos x="630" y="205"/>
                    </a:cxn>
                    <a:cxn ang="0">
                      <a:pos x="620" y="200"/>
                    </a:cxn>
                    <a:cxn ang="0">
                      <a:pos x="538" y="135"/>
                    </a:cxn>
                    <a:cxn ang="0">
                      <a:pos x="441" y="153"/>
                    </a:cxn>
                    <a:cxn ang="0">
                      <a:pos x="438" y="153"/>
                    </a:cxn>
                    <a:cxn ang="0">
                      <a:pos x="410" y="140"/>
                    </a:cxn>
                    <a:cxn ang="0">
                      <a:pos x="459" y="107"/>
                    </a:cxn>
                    <a:cxn ang="0">
                      <a:pos x="456" y="102"/>
                    </a:cxn>
                    <a:cxn ang="0">
                      <a:pos x="238" y="95"/>
                    </a:cxn>
                    <a:cxn ang="0">
                      <a:pos x="215" y="182"/>
                    </a:cxn>
                    <a:cxn ang="0">
                      <a:pos x="220" y="204"/>
                    </a:cxn>
                  </a:cxnLst>
                  <a:rect l="0" t="0" r="r" b="b"/>
                  <a:pathLst>
                    <a:path w="786" h="457">
                      <a:moveTo>
                        <a:pt x="413" y="457"/>
                      </a:moveTo>
                      <a:cubicBezTo>
                        <a:pt x="337" y="457"/>
                        <a:pt x="261" y="457"/>
                        <a:pt x="185" y="457"/>
                      </a:cubicBezTo>
                      <a:cubicBezTo>
                        <a:pt x="118" y="456"/>
                        <a:pt x="67" y="426"/>
                        <a:pt x="35" y="367"/>
                      </a:cubicBezTo>
                      <a:cubicBezTo>
                        <a:pt x="0" y="304"/>
                        <a:pt x="13" y="222"/>
                        <a:pt x="63" y="172"/>
                      </a:cubicBezTo>
                      <a:cubicBezTo>
                        <a:pt x="97" y="138"/>
                        <a:pt x="137" y="121"/>
                        <a:pt x="185" y="121"/>
                      </a:cubicBezTo>
                      <a:cubicBezTo>
                        <a:pt x="188" y="121"/>
                        <a:pt x="189" y="120"/>
                        <a:pt x="191" y="117"/>
                      </a:cubicBezTo>
                      <a:cubicBezTo>
                        <a:pt x="214" y="57"/>
                        <a:pt x="258" y="21"/>
                        <a:pt x="321" y="10"/>
                      </a:cubicBezTo>
                      <a:cubicBezTo>
                        <a:pt x="389" y="0"/>
                        <a:pt x="457" y="35"/>
                        <a:pt x="489" y="95"/>
                      </a:cubicBezTo>
                      <a:cubicBezTo>
                        <a:pt x="491" y="98"/>
                        <a:pt x="493" y="99"/>
                        <a:pt x="496" y="99"/>
                      </a:cubicBezTo>
                      <a:cubicBezTo>
                        <a:pt x="555" y="98"/>
                        <a:pt x="603" y="121"/>
                        <a:pt x="638" y="168"/>
                      </a:cubicBezTo>
                      <a:cubicBezTo>
                        <a:pt x="640" y="171"/>
                        <a:pt x="642" y="172"/>
                        <a:pt x="646" y="172"/>
                      </a:cubicBezTo>
                      <a:cubicBezTo>
                        <a:pt x="711" y="172"/>
                        <a:pt x="767" y="220"/>
                        <a:pt x="778" y="284"/>
                      </a:cubicBezTo>
                      <a:cubicBezTo>
                        <a:pt x="786" y="332"/>
                        <a:pt x="776" y="376"/>
                        <a:pt x="744" y="413"/>
                      </a:cubicBezTo>
                      <a:cubicBezTo>
                        <a:pt x="721" y="439"/>
                        <a:pt x="691" y="453"/>
                        <a:pt x="656" y="456"/>
                      </a:cubicBezTo>
                      <a:cubicBezTo>
                        <a:pt x="651" y="457"/>
                        <a:pt x="645" y="457"/>
                        <a:pt x="640" y="457"/>
                      </a:cubicBezTo>
                      <a:cubicBezTo>
                        <a:pt x="564" y="457"/>
                        <a:pt x="489" y="457"/>
                        <a:pt x="413" y="457"/>
                      </a:cubicBezTo>
                      <a:close/>
                      <a:moveTo>
                        <a:pt x="220" y="204"/>
                      </a:moveTo>
                      <a:cubicBezTo>
                        <a:pt x="210" y="201"/>
                        <a:pt x="200" y="198"/>
                        <a:pt x="191" y="195"/>
                      </a:cubicBezTo>
                      <a:cubicBezTo>
                        <a:pt x="188" y="194"/>
                        <a:pt x="186" y="192"/>
                        <a:pt x="186" y="189"/>
                      </a:cubicBezTo>
                      <a:cubicBezTo>
                        <a:pt x="185" y="179"/>
                        <a:pt x="183" y="169"/>
                        <a:pt x="183" y="158"/>
                      </a:cubicBezTo>
                      <a:cubicBezTo>
                        <a:pt x="182" y="155"/>
                        <a:pt x="182" y="153"/>
                        <a:pt x="178" y="153"/>
                      </a:cubicBezTo>
                      <a:cubicBezTo>
                        <a:pt x="172" y="154"/>
                        <a:pt x="166" y="154"/>
                        <a:pt x="160" y="155"/>
                      </a:cubicBezTo>
                      <a:cubicBezTo>
                        <a:pt x="86" y="169"/>
                        <a:pt x="37" y="237"/>
                        <a:pt x="49" y="312"/>
                      </a:cubicBezTo>
                      <a:cubicBezTo>
                        <a:pt x="59" y="376"/>
                        <a:pt x="116" y="425"/>
                        <a:pt x="181" y="425"/>
                      </a:cubicBezTo>
                      <a:cubicBezTo>
                        <a:pt x="336" y="425"/>
                        <a:pt x="491" y="425"/>
                        <a:pt x="646" y="425"/>
                      </a:cubicBezTo>
                      <a:cubicBezTo>
                        <a:pt x="674" y="425"/>
                        <a:pt x="699" y="414"/>
                        <a:pt x="718" y="394"/>
                      </a:cubicBezTo>
                      <a:cubicBezTo>
                        <a:pt x="742" y="368"/>
                        <a:pt x="751" y="337"/>
                        <a:pt x="748" y="303"/>
                      </a:cubicBezTo>
                      <a:cubicBezTo>
                        <a:pt x="746" y="269"/>
                        <a:pt x="731" y="242"/>
                        <a:pt x="703" y="222"/>
                      </a:cubicBezTo>
                      <a:cubicBezTo>
                        <a:pt x="681" y="207"/>
                        <a:pt x="656" y="202"/>
                        <a:pt x="630" y="205"/>
                      </a:cubicBezTo>
                      <a:cubicBezTo>
                        <a:pt x="625" y="206"/>
                        <a:pt x="622" y="204"/>
                        <a:pt x="620" y="200"/>
                      </a:cubicBezTo>
                      <a:cubicBezTo>
                        <a:pt x="601" y="167"/>
                        <a:pt x="574" y="145"/>
                        <a:pt x="538" y="135"/>
                      </a:cubicBezTo>
                      <a:cubicBezTo>
                        <a:pt x="503" y="126"/>
                        <a:pt x="470" y="128"/>
                        <a:pt x="441" y="153"/>
                      </a:cubicBezTo>
                      <a:cubicBezTo>
                        <a:pt x="440" y="153"/>
                        <a:pt x="439" y="154"/>
                        <a:pt x="438" y="153"/>
                      </a:cubicBezTo>
                      <a:cubicBezTo>
                        <a:pt x="428" y="149"/>
                        <a:pt x="419" y="145"/>
                        <a:pt x="410" y="140"/>
                      </a:cubicBezTo>
                      <a:cubicBezTo>
                        <a:pt x="424" y="125"/>
                        <a:pt x="440" y="115"/>
                        <a:pt x="459" y="107"/>
                      </a:cubicBezTo>
                      <a:cubicBezTo>
                        <a:pt x="458" y="105"/>
                        <a:pt x="457" y="104"/>
                        <a:pt x="456" y="102"/>
                      </a:cubicBezTo>
                      <a:cubicBezTo>
                        <a:pt x="407" y="23"/>
                        <a:pt x="292" y="19"/>
                        <a:pt x="238" y="95"/>
                      </a:cubicBezTo>
                      <a:cubicBezTo>
                        <a:pt x="219" y="121"/>
                        <a:pt x="210" y="150"/>
                        <a:pt x="215" y="182"/>
                      </a:cubicBezTo>
                      <a:cubicBezTo>
                        <a:pt x="217" y="189"/>
                        <a:pt x="218" y="196"/>
                        <a:pt x="220" y="204"/>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139"/>
                <p:cNvSpPr>
                  <a:spLocks/>
                </p:cNvSpPr>
                <p:nvPr/>
              </p:nvSpPr>
              <p:spPr bwMode="gray">
                <a:xfrm>
                  <a:off x="3616" y="870"/>
                  <a:ext cx="482" cy="275"/>
                </a:xfrm>
                <a:custGeom>
                  <a:avLst/>
                  <a:gdLst/>
                  <a:ahLst/>
                  <a:cxnLst>
                    <a:cxn ang="0">
                      <a:pos x="183" y="185"/>
                    </a:cxn>
                    <a:cxn ang="0">
                      <a:pos x="178" y="163"/>
                    </a:cxn>
                    <a:cxn ang="0">
                      <a:pos x="201" y="76"/>
                    </a:cxn>
                    <a:cxn ang="0">
                      <a:pos x="419" y="83"/>
                    </a:cxn>
                    <a:cxn ang="0">
                      <a:pos x="422" y="88"/>
                    </a:cxn>
                    <a:cxn ang="0">
                      <a:pos x="373" y="121"/>
                    </a:cxn>
                    <a:cxn ang="0">
                      <a:pos x="401" y="134"/>
                    </a:cxn>
                    <a:cxn ang="0">
                      <a:pos x="404" y="134"/>
                    </a:cxn>
                    <a:cxn ang="0">
                      <a:pos x="501" y="116"/>
                    </a:cxn>
                    <a:cxn ang="0">
                      <a:pos x="583" y="181"/>
                    </a:cxn>
                    <a:cxn ang="0">
                      <a:pos x="593" y="186"/>
                    </a:cxn>
                    <a:cxn ang="0">
                      <a:pos x="666" y="203"/>
                    </a:cxn>
                    <a:cxn ang="0">
                      <a:pos x="711" y="284"/>
                    </a:cxn>
                    <a:cxn ang="0">
                      <a:pos x="681" y="375"/>
                    </a:cxn>
                    <a:cxn ang="0">
                      <a:pos x="609" y="406"/>
                    </a:cxn>
                    <a:cxn ang="0">
                      <a:pos x="144" y="406"/>
                    </a:cxn>
                    <a:cxn ang="0">
                      <a:pos x="12" y="293"/>
                    </a:cxn>
                    <a:cxn ang="0">
                      <a:pos x="123" y="136"/>
                    </a:cxn>
                    <a:cxn ang="0">
                      <a:pos x="141" y="134"/>
                    </a:cxn>
                    <a:cxn ang="0">
                      <a:pos x="146" y="139"/>
                    </a:cxn>
                    <a:cxn ang="0">
                      <a:pos x="149" y="170"/>
                    </a:cxn>
                    <a:cxn ang="0">
                      <a:pos x="154" y="176"/>
                    </a:cxn>
                    <a:cxn ang="0">
                      <a:pos x="183" y="185"/>
                    </a:cxn>
                  </a:cxnLst>
                  <a:rect l="0" t="0" r="r" b="b"/>
                  <a:pathLst>
                    <a:path w="714" h="406">
                      <a:moveTo>
                        <a:pt x="183" y="185"/>
                      </a:moveTo>
                      <a:cubicBezTo>
                        <a:pt x="181" y="177"/>
                        <a:pt x="180" y="170"/>
                        <a:pt x="178" y="163"/>
                      </a:cubicBezTo>
                      <a:cubicBezTo>
                        <a:pt x="173" y="131"/>
                        <a:pt x="182" y="102"/>
                        <a:pt x="201" y="76"/>
                      </a:cubicBezTo>
                      <a:cubicBezTo>
                        <a:pt x="255" y="0"/>
                        <a:pt x="370" y="4"/>
                        <a:pt x="419" y="83"/>
                      </a:cubicBezTo>
                      <a:cubicBezTo>
                        <a:pt x="420" y="85"/>
                        <a:pt x="421" y="86"/>
                        <a:pt x="422" y="88"/>
                      </a:cubicBezTo>
                      <a:cubicBezTo>
                        <a:pt x="403" y="96"/>
                        <a:pt x="387" y="106"/>
                        <a:pt x="373" y="121"/>
                      </a:cubicBezTo>
                      <a:cubicBezTo>
                        <a:pt x="382" y="126"/>
                        <a:pt x="391" y="130"/>
                        <a:pt x="401" y="134"/>
                      </a:cubicBezTo>
                      <a:cubicBezTo>
                        <a:pt x="402" y="135"/>
                        <a:pt x="403" y="134"/>
                        <a:pt x="404" y="134"/>
                      </a:cubicBezTo>
                      <a:cubicBezTo>
                        <a:pt x="433" y="109"/>
                        <a:pt x="466" y="107"/>
                        <a:pt x="501" y="116"/>
                      </a:cubicBezTo>
                      <a:cubicBezTo>
                        <a:pt x="537" y="126"/>
                        <a:pt x="564" y="148"/>
                        <a:pt x="583" y="181"/>
                      </a:cubicBezTo>
                      <a:cubicBezTo>
                        <a:pt x="585" y="185"/>
                        <a:pt x="588" y="187"/>
                        <a:pt x="593" y="186"/>
                      </a:cubicBezTo>
                      <a:cubicBezTo>
                        <a:pt x="619" y="183"/>
                        <a:pt x="644" y="188"/>
                        <a:pt x="666" y="203"/>
                      </a:cubicBezTo>
                      <a:cubicBezTo>
                        <a:pt x="694" y="223"/>
                        <a:pt x="709" y="250"/>
                        <a:pt x="711" y="284"/>
                      </a:cubicBezTo>
                      <a:cubicBezTo>
                        <a:pt x="714" y="318"/>
                        <a:pt x="705" y="349"/>
                        <a:pt x="681" y="375"/>
                      </a:cubicBezTo>
                      <a:cubicBezTo>
                        <a:pt x="662" y="395"/>
                        <a:pt x="637" y="406"/>
                        <a:pt x="609" y="406"/>
                      </a:cubicBezTo>
                      <a:cubicBezTo>
                        <a:pt x="454" y="406"/>
                        <a:pt x="299" y="406"/>
                        <a:pt x="144" y="406"/>
                      </a:cubicBezTo>
                      <a:cubicBezTo>
                        <a:pt x="79" y="406"/>
                        <a:pt x="22" y="357"/>
                        <a:pt x="12" y="293"/>
                      </a:cubicBezTo>
                      <a:cubicBezTo>
                        <a:pt x="0" y="218"/>
                        <a:pt x="49" y="150"/>
                        <a:pt x="123" y="136"/>
                      </a:cubicBezTo>
                      <a:cubicBezTo>
                        <a:pt x="129" y="135"/>
                        <a:pt x="135" y="135"/>
                        <a:pt x="141" y="134"/>
                      </a:cubicBezTo>
                      <a:cubicBezTo>
                        <a:pt x="145" y="134"/>
                        <a:pt x="145" y="136"/>
                        <a:pt x="146" y="139"/>
                      </a:cubicBezTo>
                      <a:cubicBezTo>
                        <a:pt x="146" y="150"/>
                        <a:pt x="148" y="160"/>
                        <a:pt x="149" y="170"/>
                      </a:cubicBezTo>
                      <a:cubicBezTo>
                        <a:pt x="149" y="173"/>
                        <a:pt x="151" y="175"/>
                        <a:pt x="154" y="176"/>
                      </a:cubicBezTo>
                      <a:cubicBezTo>
                        <a:pt x="163" y="179"/>
                        <a:pt x="173" y="182"/>
                        <a:pt x="183" y="185"/>
                      </a:cubicBezTo>
                      <a:close/>
                    </a:path>
                  </a:pathLst>
                </a:custGeom>
                <a:solidFill>
                  <a:srgbClr val="FFFFFF">
                    <a:alpha val="8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extBox 21"/>
              <p:cNvSpPr txBox="1"/>
              <p:nvPr/>
            </p:nvSpPr>
            <p:spPr bwMode="auto">
              <a:xfrm>
                <a:off x="8323391" y="3587043"/>
                <a:ext cx="2642000" cy="480131"/>
              </a:xfrm>
              <a:prstGeom prst="rect">
                <a:avLst/>
              </a:prstGeom>
              <a:noFill/>
            </p:spPr>
            <p:txBody>
              <a:bodyPr wrap="square">
                <a:spAutoFit/>
              </a:bodyPr>
              <a:lstStyle/>
              <a:p>
                <a:pPr algn="ctr">
                  <a:lnSpc>
                    <a:spcPct val="90000"/>
                  </a:lnSpc>
                  <a:defRPr/>
                </a:pPr>
                <a:r>
                  <a:rPr lang="en-US" sz="2800" b="1" dirty="0"/>
                  <a:t>Private Cloud</a:t>
                </a:r>
              </a:p>
            </p:txBody>
          </p:sp>
          <p:sp>
            <p:nvSpPr>
              <p:cNvPr id="59" name="Freeform 306"/>
              <p:cNvSpPr>
                <a:spLocks/>
              </p:cNvSpPr>
              <p:nvPr/>
            </p:nvSpPr>
            <p:spPr bwMode="gray">
              <a:xfrm>
                <a:off x="9349827" y="2953994"/>
                <a:ext cx="269944" cy="397372"/>
              </a:xfrm>
              <a:custGeom>
                <a:avLst/>
                <a:gdLst/>
                <a:ahLst/>
                <a:cxnLst>
                  <a:cxn ang="0">
                    <a:pos x="128" y="0"/>
                  </a:cxn>
                  <a:cxn ang="0">
                    <a:pos x="128" y="13"/>
                  </a:cxn>
                  <a:cxn ang="0">
                    <a:pos x="138" y="23"/>
                  </a:cxn>
                  <a:cxn ang="0">
                    <a:pos x="235" y="97"/>
                  </a:cxn>
                  <a:cxn ang="0">
                    <a:pos x="239" y="120"/>
                  </a:cxn>
                  <a:cxn ang="0">
                    <a:pos x="239" y="209"/>
                  </a:cxn>
                  <a:cxn ang="0">
                    <a:pos x="236" y="216"/>
                  </a:cxn>
                  <a:cxn ang="0">
                    <a:pos x="218" y="231"/>
                  </a:cxn>
                  <a:cxn ang="0">
                    <a:pos x="213" y="241"/>
                  </a:cxn>
                  <a:cxn ang="0">
                    <a:pos x="196" y="306"/>
                  </a:cxn>
                  <a:cxn ang="0">
                    <a:pos x="115" y="349"/>
                  </a:cxn>
                  <a:cxn ang="0">
                    <a:pos x="40" y="297"/>
                  </a:cxn>
                  <a:cxn ang="0">
                    <a:pos x="28" y="240"/>
                  </a:cxn>
                  <a:cxn ang="0">
                    <a:pos x="24" y="231"/>
                  </a:cxn>
                  <a:cxn ang="0">
                    <a:pos x="4" y="214"/>
                  </a:cxn>
                  <a:cxn ang="0">
                    <a:pos x="1" y="208"/>
                  </a:cxn>
                  <a:cxn ang="0">
                    <a:pos x="2" y="108"/>
                  </a:cxn>
                  <a:cxn ang="0">
                    <a:pos x="71" y="12"/>
                  </a:cxn>
                  <a:cxn ang="0">
                    <a:pos x="125" y="0"/>
                  </a:cxn>
                  <a:cxn ang="0">
                    <a:pos x="128" y="0"/>
                  </a:cxn>
                </a:cxnLst>
                <a:rect l="0" t="0" r="r" b="b"/>
                <a:pathLst>
                  <a:path w="239" h="351">
                    <a:moveTo>
                      <a:pt x="128" y="0"/>
                    </a:moveTo>
                    <a:cubicBezTo>
                      <a:pt x="128" y="5"/>
                      <a:pt x="128" y="9"/>
                      <a:pt x="128" y="13"/>
                    </a:cubicBezTo>
                    <a:cubicBezTo>
                      <a:pt x="128" y="21"/>
                      <a:pt x="130" y="23"/>
                      <a:pt x="138" y="23"/>
                    </a:cubicBezTo>
                    <a:cubicBezTo>
                      <a:pt x="182" y="24"/>
                      <a:pt x="223" y="54"/>
                      <a:pt x="235" y="97"/>
                    </a:cubicBezTo>
                    <a:cubicBezTo>
                      <a:pt x="237" y="104"/>
                      <a:pt x="239" y="112"/>
                      <a:pt x="239" y="120"/>
                    </a:cubicBezTo>
                    <a:cubicBezTo>
                      <a:pt x="239" y="149"/>
                      <a:pt x="239" y="179"/>
                      <a:pt x="239" y="209"/>
                    </a:cubicBezTo>
                    <a:cubicBezTo>
                      <a:pt x="239" y="212"/>
                      <a:pt x="238" y="214"/>
                      <a:pt x="236" y="216"/>
                    </a:cubicBezTo>
                    <a:cubicBezTo>
                      <a:pt x="230" y="221"/>
                      <a:pt x="224" y="226"/>
                      <a:pt x="218" y="231"/>
                    </a:cubicBezTo>
                    <a:cubicBezTo>
                      <a:pt x="215" y="233"/>
                      <a:pt x="213" y="237"/>
                      <a:pt x="213" y="241"/>
                    </a:cubicBezTo>
                    <a:cubicBezTo>
                      <a:pt x="214" y="264"/>
                      <a:pt x="208" y="286"/>
                      <a:pt x="196" y="306"/>
                    </a:cubicBezTo>
                    <a:cubicBezTo>
                      <a:pt x="178" y="336"/>
                      <a:pt x="150" y="351"/>
                      <a:pt x="115" y="349"/>
                    </a:cubicBezTo>
                    <a:cubicBezTo>
                      <a:pt x="80" y="347"/>
                      <a:pt x="56" y="328"/>
                      <a:pt x="40" y="297"/>
                    </a:cubicBezTo>
                    <a:cubicBezTo>
                      <a:pt x="32" y="279"/>
                      <a:pt x="27" y="260"/>
                      <a:pt x="28" y="240"/>
                    </a:cubicBezTo>
                    <a:cubicBezTo>
                      <a:pt x="28" y="236"/>
                      <a:pt x="27" y="234"/>
                      <a:pt x="24" y="231"/>
                    </a:cubicBezTo>
                    <a:cubicBezTo>
                      <a:pt x="17" y="226"/>
                      <a:pt x="11" y="220"/>
                      <a:pt x="4" y="214"/>
                    </a:cubicBezTo>
                    <a:cubicBezTo>
                      <a:pt x="3" y="213"/>
                      <a:pt x="1" y="210"/>
                      <a:pt x="1" y="208"/>
                    </a:cubicBezTo>
                    <a:cubicBezTo>
                      <a:pt x="1" y="175"/>
                      <a:pt x="0" y="142"/>
                      <a:pt x="2" y="108"/>
                    </a:cubicBezTo>
                    <a:cubicBezTo>
                      <a:pt x="4" y="63"/>
                      <a:pt x="28" y="30"/>
                      <a:pt x="71" y="12"/>
                    </a:cubicBezTo>
                    <a:cubicBezTo>
                      <a:pt x="88" y="4"/>
                      <a:pt x="106" y="2"/>
                      <a:pt x="125" y="0"/>
                    </a:cubicBezTo>
                    <a:cubicBezTo>
                      <a:pt x="126" y="0"/>
                      <a:pt x="127" y="0"/>
                      <a:pt x="128"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14" name="Group 62"/>
          <p:cNvGrpSpPr/>
          <p:nvPr/>
        </p:nvGrpSpPr>
        <p:grpSpPr>
          <a:xfrm>
            <a:off x="2270333" y="1653257"/>
            <a:ext cx="7144284" cy="652115"/>
            <a:chOff x="2270332" y="1323975"/>
            <a:chExt cx="7144285" cy="652114"/>
          </a:xfrm>
        </p:grpSpPr>
        <p:cxnSp>
          <p:nvCxnSpPr>
            <p:cNvPr id="58" name="Straight Arrow Connector 57"/>
            <p:cNvCxnSpPr/>
            <p:nvPr/>
          </p:nvCxnSpPr>
          <p:spPr>
            <a:xfrm>
              <a:off x="2286000" y="1323975"/>
              <a:ext cx="2322" cy="652114"/>
            </a:xfrm>
            <a:prstGeom prst="straightConnector1">
              <a:avLst/>
            </a:prstGeom>
            <a:ln w="28575">
              <a:solidFill>
                <a:schemeClr val="tx1"/>
              </a:solidFill>
              <a:miter lim="800000"/>
              <a:tailEnd type="arrow"/>
            </a:ln>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9401175" y="1323975"/>
              <a:ext cx="2322" cy="652114"/>
            </a:xfrm>
            <a:prstGeom prst="straightConnector1">
              <a:avLst/>
            </a:prstGeom>
            <a:ln w="28575">
              <a:solidFill>
                <a:schemeClr val="tx1"/>
              </a:solidFill>
              <a:miter lim="800000"/>
              <a:tailEnd type="arrow"/>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70332" y="1333501"/>
              <a:ext cx="7144285" cy="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4935907" y="1506749"/>
            <a:ext cx="2360645" cy="264319"/>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0" tIns="45701" rIns="91400" bIns="45701" numCol="1" spcCol="0" rtlCol="0" fromWordArt="0" anchor="ctr" anchorCtr="0" forceAA="0" compatLnSpc="1">
            <a:prstTxWarp prst="textNoShape">
              <a:avLst/>
            </a:prstTxWarp>
            <a:noAutofit/>
          </a:bodyPr>
          <a:lstStyle/>
          <a:p>
            <a:pPr algn="ctr">
              <a:lnSpc>
                <a:spcPct val="90000"/>
              </a:lnSpc>
            </a:pPr>
            <a:endParaRPr lang="en-US"/>
          </a:p>
        </p:txBody>
      </p:sp>
      <p:sp>
        <p:nvSpPr>
          <p:cNvPr id="5" name="Rectangle 4"/>
          <p:cNvSpPr/>
          <p:nvPr/>
        </p:nvSpPr>
        <p:spPr>
          <a:xfrm>
            <a:off x="4949178" y="1468554"/>
            <a:ext cx="2383174" cy="400023"/>
          </a:xfrm>
          <a:prstGeom prst="rect">
            <a:avLst/>
          </a:prstGeom>
        </p:spPr>
        <p:txBody>
          <a:bodyPr wrap="none" lIns="121835" tIns="60917" rIns="121835" bIns="60917">
            <a:spAutoFit/>
          </a:bodyPr>
          <a:lstStyle/>
          <a:p>
            <a:pPr algn="ctr">
              <a:lnSpc>
                <a:spcPct val="90000"/>
              </a:lnSpc>
              <a:defRPr/>
            </a:pPr>
            <a:r>
              <a:rPr lang="en-US" sz="2000" dirty="0"/>
              <a:t>DEPLOY ANYWHERE </a:t>
            </a:r>
          </a:p>
        </p:txBody>
      </p:sp>
      <p:sp>
        <p:nvSpPr>
          <p:cNvPr id="27" name="Rectangle 26"/>
          <p:cNvSpPr/>
          <p:nvPr/>
        </p:nvSpPr>
        <p:spPr>
          <a:xfrm>
            <a:off x="4482887" y="3963565"/>
            <a:ext cx="3479723" cy="1584962"/>
          </a:xfrm>
          <a:prstGeom prst="rect">
            <a:avLst/>
          </a:prstGeom>
        </p:spPr>
        <p:txBody>
          <a:bodyPr wrap="square" lIns="121835" tIns="60917" rIns="121835" bIns="60917">
            <a:spAutoFit/>
          </a:bodyPr>
          <a:lstStyle/>
          <a:p>
            <a:pPr marL="287218" indent="-287218">
              <a:lnSpc>
                <a:spcPts val="3799"/>
              </a:lnSpc>
              <a:buFont typeface="Arial" pitchFamily="34" charset="0"/>
              <a:buChar char="•"/>
            </a:pPr>
            <a:r>
              <a:rPr lang="en-US" sz="2800" b="1" u="sng" dirty="0"/>
              <a:t>Same</a:t>
            </a:r>
            <a:r>
              <a:rPr lang="en-US" sz="2800" dirty="0"/>
              <a:t> Architecture</a:t>
            </a:r>
          </a:p>
          <a:p>
            <a:pPr marL="287218" indent="-287218">
              <a:lnSpc>
                <a:spcPts val="3799"/>
              </a:lnSpc>
              <a:buFont typeface="Arial" pitchFamily="34" charset="0"/>
              <a:buChar char="•"/>
            </a:pPr>
            <a:r>
              <a:rPr lang="en-US" sz="2800" b="1" u="sng" dirty="0"/>
              <a:t>Same</a:t>
            </a:r>
            <a:r>
              <a:rPr lang="en-US" sz="2800" b="1" dirty="0"/>
              <a:t> </a:t>
            </a:r>
            <a:r>
              <a:rPr lang="en-US" sz="2800" dirty="0"/>
              <a:t>Standards</a:t>
            </a:r>
          </a:p>
          <a:p>
            <a:pPr marL="287218" indent="-287218">
              <a:lnSpc>
                <a:spcPts val="3799"/>
              </a:lnSpc>
              <a:buFont typeface="Arial" pitchFamily="34" charset="0"/>
              <a:buChar char="•"/>
            </a:pPr>
            <a:r>
              <a:rPr lang="en-US" sz="2800" b="1" u="sng" dirty="0"/>
              <a:t>Same</a:t>
            </a:r>
            <a:r>
              <a:rPr lang="en-US" sz="2800" dirty="0"/>
              <a:t> Products</a:t>
            </a:r>
            <a:endParaRPr lang="en-US" u="sng" dirty="0">
              <a:solidFill>
                <a:schemeClr val="accent1"/>
              </a:solidFill>
            </a:endParaRPr>
          </a:p>
        </p:txBody>
      </p:sp>
      <p:sp>
        <p:nvSpPr>
          <p:cNvPr id="41" name="Rectangle 40"/>
          <p:cNvSpPr/>
          <p:nvPr/>
        </p:nvSpPr>
        <p:spPr>
          <a:xfrm>
            <a:off x="1163900" y="5658158"/>
            <a:ext cx="10248362" cy="553967"/>
          </a:xfrm>
          <a:prstGeom prst="rect">
            <a:avLst/>
          </a:prstGeom>
        </p:spPr>
        <p:txBody>
          <a:bodyPr wrap="square" lIns="121835" tIns="60917" rIns="121835" bIns="60917">
            <a:spAutoFit/>
          </a:bodyPr>
          <a:lstStyle/>
          <a:p>
            <a:pPr algn="ctr"/>
            <a:r>
              <a:rPr lang="en-US" sz="2800" dirty="0"/>
              <a:t>Transparent workload portability across Public &amp; Private cloud</a:t>
            </a:r>
          </a:p>
        </p:txBody>
      </p:sp>
      <p:grpSp>
        <p:nvGrpSpPr>
          <p:cNvPr id="15" name="Group 5"/>
          <p:cNvGrpSpPr/>
          <p:nvPr/>
        </p:nvGrpSpPr>
        <p:grpSpPr>
          <a:xfrm>
            <a:off x="5166459" y="2073822"/>
            <a:ext cx="1266997" cy="1332143"/>
            <a:chOff x="5484437" y="1834776"/>
            <a:chExt cx="1430674" cy="1504244"/>
          </a:xfrm>
        </p:grpSpPr>
        <p:pic>
          <p:nvPicPr>
            <p:cNvPr id="58370" name="Picture 2" descr="http://rackerhacker.com/wp-content/uploads/2011/11/openstack-justheo.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4000"/>
                      </a14:imgEffect>
                      <a14:imgEffect>
                        <a14:brightnessContrast contrast="51000"/>
                      </a14:imgEffect>
                    </a14:imgLayer>
                  </a14:imgProps>
                </a:ext>
              </a:extLst>
            </a:blip>
            <a:srcRect/>
            <a:stretch>
              <a:fillRect/>
            </a:stretch>
          </p:blipFill>
          <p:spPr bwMode="auto">
            <a:xfrm>
              <a:off x="5567545" y="1834776"/>
              <a:ext cx="1197322" cy="1104714"/>
            </a:xfrm>
            <a:prstGeom prst="rect">
              <a:avLst/>
            </a:prstGeom>
            <a:noFill/>
          </p:spPr>
        </p:pic>
        <p:sp>
          <p:nvSpPr>
            <p:cNvPr id="33" name="Rectangle 32"/>
            <p:cNvSpPr/>
            <p:nvPr/>
          </p:nvSpPr>
          <p:spPr>
            <a:xfrm>
              <a:off x="5484437" y="2904603"/>
              <a:ext cx="1430674" cy="434417"/>
            </a:xfrm>
            <a:prstGeom prst="rect">
              <a:avLst/>
            </a:prstGeom>
          </p:spPr>
          <p:txBody>
            <a:bodyPr wrap="none" lIns="91432" tIns="45717" rIns="91432" bIns="45717">
              <a:spAutoFit/>
            </a:bodyPr>
            <a:lstStyle/>
            <a:p>
              <a:r>
                <a:rPr lang="en-US" b="1" i="1" dirty="0" smtClean="0">
                  <a:solidFill>
                    <a:schemeClr val="accent1"/>
                  </a:solidFill>
                  <a:latin typeface="+mn-lt"/>
                </a:rPr>
                <a:t>OpenStack</a:t>
              </a:r>
              <a:endParaRPr lang="en-US" i="1" dirty="0">
                <a:solidFill>
                  <a:schemeClr val="accent1"/>
                </a:solidFill>
                <a:latin typeface="+mn-lt"/>
              </a:endParaRPr>
            </a:p>
          </p:txBody>
        </p:sp>
      </p:grpSp>
      <p:sp>
        <p:nvSpPr>
          <p:cNvPr id="43" name="Title 4"/>
          <p:cNvSpPr txBox="1">
            <a:spLocks/>
          </p:cNvSpPr>
          <p:nvPr/>
        </p:nvSpPr>
        <p:spPr bwMode="auto">
          <a:xfrm>
            <a:off x="605007" y="517972"/>
            <a:ext cx="7285326" cy="5503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80000"/>
              </a:lnSpc>
              <a:spcBef>
                <a:spcPct val="0"/>
              </a:spcBef>
              <a:spcAft>
                <a:spcPct val="0"/>
              </a:spcAft>
              <a:defRPr sz="3600" kern="1200">
                <a:solidFill>
                  <a:schemeClr val="tx1"/>
                </a:soli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Calibri" pitchFamily="34" charset="0"/>
              </a:defRPr>
            </a:lvl2pPr>
            <a:lvl3pPr algn="l" rtl="0" eaLnBrk="0" fontAlgn="base" hangingPunct="0">
              <a:lnSpc>
                <a:spcPct val="80000"/>
              </a:lnSpc>
              <a:spcBef>
                <a:spcPct val="0"/>
              </a:spcBef>
              <a:spcAft>
                <a:spcPct val="0"/>
              </a:spcAft>
              <a:defRPr sz="3600">
                <a:solidFill>
                  <a:schemeClr val="tx1"/>
                </a:solidFill>
                <a:latin typeface="Calibri" pitchFamily="34" charset="0"/>
              </a:defRPr>
            </a:lvl3pPr>
            <a:lvl4pPr algn="l" rtl="0" eaLnBrk="0" fontAlgn="base" hangingPunct="0">
              <a:lnSpc>
                <a:spcPct val="80000"/>
              </a:lnSpc>
              <a:spcBef>
                <a:spcPct val="0"/>
              </a:spcBef>
              <a:spcAft>
                <a:spcPct val="0"/>
              </a:spcAft>
              <a:defRPr sz="3600">
                <a:solidFill>
                  <a:schemeClr val="tx1"/>
                </a:solidFill>
                <a:latin typeface="Calibri" pitchFamily="34" charset="0"/>
              </a:defRPr>
            </a:lvl4pPr>
            <a:lvl5pPr algn="l" rtl="0" eaLnBrk="0" fontAlgn="base" hangingPunct="0">
              <a:lnSpc>
                <a:spcPct val="80000"/>
              </a:lnSpc>
              <a:spcBef>
                <a:spcPct val="0"/>
              </a:spcBef>
              <a:spcAft>
                <a:spcPct val="0"/>
              </a:spcAft>
              <a:defRPr sz="3600">
                <a:solidFill>
                  <a:schemeClr val="tx1"/>
                </a:solidFill>
                <a:latin typeface="Calibri" pitchFamily="34" charset="0"/>
              </a:defRPr>
            </a:lvl5pPr>
            <a:lvl6pPr marL="457141" algn="l" rtl="0" fontAlgn="base">
              <a:lnSpc>
                <a:spcPct val="80000"/>
              </a:lnSpc>
              <a:spcBef>
                <a:spcPct val="0"/>
              </a:spcBef>
              <a:spcAft>
                <a:spcPct val="0"/>
              </a:spcAft>
              <a:defRPr sz="3600">
                <a:solidFill>
                  <a:schemeClr val="tx1"/>
                </a:solidFill>
                <a:latin typeface="Calibri" pitchFamily="34" charset="0"/>
              </a:defRPr>
            </a:lvl6pPr>
            <a:lvl7pPr marL="914285" algn="l" rtl="0" fontAlgn="base">
              <a:lnSpc>
                <a:spcPct val="80000"/>
              </a:lnSpc>
              <a:spcBef>
                <a:spcPct val="0"/>
              </a:spcBef>
              <a:spcAft>
                <a:spcPct val="0"/>
              </a:spcAft>
              <a:defRPr sz="3600">
                <a:solidFill>
                  <a:schemeClr val="tx1"/>
                </a:solidFill>
                <a:latin typeface="Calibri" pitchFamily="34" charset="0"/>
              </a:defRPr>
            </a:lvl7pPr>
            <a:lvl8pPr marL="1371428" algn="l" rtl="0" fontAlgn="base">
              <a:lnSpc>
                <a:spcPct val="80000"/>
              </a:lnSpc>
              <a:spcBef>
                <a:spcPct val="0"/>
              </a:spcBef>
              <a:spcAft>
                <a:spcPct val="0"/>
              </a:spcAft>
              <a:defRPr sz="3600">
                <a:solidFill>
                  <a:schemeClr val="tx1"/>
                </a:solidFill>
                <a:latin typeface="Calibri" pitchFamily="34" charset="0"/>
              </a:defRPr>
            </a:lvl8pPr>
            <a:lvl9pPr marL="1828572" algn="l" rtl="0" fontAlgn="base">
              <a:lnSpc>
                <a:spcPct val="80000"/>
              </a:lnSpc>
              <a:spcBef>
                <a:spcPct val="0"/>
              </a:spcBef>
              <a:spcAft>
                <a:spcPct val="0"/>
              </a:spcAft>
              <a:defRPr sz="3600">
                <a:solidFill>
                  <a:schemeClr val="tx1"/>
                </a:solidFill>
                <a:latin typeface="Calibri" pitchFamily="34" charset="0"/>
              </a:defRPr>
            </a:lvl9pPr>
          </a:lstStyle>
          <a:p>
            <a:r>
              <a:rPr lang="en-US" sz="3700" dirty="0"/>
              <a:t>Oracle Cloud Strategy</a:t>
            </a:r>
            <a:br>
              <a:rPr lang="en-US" sz="3700" dirty="0"/>
            </a:br>
            <a:r>
              <a:rPr lang="en-US" sz="2700" dirty="0"/>
              <a:t>Complete Solution, Complete Choice</a:t>
            </a:r>
          </a:p>
        </p:txBody>
      </p:sp>
      <p:pic>
        <p:nvPicPr>
          <p:cNvPr id="34" name="Picture Placeholder 6"/>
          <p:cNvPicPr>
            <a:picLocks noChangeAspect="1"/>
          </p:cNvPicPr>
          <p:nvPr/>
        </p:nvPicPr>
        <p:blipFill rotWithShape="1">
          <a:blip r:embed="rId5" cstate="print">
            <a:extLst>
              <a:ext uri="{28A0092B-C50C-407E-A947-70E740481C1C}">
                <a14:useLocalDpi xmlns:a14="http://schemas.microsoft.com/office/drawing/2010/main" val="0"/>
              </a:ext>
            </a:extLst>
          </a:blip>
          <a:srcRect l="27752" r="26788"/>
          <a:stretch/>
        </p:blipFill>
        <p:spPr>
          <a:xfrm>
            <a:off x="9295137" y="3632597"/>
            <a:ext cx="682751" cy="1338944"/>
          </a:xfrm>
          <a:prstGeom prst="rect">
            <a:avLst/>
          </a:prstGeom>
        </p:spPr>
      </p:pic>
      <p:pic>
        <p:nvPicPr>
          <p:cNvPr id="1026" name="Picture 2"/>
          <p:cNvPicPr preferRelativeResize="0">
            <a:picLocks noChangeAspect="1" noChangeArrowheads="1"/>
          </p:cNvPicPr>
          <p:nvPr/>
        </p:nvPicPr>
        <p:blipFill>
          <a:blip r:embed="rId6" cstate="print"/>
          <a:srcRect/>
          <a:stretch>
            <a:fillRect/>
          </a:stretch>
        </p:blipFill>
        <p:spPr bwMode="auto">
          <a:xfrm>
            <a:off x="1293813" y="3818284"/>
            <a:ext cx="2155738" cy="525117"/>
          </a:xfrm>
          <a:prstGeom prst="rect">
            <a:avLst/>
          </a:prstGeom>
          <a:noFill/>
          <a:ln w="9525">
            <a:noFill/>
            <a:miter lim="800000"/>
            <a:headEnd/>
            <a:tailEnd/>
          </a:ln>
        </p:spPr>
      </p:pic>
      <p:sp>
        <p:nvSpPr>
          <p:cNvPr id="44" name="AutoShape 110"/>
          <p:cNvSpPr>
            <a:spLocks noChangeArrowheads="1"/>
          </p:cNvSpPr>
          <p:nvPr/>
        </p:nvSpPr>
        <p:spPr bwMode="auto">
          <a:xfrm>
            <a:off x="2655498" y="5002289"/>
            <a:ext cx="1518699" cy="431281"/>
          </a:xfrm>
          <a:prstGeom prst="roundRect">
            <a:avLst>
              <a:gd name="adj" fmla="val 13931"/>
            </a:avLst>
          </a:prstGeom>
          <a:solidFill>
            <a:schemeClr val="accent4"/>
          </a:solidFill>
          <a:ln w="12700">
            <a:noFill/>
            <a:round/>
            <a:headEnd/>
            <a:tailEnd/>
          </a:ln>
          <a:effectLst>
            <a:outerShdw blurRad="50800" dist="38100" dir="2700000" algn="tl" rotWithShape="0">
              <a:srgbClr val="000000">
                <a:alpha val="42998"/>
              </a:srgbClr>
            </a:outerShdw>
          </a:effectLst>
        </p:spPr>
        <p:txBody>
          <a:bodyPr lIns="0" tIns="0" rIns="0" bIns="0" anchor="ctr">
            <a:noAutofit/>
          </a:bodyPr>
          <a:lstStyle/>
          <a:p>
            <a:pPr algn="ctr" eaLnBrk="0" hangingPunct="0">
              <a:lnSpc>
                <a:spcPct val="90000"/>
              </a:lnSpc>
              <a:spcBef>
                <a:spcPct val="50000"/>
              </a:spcBef>
              <a:buClr>
                <a:srgbClr val="FD0000"/>
              </a:buClr>
              <a:defRPr/>
            </a:pPr>
            <a:r>
              <a:rPr lang="en-US" b="1" kern="0" dirty="0">
                <a:solidFill>
                  <a:schemeClr val="bg1"/>
                </a:solidFill>
                <a:latin typeface="Arial" charset="0"/>
                <a:cs typeface="Arial" charset="0"/>
              </a:rPr>
              <a:t>IaaS</a:t>
            </a:r>
          </a:p>
        </p:txBody>
      </p:sp>
      <p:sp>
        <p:nvSpPr>
          <p:cNvPr id="48" name="AutoShape 110"/>
          <p:cNvSpPr>
            <a:spLocks noChangeArrowheads="1"/>
          </p:cNvSpPr>
          <p:nvPr/>
        </p:nvSpPr>
        <p:spPr bwMode="auto">
          <a:xfrm>
            <a:off x="2647103" y="4449989"/>
            <a:ext cx="1518699" cy="431281"/>
          </a:xfrm>
          <a:prstGeom prst="roundRect">
            <a:avLst>
              <a:gd name="adj" fmla="val 13931"/>
            </a:avLst>
          </a:prstGeom>
          <a:solidFill>
            <a:schemeClr val="accent2"/>
          </a:solidFill>
          <a:ln w="12700">
            <a:noFill/>
            <a:round/>
            <a:headEnd/>
            <a:tailEnd/>
          </a:ln>
          <a:effectLst>
            <a:outerShdw blurRad="50800" dist="38100" dir="2700000" algn="tl" rotWithShape="0">
              <a:srgbClr val="000000">
                <a:alpha val="42998"/>
              </a:srgbClr>
            </a:outerShdw>
          </a:effectLst>
        </p:spPr>
        <p:txBody>
          <a:bodyPr lIns="0" tIns="0" rIns="0" bIns="0" anchor="ctr">
            <a:noAutofit/>
          </a:bodyPr>
          <a:lstStyle/>
          <a:p>
            <a:pPr algn="ctr" eaLnBrk="0" hangingPunct="0">
              <a:lnSpc>
                <a:spcPct val="90000"/>
              </a:lnSpc>
              <a:spcBef>
                <a:spcPct val="50000"/>
              </a:spcBef>
              <a:buClr>
                <a:srgbClr val="FD0000"/>
              </a:buClr>
              <a:defRPr/>
            </a:pPr>
            <a:r>
              <a:rPr lang="en-US" b="1" kern="0" dirty="0" err="1">
                <a:solidFill>
                  <a:schemeClr val="bg1"/>
                </a:solidFill>
                <a:latin typeface="Arial" charset="0"/>
                <a:cs typeface="Arial" charset="0"/>
              </a:rPr>
              <a:t>SaaS</a:t>
            </a:r>
            <a:endParaRPr lang="en-US" b="1" kern="0" dirty="0">
              <a:solidFill>
                <a:schemeClr val="bg1"/>
              </a:solidFill>
              <a:latin typeface="Arial" charset="0"/>
              <a:cs typeface="Arial" charset="0"/>
            </a:endParaRPr>
          </a:p>
        </p:txBody>
      </p:sp>
      <p:sp>
        <p:nvSpPr>
          <p:cNvPr id="53" name="AutoShape 110"/>
          <p:cNvSpPr>
            <a:spLocks noChangeArrowheads="1"/>
          </p:cNvSpPr>
          <p:nvPr/>
        </p:nvSpPr>
        <p:spPr bwMode="auto">
          <a:xfrm>
            <a:off x="8129283" y="4964893"/>
            <a:ext cx="1518699" cy="431281"/>
          </a:xfrm>
          <a:prstGeom prst="roundRect">
            <a:avLst>
              <a:gd name="adj" fmla="val 13931"/>
            </a:avLst>
          </a:prstGeom>
          <a:solidFill>
            <a:schemeClr val="accent3"/>
          </a:solidFill>
          <a:ln w="12700">
            <a:noFill/>
            <a:round/>
            <a:headEnd/>
            <a:tailEnd/>
          </a:ln>
          <a:effectLst>
            <a:outerShdw blurRad="50800" dist="38100" dir="2700000" algn="tl" rotWithShape="0">
              <a:srgbClr val="000000">
                <a:alpha val="42998"/>
              </a:srgbClr>
            </a:outerShdw>
          </a:effectLst>
        </p:spPr>
        <p:txBody>
          <a:bodyPr lIns="0" tIns="0" rIns="0" bIns="0" anchor="ctr">
            <a:noAutofit/>
          </a:bodyPr>
          <a:lstStyle/>
          <a:p>
            <a:pPr algn="ctr" eaLnBrk="0" hangingPunct="0">
              <a:lnSpc>
                <a:spcPct val="90000"/>
              </a:lnSpc>
              <a:spcBef>
                <a:spcPct val="50000"/>
              </a:spcBef>
              <a:buClr>
                <a:srgbClr val="FD0000"/>
              </a:buClr>
            </a:pPr>
            <a:r>
              <a:rPr lang="en-US" b="1" kern="0" dirty="0">
                <a:solidFill>
                  <a:schemeClr val="bg1"/>
                </a:solidFill>
                <a:latin typeface="Arial" charset="0"/>
                <a:cs typeface="Arial" charset="0"/>
              </a:rPr>
              <a:t>PaaS</a:t>
            </a:r>
          </a:p>
        </p:txBody>
      </p:sp>
      <p:sp>
        <p:nvSpPr>
          <p:cNvPr id="57" name="AutoShape 110"/>
          <p:cNvSpPr>
            <a:spLocks noChangeArrowheads="1"/>
          </p:cNvSpPr>
          <p:nvPr/>
        </p:nvSpPr>
        <p:spPr bwMode="auto">
          <a:xfrm>
            <a:off x="9743759" y="4985738"/>
            <a:ext cx="1518699" cy="431281"/>
          </a:xfrm>
          <a:prstGeom prst="roundRect">
            <a:avLst>
              <a:gd name="adj" fmla="val 13931"/>
            </a:avLst>
          </a:prstGeom>
          <a:solidFill>
            <a:schemeClr val="accent4"/>
          </a:solidFill>
          <a:ln w="12700">
            <a:noFill/>
            <a:round/>
            <a:headEnd/>
            <a:tailEnd/>
          </a:ln>
          <a:effectLst>
            <a:outerShdw blurRad="50800" dist="38100" dir="2700000" algn="tl" rotWithShape="0">
              <a:srgbClr val="000000">
                <a:alpha val="42998"/>
              </a:srgbClr>
            </a:outerShdw>
          </a:effectLst>
        </p:spPr>
        <p:txBody>
          <a:bodyPr lIns="0" tIns="0" rIns="0" bIns="0" anchor="ctr">
            <a:noAutofit/>
          </a:bodyPr>
          <a:lstStyle/>
          <a:p>
            <a:pPr algn="ctr" eaLnBrk="0" hangingPunct="0">
              <a:lnSpc>
                <a:spcPct val="90000"/>
              </a:lnSpc>
              <a:spcBef>
                <a:spcPct val="50000"/>
              </a:spcBef>
              <a:buClr>
                <a:srgbClr val="FD0000"/>
              </a:buClr>
            </a:pPr>
            <a:r>
              <a:rPr lang="en-US" b="1" kern="0" dirty="0">
                <a:solidFill>
                  <a:schemeClr val="bg1"/>
                </a:solidFill>
                <a:latin typeface="Arial" charset="0"/>
                <a:cs typeface="Arial" charset="0"/>
              </a:rPr>
              <a:t>IaaS</a:t>
            </a:r>
          </a:p>
        </p:txBody>
      </p:sp>
      <p:sp>
        <p:nvSpPr>
          <p:cNvPr id="62" name="AutoShape 110"/>
          <p:cNvSpPr>
            <a:spLocks noChangeArrowheads="1"/>
          </p:cNvSpPr>
          <p:nvPr/>
        </p:nvSpPr>
        <p:spPr bwMode="auto">
          <a:xfrm>
            <a:off x="878603" y="4424968"/>
            <a:ext cx="1518699" cy="431281"/>
          </a:xfrm>
          <a:prstGeom prst="roundRect">
            <a:avLst>
              <a:gd name="adj" fmla="val 13931"/>
            </a:avLst>
          </a:prstGeom>
          <a:solidFill>
            <a:schemeClr val="accent4">
              <a:lumMod val="60000"/>
              <a:lumOff val="40000"/>
            </a:schemeClr>
          </a:solidFill>
          <a:ln w="12700">
            <a:noFill/>
            <a:round/>
            <a:headEnd/>
            <a:tailEnd/>
          </a:ln>
          <a:effectLst>
            <a:outerShdw blurRad="50800" dist="38100" dir="2700000" algn="tl" rotWithShape="0">
              <a:srgbClr val="000000">
                <a:alpha val="42998"/>
              </a:srgbClr>
            </a:outerShdw>
          </a:effectLst>
        </p:spPr>
        <p:txBody>
          <a:bodyPr lIns="0" tIns="0" rIns="0" bIns="0" anchor="ctr">
            <a:noAutofit/>
          </a:bodyPr>
          <a:lstStyle/>
          <a:p>
            <a:pPr algn="ctr" eaLnBrk="0" hangingPunct="0">
              <a:lnSpc>
                <a:spcPct val="90000"/>
              </a:lnSpc>
              <a:spcBef>
                <a:spcPct val="50000"/>
              </a:spcBef>
              <a:buClr>
                <a:srgbClr val="FD0000"/>
              </a:buClr>
              <a:defRPr/>
            </a:pPr>
            <a:r>
              <a:rPr lang="en-US" b="1" kern="0" dirty="0" err="1">
                <a:solidFill>
                  <a:schemeClr val="bg1"/>
                </a:solidFill>
                <a:latin typeface="Arial" charset="0"/>
                <a:cs typeface="Arial" charset="0"/>
              </a:rPr>
              <a:t>DaaS</a:t>
            </a:r>
            <a:endParaRPr lang="en-US" b="1" kern="0" dirty="0">
              <a:solidFill>
                <a:schemeClr val="bg1"/>
              </a:solidFill>
              <a:latin typeface="Arial" charset="0"/>
              <a:cs typeface="Arial" charset="0"/>
            </a:endParaRPr>
          </a:p>
        </p:txBody>
      </p:sp>
      <p:sp>
        <p:nvSpPr>
          <p:cNvPr id="63" name="AutoShape 110"/>
          <p:cNvSpPr>
            <a:spLocks noChangeArrowheads="1"/>
          </p:cNvSpPr>
          <p:nvPr/>
        </p:nvSpPr>
        <p:spPr bwMode="auto">
          <a:xfrm>
            <a:off x="855742" y="4984502"/>
            <a:ext cx="1518699" cy="431281"/>
          </a:xfrm>
          <a:prstGeom prst="roundRect">
            <a:avLst>
              <a:gd name="adj" fmla="val 13931"/>
            </a:avLst>
          </a:prstGeom>
          <a:solidFill>
            <a:schemeClr val="accent3"/>
          </a:solidFill>
          <a:ln w="12700">
            <a:noFill/>
            <a:round/>
            <a:headEnd/>
            <a:tailEnd/>
          </a:ln>
          <a:effectLst>
            <a:outerShdw blurRad="50800" dist="38100" dir="2700000" algn="tl" rotWithShape="0">
              <a:srgbClr val="000000">
                <a:alpha val="42998"/>
              </a:srgbClr>
            </a:outerShdw>
          </a:effectLst>
        </p:spPr>
        <p:txBody>
          <a:bodyPr lIns="0" tIns="0" rIns="0" bIns="0" anchor="ctr">
            <a:noAutofit/>
          </a:bodyPr>
          <a:lstStyle/>
          <a:p>
            <a:pPr algn="ctr" eaLnBrk="0" hangingPunct="0">
              <a:lnSpc>
                <a:spcPct val="90000"/>
              </a:lnSpc>
              <a:spcBef>
                <a:spcPct val="50000"/>
              </a:spcBef>
              <a:buClr>
                <a:srgbClr val="FD0000"/>
              </a:buClr>
              <a:defRPr/>
            </a:pPr>
            <a:r>
              <a:rPr lang="en-US" b="1" kern="0" dirty="0">
                <a:solidFill>
                  <a:schemeClr val="bg1"/>
                </a:solidFill>
                <a:latin typeface="Arial" charset="0"/>
                <a:cs typeface="Arial" charset="0"/>
              </a:rPr>
              <a:t>PaaS</a:t>
            </a:r>
          </a:p>
        </p:txBody>
      </p:sp>
      <p:sp>
        <p:nvSpPr>
          <p:cNvPr id="16" name="ZoneTexte 15"/>
          <p:cNvSpPr txBox="1"/>
          <p:nvPr/>
        </p:nvSpPr>
        <p:spPr>
          <a:xfrm>
            <a:off x="-109721" y="4876452"/>
            <a:ext cx="1218883" cy="1219200"/>
          </a:xfrm>
          <a:prstGeom prst="rect">
            <a:avLst/>
          </a:prstGeom>
          <a:noFill/>
        </p:spPr>
        <p:txBody>
          <a:bodyPr wrap="none" lIns="0" tIns="0" rIns="0" bIns="0" rtlCol="0">
            <a:noAutofit/>
          </a:bodyPr>
          <a:lstStyle/>
          <a:p>
            <a:pPr>
              <a:lnSpc>
                <a:spcPct val="90000"/>
              </a:lnSpc>
            </a:pPr>
            <a:endParaRPr lang="fr-FR"/>
          </a:p>
        </p:txBody>
      </p:sp>
    </p:spTree>
    <p:extLst>
      <p:ext uri="{BB962C8B-B14F-4D97-AF65-F5344CB8AC3E}">
        <p14:creationId xmlns:p14="http://schemas.microsoft.com/office/powerpoint/2010/main" val="4193505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Effect transition="in" filter="wipe(left)">
                                      <p:cBhvr>
                                        <p:cTn id="13" dur="1000"/>
                                        <p:tgtEl>
                                          <p:spTgt spid="27">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wipe(left)">
                                      <p:cBhvr>
                                        <p:cTn id="17" dur="1000"/>
                                        <p:tgtEl>
                                          <p:spTgt spid="27">
                                            <p:txEl>
                                              <p:pRg st="1" end="1"/>
                                            </p:txEl>
                                          </p:spTgt>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27">
                                            <p:txEl>
                                              <p:pRg st="2" end="2"/>
                                            </p:txEl>
                                          </p:spTgt>
                                        </p:tgtEl>
                                        <p:attrNameLst>
                                          <p:attrName>style.visibility</p:attrName>
                                        </p:attrNameLst>
                                      </p:cBhvr>
                                      <p:to>
                                        <p:strVal val="visible"/>
                                      </p:to>
                                    </p:set>
                                    <p:animEffect transition="in" filter="wipe(left)">
                                      <p:cBhvr>
                                        <p:cTn id="21" dur="1000"/>
                                        <p:tgtEl>
                                          <p:spTgt spid="27">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p:cNvSpPr>
            <a:spLocks noGrp="1"/>
          </p:cNvSpPr>
          <p:nvPr>
            <p:ph type="title"/>
          </p:nvPr>
        </p:nvSpPr>
        <p:spPr/>
        <p:txBody>
          <a:bodyPr/>
          <a:lstStyle/>
          <a:p>
            <a:r>
              <a:rPr lang="en-US" smtClean="0"/>
              <a:t>Comprehensive Portfolio of Cloud Platform Services</a:t>
            </a:r>
            <a:br>
              <a:rPr lang="en-US" smtClean="0"/>
            </a:br>
            <a:endParaRPr lang="en-US" dirty="0"/>
          </a:p>
        </p:txBody>
      </p:sp>
      <p:grpSp>
        <p:nvGrpSpPr>
          <p:cNvPr id="2" name="Group 53"/>
          <p:cNvGrpSpPr>
            <a:grpSpLocks noChangeAspect="1"/>
          </p:cNvGrpSpPr>
          <p:nvPr/>
        </p:nvGrpSpPr>
        <p:grpSpPr>
          <a:xfrm>
            <a:off x="3427420" y="1043943"/>
            <a:ext cx="2641135" cy="3040380"/>
            <a:chOff x="4722811" y="1292352"/>
            <a:chExt cx="3908091" cy="4498848"/>
          </a:xfrm>
        </p:grpSpPr>
        <p:grpSp>
          <p:nvGrpSpPr>
            <p:cNvPr id="4" name="Group 52"/>
            <p:cNvGrpSpPr/>
            <p:nvPr/>
          </p:nvGrpSpPr>
          <p:grpSpPr>
            <a:xfrm>
              <a:off x="4722811" y="1292352"/>
              <a:ext cx="3908091" cy="4498848"/>
              <a:chOff x="4722811" y="1292352"/>
              <a:chExt cx="3908091" cy="4498848"/>
            </a:xfrm>
          </p:grpSpPr>
          <p:grpSp>
            <p:nvGrpSpPr>
              <p:cNvPr id="5" name="Group 48"/>
              <p:cNvGrpSpPr/>
              <p:nvPr/>
            </p:nvGrpSpPr>
            <p:grpSpPr>
              <a:xfrm>
                <a:off x="5245405" y="1292352"/>
                <a:ext cx="2862904" cy="2249424"/>
                <a:chOff x="5245405" y="1292352"/>
                <a:chExt cx="2862904" cy="2249424"/>
              </a:xfrm>
            </p:grpSpPr>
            <p:pic>
              <p:nvPicPr>
                <p:cNvPr id="45" name="Picture 44"/>
                <p:cNvPicPr>
                  <a:picLocks noChangeAspect="1"/>
                </p:cNvPicPr>
                <p:nvPr/>
              </p:nvPicPr>
              <p:blipFill>
                <a:blip r:embed="rId3" cstate="print"/>
                <a:stretch>
                  <a:fillRect/>
                </a:stretch>
              </p:blipFill>
              <p:spPr>
                <a:xfrm>
                  <a:off x="5245405" y="1292352"/>
                  <a:ext cx="2862904" cy="2249424"/>
                </a:xfrm>
                <a:prstGeom prst="rect">
                  <a:avLst/>
                </a:prstGeom>
              </p:spPr>
            </p:pic>
            <p:sp>
              <p:nvSpPr>
                <p:cNvPr id="46" name="TextBox 45"/>
                <p:cNvSpPr txBox="1"/>
                <p:nvPr/>
              </p:nvSpPr>
              <p:spPr>
                <a:xfrm>
                  <a:off x="5853565" y="1828800"/>
                  <a:ext cx="1654122" cy="643269"/>
                </a:xfrm>
                <a:prstGeom prst="rect">
                  <a:avLst/>
                </a:prstGeom>
                <a:noFill/>
              </p:spPr>
              <p:txBody>
                <a:bodyPr wrap="square" lIns="0" tIns="0" rIns="0" bIns="0" rtlCol="0" anchor="ctr">
                  <a:normAutofit/>
                </a:bodyPr>
                <a:lstStyle/>
                <a:p>
                  <a:pPr algn="ctr">
                    <a:defRPr/>
                  </a:pPr>
                  <a:r>
                    <a:rPr lang="en-US" sz="1200" dirty="0" smtClean="0">
                      <a:solidFill>
                        <a:schemeClr val="bg1"/>
                      </a:solidFill>
                      <a:latin typeface="Calibri"/>
                      <a:cs typeface="Calibri"/>
                    </a:rPr>
                    <a:t>Documents</a:t>
                  </a:r>
                </a:p>
                <a:p>
                  <a:pPr algn="ctr">
                    <a:defRPr/>
                  </a:pPr>
                  <a:r>
                    <a:rPr lang="en-US" sz="1200" dirty="0" smtClean="0">
                      <a:solidFill>
                        <a:schemeClr val="bg1"/>
                      </a:solidFill>
                      <a:latin typeface="Calibri"/>
                      <a:cs typeface="Calibri"/>
                    </a:rPr>
                    <a:t>Cloud</a:t>
                  </a:r>
                </a:p>
              </p:txBody>
            </p:sp>
          </p:grpSp>
          <p:grpSp>
            <p:nvGrpSpPr>
              <p:cNvPr id="6" name="Group 47"/>
              <p:cNvGrpSpPr/>
              <p:nvPr/>
            </p:nvGrpSpPr>
            <p:grpSpPr>
              <a:xfrm>
                <a:off x="6676856" y="2110324"/>
                <a:ext cx="1954046" cy="2862903"/>
                <a:chOff x="6676856" y="2110324"/>
                <a:chExt cx="1954046" cy="2862903"/>
              </a:xfrm>
            </p:grpSpPr>
            <p:pic>
              <p:nvPicPr>
                <p:cNvPr id="43" name="Picture 42"/>
                <p:cNvPicPr>
                  <a:picLocks noChangeAspect="1"/>
                </p:cNvPicPr>
                <p:nvPr/>
              </p:nvPicPr>
              <p:blipFill>
                <a:blip r:embed="rId4" cstate="print"/>
                <a:stretch>
                  <a:fillRect/>
                </a:stretch>
              </p:blipFill>
              <p:spPr>
                <a:xfrm>
                  <a:off x="6676856" y="2110324"/>
                  <a:ext cx="1954046" cy="2862903"/>
                </a:xfrm>
                <a:prstGeom prst="rect">
                  <a:avLst/>
                </a:prstGeom>
              </p:spPr>
            </p:pic>
            <p:sp>
              <p:nvSpPr>
                <p:cNvPr id="44" name="TextBox 43"/>
                <p:cNvSpPr txBox="1"/>
                <p:nvPr/>
              </p:nvSpPr>
              <p:spPr>
                <a:xfrm>
                  <a:off x="7506264" y="3161287"/>
                  <a:ext cx="1102748" cy="827061"/>
                </a:xfrm>
                <a:prstGeom prst="rect">
                  <a:avLst/>
                </a:prstGeom>
                <a:noFill/>
              </p:spPr>
              <p:txBody>
                <a:bodyPr wrap="square" lIns="0" tIns="0" rIns="0" bIns="0" rtlCol="0" anchor="ctr">
                  <a:normAutofit/>
                </a:bodyPr>
                <a:lstStyle/>
                <a:p>
                  <a:pPr algn="ctr">
                    <a:defRPr/>
                  </a:pPr>
                  <a:r>
                    <a:rPr lang="en-US" sz="1200" dirty="0" smtClean="0">
                      <a:solidFill>
                        <a:schemeClr val="bg1"/>
                      </a:solidFill>
                      <a:latin typeface="Calibri"/>
                      <a:cs typeface="Calibri"/>
                    </a:rPr>
                    <a:t>Process Cloud</a:t>
                  </a:r>
                </a:p>
              </p:txBody>
            </p:sp>
          </p:grpSp>
          <p:grpSp>
            <p:nvGrpSpPr>
              <p:cNvPr id="7" name="Group 50"/>
              <p:cNvGrpSpPr/>
              <p:nvPr/>
            </p:nvGrpSpPr>
            <p:grpSpPr>
              <a:xfrm>
                <a:off x="5245405" y="3541776"/>
                <a:ext cx="2862904" cy="2249424"/>
                <a:chOff x="5245405" y="3541776"/>
                <a:chExt cx="2862904" cy="2249424"/>
              </a:xfrm>
            </p:grpSpPr>
            <p:pic>
              <p:nvPicPr>
                <p:cNvPr id="41" name="Picture 40"/>
                <p:cNvPicPr>
                  <a:picLocks noChangeAspect="1"/>
                </p:cNvPicPr>
                <p:nvPr/>
              </p:nvPicPr>
              <p:blipFill>
                <a:blip r:embed="rId5" cstate="print"/>
                <a:stretch>
                  <a:fillRect/>
                </a:stretch>
              </p:blipFill>
              <p:spPr>
                <a:xfrm>
                  <a:off x="5245405" y="3541776"/>
                  <a:ext cx="2862904" cy="2249424"/>
                </a:xfrm>
                <a:prstGeom prst="rect">
                  <a:avLst/>
                </a:prstGeom>
              </p:spPr>
            </p:pic>
            <p:sp>
              <p:nvSpPr>
                <p:cNvPr id="42" name="TextBox 41"/>
                <p:cNvSpPr txBox="1"/>
                <p:nvPr/>
              </p:nvSpPr>
              <p:spPr>
                <a:xfrm>
                  <a:off x="5899512" y="4585669"/>
                  <a:ext cx="1562226" cy="643269"/>
                </a:xfrm>
                <a:prstGeom prst="rect">
                  <a:avLst/>
                </a:prstGeom>
                <a:noFill/>
              </p:spPr>
              <p:txBody>
                <a:bodyPr wrap="square" lIns="0" tIns="0" rIns="0" bIns="0" rtlCol="0" anchor="ctr">
                  <a:normAutofit/>
                </a:bodyPr>
                <a:lstStyle/>
                <a:p>
                  <a:pPr algn="ctr"/>
                  <a:r>
                    <a:rPr lang="en-US" sz="1200" dirty="0" smtClean="0">
                      <a:solidFill>
                        <a:schemeClr val="bg1"/>
                      </a:solidFill>
                      <a:latin typeface="Calibri"/>
                      <a:cs typeface="Calibri"/>
                    </a:rPr>
                    <a:t>Sites</a:t>
                  </a:r>
                </a:p>
                <a:p>
                  <a:pPr algn="ctr"/>
                  <a:r>
                    <a:rPr lang="en-US" sz="1200" dirty="0" smtClean="0">
                      <a:solidFill>
                        <a:schemeClr val="bg1"/>
                      </a:solidFill>
                      <a:latin typeface="Calibri"/>
                      <a:cs typeface="Calibri"/>
                    </a:rPr>
                    <a:t>Cloud</a:t>
                  </a:r>
                </a:p>
              </p:txBody>
            </p:sp>
          </p:grpSp>
          <p:grpSp>
            <p:nvGrpSpPr>
              <p:cNvPr id="8" name="Group 49"/>
              <p:cNvGrpSpPr/>
              <p:nvPr/>
            </p:nvGrpSpPr>
            <p:grpSpPr>
              <a:xfrm>
                <a:off x="4722811" y="2110324"/>
                <a:ext cx="1954046" cy="2862903"/>
                <a:chOff x="4722811" y="2110324"/>
                <a:chExt cx="1954046" cy="2862903"/>
              </a:xfrm>
            </p:grpSpPr>
            <p:pic>
              <p:nvPicPr>
                <p:cNvPr id="39" name="Picture 38"/>
                <p:cNvPicPr>
                  <a:picLocks noChangeAspect="1"/>
                </p:cNvPicPr>
                <p:nvPr/>
              </p:nvPicPr>
              <p:blipFill>
                <a:blip r:embed="rId6" cstate="print"/>
                <a:stretch>
                  <a:fillRect/>
                </a:stretch>
              </p:blipFill>
              <p:spPr>
                <a:xfrm>
                  <a:off x="4722811" y="2110324"/>
                  <a:ext cx="1954046" cy="2862903"/>
                </a:xfrm>
                <a:prstGeom prst="rect">
                  <a:avLst/>
                </a:prstGeom>
              </p:spPr>
            </p:pic>
            <p:sp>
              <p:nvSpPr>
                <p:cNvPr id="40" name="TextBox 39"/>
                <p:cNvSpPr txBox="1"/>
                <p:nvPr/>
              </p:nvSpPr>
              <p:spPr>
                <a:xfrm>
                  <a:off x="4749394" y="3109596"/>
                  <a:ext cx="1102748" cy="930443"/>
                </a:xfrm>
                <a:prstGeom prst="rect">
                  <a:avLst/>
                </a:prstGeom>
                <a:noFill/>
              </p:spPr>
              <p:txBody>
                <a:bodyPr wrap="square" lIns="0" tIns="0" rIns="0" bIns="0" rtlCol="0" anchor="ctr">
                  <a:normAutofit/>
                </a:bodyPr>
                <a:lstStyle/>
                <a:p>
                  <a:pPr algn="ctr">
                    <a:defRPr/>
                  </a:pPr>
                  <a:r>
                    <a:rPr lang="en-US" sz="1200" dirty="0" smtClean="0">
                      <a:solidFill>
                        <a:schemeClr val="bg1"/>
                      </a:solidFill>
                      <a:latin typeface="Calibri"/>
                      <a:cs typeface="Calibri"/>
                    </a:rPr>
                    <a:t>Social  Cloud</a:t>
                  </a:r>
                  <a:endParaRPr lang="en-US" sz="1200" dirty="0">
                    <a:solidFill>
                      <a:schemeClr val="bg1"/>
                    </a:solidFill>
                    <a:latin typeface="Calibri"/>
                    <a:cs typeface="Calibri"/>
                  </a:endParaRPr>
                </a:p>
              </p:txBody>
            </p:sp>
          </p:grpSp>
        </p:grpSp>
        <p:grpSp>
          <p:nvGrpSpPr>
            <p:cNvPr id="9" name="Group 51"/>
            <p:cNvGrpSpPr/>
            <p:nvPr/>
          </p:nvGrpSpPr>
          <p:grpSpPr>
            <a:xfrm>
              <a:off x="5865812" y="2743200"/>
              <a:ext cx="1654122" cy="1654122"/>
              <a:chOff x="5865812" y="2743200"/>
              <a:chExt cx="1654122" cy="1654122"/>
            </a:xfrm>
          </p:grpSpPr>
          <p:sp>
            <p:nvSpPr>
              <p:cNvPr id="32" name="Oval 31"/>
              <p:cNvSpPr>
                <a:spLocks noChangeAspect="1"/>
              </p:cNvSpPr>
              <p:nvPr/>
            </p:nvSpPr>
            <p:spPr>
              <a:xfrm>
                <a:off x="5865812" y="2743200"/>
                <a:ext cx="1654122" cy="1654122"/>
              </a:xfrm>
              <a:prstGeom prst="ellipse">
                <a:avLst/>
              </a:prstGeom>
              <a:solidFill>
                <a:schemeClr val="accent3"/>
              </a:solidFill>
              <a:ln>
                <a:noFill/>
              </a:ln>
              <a:effectLst>
                <a:outerShdw blurRad="63500" sx="102000" sy="102000" algn="ctr" rotWithShape="0">
                  <a:schemeClr val="accent3">
                    <a:lumMod val="50000"/>
                    <a:alpha val="40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3" name="TextBox 32"/>
              <p:cNvSpPr txBox="1"/>
              <p:nvPr/>
            </p:nvSpPr>
            <p:spPr>
              <a:xfrm>
                <a:off x="5872555" y="3322634"/>
                <a:ext cx="1623988" cy="484112"/>
              </a:xfrm>
              <a:prstGeom prst="rect">
                <a:avLst/>
              </a:prstGeom>
              <a:noFill/>
            </p:spPr>
            <p:txBody>
              <a:bodyPr wrap="square" lIns="0" tIns="0" rIns="0" bIns="0" rtlCol="0" anchor="ctr">
                <a:noAutofit/>
              </a:bodyPr>
              <a:lstStyle/>
              <a:p>
                <a:pPr algn="ctr">
                  <a:lnSpc>
                    <a:spcPct val="90000"/>
                  </a:lnSpc>
                  <a:defRPr/>
                </a:pPr>
                <a:r>
                  <a:rPr lang="en-US" sz="1200" b="1" cap="all" dirty="0" smtClean="0">
                    <a:solidFill>
                      <a:schemeClr val="bg1"/>
                    </a:solidFill>
                    <a:latin typeface="Calibri"/>
                    <a:cs typeface="Calibri"/>
                  </a:rPr>
                  <a:t>CONTENT AND</a:t>
                </a:r>
              </a:p>
              <a:p>
                <a:pPr algn="ctr">
                  <a:lnSpc>
                    <a:spcPct val="90000"/>
                  </a:lnSpc>
                  <a:defRPr/>
                </a:pPr>
                <a:r>
                  <a:rPr lang="en-US" sz="1200" b="1" cap="all" dirty="0" smtClean="0">
                    <a:solidFill>
                      <a:schemeClr val="bg1"/>
                    </a:solidFill>
                    <a:latin typeface="Calibri"/>
                    <a:cs typeface="Calibri"/>
                  </a:rPr>
                  <a:t>COLLABORATION</a:t>
                </a:r>
                <a:endParaRPr lang="en-US" sz="1200" b="1" cap="all" dirty="0">
                  <a:solidFill>
                    <a:schemeClr val="bg1"/>
                  </a:solidFill>
                  <a:latin typeface="Calibri"/>
                  <a:cs typeface="Calibri"/>
                </a:endParaRPr>
              </a:p>
            </p:txBody>
          </p:sp>
        </p:grpSp>
      </p:grpSp>
      <p:grpSp>
        <p:nvGrpSpPr>
          <p:cNvPr id="10" name="Group 28"/>
          <p:cNvGrpSpPr>
            <a:grpSpLocks noChangeAspect="1"/>
          </p:cNvGrpSpPr>
          <p:nvPr/>
        </p:nvGrpSpPr>
        <p:grpSpPr>
          <a:xfrm>
            <a:off x="6105843" y="1043943"/>
            <a:ext cx="2641133" cy="3040380"/>
            <a:chOff x="1884588" y="1219200"/>
            <a:chExt cx="3238051" cy="3727526"/>
          </a:xfrm>
        </p:grpSpPr>
        <p:grpSp>
          <p:nvGrpSpPr>
            <p:cNvPr id="11" name="Group 24"/>
            <p:cNvGrpSpPr/>
            <p:nvPr/>
          </p:nvGrpSpPr>
          <p:grpSpPr>
            <a:xfrm>
              <a:off x="2318760" y="1219200"/>
              <a:ext cx="2372062" cy="1863763"/>
              <a:chOff x="2318760" y="1219200"/>
              <a:chExt cx="2372062" cy="1863763"/>
            </a:xfrm>
          </p:grpSpPr>
          <p:pic>
            <p:nvPicPr>
              <p:cNvPr id="61" name="Picture 60"/>
              <p:cNvPicPr>
                <a:picLocks noChangeAspect="1"/>
              </p:cNvPicPr>
              <p:nvPr/>
            </p:nvPicPr>
            <p:blipFill>
              <a:blip r:embed="rId7" cstate="print"/>
              <a:stretch>
                <a:fillRect/>
              </a:stretch>
            </p:blipFill>
            <p:spPr>
              <a:xfrm>
                <a:off x="2318760" y="1219200"/>
                <a:ext cx="2372062" cy="1863763"/>
              </a:xfrm>
              <a:prstGeom prst="rect">
                <a:avLst/>
              </a:prstGeom>
            </p:spPr>
          </p:pic>
          <p:sp>
            <p:nvSpPr>
              <p:cNvPr id="62" name="TextBox 61"/>
              <p:cNvSpPr txBox="1"/>
              <p:nvPr/>
            </p:nvSpPr>
            <p:spPr>
              <a:xfrm>
                <a:off x="2818991" y="1676400"/>
                <a:ext cx="1371600" cy="533400"/>
              </a:xfrm>
              <a:prstGeom prst="rect">
                <a:avLst/>
              </a:prstGeom>
              <a:noFill/>
            </p:spPr>
            <p:txBody>
              <a:bodyPr wrap="square" lIns="0" tIns="0" rIns="0" bIns="0" rtlCol="0" anchor="ctr">
                <a:noAutofit/>
              </a:bodyPr>
              <a:lstStyle/>
              <a:p>
                <a:pPr algn="ctr"/>
                <a:r>
                  <a:rPr lang="en-US" sz="1200" dirty="0">
                    <a:solidFill>
                      <a:schemeClr val="bg1"/>
                    </a:solidFill>
                    <a:cs typeface="Calibri"/>
                  </a:rPr>
                  <a:t>Business </a:t>
                </a:r>
              </a:p>
              <a:p>
                <a:pPr algn="ctr"/>
                <a:r>
                  <a:rPr lang="en-US" sz="1200" dirty="0">
                    <a:solidFill>
                      <a:schemeClr val="bg1"/>
                    </a:solidFill>
                    <a:cs typeface="Calibri"/>
                  </a:rPr>
                  <a:t>Intelligence </a:t>
                </a:r>
                <a:r>
                  <a:rPr lang="en-US" sz="1200" dirty="0" smtClean="0">
                    <a:solidFill>
                      <a:schemeClr val="bg1"/>
                    </a:solidFill>
                    <a:cs typeface="Calibri"/>
                  </a:rPr>
                  <a:t>Cloud</a:t>
                </a:r>
                <a:endParaRPr lang="en-US" sz="1200" dirty="0">
                  <a:solidFill>
                    <a:schemeClr val="bg1"/>
                  </a:solidFill>
                  <a:cs typeface="Calibri"/>
                </a:endParaRPr>
              </a:p>
            </p:txBody>
          </p:sp>
        </p:grpSp>
        <p:grpSp>
          <p:nvGrpSpPr>
            <p:cNvPr id="12" name="Group 25"/>
            <p:cNvGrpSpPr/>
            <p:nvPr/>
          </p:nvGrpSpPr>
          <p:grpSpPr>
            <a:xfrm>
              <a:off x="3503613" y="1896932"/>
              <a:ext cx="1619026" cy="2372061"/>
              <a:chOff x="3503613" y="1896932"/>
              <a:chExt cx="1619026" cy="2372061"/>
            </a:xfrm>
          </p:grpSpPr>
          <p:pic>
            <p:nvPicPr>
              <p:cNvPr id="59" name="Picture 58"/>
              <p:cNvPicPr>
                <a:picLocks noChangeAspect="1"/>
              </p:cNvPicPr>
              <p:nvPr/>
            </p:nvPicPr>
            <p:blipFill>
              <a:blip r:embed="rId8" cstate="print"/>
              <a:stretch>
                <a:fillRect/>
              </a:stretch>
            </p:blipFill>
            <p:spPr>
              <a:xfrm>
                <a:off x="3503613" y="1896932"/>
                <a:ext cx="1619026" cy="2372061"/>
              </a:xfrm>
              <a:prstGeom prst="rect">
                <a:avLst/>
              </a:prstGeom>
            </p:spPr>
          </p:pic>
          <p:sp>
            <p:nvSpPr>
              <p:cNvPr id="60" name="TextBox 59"/>
              <p:cNvSpPr txBox="1"/>
              <p:nvPr/>
            </p:nvSpPr>
            <p:spPr>
              <a:xfrm>
                <a:off x="4189412" y="2781300"/>
                <a:ext cx="914400" cy="685800"/>
              </a:xfrm>
              <a:prstGeom prst="rect">
                <a:avLst/>
              </a:prstGeom>
              <a:noFill/>
            </p:spPr>
            <p:txBody>
              <a:bodyPr wrap="square" lIns="0" tIns="0" rIns="0" bIns="0" rtlCol="0" anchor="ctr">
                <a:noAutofit/>
              </a:bodyPr>
              <a:lstStyle/>
              <a:p>
                <a:pPr algn="ctr">
                  <a:defRPr/>
                </a:pPr>
                <a:r>
                  <a:rPr lang="en-US" sz="1200" dirty="0" smtClean="0">
                    <a:solidFill>
                      <a:schemeClr val="bg1"/>
                    </a:solidFill>
                    <a:latin typeface="Calibri"/>
                    <a:cs typeface="Calibri"/>
                  </a:rPr>
                  <a:t>Big Data </a:t>
                </a:r>
              </a:p>
              <a:p>
                <a:pPr algn="ctr">
                  <a:defRPr/>
                </a:pPr>
                <a:r>
                  <a:rPr lang="en-US" sz="1200" dirty="0" smtClean="0">
                    <a:solidFill>
                      <a:schemeClr val="bg1"/>
                    </a:solidFill>
                    <a:latin typeface="Calibri"/>
                    <a:cs typeface="Calibri"/>
                  </a:rPr>
                  <a:t>Discovery Cloud</a:t>
                </a:r>
              </a:p>
            </p:txBody>
          </p:sp>
        </p:grpSp>
        <p:grpSp>
          <p:nvGrpSpPr>
            <p:cNvPr id="13" name="Group 27"/>
            <p:cNvGrpSpPr/>
            <p:nvPr/>
          </p:nvGrpSpPr>
          <p:grpSpPr>
            <a:xfrm>
              <a:off x="2318760" y="3082963"/>
              <a:ext cx="2372062" cy="1863763"/>
              <a:chOff x="2318760" y="3082963"/>
              <a:chExt cx="2372062" cy="1863763"/>
            </a:xfrm>
          </p:grpSpPr>
          <p:pic>
            <p:nvPicPr>
              <p:cNvPr id="57" name="Picture 56"/>
              <p:cNvPicPr>
                <a:picLocks noChangeAspect="1"/>
              </p:cNvPicPr>
              <p:nvPr/>
            </p:nvPicPr>
            <p:blipFill>
              <a:blip r:embed="rId9" cstate="print"/>
              <a:stretch>
                <a:fillRect/>
              </a:stretch>
            </p:blipFill>
            <p:spPr>
              <a:xfrm>
                <a:off x="2318760" y="3082963"/>
                <a:ext cx="2372062" cy="1863763"/>
              </a:xfrm>
              <a:prstGeom prst="rect">
                <a:avLst/>
              </a:prstGeom>
            </p:spPr>
          </p:pic>
          <p:sp>
            <p:nvSpPr>
              <p:cNvPr id="58" name="TextBox 57"/>
              <p:cNvSpPr txBox="1"/>
              <p:nvPr/>
            </p:nvSpPr>
            <p:spPr>
              <a:xfrm>
                <a:off x="2857091" y="3962400"/>
                <a:ext cx="1295400" cy="533400"/>
              </a:xfrm>
              <a:prstGeom prst="rect">
                <a:avLst/>
              </a:prstGeom>
              <a:noFill/>
            </p:spPr>
            <p:txBody>
              <a:bodyPr wrap="square" lIns="0" tIns="0" rIns="0" bIns="0" rtlCol="0" anchor="ctr">
                <a:noAutofit/>
              </a:bodyPr>
              <a:lstStyle/>
              <a:p>
                <a:pPr algn="ctr">
                  <a:defRPr/>
                </a:pPr>
                <a:r>
                  <a:rPr lang="en-US" sz="1200" dirty="0">
                    <a:solidFill>
                      <a:schemeClr val="bg1"/>
                    </a:solidFill>
                    <a:cs typeface="Calibri"/>
                  </a:rPr>
                  <a:t>Big Data </a:t>
                </a:r>
              </a:p>
              <a:p>
                <a:pPr algn="ctr">
                  <a:defRPr/>
                </a:pPr>
                <a:r>
                  <a:rPr lang="en-US" sz="1200" dirty="0">
                    <a:solidFill>
                      <a:schemeClr val="bg1"/>
                    </a:solidFill>
                    <a:cs typeface="Calibri"/>
                  </a:rPr>
                  <a:t>Preparation</a:t>
                </a:r>
              </a:p>
              <a:p>
                <a:pPr algn="ctr">
                  <a:defRPr/>
                </a:pPr>
                <a:r>
                  <a:rPr lang="en-US" sz="1200" dirty="0">
                    <a:solidFill>
                      <a:schemeClr val="bg1"/>
                    </a:solidFill>
                    <a:cs typeface="Calibri"/>
                  </a:rPr>
                  <a:t>Cloud</a:t>
                </a:r>
              </a:p>
            </p:txBody>
          </p:sp>
        </p:grpSp>
        <p:grpSp>
          <p:nvGrpSpPr>
            <p:cNvPr id="14" name="Group 26"/>
            <p:cNvGrpSpPr/>
            <p:nvPr/>
          </p:nvGrpSpPr>
          <p:grpSpPr>
            <a:xfrm>
              <a:off x="1884588" y="1896932"/>
              <a:ext cx="1619026" cy="2372061"/>
              <a:chOff x="1884588" y="1896932"/>
              <a:chExt cx="1619026" cy="2372061"/>
            </a:xfrm>
          </p:grpSpPr>
          <p:pic>
            <p:nvPicPr>
              <p:cNvPr id="55" name="Picture 54"/>
              <p:cNvPicPr>
                <a:picLocks noChangeAspect="1"/>
              </p:cNvPicPr>
              <p:nvPr/>
            </p:nvPicPr>
            <p:blipFill>
              <a:blip r:embed="rId10" cstate="print"/>
              <a:stretch>
                <a:fillRect/>
              </a:stretch>
            </p:blipFill>
            <p:spPr>
              <a:xfrm>
                <a:off x="1884588" y="1896932"/>
                <a:ext cx="1619026" cy="2372061"/>
              </a:xfrm>
              <a:prstGeom prst="rect">
                <a:avLst/>
              </a:prstGeom>
            </p:spPr>
          </p:pic>
          <p:sp>
            <p:nvSpPr>
              <p:cNvPr id="56" name="TextBox 55"/>
              <p:cNvSpPr txBox="1"/>
              <p:nvPr/>
            </p:nvSpPr>
            <p:spPr>
              <a:xfrm>
                <a:off x="1903412" y="2738438"/>
                <a:ext cx="914400" cy="771525"/>
              </a:xfrm>
              <a:prstGeom prst="rect">
                <a:avLst/>
              </a:prstGeom>
              <a:noFill/>
            </p:spPr>
            <p:txBody>
              <a:bodyPr wrap="square" lIns="0" tIns="0" rIns="0" bIns="0" rtlCol="0" anchor="ctr">
                <a:normAutofit/>
              </a:bodyPr>
              <a:lstStyle/>
              <a:p>
                <a:pPr algn="ctr">
                  <a:defRPr/>
                </a:pPr>
                <a:r>
                  <a:rPr lang="en-US" sz="1200" dirty="0" smtClean="0">
                    <a:solidFill>
                      <a:schemeClr val="bg1"/>
                    </a:solidFill>
                    <a:latin typeface="Calibri"/>
                    <a:cs typeface="Calibri"/>
                  </a:rPr>
                  <a:t>Internet </a:t>
                </a:r>
              </a:p>
              <a:p>
                <a:pPr algn="ctr">
                  <a:defRPr/>
                </a:pPr>
                <a:r>
                  <a:rPr lang="en-US" sz="1200" dirty="0" smtClean="0">
                    <a:solidFill>
                      <a:schemeClr val="bg1"/>
                    </a:solidFill>
                    <a:latin typeface="Calibri"/>
                    <a:cs typeface="Calibri"/>
                  </a:rPr>
                  <a:t>of Things Cloud</a:t>
                </a:r>
                <a:endParaRPr lang="en-US" sz="1200" dirty="0">
                  <a:solidFill>
                    <a:schemeClr val="bg1"/>
                  </a:solidFill>
                  <a:latin typeface="Calibri"/>
                  <a:cs typeface="Calibri"/>
                </a:endParaRPr>
              </a:p>
            </p:txBody>
          </p:sp>
        </p:grpSp>
        <p:grpSp>
          <p:nvGrpSpPr>
            <p:cNvPr id="15" name="Group 23"/>
            <p:cNvGrpSpPr/>
            <p:nvPr/>
          </p:nvGrpSpPr>
          <p:grpSpPr>
            <a:xfrm>
              <a:off x="2817812" y="2438400"/>
              <a:ext cx="1371600" cy="1371600"/>
              <a:chOff x="2817812" y="2438400"/>
              <a:chExt cx="1371600" cy="1371600"/>
            </a:xfrm>
          </p:grpSpPr>
          <p:sp>
            <p:nvSpPr>
              <p:cNvPr id="53" name="Oval 52"/>
              <p:cNvSpPr>
                <a:spLocks noChangeAspect="1"/>
              </p:cNvSpPr>
              <p:nvPr/>
            </p:nvSpPr>
            <p:spPr>
              <a:xfrm>
                <a:off x="2817812" y="2438400"/>
                <a:ext cx="1371600" cy="1371600"/>
              </a:xfrm>
              <a:prstGeom prst="ellipse">
                <a:avLst/>
              </a:prstGeom>
              <a:ln/>
              <a:effectLst>
                <a:outerShdw blurRad="63500" sx="102000" sy="102000" algn="ctr" rotWithShape="0">
                  <a:schemeClr val="accent1">
                    <a:lumMod val="50000"/>
                    <a:alpha val="40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4" name="TextBox 53"/>
              <p:cNvSpPr txBox="1"/>
              <p:nvPr/>
            </p:nvSpPr>
            <p:spPr>
              <a:xfrm>
                <a:off x="2873646" y="2939597"/>
                <a:ext cx="1261625" cy="401426"/>
              </a:xfrm>
              <a:prstGeom prst="rect">
                <a:avLst/>
              </a:prstGeom>
              <a:noFill/>
            </p:spPr>
            <p:txBody>
              <a:bodyPr wrap="square" lIns="0" tIns="0" rIns="0" bIns="0" rtlCol="0" anchor="ctr">
                <a:noAutofit/>
              </a:bodyPr>
              <a:lstStyle/>
              <a:p>
                <a:pPr algn="ctr">
                  <a:lnSpc>
                    <a:spcPct val="90000"/>
                  </a:lnSpc>
                  <a:defRPr/>
                </a:pPr>
                <a:r>
                  <a:rPr lang="en-US" sz="1200" b="1" cap="all" dirty="0" smtClean="0">
                    <a:solidFill>
                      <a:schemeClr val="bg1"/>
                    </a:solidFill>
                    <a:latin typeface="Calibri"/>
                    <a:cs typeface="Calibri"/>
                  </a:rPr>
                  <a:t>BUSINESS</a:t>
                </a:r>
              </a:p>
              <a:p>
                <a:pPr algn="ctr">
                  <a:lnSpc>
                    <a:spcPct val="90000"/>
                  </a:lnSpc>
                  <a:defRPr/>
                </a:pPr>
                <a:r>
                  <a:rPr lang="en-US" sz="1200" b="1" cap="all" dirty="0" smtClean="0">
                    <a:solidFill>
                      <a:schemeClr val="bg1"/>
                    </a:solidFill>
                    <a:latin typeface="Calibri"/>
                    <a:cs typeface="Calibri"/>
                  </a:rPr>
                  <a:t>ANALYTICS</a:t>
                </a:r>
                <a:endParaRPr lang="en-US" sz="1200" b="1" cap="all" dirty="0">
                  <a:solidFill>
                    <a:schemeClr val="bg1"/>
                  </a:solidFill>
                  <a:latin typeface="Calibri"/>
                  <a:cs typeface="Calibri"/>
                </a:endParaRPr>
              </a:p>
            </p:txBody>
          </p:sp>
        </p:grpSp>
      </p:grpSp>
      <p:grpSp>
        <p:nvGrpSpPr>
          <p:cNvPr id="16" name="Group 20"/>
          <p:cNvGrpSpPr>
            <a:grpSpLocks noChangeAspect="1"/>
          </p:cNvGrpSpPr>
          <p:nvPr/>
        </p:nvGrpSpPr>
        <p:grpSpPr>
          <a:xfrm>
            <a:off x="2083083" y="3360423"/>
            <a:ext cx="2715937" cy="3040380"/>
            <a:chOff x="5029914" y="1750100"/>
            <a:chExt cx="3733564" cy="4179568"/>
          </a:xfrm>
        </p:grpSpPr>
        <p:grpSp>
          <p:nvGrpSpPr>
            <p:cNvPr id="17" name="Group 19"/>
            <p:cNvGrpSpPr/>
            <p:nvPr/>
          </p:nvGrpSpPr>
          <p:grpSpPr>
            <a:xfrm>
              <a:off x="5029914" y="1750100"/>
              <a:ext cx="3733564" cy="4179568"/>
              <a:chOff x="5029914" y="1750100"/>
              <a:chExt cx="3733564" cy="4179568"/>
            </a:xfrm>
          </p:grpSpPr>
          <p:grpSp>
            <p:nvGrpSpPr>
              <p:cNvPr id="18" name="Group 17"/>
              <p:cNvGrpSpPr/>
              <p:nvPr/>
            </p:nvGrpSpPr>
            <p:grpSpPr>
              <a:xfrm>
                <a:off x="6852284" y="3821962"/>
                <a:ext cx="1532877" cy="2107706"/>
                <a:chOff x="6852284" y="3821962"/>
                <a:chExt cx="1532877" cy="2107706"/>
              </a:xfrm>
            </p:grpSpPr>
            <p:pic>
              <p:nvPicPr>
                <p:cNvPr id="97" name="Picture 6"/>
                <p:cNvPicPr>
                  <a:picLocks noChangeAspect="1"/>
                </p:cNvPicPr>
                <p:nvPr/>
              </p:nvPicPr>
              <p:blipFill>
                <a:blip r:embed="rId11" cstate="print"/>
                <a:stretch>
                  <a:fillRect/>
                </a:stretch>
              </p:blipFill>
              <p:spPr>
                <a:xfrm>
                  <a:off x="6852284" y="3821962"/>
                  <a:ext cx="1532877" cy="2107706"/>
                </a:xfrm>
                <a:prstGeom prst="rect">
                  <a:avLst/>
                </a:prstGeom>
              </p:spPr>
            </p:pic>
            <p:sp>
              <p:nvSpPr>
                <p:cNvPr id="98" name="TextBox 97"/>
                <p:cNvSpPr txBox="1"/>
                <p:nvPr/>
              </p:nvSpPr>
              <p:spPr>
                <a:xfrm>
                  <a:off x="6856413" y="4786132"/>
                  <a:ext cx="1219200" cy="459777"/>
                </a:xfrm>
                <a:prstGeom prst="rect">
                  <a:avLst/>
                </a:prstGeom>
                <a:noFill/>
              </p:spPr>
              <p:txBody>
                <a:bodyPr wrap="square" lIns="0" tIns="0" rIns="0" bIns="0" rtlCol="0" anchor="ctr">
                  <a:noAutofit/>
                </a:bodyPr>
                <a:lstStyle/>
                <a:p>
                  <a:pPr algn="ctr">
                    <a:defRPr/>
                  </a:pPr>
                  <a:r>
                    <a:rPr lang="en-US" sz="1200" dirty="0" err="1" smtClean="0">
                      <a:solidFill>
                        <a:schemeClr val="bg2">
                          <a:lumMod val="25000"/>
                        </a:schemeClr>
                      </a:solidFill>
                      <a:latin typeface="Calibri"/>
                      <a:cs typeface="Calibri"/>
                    </a:rPr>
                    <a:t>NoSQL</a:t>
                  </a:r>
                  <a:endParaRPr lang="en-US" sz="1200" dirty="0">
                    <a:solidFill>
                      <a:schemeClr val="bg2">
                        <a:lumMod val="25000"/>
                      </a:schemeClr>
                    </a:solidFill>
                    <a:latin typeface="Calibri"/>
                    <a:cs typeface="Calibri"/>
                  </a:endParaRPr>
                </a:p>
                <a:p>
                  <a:pPr algn="ctr">
                    <a:defRPr/>
                  </a:pPr>
                  <a:r>
                    <a:rPr lang="en-US" sz="1200" dirty="0" smtClean="0">
                      <a:solidFill>
                        <a:schemeClr val="bg2">
                          <a:lumMod val="25000"/>
                        </a:schemeClr>
                      </a:solidFill>
                      <a:latin typeface="Calibri"/>
                      <a:cs typeface="Calibri"/>
                    </a:rPr>
                    <a:t>Database</a:t>
                  </a:r>
                </a:p>
                <a:p>
                  <a:pPr algn="ctr">
                    <a:defRPr/>
                  </a:pPr>
                  <a:r>
                    <a:rPr lang="en-US" sz="1200" dirty="0" smtClean="0">
                      <a:solidFill>
                        <a:schemeClr val="bg2">
                          <a:lumMod val="25000"/>
                        </a:schemeClr>
                      </a:solidFill>
                      <a:latin typeface="Calibri"/>
                      <a:cs typeface="Calibri"/>
                    </a:rPr>
                    <a:t>Cloud</a:t>
                  </a:r>
                </a:p>
              </p:txBody>
            </p:sp>
          </p:grpSp>
          <p:grpSp>
            <p:nvGrpSpPr>
              <p:cNvPr id="19" name="Group 14"/>
              <p:cNvGrpSpPr/>
              <p:nvPr/>
            </p:nvGrpSpPr>
            <p:grpSpPr>
              <a:xfrm>
                <a:off x="5029914" y="2202525"/>
                <a:ext cx="1830937" cy="1639327"/>
                <a:chOff x="5029914" y="2202525"/>
                <a:chExt cx="1830937" cy="1639327"/>
              </a:xfrm>
            </p:grpSpPr>
            <p:pic>
              <p:nvPicPr>
                <p:cNvPr id="95" name="Picture 9"/>
                <p:cNvPicPr>
                  <a:picLocks noChangeAspect="1"/>
                </p:cNvPicPr>
                <p:nvPr/>
              </p:nvPicPr>
              <p:blipFill>
                <a:blip r:embed="rId12" cstate="print"/>
                <a:stretch>
                  <a:fillRect/>
                </a:stretch>
              </p:blipFill>
              <p:spPr>
                <a:xfrm>
                  <a:off x="5029914" y="2202525"/>
                  <a:ext cx="1830937" cy="1639327"/>
                </a:xfrm>
                <a:prstGeom prst="rect">
                  <a:avLst/>
                </a:prstGeom>
              </p:spPr>
            </p:pic>
            <p:sp>
              <p:nvSpPr>
                <p:cNvPr id="96" name="TextBox 95"/>
                <p:cNvSpPr txBox="1"/>
                <p:nvPr/>
              </p:nvSpPr>
              <p:spPr>
                <a:xfrm>
                  <a:off x="5103812" y="2819400"/>
                  <a:ext cx="1194336" cy="483559"/>
                </a:xfrm>
                <a:prstGeom prst="rect">
                  <a:avLst/>
                </a:prstGeom>
                <a:noFill/>
              </p:spPr>
              <p:txBody>
                <a:bodyPr wrap="square" lIns="0" tIns="0" rIns="0" bIns="0" rtlCol="0" anchor="ctr">
                  <a:noAutofit/>
                </a:bodyPr>
                <a:lstStyle/>
                <a:p>
                  <a:pPr algn="ctr">
                    <a:defRPr/>
                  </a:pPr>
                  <a:r>
                    <a:rPr lang="en-US" sz="1200" dirty="0" smtClean="0">
                      <a:solidFill>
                        <a:schemeClr val="bg1"/>
                      </a:solidFill>
                      <a:latin typeface="Calibri"/>
                      <a:cs typeface="Calibri"/>
                    </a:rPr>
                    <a:t>Big Data</a:t>
                  </a:r>
                </a:p>
                <a:p>
                  <a:pPr algn="ctr">
                    <a:defRPr/>
                  </a:pPr>
                  <a:r>
                    <a:rPr lang="en-US" sz="1200" dirty="0" smtClean="0">
                      <a:solidFill>
                        <a:schemeClr val="bg1"/>
                      </a:solidFill>
                      <a:latin typeface="Calibri"/>
                      <a:cs typeface="Calibri"/>
                    </a:rPr>
                    <a:t>SQL Cloud</a:t>
                  </a:r>
                </a:p>
              </p:txBody>
            </p:sp>
          </p:grpSp>
          <p:grpSp>
            <p:nvGrpSpPr>
              <p:cNvPr id="20" name="Group 13"/>
              <p:cNvGrpSpPr/>
              <p:nvPr/>
            </p:nvGrpSpPr>
            <p:grpSpPr>
              <a:xfrm>
                <a:off x="6852284" y="2202525"/>
                <a:ext cx="1830937" cy="1639327"/>
                <a:chOff x="6852284" y="2202525"/>
                <a:chExt cx="1830937" cy="1639327"/>
              </a:xfrm>
            </p:grpSpPr>
            <p:pic>
              <p:nvPicPr>
                <p:cNvPr id="93" name="Picture 4"/>
                <p:cNvPicPr>
                  <a:picLocks noChangeAspect="1"/>
                </p:cNvPicPr>
                <p:nvPr/>
              </p:nvPicPr>
              <p:blipFill>
                <a:blip r:embed="rId13" cstate="print"/>
                <a:stretch>
                  <a:fillRect/>
                </a:stretch>
              </p:blipFill>
              <p:spPr>
                <a:xfrm>
                  <a:off x="6852284" y="2202525"/>
                  <a:ext cx="1830937" cy="1639327"/>
                </a:xfrm>
                <a:prstGeom prst="rect">
                  <a:avLst/>
                </a:prstGeom>
              </p:spPr>
            </p:pic>
            <p:sp>
              <p:nvSpPr>
                <p:cNvPr id="94" name="TextBox 93"/>
                <p:cNvSpPr txBox="1"/>
                <p:nvPr/>
              </p:nvSpPr>
              <p:spPr>
                <a:xfrm>
                  <a:off x="7401712" y="2787135"/>
                  <a:ext cx="1146573" cy="459778"/>
                </a:xfrm>
                <a:prstGeom prst="rect">
                  <a:avLst/>
                </a:prstGeom>
                <a:noFill/>
              </p:spPr>
              <p:txBody>
                <a:bodyPr wrap="square" lIns="0" tIns="0" rIns="0" bIns="0" rtlCol="0" anchor="ctr">
                  <a:noAutofit/>
                </a:bodyPr>
                <a:lstStyle/>
                <a:p>
                  <a:pPr algn="ctr">
                    <a:defRPr/>
                  </a:pPr>
                  <a:r>
                    <a:rPr lang="en-US" sz="1200" dirty="0" smtClean="0">
                      <a:solidFill>
                        <a:schemeClr val="bg1"/>
                      </a:solidFill>
                      <a:latin typeface="Calibri"/>
                      <a:cs typeface="Calibri"/>
                    </a:rPr>
                    <a:t>Exadata</a:t>
                  </a:r>
                </a:p>
                <a:p>
                  <a:pPr algn="ctr">
                    <a:defRPr/>
                  </a:pPr>
                  <a:r>
                    <a:rPr lang="en-US" sz="1200" dirty="0" smtClean="0">
                      <a:solidFill>
                        <a:schemeClr val="bg1"/>
                      </a:solidFill>
                      <a:latin typeface="Calibri"/>
                      <a:cs typeface="Calibri"/>
                    </a:rPr>
                    <a:t>Cloud</a:t>
                  </a:r>
                </a:p>
              </p:txBody>
            </p:sp>
          </p:grpSp>
          <p:grpSp>
            <p:nvGrpSpPr>
              <p:cNvPr id="21" name="Group 12"/>
              <p:cNvGrpSpPr/>
              <p:nvPr/>
            </p:nvGrpSpPr>
            <p:grpSpPr>
              <a:xfrm>
                <a:off x="6053910" y="1750100"/>
                <a:ext cx="1596747" cy="2107706"/>
                <a:chOff x="6053910" y="1750100"/>
                <a:chExt cx="1596747" cy="2107706"/>
              </a:xfrm>
            </p:grpSpPr>
            <p:pic>
              <p:nvPicPr>
                <p:cNvPr id="91" name="Picture 1"/>
                <p:cNvPicPr>
                  <a:picLocks noChangeAspect="1"/>
                </p:cNvPicPr>
                <p:nvPr/>
              </p:nvPicPr>
              <p:blipFill>
                <a:blip r:embed="rId14" cstate="print"/>
                <a:stretch>
                  <a:fillRect/>
                </a:stretch>
              </p:blipFill>
              <p:spPr>
                <a:xfrm>
                  <a:off x="6053910" y="1750100"/>
                  <a:ext cx="1596747" cy="2107706"/>
                </a:xfrm>
                <a:prstGeom prst="rect">
                  <a:avLst/>
                </a:prstGeom>
              </p:spPr>
            </p:pic>
            <p:sp>
              <p:nvSpPr>
                <p:cNvPr id="92" name="TextBox 91"/>
                <p:cNvSpPr txBox="1"/>
                <p:nvPr/>
              </p:nvSpPr>
              <p:spPr>
                <a:xfrm>
                  <a:off x="6268352" y="2263380"/>
                  <a:ext cx="1167864" cy="459778"/>
                </a:xfrm>
                <a:prstGeom prst="rect">
                  <a:avLst/>
                </a:prstGeom>
                <a:noFill/>
              </p:spPr>
              <p:txBody>
                <a:bodyPr wrap="square" lIns="0" tIns="0" rIns="0" bIns="0" rtlCol="0" anchor="ctr">
                  <a:normAutofit lnSpcReduction="10000"/>
                </a:bodyPr>
                <a:lstStyle/>
                <a:p>
                  <a:pPr algn="ctr">
                    <a:defRPr/>
                  </a:pPr>
                  <a:r>
                    <a:rPr lang="en-US" sz="1200" dirty="0" smtClean="0">
                      <a:solidFill>
                        <a:schemeClr val="bg1"/>
                      </a:solidFill>
                      <a:latin typeface="Calibri"/>
                      <a:cs typeface="Calibri"/>
                    </a:rPr>
                    <a:t>Big Data Cloud</a:t>
                  </a:r>
                </a:p>
              </p:txBody>
            </p:sp>
          </p:grpSp>
          <p:grpSp>
            <p:nvGrpSpPr>
              <p:cNvPr id="22" name="Group 18"/>
              <p:cNvGrpSpPr/>
              <p:nvPr/>
            </p:nvGrpSpPr>
            <p:grpSpPr>
              <a:xfrm>
                <a:off x="5323158" y="3821962"/>
                <a:ext cx="1589057" cy="2107706"/>
                <a:chOff x="5323158" y="3821962"/>
                <a:chExt cx="1589057" cy="2107706"/>
              </a:xfrm>
            </p:grpSpPr>
            <p:pic>
              <p:nvPicPr>
                <p:cNvPr id="89" name="Picture 7"/>
                <p:cNvPicPr>
                  <a:picLocks noChangeAspect="1"/>
                </p:cNvPicPr>
                <p:nvPr/>
              </p:nvPicPr>
              <p:blipFill>
                <a:blip r:embed="rId15" cstate="print"/>
                <a:stretch>
                  <a:fillRect/>
                </a:stretch>
              </p:blipFill>
              <p:spPr>
                <a:xfrm>
                  <a:off x="5323158" y="3821962"/>
                  <a:ext cx="1532877" cy="2107706"/>
                </a:xfrm>
                <a:prstGeom prst="rect">
                  <a:avLst/>
                </a:prstGeom>
              </p:spPr>
            </p:pic>
            <p:sp>
              <p:nvSpPr>
                <p:cNvPr id="90" name="TextBox 89"/>
                <p:cNvSpPr txBox="1"/>
                <p:nvPr/>
              </p:nvSpPr>
              <p:spPr>
                <a:xfrm>
                  <a:off x="5620943" y="4777406"/>
                  <a:ext cx="1291272" cy="407359"/>
                </a:xfrm>
                <a:prstGeom prst="rect">
                  <a:avLst/>
                </a:prstGeom>
                <a:noFill/>
              </p:spPr>
              <p:txBody>
                <a:bodyPr wrap="square" lIns="0" tIns="0" rIns="0" bIns="0" rtlCol="0" anchor="ctr">
                  <a:noAutofit/>
                </a:bodyPr>
                <a:lstStyle/>
                <a:p>
                  <a:pPr algn="ctr">
                    <a:defRPr/>
                  </a:pPr>
                  <a:r>
                    <a:rPr lang="en-US" sz="1200" dirty="0" smtClean="0">
                      <a:solidFill>
                        <a:srgbClr val="313D3F"/>
                      </a:solidFill>
                      <a:latin typeface="Calibri"/>
                      <a:cs typeface="Calibri"/>
                    </a:rPr>
                    <a:t>Database Backup</a:t>
                  </a:r>
                </a:p>
                <a:p>
                  <a:pPr algn="ctr">
                    <a:defRPr/>
                  </a:pPr>
                  <a:r>
                    <a:rPr lang="en-US" sz="1200" dirty="0" smtClean="0">
                      <a:solidFill>
                        <a:srgbClr val="313D3F"/>
                      </a:solidFill>
                      <a:latin typeface="Calibri"/>
                      <a:cs typeface="Calibri"/>
                    </a:rPr>
                    <a:t>Cloud</a:t>
                  </a:r>
                </a:p>
              </p:txBody>
            </p:sp>
          </p:grpSp>
          <p:grpSp>
            <p:nvGrpSpPr>
              <p:cNvPr id="23" name="Group 16"/>
              <p:cNvGrpSpPr/>
              <p:nvPr/>
            </p:nvGrpSpPr>
            <p:grpSpPr>
              <a:xfrm>
                <a:off x="6852284" y="3407864"/>
                <a:ext cx="1911194" cy="1639327"/>
                <a:chOff x="6852284" y="3407864"/>
                <a:chExt cx="1911194" cy="1639327"/>
              </a:xfrm>
            </p:grpSpPr>
            <p:pic>
              <p:nvPicPr>
                <p:cNvPr id="87" name="Picture 86"/>
                <p:cNvPicPr>
                  <a:picLocks noChangeAspect="1"/>
                </p:cNvPicPr>
                <p:nvPr/>
              </p:nvPicPr>
              <p:blipFill>
                <a:blip r:embed="rId16" cstate="print"/>
                <a:stretch>
                  <a:fillRect/>
                </a:stretch>
              </p:blipFill>
              <p:spPr>
                <a:xfrm>
                  <a:off x="6852284" y="3407864"/>
                  <a:ext cx="1830937" cy="1639327"/>
                </a:xfrm>
                <a:prstGeom prst="rect">
                  <a:avLst/>
                </a:prstGeom>
              </p:spPr>
            </p:pic>
            <p:sp>
              <p:nvSpPr>
                <p:cNvPr id="88" name="TextBox 87"/>
                <p:cNvSpPr txBox="1"/>
                <p:nvPr/>
              </p:nvSpPr>
              <p:spPr>
                <a:xfrm>
                  <a:off x="7616905" y="3898624"/>
                  <a:ext cx="1146573" cy="459778"/>
                </a:xfrm>
                <a:prstGeom prst="rect">
                  <a:avLst/>
                </a:prstGeom>
                <a:noFill/>
              </p:spPr>
              <p:txBody>
                <a:bodyPr wrap="square" lIns="0" tIns="0" rIns="0" bIns="0" rtlCol="0" anchor="ctr">
                  <a:normAutofit lnSpcReduction="10000"/>
                </a:bodyPr>
                <a:lstStyle/>
                <a:p>
                  <a:pPr algn="ctr">
                    <a:defRPr/>
                  </a:pPr>
                  <a:r>
                    <a:rPr lang="en-US" sz="1200" dirty="0" smtClean="0">
                      <a:solidFill>
                        <a:schemeClr val="bg1"/>
                      </a:solidFill>
                      <a:latin typeface="Calibri"/>
                      <a:cs typeface="Calibri"/>
                    </a:rPr>
                    <a:t>Database</a:t>
                  </a:r>
                </a:p>
                <a:p>
                  <a:pPr algn="ctr">
                    <a:defRPr/>
                  </a:pPr>
                  <a:r>
                    <a:rPr lang="en-US" sz="1200" dirty="0" smtClean="0">
                      <a:solidFill>
                        <a:schemeClr val="bg1"/>
                      </a:solidFill>
                      <a:latin typeface="Calibri"/>
                      <a:cs typeface="Calibri"/>
                    </a:rPr>
                    <a:t>Cloud</a:t>
                  </a:r>
                </a:p>
              </p:txBody>
            </p:sp>
          </p:grpSp>
          <p:grpSp>
            <p:nvGrpSpPr>
              <p:cNvPr id="24" name="Group 15"/>
              <p:cNvGrpSpPr/>
              <p:nvPr/>
            </p:nvGrpSpPr>
            <p:grpSpPr>
              <a:xfrm>
                <a:off x="5029914" y="3407864"/>
                <a:ext cx="1830937" cy="1639327"/>
                <a:chOff x="5029914" y="3407864"/>
                <a:chExt cx="1830937" cy="1639327"/>
              </a:xfrm>
            </p:grpSpPr>
            <p:pic>
              <p:nvPicPr>
                <p:cNvPr id="85" name="Picture 8"/>
                <p:cNvPicPr>
                  <a:picLocks noChangeAspect="1"/>
                </p:cNvPicPr>
                <p:nvPr/>
              </p:nvPicPr>
              <p:blipFill>
                <a:blip r:embed="rId17" cstate="print"/>
                <a:stretch>
                  <a:fillRect/>
                </a:stretch>
              </p:blipFill>
              <p:spPr>
                <a:xfrm>
                  <a:off x="5029914" y="3407864"/>
                  <a:ext cx="1830937" cy="1639327"/>
                </a:xfrm>
                <a:prstGeom prst="rect">
                  <a:avLst/>
                </a:prstGeom>
              </p:spPr>
            </p:pic>
            <p:sp>
              <p:nvSpPr>
                <p:cNvPr id="86" name="TextBox 85"/>
                <p:cNvSpPr txBox="1"/>
                <p:nvPr/>
              </p:nvSpPr>
              <p:spPr>
                <a:xfrm>
                  <a:off x="5029914" y="3729895"/>
                  <a:ext cx="1146573" cy="733258"/>
                </a:xfrm>
                <a:prstGeom prst="rect">
                  <a:avLst/>
                </a:prstGeom>
                <a:noFill/>
              </p:spPr>
              <p:txBody>
                <a:bodyPr wrap="square" lIns="0" tIns="0" rIns="0" bIns="0" rtlCol="0" anchor="ctr">
                  <a:normAutofit lnSpcReduction="10000"/>
                </a:bodyPr>
                <a:lstStyle/>
                <a:p>
                  <a:pPr algn="ctr">
                    <a:defRPr/>
                  </a:pPr>
                  <a:r>
                    <a:rPr lang="en-US" sz="1200" dirty="0" smtClean="0">
                      <a:solidFill>
                        <a:schemeClr val="bg1"/>
                      </a:solidFill>
                      <a:latin typeface="Calibri"/>
                      <a:cs typeface="Calibri"/>
                    </a:rPr>
                    <a:t>Big Data</a:t>
                  </a:r>
                </a:p>
                <a:p>
                  <a:pPr algn="ctr">
                    <a:defRPr/>
                  </a:pPr>
                  <a:r>
                    <a:rPr lang="en-US" sz="1200" dirty="0" smtClean="0">
                      <a:solidFill>
                        <a:schemeClr val="bg1"/>
                      </a:solidFill>
                      <a:latin typeface="Calibri"/>
                      <a:cs typeface="Calibri"/>
                    </a:rPr>
                    <a:t>Preparation Cloud</a:t>
                  </a:r>
                </a:p>
              </p:txBody>
            </p:sp>
          </p:grpSp>
        </p:grpSp>
        <p:grpSp>
          <p:nvGrpSpPr>
            <p:cNvPr id="25" name="Group 11"/>
            <p:cNvGrpSpPr/>
            <p:nvPr/>
          </p:nvGrpSpPr>
          <p:grpSpPr>
            <a:xfrm>
              <a:off x="6104393" y="3115809"/>
              <a:ext cx="1512916" cy="1512915"/>
              <a:chOff x="6104393" y="3115809"/>
              <a:chExt cx="1512916" cy="1512915"/>
            </a:xfrm>
          </p:grpSpPr>
          <p:sp>
            <p:nvSpPr>
              <p:cNvPr id="76" name="Oval 75"/>
              <p:cNvSpPr>
                <a:spLocks noChangeAspect="1"/>
              </p:cNvSpPr>
              <p:nvPr/>
            </p:nvSpPr>
            <p:spPr>
              <a:xfrm>
                <a:off x="6104393" y="3115809"/>
                <a:ext cx="1512916" cy="1512915"/>
              </a:xfrm>
              <a:prstGeom prst="ellipse">
                <a:avLst/>
              </a:prstGeom>
              <a:solidFill>
                <a:schemeClr val="accent4"/>
              </a:solidFill>
              <a:ln>
                <a:noFill/>
              </a:ln>
              <a:effectLst>
                <a:outerShdw blurRad="63500" sx="102000" sy="102000" algn="ctr" rotWithShape="0">
                  <a:schemeClr val="accent4">
                    <a:alpha val="40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7" name="TextBox 76"/>
              <p:cNvSpPr txBox="1"/>
              <p:nvPr/>
            </p:nvSpPr>
            <p:spPr>
              <a:xfrm>
                <a:off x="6165046" y="3534061"/>
                <a:ext cx="1391610" cy="609600"/>
              </a:xfrm>
              <a:prstGeom prst="rect">
                <a:avLst/>
              </a:prstGeom>
              <a:noFill/>
              <a:effectLst/>
            </p:spPr>
            <p:txBody>
              <a:bodyPr wrap="square" lIns="0" tIns="0" rIns="0" bIns="0" rtlCol="0" anchor="ctr">
                <a:normAutofit/>
              </a:bodyPr>
              <a:lstStyle/>
              <a:p>
                <a:pPr algn="ctr">
                  <a:lnSpc>
                    <a:spcPct val="90000"/>
                  </a:lnSpc>
                  <a:defRPr/>
                </a:pPr>
                <a:r>
                  <a:rPr lang="en-US" sz="1200" b="1" cap="all" dirty="0" smtClean="0">
                    <a:solidFill>
                      <a:schemeClr val="bg1"/>
                    </a:solidFill>
                    <a:latin typeface="Calibri"/>
                    <a:cs typeface="Calibri"/>
                  </a:rPr>
                  <a:t>Data</a:t>
                </a:r>
              </a:p>
              <a:p>
                <a:pPr algn="ctr">
                  <a:lnSpc>
                    <a:spcPct val="90000"/>
                  </a:lnSpc>
                  <a:defRPr/>
                </a:pPr>
                <a:r>
                  <a:rPr lang="en-US" sz="1200" b="1" cap="all" dirty="0" smtClean="0">
                    <a:solidFill>
                      <a:schemeClr val="bg1"/>
                    </a:solidFill>
                    <a:latin typeface="Calibri"/>
                    <a:cs typeface="Calibri"/>
                  </a:rPr>
                  <a:t>Management</a:t>
                </a:r>
                <a:endParaRPr lang="en-US" sz="1200" b="1" cap="all" dirty="0">
                  <a:solidFill>
                    <a:schemeClr val="bg1"/>
                  </a:solidFill>
                  <a:latin typeface="Calibri"/>
                  <a:cs typeface="Calibri"/>
                </a:endParaRPr>
              </a:p>
            </p:txBody>
          </p:sp>
        </p:grpSp>
      </p:grpSp>
      <p:grpSp>
        <p:nvGrpSpPr>
          <p:cNvPr id="26" name="Group 112"/>
          <p:cNvGrpSpPr>
            <a:grpSpLocks noChangeAspect="1"/>
          </p:cNvGrpSpPr>
          <p:nvPr/>
        </p:nvGrpSpPr>
        <p:grpSpPr>
          <a:xfrm>
            <a:off x="4776436" y="3360423"/>
            <a:ext cx="2642624" cy="3040380"/>
            <a:chOff x="4350304" y="1814868"/>
            <a:chExt cx="3576480" cy="4114800"/>
          </a:xfrm>
        </p:grpSpPr>
        <p:grpSp>
          <p:nvGrpSpPr>
            <p:cNvPr id="27" name="Group 93"/>
            <p:cNvGrpSpPr/>
            <p:nvPr/>
          </p:nvGrpSpPr>
          <p:grpSpPr>
            <a:xfrm>
              <a:off x="4350304" y="1814868"/>
              <a:ext cx="3576480" cy="4114800"/>
              <a:chOff x="4350304" y="1800937"/>
              <a:chExt cx="3576480" cy="4114800"/>
            </a:xfrm>
          </p:grpSpPr>
          <p:grpSp>
            <p:nvGrpSpPr>
              <p:cNvPr id="28" name="Group 85"/>
              <p:cNvGrpSpPr/>
              <p:nvPr/>
            </p:nvGrpSpPr>
            <p:grpSpPr>
              <a:xfrm>
                <a:off x="6139549" y="3858338"/>
                <a:ext cx="1787235" cy="2057399"/>
                <a:chOff x="6139550" y="3886202"/>
                <a:chExt cx="1787236" cy="2057400"/>
              </a:xfrm>
            </p:grpSpPr>
            <p:pic>
              <p:nvPicPr>
                <p:cNvPr id="117" name="Picture 116"/>
                <p:cNvPicPr>
                  <a:picLocks noChangeAspect="1"/>
                </p:cNvPicPr>
                <p:nvPr/>
              </p:nvPicPr>
              <p:blipFill>
                <a:blip r:embed="rId18" cstate="print"/>
                <a:stretch>
                  <a:fillRect/>
                </a:stretch>
              </p:blipFill>
              <p:spPr>
                <a:xfrm>
                  <a:off x="6139550" y="3886202"/>
                  <a:ext cx="1787236" cy="2057400"/>
                </a:xfrm>
                <a:prstGeom prst="rect">
                  <a:avLst/>
                </a:prstGeom>
              </p:spPr>
            </p:pic>
            <p:sp>
              <p:nvSpPr>
                <p:cNvPr id="118" name="TextBox 117"/>
                <p:cNvSpPr txBox="1"/>
                <p:nvPr/>
              </p:nvSpPr>
              <p:spPr>
                <a:xfrm>
                  <a:off x="6246813" y="4557532"/>
                  <a:ext cx="1524000" cy="459777"/>
                </a:xfrm>
                <a:prstGeom prst="rect">
                  <a:avLst/>
                </a:prstGeom>
                <a:noFill/>
              </p:spPr>
              <p:txBody>
                <a:bodyPr wrap="square" lIns="0" tIns="0" rIns="0" bIns="0" rtlCol="0" anchor="ctr">
                  <a:normAutofit lnSpcReduction="10000"/>
                </a:bodyPr>
                <a:lstStyle/>
                <a:p>
                  <a:pPr algn="ctr">
                    <a:defRPr/>
                  </a:pPr>
                  <a:r>
                    <a:rPr lang="en-US" sz="1200" dirty="0" smtClean="0">
                      <a:solidFill>
                        <a:schemeClr val="bg1"/>
                      </a:solidFill>
                      <a:latin typeface="Calibri"/>
                      <a:cs typeface="Calibri"/>
                    </a:rPr>
                    <a:t>Node </a:t>
                  </a:r>
                </a:p>
                <a:p>
                  <a:pPr algn="ctr">
                    <a:defRPr/>
                  </a:pPr>
                  <a:r>
                    <a:rPr lang="en-US" sz="1200" dirty="0" smtClean="0">
                      <a:solidFill>
                        <a:schemeClr val="bg1"/>
                      </a:solidFill>
                      <a:latin typeface="Calibri"/>
                      <a:cs typeface="Calibri"/>
                    </a:rPr>
                    <a:t>Cloud</a:t>
                  </a:r>
                </a:p>
              </p:txBody>
            </p:sp>
          </p:grpSp>
          <p:grpSp>
            <p:nvGrpSpPr>
              <p:cNvPr id="29" name="Group 86"/>
              <p:cNvGrpSpPr/>
              <p:nvPr/>
            </p:nvGrpSpPr>
            <p:grpSpPr>
              <a:xfrm>
                <a:off x="4350304" y="2406843"/>
                <a:ext cx="1787235" cy="2036617"/>
                <a:chOff x="4350304" y="2434706"/>
                <a:chExt cx="1787236" cy="2036618"/>
              </a:xfrm>
            </p:grpSpPr>
            <p:pic>
              <p:nvPicPr>
                <p:cNvPr id="115" name="Picture 114"/>
                <p:cNvPicPr>
                  <a:picLocks noChangeAspect="1"/>
                </p:cNvPicPr>
                <p:nvPr/>
              </p:nvPicPr>
              <p:blipFill>
                <a:blip r:embed="rId19" cstate="print"/>
                <a:stretch>
                  <a:fillRect/>
                </a:stretch>
              </p:blipFill>
              <p:spPr>
                <a:xfrm>
                  <a:off x="4350304" y="2434706"/>
                  <a:ext cx="1787236" cy="2036618"/>
                </a:xfrm>
                <a:prstGeom prst="rect">
                  <a:avLst/>
                </a:prstGeom>
              </p:spPr>
            </p:pic>
            <p:sp>
              <p:nvSpPr>
                <p:cNvPr id="116" name="TextBox 115"/>
                <p:cNvSpPr txBox="1"/>
                <p:nvPr/>
              </p:nvSpPr>
              <p:spPr>
                <a:xfrm>
                  <a:off x="4366675" y="3038691"/>
                  <a:ext cx="1194337" cy="483559"/>
                </a:xfrm>
                <a:prstGeom prst="rect">
                  <a:avLst/>
                </a:prstGeom>
                <a:noFill/>
              </p:spPr>
              <p:txBody>
                <a:bodyPr wrap="square" lIns="0" tIns="0" rIns="0" bIns="0" rtlCol="0" anchor="ctr">
                  <a:noAutofit/>
                </a:bodyPr>
                <a:lstStyle/>
                <a:p>
                  <a:pPr algn="ctr">
                    <a:defRPr/>
                  </a:pPr>
                  <a:r>
                    <a:rPr lang="en-US" sz="1200" dirty="0" smtClean="0">
                      <a:solidFill>
                        <a:schemeClr val="bg1"/>
                      </a:solidFill>
                      <a:latin typeface="Calibri"/>
                      <a:cs typeface="Calibri"/>
                    </a:rPr>
                    <a:t>Developer Cloud</a:t>
                  </a:r>
                </a:p>
              </p:txBody>
            </p:sp>
          </p:grpSp>
          <p:grpSp>
            <p:nvGrpSpPr>
              <p:cNvPr id="30" name="Group 84"/>
              <p:cNvGrpSpPr/>
              <p:nvPr/>
            </p:nvGrpSpPr>
            <p:grpSpPr>
              <a:xfrm>
                <a:off x="6139549" y="2406843"/>
                <a:ext cx="1787235" cy="2036617"/>
                <a:chOff x="6139550" y="2434706"/>
                <a:chExt cx="1787236" cy="2036618"/>
              </a:xfrm>
            </p:grpSpPr>
            <p:pic>
              <p:nvPicPr>
                <p:cNvPr id="113" name="Picture 112"/>
                <p:cNvPicPr>
                  <a:picLocks noChangeAspect="1"/>
                </p:cNvPicPr>
                <p:nvPr/>
              </p:nvPicPr>
              <p:blipFill>
                <a:blip r:embed="rId20" cstate="print"/>
                <a:stretch>
                  <a:fillRect/>
                </a:stretch>
              </p:blipFill>
              <p:spPr>
                <a:xfrm>
                  <a:off x="6139550" y="2434706"/>
                  <a:ext cx="1787236" cy="2036618"/>
                </a:xfrm>
                <a:prstGeom prst="rect">
                  <a:avLst/>
                </a:prstGeom>
              </p:spPr>
            </p:pic>
            <p:sp>
              <p:nvSpPr>
                <p:cNvPr id="114" name="TextBox 113"/>
                <p:cNvSpPr txBox="1"/>
                <p:nvPr/>
              </p:nvSpPr>
              <p:spPr>
                <a:xfrm>
                  <a:off x="6780212" y="3050582"/>
                  <a:ext cx="1146574" cy="459777"/>
                </a:xfrm>
                <a:prstGeom prst="rect">
                  <a:avLst/>
                </a:prstGeom>
                <a:noFill/>
              </p:spPr>
              <p:txBody>
                <a:bodyPr wrap="square" lIns="0" tIns="0" rIns="0" bIns="0" rtlCol="0" anchor="ctr">
                  <a:normAutofit lnSpcReduction="10000"/>
                </a:bodyPr>
                <a:lstStyle/>
                <a:p>
                  <a:pPr algn="ctr">
                    <a:defRPr/>
                  </a:pPr>
                  <a:r>
                    <a:rPr lang="en-US" sz="1200" dirty="0" smtClean="0">
                      <a:solidFill>
                        <a:schemeClr val="bg1"/>
                      </a:solidFill>
                      <a:latin typeface="Calibri"/>
                      <a:cs typeface="Calibri"/>
                    </a:rPr>
                    <a:t>Mobile</a:t>
                  </a:r>
                </a:p>
                <a:p>
                  <a:pPr algn="ctr">
                    <a:defRPr/>
                  </a:pPr>
                  <a:r>
                    <a:rPr lang="en-US" sz="1200" dirty="0" smtClean="0">
                      <a:solidFill>
                        <a:schemeClr val="bg1"/>
                      </a:solidFill>
                      <a:latin typeface="Calibri"/>
                      <a:cs typeface="Calibri"/>
                    </a:rPr>
                    <a:t>Cloud</a:t>
                  </a:r>
                </a:p>
              </p:txBody>
            </p:sp>
          </p:grpSp>
          <p:grpSp>
            <p:nvGrpSpPr>
              <p:cNvPr id="31" name="Group 83"/>
              <p:cNvGrpSpPr/>
              <p:nvPr/>
            </p:nvGrpSpPr>
            <p:grpSpPr>
              <a:xfrm>
                <a:off x="5075174" y="1800937"/>
                <a:ext cx="2124732" cy="2057399"/>
                <a:chOff x="5075174" y="1828800"/>
                <a:chExt cx="2124733" cy="2057400"/>
              </a:xfrm>
            </p:grpSpPr>
            <p:pic>
              <p:nvPicPr>
                <p:cNvPr id="111" name="Picture 110"/>
                <p:cNvPicPr>
                  <a:picLocks noChangeAspect="1"/>
                </p:cNvPicPr>
                <p:nvPr/>
              </p:nvPicPr>
              <p:blipFill>
                <a:blip r:embed="rId21" cstate="print"/>
                <a:stretch>
                  <a:fillRect/>
                </a:stretch>
              </p:blipFill>
              <p:spPr>
                <a:xfrm>
                  <a:off x="5075174" y="1828800"/>
                  <a:ext cx="2124733" cy="2057400"/>
                </a:xfrm>
                <a:prstGeom prst="rect">
                  <a:avLst/>
                </a:prstGeom>
              </p:spPr>
            </p:pic>
            <p:sp>
              <p:nvSpPr>
                <p:cNvPr id="112" name="TextBox 111"/>
                <p:cNvSpPr txBox="1"/>
                <p:nvPr/>
              </p:nvSpPr>
              <p:spPr>
                <a:xfrm>
                  <a:off x="5393020" y="2330483"/>
                  <a:ext cx="1512917" cy="459777"/>
                </a:xfrm>
                <a:prstGeom prst="rect">
                  <a:avLst/>
                </a:prstGeom>
                <a:noFill/>
              </p:spPr>
              <p:txBody>
                <a:bodyPr wrap="square" lIns="0" tIns="0" rIns="0" bIns="0" rtlCol="0" anchor="ctr">
                  <a:normAutofit lnSpcReduction="10000"/>
                </a:bodyPr>
                <a:lstStyle/>
                <a:p>
                  <a:pPr algn="ctr">
                    <a:defRPr/>
                  </a:pPr>
                  <a:r>
                    <a:rPr lang="en-US" sz="1200" dirty="0" smtClean="0">
                      <a:solidFill>
                        <a:schemeClr val="bg1"/>
                      </a:solidFill>
                      <a:latin typeface="Calibri"/>
                      <a:cs typeface="Calibri"/>
                    </a:rPr>
                    <a:t>Java </a:t>
                  </a:r>
                </a:p>
                <a:p>
                  <a:pPr algn="ctr">
                    <a:defRPr/>
                  </a:pPr>
                  <a:r>
                    <a:rPr lang="en-US" sz="1200" dirty="0" smtClean="0">
                      <a:solidFill>
                        <a:schemeClr val="bg1"/>
                      </a:solidFill>
                      <a:latin typeface="Calibri"/>
                      <a:cs typeface="Calibri"/>
                    </a:rPr>
                    <a:t>Cloud</a:t>
                  </a:r>
                </a:p>
              </p:txBody>
            </p:sp>
          </p:grpSp>
          <p:grpSp>
            <p:nvGrpSpPr>
              <p:cNvPr id="34" name="Group 90"/>
              <p:cNvGrpSpPr/>
              <p:nvPr/>
            </p:nvGrpSpPr>
            <p:grpSpPr>
              <a:xfrm>
                <a:off x="4350304" y="3858338"/>
                <a:ext cx="1797166" cy="2057399"/>
                <a:chOff x="4350304" y="3886202"/>
                <a:chExt cx="1797167" cy="2057400"/>
              </a:xfrm>
            </p:grpSpPr>
            <p:pic>
              <p:nvPicPr>
                <p:cNvPr id="109" name="Picture 108"/>
                <p:cNvPicPr>
                  <a:picLocks noChangeAspect="1"/>
                </p:cNvPicPr>
                <p:nvPr/>
              </p:nvPicPr>
              <p:blipFill>
                <a:blip r:embed="rId22" cstate="print"/>
                <a:stretch>
                  <a:fillRect/>
                </a:stretch>
              </p:blipFill>
              <p:spPr>
                <a:xfrm>
                  <a:off x="4350304" y="3886202"/>
                  <a:ext cx="1797167" cy="2057400"/>
                </a:xfrm>
                <a:prstGeom prst="rect">
                  <a:avLst/>
                </a:prstGeom>
              </p:spPr>
            </p:pic>
            <p:sp>
              <p:nvSpPr>
                <p:cNvPr id="110" name="TextBox 109"/>
                <p:cNvSpPr txBox="1"/>
                <p:nvPr/>
              </p:nvSpPr>
              <p:spPr>
                <a:xfrm>
                  <a:off x="4479064" y="4635020"/>
                  <a:ext cx="1539149" cy="483559"/>
                </a:xfrm>
                <a:prstGeom prst="rect">
                  <a:avLst/>
                </a:prstGeom>
                <a:noFill/>
              </p:spPr>
              <p:txBody>
                <a:bodyPr wrap="square" lIns="0" tIns="0" rIns="0" bIns="0" rtlCol="0" anchor="ctr">
                  <a:noAutofit/>
                </a:bodyPr>
                <a:lstStyle/>
                <a:p>
                  <a:pPr algn="ctr">
                    <a:defRPr/>
                  </a:pPr>
                  <a:r>
                    <a:rPr lang="en-US" sz="1200" dirty="0" smtClean="0">
                      <a:solidFill>
                        <a:schemeClr val="bg1"/>
                      </a:solidFill>
                      <a:latin typeface="Calibri"/>
                      <a:cs typeface="Calibri"/>
                    </a:rPr>
                    <a:t>Application</a:t>
                  </a:r>
                </a:p>
                <a:p>
                  <a:pPr algn="ctr">
                    <a:defRPr/>
                  </a:pPr>
                  <a:r>
                    <a:rPr lang="en-US" sz="1200" dirty="0" smtClean="0">
                      <a:solidFill>
                        <a:schemeClr val="bg1"/>
                      </a:solidFill>
                      <a:latin typeface="Calibri"/>
                      <a:cs typeface="Calibri"/>
                    </a:rPr>
                    <a:t>Builder</a:t>
                  </a:r>
                </a:p>
                <a:p>
                  <a:pPr algn="ctr">
                    <a:defRPr/>
                  </a:pPr>
                  <a:r>
                    <a:rPr lang="en-US" sz="1200" dirty="0" smtClean="0">
                      <a:solidFill>
                        <a:schemeClr val="bg1"/>
                      </a:solidFill>
                      <a:latin typeface="Calibri"/>
                      <a:cs typeface="Calibri"/>
                    </a:rPr>
                    <a:t>Cloud</a:t>
                  </a:r>
                </a:p>
              </p:txBody>
            </p:sp>
          </p:grpSp>
        </p:grpSp>
        <p:grpSp>
          <p:nvGrpSpPr>
            <p:cNvPr id="35" name="Group 111"/>
            <p:cNvGrpSpPr/>
            <p:nvPr/>
          </p:nvGrpSpPr>
          <p:grpSpPr>
            <a:xfrm>
              <a:off x="5382086" y="3135285"/>
              <a:ext cx="1512916" cy="1512915"/>
              <a:chOff x="5382086" y="3135285"/>
              <a:chExt cx="1512916" cy="1512915"/>
            </a:xfrm>
          </p:grpSpPr>
          <p:sp>
            <p:nvSpPr>
              <p:cNvPr id="102" name="Oval 101"/>
              <p:cNvSpPr>
                <a:spLocks noChangeAspect="1"/>
              </p:cNvSpPr>
              <p:nvPr/>
            </p:nvSpPr>
            <p:spPr>
              <a:xfrm>
                <a:off x="5382086" y="3135285"/>
                <a:ext cx="1512916" cy="1512915"/>
              </a:xfrm>
              <a:prstGeom prst="ellipse">
                <a:avLst/>
              </a:prstGeom>
              <a:solidFill>
                <a:schemeClr val="accent2"/>
              </a:solidFill>
              <a:ln>
                <a:noFill/>
              </a:ln>
              <a:effectLst>
                <a:outerShdw blurRad="63500" sx="102000" sy="102000" algn="ctr" rotWithShape="0">
                  <a:schemeClr val="accent2">
                    <a:lumMod val="75000"/>
                    <a:alpha val="40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3" name="TextBox 102"/>
              <p:cNvSpPr txBox="1"/>
              <p:nvPr/>
            </p:nvSpPr>
            <p:spPr>
              <a:xfrm>
                <a:off x="5442739" y="3553537"/>
                <a:ext cx="1391610" cy="609600"/>
              </a:xfrm>
              <a:prstGeom prst="rect">
                <a:avLst/>
              </a:prstGeom>
              <a:noFill/>
            </p:spPr>
            <p:txBody>
              <a:bodyPr wrap="square" lIns="0" tIns="0" rIns="0" bIns="0" rtlCol="0" anchor="ctr">
                <a:normAutofit/>
              </a:bodyPr>
              <a:lstStyle/>
              <a:p>
                <a:pPr algn="ctr">
                  <a:lnSpc>
                    <a:spcPct val="90000"/>
                  </a:lnSpc>
                  <a:defRPr/>
                </a:pPr>
                <a:r>
                  <a:rPr lang="en-US" sz="1200" b="1" cap="all" dirty="0" smtClean="0">
                    <a:solidFill>
                      <a:schemeClr val="bg1"/>
                    </a:solidFill>
                    <a:latin typeface="Calibri"/>
                    <a:cs typeface="Calibri"/>
                  </a:rPr>
                  <a:t>APPLICATION</a:t>
                </a:r>
              </a:p>
              <a:p>
                <a:pPr algn="ctr">
                  <a:lnSpc>
                    <a:spcPct val="90000"/>
                  </a:lnSpc>
                  <a:defRPr/>
                </a:pPr>
                <a:r>
                  <a:rPr lang="en-US" sz="1200" b="1" cap="all" dirty="0" smtClean="0">
                    <a:solidFill>
                      <a:schemeClr val="bg1"/>
                    </a:solidFill>
                    <a:latin typeface="Calibri"/>
                    <a:cs typeface="Calibri"/>
                  </a:rPr>
                  <a:t>DEVELOPMENT</a:t>
                </a:r>
                <a:endParaRPr lang="en-US" sz="1200" b="1" cap="all" dirty="0">
                  <a:solidFill>
                    <a:schemeClr val="bg1"/>
                  </a:solidFill>
                  <a:latin typeface="Calibri"/>
                  <a:cs typeface="Calibri"/>
                </a:endParaRPr>
              </a:p>
            </p:txBody>
          </p:sp>
        </p:grpSp>
      </p:grpSp>
      <p:grpSp>
        <p:nvGrpSpPr>
          <p:cNvPr id="36" name="Group 150"/>
          <p:cNvGrpSpPr>
            <a:grpSpLocks noChangeAspect="1"/>
          </p:cNvGrpSpPr>
          <p:nvPr/>
        </p:nvGrpSpPr>
        <p:grpSpPr>
          <a:xfrm>
            <a:off x="7452367" y="3360423"/>
            <a:ext cx="2629999" cy="3040380"/>
            <a:chOff x="8096201" y="1828800"/>
            <a:chExt cx="3559400" cy="4114800"/>
          </a:xfrm>
        </p:grpSpPr>
        <p:grpSp>
          <p:nvGrpSpPr>
            <p:cNvPr id="37" name="Group 147"/>
            <p:cNvGrpSpPr/>
            <p:nvPr/>
          </p:nvGrpSpPr>
          <p:grpSpPr>
            <a:xfrm>
              <a:off x="8096201" y="1828800"/>
              <a:ext cx="3559400" cy="4114800"/>
              <a:chOff x="8096201" y="1828800"/>
              <a:chExt cx="3559400" cy="4114800"/>
            </a:xfrm>
          </p:grpSpPr>
          <p:grpSp>
            <p:nvGrpSpPr>
              <p:cNvPr id="38" name="Group 145"/>
              <p:cNvGrpSpPr/>
              <p:nvPr/>
            </p:nvGrpSpPr>
            <p:grpSpPr>
              <a:xfrm>
                <a:off x="8574183" y="1828800"/>
                <a:ext cx="2618509" cy="2057400"/>
                <a:chOff x="8574183" y="1828800"/>
                <a:chExt cx="2618509" cy="2057400"/>
              </a:xfrm>
            </p:grpSpPr>
            <p:pic>
              <p:nvPicPr>
                <p:cNvPr id="134" name="Picture 133"/>
                <p:cNvPicPr>
                  <a:picLocks noChangeAspect="1"/>
                </p:cNvPicPr>
                <p:nvPr/>
              </p:nvPicPr>
              <p:blipFill>
                <a:blip r:embed="rId23" cstate="print"/>
                <a:stretch>
                  <a:fillRect/>
                </a:stretch>
              </p:blipFill>
              <p:spPr>
                <a:xfrm>
                  <a:off x="8574183" y="1828800"/>
                  <a:ext cx="2618509" cy="2057400"/>
                </a:xfrm>
                <a:prstGeom prst="rect">
                  <a:avLst/>
                </a:prstGeom>
              </p:spPr>
            </p:pic>
            <p:sp>
              <p:nvSpPr>
                <p:cNvPr id="135" name="TextBox 134"/>
                <p:cNvSpPr txBox="1"/>
                <p:nvPr/>
              </p:nvSpPr>
              <p:spPr>
                <a:xfrm>
                  <a:off x="9118851" y="2364075"/>
                  <a:ext cx="1514103" cy="588818"/>
                </a:xfrm>
                <a:prstGeom prst="rect">
                  <a:avLst/>
                </a:prstGeom>
                <a:noFill/>
              </p:spPr>
              <p:txBody>
                <a:bodyPr wrap="square" lIns="0" tIns="0" rIns="0" bIns="0" rtlCol="0" anchor="ctr">
                  <a:normAutofit/>
                </a:bodyPr>
                <a:lstStyle/>
                <a:p>
                  <a:pPr algn="ctr">
                    <a:defRPr/>
                  </a:pPr>
                  <a:r>
                    <a:rPr lang="en-US" sz="1200" dirty="0" smtClean="0">
                      <a:solidFill>
                        <a:schemeClr val="bg1"/>
                      </a:solidFill>
                      <a:latin typeface="Calibri"/>
                      <a:cs typeface="Calibri"/>
                    </a:rPr>
                    <a:t>Integration   Cloud</a:t>
                  </a:r>
                </a:p>
              </p:txBody>
            </p:sp>
          </p:grpSp>
          <p:grpSp>
            <p:nvGrpSpPr>
              <p:cNvPr id="47" name="Group 143"/>
              <p:cNvGrpSpPr/>
              <p:nvPr/>
            </p:nvGrpSpPr>
            <p:grpSpPr>
              <a:xfrm>
                <a:off x="9867471" y="2571693"/>
                <a:ext cx="1788130" cy="2618509"/>
                <a:chOff x="9867471" y="2571693"/>
                <a:chExt cx="1788130" cy="2618509"/>
              </a:xfrm>
            </p:grpSpPr>
            <p:pic>
              <p:nvPicPr>
                <p:cNvPr id="132" name="Picture 131"/>
                <p:cNvPicPr>
                  <a:picLocks noChangeAspect="1"/>
                </p:cNvPicPr>
                <p:nvPr/>
              </p:nvPicPr>
              <p:blipFill>
                <a:blip r:embed="rId24" cstate="print"/>
                <a:stretch>
                  <a:fillRect/>
                </a:stretch>
              </p:blipFill>
              <p:spPr>
                <a:xfrm>
                  <a:off x="9867471" y="2571693"/>
                  <a:ext cx="1787237" cy="2618509"/>
                </a:xfrm>
                <a:prstGeom prst="rect">
                  <a:avLst/>
                </a:prstGeom>
              </p:spPr>
            </p:pic>
            <p:sp>
              <p:nvSpPr>
                <p:cNvPr id="133" name="TextBox 132"/>
                <p:cNvSpPr txBox="1"/>
                <p:nvPr/>
              </p:nvSpPr>
              <p:spPr>
                <a:xfrm>
                  <a:off x="10646199" y="3400795"/>
                  <a:ext cx="1009402" cy="757052"/>
                </a:xfrm>
                <a:prstGeom prst="rect">
                  <a:avLst/>
                </a:prstGeom>
                <a:noFill/>
              </p:spPr>
              <p:txBody>
                <a:bodyPr wrap="square" lIns="0" tIns="0" rIns="0" bIns="0" rtlCol="0" anchor="ctr">
                  <a:normAutofit/>
                </a:bodyPr>
                <a:lstStyle/>
                <a:p>
                  <a:pPr algn="ctr">
                    <a:defRPr/>
                  </a:pPr>
                  <a:r>
                    <a:rPr lang="en-US" sz="1200" dirty="0" smtClean="0">
                      <a:solidFill>
                        <a:schemeClr val="bg1"/>
                      </a:solidFill>
                      <a:latin typeface="Calibri"/>
                      <a:cs typeface="Calibri"/>
                    </a:rPr>
                    <a:t>SOA</a:t>
                  </a:r>
                </a:p>
                <a:p>
                  <a:pPr algn="ctr">
                    <a:defRPr/>
                  </a:pPr>
                  <a:r>
                    <a:rPr lang="en-US" sz="1200" dirty="0" smtClean="0">
                      <a:solidFill>
                        <a:schemeClr val="bg1"/>
                      </a:solidFill>
                      <a:latin typeface="Calibri"/>
                      <a:cs typeface="Calibri"/>
                    </a:rPr>
                    <a:t>Cloud</a:t>
                  </a:r>
                </a:p>
              </p:txBody>
            </p:sp>
          </p:grpSp>
          <p:grpSp>
            <p:nvGrpSpPr>
              <p:cNvPr id="48" name="Group 144"/>
              <p:cNvGrpSpPr/>
              <p:nvPr/>
            </p:nvGrpSpPr>
            <p:grpSpPr>
              <a:xfrm>
                <a:off x="8566648" y="3886200"/>
                <a:ext cx="2618509" cy="2057400"/>
                <a:chOff x="8566648" y="3886200"/>
                <a:chExt cx="2618509" cy="2057400"/>
              </a:xfrm>
            </p:grpSpPr>
            <p:pic>
              <p:nvPicPr>
                <p:cNvPr id="130" name="Picture 129"/>
                <p:cNvPicPr>
                  <a:picLocks noChangeAspect="1"/>
                </p:cNvPicPr>
                <p:nvPr/>
              </p:nvPicPr>
              <p:blipFill>
                <a:blip r:embed="rId25" cstate="print"/>
                <a:stretch>
                  <a:fillRect/>
                </a:stretch>
              </p:blipFill>
              <p:spPr>
                <a:xfrm>
                  <a:off x="8566648" y="3886200"/>
                  <a:ext cx="2618509" cy="2057400"/>
                </a:xfrm>
                <a:prstGeom prst="rect">
                  <a:avLst/>
                </a:prstGeom>
              </p:spPr>
            </p:pic>
            <p:sp>
              <p:nvSpPr>
                <p:cNvPr id="131" name="TextBox 130"/>
                <p:cNvSpPr txBox="1"/>
                <p:nvPr/>
              </p:nvSpPr>
              <p:spPr>
                <a:xfrm>
                  <a:off x="9160910" y="4809194"/>
                  <a:ext cx="1429986" cy="588818"/>
                </a:xfrm>
                <a:prstGeom prst="rect">
                  <a:avLst/>
                </a:prstGeom>
                <a:noFill/>
              </p:spPr>
              <p:txBody>
                <a:bodyPr wrap="square" lIns="0" tIns="0" rIns="0" bIns="0" rtlCol="0" anchor="ctr">
                  <a:normAutofit/>
                </a:bodyPr>
                <a:lstStyle/>
                <a:p>
                  <a:pPr algn="ctr"/>
                  <a:r>
                    <a:rPr lang="en-US" sz="1200" dirty="0" smtClean="0">
                      <a:solidFill>
                        <a:schemeClr val="bg1"/>
                      </a:solidFill>
                      <a:latin typeface="Calibri"/>
                      <a:cs typeface="Calibri"/>
                    </a:rPr>
                    <a:t>GoldenGate Cloud</a:t>
                  </a:r>
                </a:p>
              </p:txBody>
            </p:sp>
          </p:grpSp>
          <p:grpSp>
            <p:nvGrpSpPr>
              <p:cNvPr id="49" name="Group 146"/>
              <p:cNvGrpSpPr/>
              <p:nvPr/>
            </p:nvGrpSpPr>
            <p:grpSpPr>
              <a:xfrm>
                <a:off x="8096201" y="2576945"/>
                <a:ext cx="1787237" cy="2618509"/>
                <a:chOff x="8096201" y="2576945"/>
                <a:chExt cx="1787237" cy="2618509"/>
              </a:xfrm>
            </p:grpSpPr>
            <p:pic>
              <p:nvPicPr>
                <p:cNvPr id="128" name="Picture 127"/>
                <p:cNvPicPr>
                  <a:picLocks noChangeAspect="1"/>
                </p:cNvPicPr>
                <p:nvPr/>
              </p:nvPicPr>
              <p:blipFill>
                <a:blip r:embed="rId26" cstate="print"/>
                <a:stretch>
                  <a:fillRect/>
                </a:stretch>
              </p:blipFill>
              <p:spPr>
                <a:xfrm>
                  <a:off x="8096201" y="2576945"/>
                  <a:ext cx="1787237" cy="2618509"/>
                </a:xfrm>
                <a:prstGeom prst="rect">
                  <a:avLst/>
                </a:prstGeom>
              </p:spPr>
            </p:pic>
            <p:sp>
              <p:nvSpPr>
                <p:cNvPr id="129" name="TextBox 128"/>
                <p:cNvSpPr txBox="1"/>
                <p:nvPr/>
              </p:nvSpPr>
              <p:spPr>
                <a:xfrm>
                  <a:off x="8122693" y="3441872"/>
                  <a:ext cx="1009403" cy="851683"/>
                </a:xfrm>
                <a:prstGeom prst="rect">
                  <a:avLst/>
                </a:prstGeom>
                <a:noFill/>
              </p:spPr>
              <p:txBody>
                <a:bodyPr wrap="square" lIns="0" tIns="0" rIns="0" bIns="0" rtlCol="0" anchor="ctr">
                  <a:normAutofit/>
                </a:bodyPr>
                <a:lstStyle/>
                <a:p>
                  <a:pPr algn="ctr">
                    <a:defRPr/>
                  </a:pPr>
                  <a:r>
                    <a:rPr lang="en-US" sz="1200" dirty="0" smtClean="0">
                      <a:solidFill>
                        <a:schemeClr val="bg1"/>
                      </a:solidFill>
                      <a:latin typeface="Calibri"/>
                      <a:cs typeface="Calibri"/>
                    </a:rPr>
                    <a:t>Internet </a:t>
                  </a:r>
                </a:p>
                <a:p>
                  <a:pPr algn="ctr">
                    <a:defRPr/>
                  </a:pPr>
                  <a:r>
                    <a:rPr lang="en-US" sz="1200" dirty="0" smtClean="0">
                      <a:solidFill>
                        <a:schemeClr val="bg1"/>
                      </a:solidFill>
                      <a:latin typeface="Calibri"/>
                      <a:cs typeface="Calibri"/>
                    </a:rPr>
                    <a:t>of Things Cloud</a:t>
                  </a:r>
                  <a:endParaRPr lang="en-US" sz="1200" dirty="0">
                    <a:solidFill>
                      <a:schemeClr val="bg1"/>
                    </a:solidFill>
                    <a:latin typeface="Calibri"/>
                    <a:cs typeface="Calibri"/>
                  </a:endParaRPr>
                </a:p>
              </p:txBody>
            </p:sp>
          </p:grpSp>
        </p:grpSp>
        <p:grpSp>
          <p:nvGrpSpPr>
            <p:cNvPr id="50" name="Group 149"/>
            <p:cNvGrpSpPr/>
            <p:nvPr/>
          </p:nvGrpSpPr>
          <p:grpSpPr>
            <a:xfrm>
              <a:off x="9122948" y="3129743"/>
              <a:ext cx="1512916" cy="1512915"/>
              <a:chOff x="9122948" y="3129743"/>
              <a:chExt cx="1512916" cy="1512915"/>
            </a:xfrm>
          </p:grpSpPr>
          <p:sp>
            <p:nvSpPr>
              <p:cNvPr id="122" name="Oval 121"/>
              <p:cNvSpPr>
                <a:spLocks noChangeAspect="1"/>
              </p:cNvSpPr>
              <p:nvPr/>
            </p:nvSpPr>
            <p:spPr>
              <a:xfrm>
                <a:off x="9122948" y="3129743"/>
                <a:ext cx="1512916" cy="1512915"/>
              </a:xfrm>
              <a:prstGeom prst="ellipse">
                <a:avLst/>
              </a:prstGeom>
              <a:solidFill>
                <a:schemeClr val="accent6">
                  <a:lumMod val="75000"/>
                </a:schemeClr>
              </a:solidFill>
              <a:ln>
                <a:noFill/>
              </a:ln>
              <a:effectLst>
                <a:outerShdw blurRad="50800" dist="38100" dir="21300000" algn="tl" rotWithShape="0">
                  <a:schemeClr val="accent6">
                    <a:lumMod val="50000"/>
                    <a:alpha val="43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23" name="TextBox 122"/>
              <p:cNvSpPr txBox="1"/>
              <p:nvPr/>
            </p:nvSpPr>
            <p:spPr>
              <a:xfrm>
                <a:off x="9201107" y="3610536"/>
                <a:ext cx="1356599" cy="551328"/>
              </a:xfrm>
              <a:prstGeom prst="rect">
                <a:avLst/>
              </a:prstGeom>
              <a:noFill/>
              <a:effectLst/>
            </p:spPr>
            <p:txBody>
              <a:bodyPr wrap="square" lIns="0" tIns="0" rIns="0" bIns="0" rtlCol="0" anchor="ctr">
                <a:normAutofit/>
              </a:bodyPr>
              <a:lstStyle/>
              <a:p>
                <a:pPr algn="ctr">
                  <a:lnSpc>
                    <a:spcPct val="90000"/>
                  </a:lnSpc>
                  <a:defRPr/>
                </a:pPr>
                <a:r>
                  <a:rPr lang="en-US" sz="1200" b="1" cap="all" dirty="0" smtClean="0">
                    <a:solidFill>
                      <a:schemeClr val="bg1"/>
                    </a:solidFill>
                    <a:latin typeface="Calibri"/>
                    <a:cs typeface="Calibri"/>
                  </a:rPr>
                  <a:t>INTEGRATION</a:t>
                </a:r>
                <a:endParaRPr lang="en-US" sz="1200" b="1" cap="all" dirty="0">
                  <a:solidFill>
                    <a:schemeClr val="bg1"/>
                  </a:solidFill>
                  <a:latin typeface="Calibri"/>
                  <a:cs typeface="Calibri"/>
                </a:endParaRPr>
              </a:p>
            </p:txBody>
          </p:sp>
        </p:grpSp>
      </p:grpSp>
      <p:grpSp>
        <p:nvGrpSpPr>
          <p:cNvPr id="51" name="Group 152"/>
          <p:cNvGrpSpPr/>
          <p:nvPr/>
        </p:nvGrpSpPr>
        <p:grpSpPr>
          <a:xfrm>
            <a:off x="8711100" y="1043943"/>
            <a:ext cx="2793512" cy="3040380"/>
            <a:chOff x="8711100" y="1043940"/>
            <a:chExt cx="2793512" cy="3040380"/>
          </a:xfrm>
        </p:grpSpPr>
        <p:grpSp>
          <p:nvGrpSpPr>
            <p:cNvPr id="52" name="Group 66"/>
            <p:cNvGrpSpPr/>
            <p:nvPr/>
          </p:nvGrpSpPr>
          <p:grpSpPr>
            <a:xfrm>
              <a:off x="8711100" y="1043940"/>
              <a:ext cx="2793512" cy="3040380"/>
              <a:chOff x="4227509" y="1773074"/>
              <a:chExt cx="3761651" cy="4094072"/>
            </a:xfrm>
          </p:grpSpPr>
          <p:grpSp>
            <p:nvGrpSpPr>
              <p:cNvPr id="63" name="Group 62"/>
              <p:cNvGrpSpPr/>
              <p:nvPr/>
            </p:nvGrpSpPr>
            <p:grpSpPr>
              <a:xfrm>
                <a:off x="4341812" y="1773074"/>
                <a:ext cx="3544740" cy="2052219"/>
                <a:chOff x="4341812" y="1773074"/>
                <a:chExt cx="3544740" cy="2052219"/>
              </a:xfrm>
            </p:grpSpPr>
            <p:pic>
              <p:nvPicPr>
                <p:cNvPr id="148" name="Picture 147"/>
                <p:cNvPicPr>
                  <a:picLocks noChangeAspect="1"/>
                </p:cNvPicPr>
                <p:nvPr/>
              </p:nvPicPr>
              <p:blipFill>
                <a:blip r:embed="rId27" cstate="print"/>
                <a:stretch>
                  <a:fillRect/>
                </a:stretch>
              </p:blipFill>
              <p:spPr>
                <a:xfrm>
                  <a:off x="4341812" y="1773074"/>
                  <a:ext cx="3544740" cy="2052219"/>
                </a:xfrm>
                <a:prstGeom prst="rect">
                  <a:avLst/>
                </a:prstGeom>
              </p:spPr>
            </p:pic>
            <p:sp>
              <p:nvSpPr>
                <p:cNvPr id="149" name="TextBox 148"/>
                <p:cNvSpPr txBox="1"/>
                <p:nvPr/>
              </p:nvSpPr>
              <p:spPr>
                <a:xfrm>
                  <a:off x="5009280" y="2316898"/>
                  <a:ext cx="2209800" cy="588356"/>
                </a:xfrm>
                <a:prstGeom prst="rect">
                  <a:avLst/>
                </a:prstGeom>
                <a:noFill/>
              </p:spPr>
              <p:txBody>
                <a:bodyPr wrap="square" lIns="0" tIns="0" rIns="0" bIns="0" rtlCol="0" anchor="ctr">
                  <a:noAutofit/>
                </a:bodyPr>
                <a:lstStyle/>
                <a:p>
                  <a:pPr algn="ctr">
                    <a:defRPr/>
                  </a:pPr>
                  <a:r>
                    <a:rPr lang="en-US" sz="1200" dirty="0">
                      <a:solidFill>
                        <a:schemeClr val="bg1"/>
                      </a:solidFill>
                      <a:latin typeface="Calibri"/>
                      <a:cs typeface="Calibri"/>
                    </a:rPr>
                    <a:t>Application</a:t>
                  </a:r>
                </a:p>
                <a:p>
                  <a:pPr algn="ctr">
                    <a:defRPr/>
                  </a:pPr>
                  <a:r>
                    <a:rPr lang="en-US" sz="1200" dirty="0">
                      <a:solidFill>
                        <a:schemeClr val="bg1"/>
                      </a:solidFill>
                      <a:latin typeface="Calibri"/>
                      <a:cs typeface="Calibri"/>
                    </a:rPr>
                    <a:t>Performance </a:t>
                  </a:r>
                  <a:r>
                    <a:rPr lang="en-US" sz="1200" dirty="0" smtClean="0">
                      <a:solidFill>
                        <a:schemeClr val="bg1"/>
                      </a:solidFill>
                      <a:latin typeface="Calibri"/>
                      <a:cs typeface="Calibri"/>
                    </a:rPr>
                    <a:t>Monitoring Cloud</a:t>
                  </a:r>
                </a:p>
              </p:txBody>
            </p:sp>
          </p:grpSp>
          <p:grpSp>
            <p:nvGrpSpPr>
              <p:cNvPr id="64" name="Group 64"/>
              <p:cNvGrpSpPr/>
              <p:nvPr/>
            </p:nvGrpSpPr>
            <p:grpSpPr>
              <a:xfrm>
                <a:off x="4227509" y="2799184"/>
                <a:ext cx="1876308" cy="3065628"/>
                <a:chOff x="4227509" y="2799184"/>
                <a:chExt cx="1876308" cy="3065628"/>
              </a:xfrm>
            </p:grpSpPr>
            <p:pic>
              <p:nvPicPr>
                <p:cNvPr id="146" name="Picture 145"/>
                <p:cNvPicPr>
                  <a:picLocks noChangeAspect="1"/>
                </p:cNvPicPr>
                <p:nvPr/>
              </p:nvPicPr>
              <p:blipFill>
                <a:blip r:embed="rId28" cstate="print"/>
                <a:stretch>
                  <a:fillRect/>
                </a:stretch>
              </p:blipFill>
              <p:spPr>
                <a:xfrm>
                  <a:off x="4341812" y="2799184"/>
                  <a:ext cx="1762005" cy="3065628"/>
                </a:xfrm>
                <a:prstGeom prst="rect">
                  <a:avLst/>
                </a:prstGeom>
              </p:spPr>
            </p:pic>
            <p:sp>
              <p:nvSpPr>
                <p:cNvPr id="147" name="TextBox 146"/>
                <p:cNvSpPr txBox="1"/>
                <p:nvPr/>
              </p:nvSpPr>
              <p:spPr>
                <a:xfrm>
                  <a:off x="4227509" y="4061239"/>
                  <a:ext cx="1401657" cy="480849"/>
                </a:xfrm>
                <a:prstGeom prst="rect">
                  <a:avLst/>
                </a:prstGeom>
                <a:noFill/>
              </p:spPr>
              <p:txBody>
                <a:bodyPr wrap="square" lIns="0" tIns="0" rIns="0" bIns="0" rtlCol="0" anchor="ctr">
                  <a:noAutofit/>
                </a:bodyPr>
                <a:lstStyle/>
                <a:p>
                  <a:pPr algn="ctr">
                    <a:defRPr/>
                  </a:pPr>
                  <a:r>
                    <a:rPr lang="en-US" sz="1200" dirty="0" smtClean="0">
                      <a:solidFill>
                        <a:schemeClr val="bg1"/>
                      </a:solidFill>
                      <a:latin typeface="Calibri"/>
                      <a:cs typeface="Calibri"/>
                    </a:rPr>
                    <a:t>IT</a:t>
                  </a:r>
                </a:p>
                <a:p>
                  <a:pPr algn="ctr">
                    <a:defRPr/>
                  </a:pPr>
                  <a:r>
                    <a:rPr lang="en-US" sz="1200" dirty="0" smtClean="0">
                      <a:solidFill>
                        <a:schemeClr val="bg1"/>
                      </a:solidFill>
                      <a:latin typeface="Calibri"/>
                      <a:cs typeface="Calibri"/>
                    </a:rPr>
                    <a:t>Analytics </a:t>
                  </a:r>
                </a:p>
                <a:p>
                  <a:pPr algn="ctr">
                    <a:defRPr/>
                  </a:pPr>
                  <a:r>
                    <a:rPr lang="en-US" sz="1200" dirty="0" smtClean="0">
                      <a:solidFill>
                        <a:schemeClr val="bg1"/>
                      </a:solidFill>
                      <a:latin typeface="Calibri"/>
                      <a:cs typeface="Calibri"/>
                    </a:rPr>
                    <a:t>Cloud</a:t>
                  </a:r>
                </a:p>
              </p:txBody>
            </p:sp>
          </p:grpSp>
          <p:grpSp>
            <p:nvGrpSpPr>
              <p:cNvPr id="65" name="Group 63"/>
              <p:cNvGrpSpPr/>
              <p:nvPr/>
            </p:nvGrpSpPr>
            <p:grpSpPr>
              <a:xfrm>
                <a:off x="6103817" y="2799184"/>
                <a:ext cx="1885343" cy="3067962"/>
                <a:chOff x="6103817" y="2799184"/>
                <a:chExt cx="1885343" cy="3067962"/>
              </a:xfrm>
            </p:grpSpPr>
            <p:pic>
              <p:nvPicPr>
                <p:cNvPr id="144" name="Picture 143"/>
                <p:cNvPicPr>
                  <a:picLocks noChangeAspect="1"/>
                </p:cNvPicPr>
                <p:nvPr/>
              </p:nvPicPr>
              <p:blipFill>
                <a:blip r:embed="rId29" cstate="print"/>
                <a:stretch>
                  <a:fillRect/>
                </a:stretch>
              </p:blipFill>
              <p:spPr>
                <a:xfrm>
                  <a:off x="6103817" y="2799184"/>
                  <a:ext cx="1782735" cy="3067962"/>
                </a:xfrm>
                <a:prstGeom prst="rect">
                  <a:avLst/>
                </a:prstGeom>
              </p:spPr>
            </p:pic>
            <p:sp>
              <p:nvSpPr>
                <p:cNvPr id="145" name="TextBox 144"/>
                <p:cNvSpPr txBox="1"/>
                <p:nvPr/>
              </p:nvSpPr>
              <p:spPr>
                <a:xfrm>
                  <a:off x="6620861" y="4061239"/>
                  <a:ext cx="1368299" cy="457200"/>
                </a:xfrm>
                <a:prstGeom prst="rect">
                  <a:avLst/>
                </a:prstGeom>
                <a:noFill/>
              </p:spPr>
              <p:txBody>
                <a:bodyPr wrap="square" lIns="0" tIns="0" rIns="0" bIns="0" rtlCol="0" anchor="ctr">
                  <a:noAutofit/>
                </a:bodyPr>
                <a:lstStyle/>
                <a:p>
                  <a:pPr algn="ctr">
                    <a:defRPr/>
                  </a:pPr>
                  <a:r>
                    <a:rPr lang="en-US" sz="1200" dirty="0" smtClean="0">
                      <a:solidFill>
                        <a:schemeClr val="bg1"/>
                      </a:solidFill>
                      <a:latin typeface="Calibri"/>
                      <a:cs typeface="Calibri"/>
                    </a:rPr>
                    <a:t>Log</a:t>
                  </a:r>
                </a:p>
                <a:p>
                  <a:pPr algn="ctr">
                    <a:defRPr/>
                  </a:pPr>
                  <a:r>
                    <a:rPr lang="en-US" sz="1200" dirty="0" smtClean="0">
                      <a:solidFill>
                        <a:schemeClr val="bg1"/>
                      </a:solidFill>
                      <a:latin typeface="Calibri"/>
                      <a:cs typeface="Calibri"/>
                    </a:rPr>
                    <a:t>Analytics </a:t>
                  </a:r>
                </a:p>
                <a:p>
                  <a:pPr algn="ctr">
                    <a:defRPr/>
                  </a:pPr>
                  <a:r>
                    <a:rPr lang="en-US" sz="1200" dirty="0" smtClean="0">
                      <a:solidFill>
                        <a:schemeClr val="bg1"/>
                      </a:solidFill>
                      <a:latin typeface="Calibri"/>
                      <a:cs typeface="Calibri"/>
                    </a:rPr>
                    <a:t>Cloud</a:t>
                  </a:r>
                </a:p>
              </p:txBody>
            </p:sp>
          </p:grpSp>
        </p:grpSp>
        <p:grpSp>
          <p:nvGrpSpPr>
            <p:cNvPr id="66" name="Group 65"/>
            <p:cNvGrpSpPr/>
            <p:nvPr/>
          </p:nvGrpSpPr>
          <p:grpSpPr>
            <a:xfrm>
              <a:off x="9550431" y="2021127"/>
              <a:ext cx="1123536" cy="1123537"/>
              <a:chOff x="5357724" y="3088921"/>
              <a:chExt cx="1512917" cy="1512916"/>
            </a:xfrm>
            <a:solidFill>
              <a:srgbClr val="ADADAD"/>
            </a:solidFill>
          </p:grpSpPr>
          <p:sp>
            <p:nvSpPr>
              <p:cNvPr id="139" name="Oval 138"/>
              <p:cNvSpPr>
                <a:spLocks noChangeAspect="1"/>
              </p:cNvSpPr>
              <p:nvPr/>
            </p:nvSpPr>
            <p:spPr>
              <a:xfrm>
                <a:off x="5357724" y="3088921"/>
                <a:ext cx="1512917" cy="1512916"/>
              </a:xfrm>
              <a:prstGeom prst="ellipse">
                <a:avLst/>
              </a:prstGeom>
              <a:grpFill/>
              <a:ln>
                <a:noFill/>
              </a:ln>
              <a:effectLst>
                <a:outerShdw blurRad="63500" sx="102000" sy="102000" algn="ctr"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40" name="TextBox 139"/>
              <p:cNvSpPr txBox="1"/>
              <p:nvPr/>
            </p:nvSpPr>
            <p:spPr>
              <a:xfrm>
                <a:off x="5418377" y="3540579"/>
                <a:ext cx="1391611" cy="609600"/>
              </a:xfrm>
              <a:prstGeom prst="rect">
                <a:avLst/>
              </a:prstGeom>
              <a:grpFill/>
            </p:spPr>
            <p:txBody>
              <a:bodyPr wrap="square" lIns="0" tIns="0" rIns="0" bIns="0" rtlCol="0" anchor="ctr">
                <a:normAutofit/>
              </a:bodyPr>
              <a:lstStyle/>
              <a:p>
                <a:pPr algn="ctr">
                  <a:lnSpc>
                    <a:spcPct val="90000"/>
                  </a:lnSpc>
                  <a:defRPr/>
                </a:pPr>
                <a:r>
                  <a:rPr lang="en-US" sz="1200" b="1" cap="all" dirty="0" smtClean="0">
                    <a:solidFill>
                      <a:schemeClr val="bg1"/>
                    </a:solidFill>
                    <a:latin typeface="Calibri"/>
                    <a:cs typeface="Calibri"/>
                  </a:rPr>
                  <a:t>ENTERPRISE</a:t>
                </a:r>
              </a:p>
              <a:p>
                <a:pPr algn="ctr">
                  <a:lnSpc>
                    <a:spcPct val="90000"/>
                  </a:lnSpc>
                  <a:defRPr/>
                </a:pPr>
                <a:r>
                  <a:rPr lang="en-US" sz="1200" b="1" cap="all" dirty="0" smtClean="0">
                    <a:solidFill>
                      <a:schemeClr val="bg1"/>
                    </a:solidFill>
                    <a:latin typeface="Calibri"/>
                    <a:cs typeface="Calibri"/>
                  </a:rPr>
                  <a:t>MANAGEMENT</a:t>
                </a:r>
                <a:endParaRPr lang="en-US" sz="1200" b="1" cap="all" dirty="0">
                  <a:solidFill>
                    <a:schemeClr val="bg1"/>
                  </a:solidFill>
                  <a:latin typeface="Calibri"/>
                  <a:cs typeface="Calibri"/>
                </a:endParaRPr>
              </a:p>
            </p:txBody>
          </p:sp>
        </p:grpSp>
      </p:grpSp>
      <p:grpSp>
        <p:nvGrpSpPr>
          <p:cNvPr id="67" name="Group 125"/>
          <p:cNvGrpSpPr/>
          <p:nvPr/>
        </p:nvGrpSpPr>
        <p:grpSpPr>
          <a:xfrm>
            <a:off x="760411" y="1066803"/>
            <a:ext cx="2617454" cy="3040380"/>
            <a:chOff x="6143958" y="1043940"/>
            <a:chExt cx="2617454" cy="3040380"/>
          </a:xfrm>
        </p:grpSpPr>
        <p:grpSp>
          <p:nvGrpSpPr>
            <p:cNvPr id="68" name="Group 123"/>
            <p:cNvGrpSpPr/>
            <p:nvPr/>
          </p:nvGrpSpPr>
          <p:grpSpPr>
            <a:xfrm>
              <a:off x="6143958" y="1043940"/>
              <a:ext cx="2617454" cy="3040380"/>
              <a:chOff x="6126480" y="1043940"/>
              <a:chExt cx="2617454" cy="3040380"/>
            </a:xfrm>
          </p:grpSpPr>
          <p:grpSp>
            <p:nvGrpSpPr>
              <p:cNvPr id="69" name="Group 55"/>
              <p:cNvGrpSpPr/>
              <p:nvPr/>
            </p:nvGrpSpPr>
            <p:grpSpPr>
              <a:xfrm>
                <a:off x="6127290" y="1812062"/>
                <a:ext cx="2616644" cy="2272258"/>
                <a:chOff x="4800210" y="2428461"/>
                <a:chExt cx="3871842" cy="3362259"/>
              </a:xfrm>
            </p:grpSpPr>
            <p:pic>
              <p:nvPicPr>
                <p:cNvPr id="151" name="Picture 150"/>
                <p:cNvPicPr>
                  <a:picLocks noChangeAspect="1"/>
                </p:cNvPicPr>
                <p:nvPr/>
              </p:nvPicPr>
              <p:blipFill>
                <a:blip r:embed="rId30" cstate="print">
                  <a:duotone>
                    <a:prstClr val="black"/>
                    <a:srgbClr val="959595">
                      <a:tint val="45000"/>
                      <a:satMod val="400000"/>
                    </a:srgbClr>
                  </a:duotone>
                </a:blip>
                <a:stretch>
                  <a:fillRect/>
                </a:stretch>
              </p:blipFill>
              <p:spPr>
                <a:xfrm>
                  <a:off x="6731418" y="2428461"/>
                  <a:ext cx="1940634" cy="3362259"/>
                </a:xfrm>
                <a:prstGeom prst="rect">
                  <a:avLst/>
                </a:prstGeom>
              </p:spPr>
            </p:pic>
            <p:pic>
              <p:nvPicPr>
                <p:cNvPr id="152" name="Picture 151"/>
                <p:cNvPicPr>
                  <a:picLocks noChangeAspect="1"/>
                </p:cNvPicPr>
                <p:nvPr/>
              </p:nvPicPr>
              <p:blipFill>
                <a:blip r:embed="rId31" cstate="print">
                  <a:duotone>
                    <a:prstClr val="black"/>
                    <a:srgbClr val="959595">
                      <a:tint val="45000"/>
                      <a:satMod val="400000"/>
                    </a:srgbClr>
                  </a:duotone>
                </a:blip>
                <a:stretch>
                  <a:fillRect/>
                </a:stretch>
              </p:blipFill>
              <p:spPr>
                <a:xfrm>
                  <a:off x="4800210" y="2428461"/>
                  <a:ext cx="1940633" cy="3362259"/>
                </a:xfrm>
                <a:prstGeom prst="rect">
                  <a:avLst/>
                </a:prstGeom>
              </p:spPr>
            </p:pic>
          </p:grpSp>
          <p:grpSp>
            <p:nvGrpSpPr>
              <p:cNvPr id="70" name="Group 56"/>
              <p:cNvGrpSpPr/>
              <p:nvPr/>
            </p:nvGrpSpPr>
            <p:grpSpPr>
              <a:xfrm>
                <a:off x="6126480" y="1043940"/>
                <a:ext cx="2617452" cy="1536243"/>
                <a:chOff x="4799012" y="1291872"/>
                <a:chExt cx="3873037" cy="2273177"/>
              </a:xfrm>
            </p:grpSpPr>
            <p:pic>
              <p:nvPicPr>
                <p:cNvPr id="143" name="Picture 142"/>
                <p:cNvPicPr>
                  <a:picLocks noChangeAspect="1"/>
                </p:cNvPicPr>
                <p:nvPr/>
              </p:nvPicPr>
              <p:blipFill>
                <a:blip r:embed="rId32" cstate="print">
                  <a:grayscl/>
                </a:blip>
                <a:stretch>
                  <a:fillRect/>
                </a:stretch>
              </p:blipFill>
              <p:spPr>
                <a:xfrm>
                  <a:off x="4799012" y="1291872"/>
                  <a:ext cx="3873037" cy="2273177"/>
                </a:xfrm>
                <a:prstGeom prst="rect">
                  <a:avLst/>
                </a:prstGeom>
              </p:spPr>
            </p:pic>
            <p:sp>
              <p:nvSpPr>
                <p:cNvPr id="150" name="TextBox 149"/>
                <p:cNvSpPr txBox="1"/>
                <p:nvPr/>
              </p:nvSpPr>
              <p:spPr>
                <a:xfrm>
                  <a:off x="5908470" y="1889463"/>
                  <a:ext cx="1654123" cy="643269"/>
                </a:xfrm>
                <a:prstGeom prst="rect">
                  <a:avLst/>
                </a:prstGeom>
                <a:noFill/>
              </p:spPr>
              <p:txBody>
                <a:bodyPr wrap="square" lIns="0" tIns="0" rIns="0" bIns="0" rtlCol="0" anchor="ctr">
                  <a:normAutofit/>
                </a:bodyPr>
                <a:lstStyle/>
                <a:p>
                  <a:pPr algn="ctr">
                    <a:defRPr/>
                  </a:pPr>
                  <a:r>
                    <a:rPr lang="en-US" sz="1200" dirty="0" smtClean="0">
                      <a:solidFill>
                        <a:schemeClr val="bg1"/>
                      </a:solidFill>
                      <a:latin typeface="Calibri"/>
                      <a:cs typeface="Calibri"/>
                    </a:rPr>
                    <a:t>Mobile </a:t>
                  </a:r>
                </a:p>
                <a:p>
                  <a:pPr algn="ctr">
                    <a:defRPr/>
                  </a:pPr>
                  <a:r>
                    <a:rPr lang="en-US" sz="1200" dirty="0" smtClean="0">
                      <a:solidFill>
                        <a:schemeClr val="bg1"/>
                      </a:solidFill>
                      <a:latin typeface="Calibri"/>
                      <a:cs typeface="Calibri"/>
                    </a:rPr>
                    <a:t>Cloud</a:t>
                  </a:r>
                </a:p>
              </p:txBody>
            </p:sp>
          </p:grpSp>
        </p:grpSp>
        <p:grpSp>
          <p:nvGrpSpPr>
            <p:cNvPr id="71" name="Group 57"/>
            <p:cNvGrpSpPr/>
            <p:nvPr/>
          </p:nvGrpSpPr>
          <p:grpSpPr>
            <a:xfrm>
              <a:off x="6876267" y="2058704"/>
              <a:ext cx="1117879" cy="1117877"/>
              <a:chOff x="5908470" y="2793417"/>
              <a:chExt cx="1654122" cy="1654122"/>
            </a:xfrm>
            <a:solidFill>
              <a:schemeClr val="tx1">
                <a:lumMod val="75000"/>
              </a:schemeClr>
            </a:solidFill>
          </p:grpSpPr>
          <p:sp>
            <p:nvSpPr>
              <p:cNvPr id="137" name="Oval 136"/>
              <p:cNvSpPr>
                <a:spLocks noChangeAspect="1"/>
              </p:cNvSpPr>
              <p:nvPr/>
            </p:nvSpPr>
            <p:spPr>
              <a:xfrm>
                <a:off x="5908470" y="2793417"/>
                <a:ext cx="1654122" cy="1654122"/>
              </a:xfrm>
              <a:prstGeom prst="ellipse">
                <a:avLst/>
              </a:prstGeom>
              <a:grpFill/>
              <a:ln>
                <a:noFill/>
              </a:ln>
              <a:effectLst>
                <a:outerShdw blurRad="63500" sx="102000" sy="102000" algn="ctr" rotWithShape="0">
                  <a:schemeClr val="tx1">
                    <a:lumMod val="50000"/>
                    <a:alpha val="40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38" name="TextBox 137"/>
              <p:cNvSpPr txBox="1"/>
              <p:nvPr/>
            </p:nvSpPr>
            <p:spPr>
              <a:xfrm>
                <a:off x="5974784" y="3378422"/>
                <a:ext cx="1521494" cy="484112"/>
              </a:xfrm>
              <a:prstGeom prst="rect">
                <a:avLst/>
              </a:prstGeom>
              <a:grpFill/>
            </p:spPr>
            <p:txBody>
              <a:bodyPr wrap="square" lIns="0" tIns="0" rIns="0" bIns="0" rtlCol="0" anchor="ctr">
                <a:normAutofit/>
              </a:bodyPr>
              <a:lstStyle/>
              <a:p>
                <a:pPr algn="ctr">
                  <a:lnSpc>
                    <a:spcPct val="90000"/>
                  </a:lnSpc>
                  <a:defRPr/>
                </a:pPr>
                <a:r>
                  <a:rPr lang="en-US" sz="1200" b="1" cap="all" dirty="0" smtClean="0">
                    <a:solidFill>
                      <a:schemeClr val="bg1"/>
                    </a:solidFill>
                    <a:latin typeface="Calibri"/>
                    <a:cs typeface="Calibri"/>
                  </a:rPr>
                  <a:t>MOBILE</a:t>
                </a:r>
                <a:endParaRPr lang="en-US" sz="1200" b="1" cap="all" dirty="0">
                  <a:solidFill>
                    <a:schemeClr val="bg1"/>
                  </a:solidFill>
                  <a:latin typeface="Calibri"/>
                  <a:cs typeface="Calibri"/>
                </a:endParaRPr>
              </a:p>
            </p:txBody>
          </p:sp>
        </p:grpSp>
      </p:grpSp>
      <p:sp>
        <p:nvSpPr>
          <p:cNvPr id="154" name="Rectangle 153"/>
          <p:cNvSpPr/>
          <p:nvPr/>
        </p:nvSpPr>
        <p:spPr>
          <a:xfrm>
            <a:off x="3" y="4572001"/>
            <a:ext cx="2436812" cy="590909"/>
          </a:xfrm>
          <a:prstGeom prst="rect">
            <a:avLst/>
          </a:prstGeom>
        </p:spPr>
        <p:txBody>
          <a:bodyPr wrap="square" lIns="91416" tIns="45709" rIns="91416" bIns="45709">
            <a:spAutoFit/>
          </a:bodyPr>
          <a:lstStyle/>
          <a:p>
            <a:pPr lvl="0" algn="ctr">
              <a:lnSpc>
                <a:spcPct val="90000"/>
              </a:lnSpc>
            </a:pPr>
            <a:r>
              <a:rPr lang="en-US" dirty="0">
                <a:solidFill>
                  <a:srgbClr val="5F5F5F">
                    <a:lumMod val="50000"/>
                  </a:srgbClr>
                </a:solidFill>
                <a:latin typeface="Calibri"/>
                <a:cs typeface="+mn-cs"/>
              </a:rPr>
              <a:t>ORACLE CLOUD</a:t>
            </a:r>
          </a:p>
          <a:p>
            <a:pPr lvl="0" algn="ctr">
              <a:lnSpc>
                <a:spcPct val="90000"/>
              </a:lnSpc>
            </a:pPr>
            <a:r>
              <a:rPr lang="en-US" b="1" dirty="0" smtClean="0">
                <a:solidFill>
                  <a:srgbClr val="5F5F5F">
                    <a:lumMod val="50000"/>
                  </a:srgbClr>
                </a:solidFill>
                <a:latin typeface="Calibri"/>
                <a:cs typeface="+mn-cs"/>
              </a:rPr>
              <a:t>PLATFORM</a:t>
            </a:r>
            <a:endParaRPr lang="en-US" sz="1500" dirty="0">
              <a:solidFill>
                <a:srgbClr val="5F5F5F">
                  <a:lumMod val="50000"/>
                </a:srgbClr>
              </a:solidFill>
              <a:latin typeface="Calibri"/>
            </a:endParaRPr>
          </a:p>
        </p:txBody>
      </p:sp>
      <p:sp>
        <p:nvSpPr>
          <p:cNvPr id="157" name="TextBox 156"/>
          <p:cNvSpPr txBox="1"/>
          <p:nvPr/>
        </p:nvSpPr>
        <p:spPr>
          <a:xfrm>
            <a:off x="608019" y="2514609"/>
            <a:ext cx="1118753" cy="435071"/>
          </a:xfrm>
          <a:prstGeom prst="rect">
            <a:avLst/>
          </a:prstGeom>
          <a:noFill/>
        </p:spPr>
        <p:txBody>
          <a:bodyPr wrap="square" lIns="0" tIns="0" rIns="0" bIns="0" rtlCol="0" anchor="ctr">
            <a:normAutofit/>
          </a:bodyPr>
          <a:lstStyle/>
          <a:p>
            <a:pPr algn="ctr">
              <a:defRPr/>
            </a:pPr>
            <a:r>
              <a:rPr lang="en-US" sz="1200" dirty="0" smtClean="0">
                <a:solidFill>
                  <a:schemeClr val="bg1"/>
                </a:solidFill>
                <a:latin typeface="Calibri"/>
                <a:cs typeface="Calibri"/>
              </a:rPr>
              <a:t>Integration   Cloud</a:t>
            </a:r>
          </a:p>
        </p:txBody>
      </p:sp>
      <p:sp>
        <p:nvSpPr>
          <p:cNvPr id="158" name="TextBox 157"/>
          <p:cNvSpPr txBox="1"/>
          <p:nvPr/>
        </p:nvSpPr>
        <p:spPr>
          <a:xfrm>
            <a:off x="1014135" y="3241679"/>
            <a:ext cx="1117878" cy="339724"/>
          </a:xfrm>
          <a:prstGeom prst="rect">
            <a:avLst/>
          </a:prstGeom>
          <a:noFill/>
        </p:spPr>
        <p:txBody>
          <a:bodyPr wrap="square" lIns="0" tIns="0" rIns="0" bIns="0" rtlCol="0" anchor="ctr">
            <a:normAutofit lnSpcReduction="10000"/>
          </a:bodyPr>
          <a:lstStyle/>
          <a:p>
            <a:pPr algn="ctr">
              <a:defRPr/>
            </a:pPr>
            <a:r>
              <a:rPr lang="en-US" sz="1200" dirty="0" smtClean="0">
                <a:solidFill>
                  <a:schemeClr val="bg1"/>
                </a:solidFill>
                <a:latin typeface="Calibri"/>
                <a:cs typeface="Calibri"/>
              </a:rPr>
              <a:t>Internet of </a:t>
            </a:r>
          </a:p>
          <a:p>
            <a:pPr algn="ctr">
              <a:defRPr/>
            </a:pPr>
            <a:r>
              <a:rPr lang="en-US" sz="1200" dirty="0" smtClean="0">
                <a:solidFill>
                  <a:schemeClr val="bg1"/>
                </a:solidFill>
                <a:latin typeface="Calibri"/>
                <a:cs typeface="Calibri"/>
              </a:rPr>
              <a:t>Things Cloud</a:t>
            </a:r>
          </a:p>
        </p:txBody>
      </p:sp>
      <p:sp>
        <p:nvSpPr>
          <p:cNvPr id="159" name="TextBox 158"/>
          <p:cNvSpPr txBox="1"/>
          <p:nvPr/>
        </p:nvSpPr>
        <p:spPr>
          <a:xfrm>
            <a:off x="2055813" y="3241679"/>
            <a:ext cx="1117878" cy="339724"/>
          </a:xfrm>
          <a:prstGeom prst="rect">
            <a:avLst/>
          </a:prstGeom>
          <a:noFill/>
        </p:spPr>
        <p:txBody>
          <a:bodyPr wrap="square" lIns="0" tIns="0" rIns="0" bIns="0" rtlCol="0" anchor="ctr">
            <a:normAutofit lnSpcReduction="10000"/>
          </a:bodyPr>
          <a:lstStyle/>
          <a:p>
            <a:pPr algn="ctr">
              <a:defRPr/>
            </a:pPr>
            <a:r>
              <a:rPr lang="en-US" sz="1200" dirty="0" smtClean="0">
                <a:solidFill>
                  <a:schemeClr val="bg1"/>
                </a:solidFill>
                <a:latin typeface="Calibri"/>
                <a:cs typeface="Calibri"/>
              </a:rPr>
              <a:t>Sites</a:t>
            </a:r>
          </a:p>
          <a:p>
            <a:pPr algn="ctr">
              <a:defRPr/>
            </a:pPr>
            <a:r>
              <a:rPr lang="en-US" sz="1200" dirty="0" smtClean="0">
                <a:solidFill>
                  <a:schemeClr val="bg1"/>
                </a:solidFill>
                <a:latin typeface="Calibri"/>
                <a:cs typeface="Calibri"/>
              </a:rPr>
              <a:t>Cloud</a:t>
            </a:r>
          </a:p>
        </p:txBody>
      </p:sp>
      <p:sp>
        <p:nvSpPr>
          <p:cNvPr id="160" name="TextBox 159"/>
          <p:cNvSpPr txBox="1"/>
          <p:nvPr/>
        </p:nvSpPr>
        <p:spPr>
          <a:xfrm>
            <a:off x="2436815" y="2590803"/>
            <a:ext cx="1117878" cy="339724"/>
          </a:xfrm>
          <a:prstGeom prst="rect">
            <a:avLst/>
          </a:prstGeom>
          <a:noFill/>
        </p:spPr>
        <p:txBody>
          <a:bodyPr wrap="square" lIns="0" tIns="0" rIns="0" bIns="0" rtlCol="0" anchor="ctr">
            <a:normAutofit lnSpcReduction="10000"/>
          </a:bodyPr>
          <a:lstStyle/>
          <a:p>
            <a:pPr algn="ctr">
              <a:defRPr/>
            </a:pPr>
            <a:r>
              <a:rPr lang="en-US" sz="1200" dirty="0" smtClean="0">
                <a:solidFill>
                  <a:schemeClr val="bg1"/>
                </a:solidFill>
                <a:latin typeface="Calibri"/>
                <a:cs typeface="Calibri"/>
              </a:rPr>
              <a:t>Documents</a:t>
            </a:r>
          </a:p>
          <a:p>
            <a:pPr algn="ctr">
              <a:defRPr/>
            </a:pPr>
            <a:r>
              <a:rPr lang="en-US" sz="1200" dirty="0" smtClean="0">
                <a:solidFill>
                  <a:schemeClr val="bg1"/>
                </a:solidFill>
                <a:latin typeface="Calibri"/>
                <a:cs typeface="Calibri"/>
              </a:rPr>
              <a:t>Cloud</a:t>
            </a:r>
          </a:p>
        </p:txBody>
      </p:sp>
    </p:spTree>
    <p:extLst>
      <p:ext uri="{BB962C8B-B14F-4D97-AF65-F5344CB8AC3E}">
        <p14:creationId xmlns:p14="http://schemas.microsoft.com/office/powerpoint/2010/main" val="21720657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118" y="1506071"/>
            <a:ext cx="6176681" cy="2608729"/>
          </a:xfrm>
        </p:spPr>
        <p:txBody>
          <a:bodyPr/>
          <a:lstStyle/>
          <a:p>
            <a:pPr marL="0" indent="0">
              <a:lnSpc>
                <a:spcPct val="100000"/>
              </a:lnSpc>
              <a:spcBef>
                <a:spcPts val="0"/>
              </a:spcBef>
            </a:pPr>
            <a:r>
              <a:rPr lang="en-US" dirty="0" smtClean="0"/>
              <a:t>“Database is our largest software business and Database will be our </a:t>
            </a:r>
            <a:r>
              <a:rPr lang="en-US" dirty="0" smtClean="0">
                <a:solidFill>
                  <a:srgbClr val="FF0000"/>
                </a:solidFill>
              </a:rPr>
              <a:t>largest cloud service</a:t>
            </a:r>
            <a:r>
              <a:rPr lang="en-US" dirty="0" smtClean="0"/>
              <a:t> business.”</a:t>
            </a:r>
            <a:endParaRPr lang="en-US" dirty="0"/>
          </a:p>
        </p:txBody>
      </p:sp>
      <p:sp>
        <p:nvSpPr>
          <p:cNvPr id="3" name="Text Placeholder 2"/>
          <p:cNvSpPr>
            <a:spLocks noGrp="1"/>
          </p:cNvSpPr>
          <p:nvPr>
            <p:ph type="body" sz="half" idx="2"/>
          </p:nvPr>
        </p:nvSpPr>
        <p:spPr>
          <a:xfrm>
            <a:off x="3503611" y="4728925"/>
            <a:ext cx="8151813" cy="762000"/>
          </a:xfrm>
        </p:spPr>
        <p:txBody>
          <a:bodyPr/>
          <a:lstStyle/>
          <a:p>
            <a:pPr algn="r">
              <a:buNone/>
            </a:pPr>
            <a:r>
              <a:rPr lang="en-US" dirty="0" smtClean="0"/>
              <a:t>Larry Ellison, CTO, Oracle </a:t>
            </a:r>
            <a:br>
              <a:rPr lang="en-US" dirty="0" smtClean="0"/>
            </a:br>
            <a:r>
              <a:rPr lang="en-US" dirty="0" smtClean="0"/>
              <a:t>Q1 2015 Earnings Call on 9/18/2014</a:t>
            </a:r>
            <a:endParaRPr lang="en-US" dirty="0"/>
          </a:p>
        </p:txBody>
      </p:sp>
      <p:pic>
        <p:nvPicPr>
          <p:cNvPr id="171010" name="Picture 2" descr="http://i.telegraph.co.uk/multimedia/archive/02255/LarryEllison_2255331b.jpg"/>
          <p:cNvPicPr>
            <a:picLocks noChangeAspect="1" noChangeArrowheads="1"/>
          </p:cNvPicPr>
          <p:nvPr/>
        </p:nvPicPr>
        <p:blipFill>
          <a:blip r:embed="rId3" cstate="print"/>
          <a:srcRect l="7385" r="843"/>
          <a:stretch>
            <a:fillRect/>
          </a:stretch>
        </p:blipFill>
        <p:spPr bwMode="auto">
          <a:xfrm>
            <a:off x="582707" y="1487301"/>
            <a:ext cx="4428564" cy="3012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228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3338" y="242645"/>
            <a:ext cx="10969924" cy="541860"/>
          </a:xfrm>
        </p:spPr>
        <p:txBody>
          <a:bodyPr/>
          <a:lstStyle/>
          <a:p>
            <a:r>
              <a:rPr lang="en-US" dirty="0" smtClean="0">
                <a:solidFill>
                  <a:schemeClr val="accent1"/>
                </a:solidFill>
                <a:latin typeface="Arial"/>
                <a:cs typeface="Arial"/>
              </a:rPr>
              <a:t>Oracle</a:t>
            </a:r>
            <a:r>
              <a:rPr lang="en-US" dirty="0" smtClean="0">
                <a:latin typeface="Arial"/>
                <a:cs typeface="Arial"/>
              </a:rPr>
              <a:t> Database Cloud Common Use Cases</a:t>
            </a:r>
            <a:r>
              <a:rPr lang="en-US" dirty="0" smtClean="0">
                <a:solidFill>
                  <a:srgbClr val="FF0000"/>
                </a:solidFill>
                <a:latin typeface="Arial"/>
                <a:cs typeface="Arial"/>
              </a:rPr>
              <a:t/>
            </a:r>
            <a:br>
              <a:rPr lang="en-US" dirty="0" smtClean="0">
                <a:solidFill>
                  <a:srgbClr val="FF0000"/>
                </a:solidFill>
                <a:latin typeface="Arial"/>
                <a:cs typeface="Arial"/>
              </a:rPr>
            </a:br>
            <a:r>
              <a:rPr lang="en-US" sz="2400" i="1" dirty="0">
                <a:latin typeface="Arial"/>
                <a:cs typeface="Arial"/>
              </a:rPr>
              <a:t>Giving businesses a competitive advantage </a:t>
            </a:r>
            <a:endParaRPr lang="en-US" i="1" dirty="0">
              <a:latin typeface="Arial"/>
              <a:cs typeface="Arial"/>
            </a:endParaRPr>
          </a:p>
        </p:txBody>
      </p:sp>
      <p:sp>
        <p:nvSpPr>
          <p:cNvPr id="6" name="Rectangle 5"/>
          <p:cNvSpPr/>
          <p:nvPr/>
        </p:nvSpPr>
        <p:spPr>
          <a:xfrm>
            <a:off x="455613" y="1524000"/>
            <a:ext cx="11277600" cy="4267200"/>
          </a:xfrm>
          <a:prstGeom prst="rect">
            <a:avLst/>
          </a:prstGeom>
          <a:gradFill flip="none" rotWithShape="1">
            <a:gsLst>
              <a:gs pos="32000">
                <a:schemeClr val="bg1">
                  <a:lumMod val="85000"/>
                </a:schemeClr>
              </a:gs>
              <a:gs pos="32000">
                <a:schemeClr val="accent3">
                  <a:lumMod val="20000"/>
                  <a:lumOff val="80000"/>
                </a:schemeClr>
              </a:gs>
              <a:gs pos="83000">
                <a:schemeClr val="accent3">
                  <a:lumMod val="40000"/>
                  <a:lumOff val="60000"/>
                </a:scheme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a:lnSpc>
                <a:spcPct val="90000"/>
              </a:lnSpc>
            </a:pPr>
            <a:endParaRPr lang="en-US" dirty="0"/>
          </a:p>
        </p:txBody>
      </p:sp>
      <p:sp>
        <p:nvSpPr>
          <p:cNvPr id="9" name="TextBox 8"/>
          <p:cNvSpPr txBox="1"/>
          <p:nvPr/>
        </p:nvSpPr>
        <p:spPr>
          <a:xfrm>
            <a:off x="608013" y="5791200"/>
            <a:ext cx="1752599" cy="304800"/>
          </a:xfrm>
          <a:prstGeom prst="rect">
            <a:avLst/>
          </a:prstGeom>
          <a:noFill/>
        </p:spPr>
        <p:txBody>
          <a:bodyPr wrap="none" lIns="0" tIns="0" rIns="0" bIns="0" rtlCol="0">
            <a:noAutofit/>
          </a:bodyPr>
          <a:lstStyle/>
          <a:p>
            <a:pPr>
              <a:lnSpc>
                <a:spcPct val="90000"/>
              </a:lnSpc>
            </a:pPr>
            <a:r>
              <a:rPr lang="en-US" dirty="0" smtClean="0"/>
              <a:t>Lower IT Cost</a:t>
            </a:r>
            <a:endParaRPr lang="en-US" dirty="0"/>
          </a:p>
        </p:txBody>
      </p:sp>
      <p:sp>
        <p:nvSpPr>
          <p:cNvPr id="11" name="TextBox 10"/>
          <p:cNvSpPr txBox="1"/>
          <p:nvPr/>
        </p:nvSpPr>
        <p:spPr>
          <a:xfrm>
            <a:off x="9371013" y="5791200"/>
            <a:ext cx="2286001" cy="304800"/>
          </a:xfrm>
          <a:prstGeom prst="rect">
            <a:avLst/>
          </a:prstGeom>
          <a:noFill/>
        </p:spPr>
        <p:txBody>
          <a:bodyPr wrap="none" lIns="0" tIns="0" rIns="0" bIns="0" rtlCol="0">
            <a:noAutofit/>
          </a:bodyPr>
          <a:lstStyle/>
          <a:p>
            <a:pPr algn="r">
              <a:lnSpc>
                <a:spcPct val="90000"/>
              </a:lnSpc>
            </a:pPr>
            <a:r>
              <a:rPr lang="en-US" dirty="0" smtClean="0"/>
              <a:t>Increased Business Value</a:t>
            </a:r>
            <a:br>
              <a:rPr lang="en-US" dirty="0" smtClean="0"/>
            </a:br>
            <a:r>
              <a:rPr lang="en-US" sz="1200" i="1" dirty="0"/>
              <a:t>(increased agility, faster time-to-market)</a:t>
            </a:r>
          </a:p>
        </p:txBody>
      </p:sp>
      <p:pic>
        <p:nvPicPr>
          <p:cNvPr id="16" name="Picture 15" descr="ic-Cloud-wht.png"/>
          <p:cNvPicPr>
            <a:picLocks noChangeAspect="1"/>
          </p:cNvPicPr>
          <p:nvPr/>
        </p:nvPicPr>
        <p:blipFill>
          <a:blip r:embed="rId3" cstate="print"/>
          <a:srcRect l="14583" t="27083" r="14584" b="29167"/>
          <a:stretch>
            <a:fillRect/>
          </a:stretch>
        </p:blipFill>
        <p:spPr>
          <a:xfrm>
            <a:off x="9436326" y="1981200"/>
            <a:ext cx="2220686" cy="1371600"/>
          </a:xfrm>
          <a:prstGeom prst="rect">
            <a:avLst/>
          </a:prstGeom>
        </p:spPr>
      </p:pic>
      <p:sp>
        <p:nvSpPr>
          <p:cNvPr id="20" name="TextBox 19"/>
          <p:cNvSpPr txBox="1"/>
          <p:nvPr/>
        </p:nvSpPr>
        <p:spPr>
          <a:xfrm>
            <a:off x="9588726" y="2514600"/>
            <a:ext cx="1905000" cy="762000"/>
          </a:xfrm>
          <a:prstGeom prst="rect">
            <a:avLst/>
          </a:prstGeom>
          <a:noFill/>
        </p:spPr>
        <p:txBody>
          <a:bodyPr wrap="none" lIns="0" tIns="0" rIns="0" bIns="0" rtlCol="0">
            <a:noAutofit/>
          </a:bodyPr>
          <a:lstStyle/>
          <a:p>
            <a:pPr algn="ctr">
              <a:lnSpc>
                <a:spcPct val="80000"/>
              </a:lnSpc>
            </a:pPr>
            <a:r>
              <a:rPr lang="en-US" b="1" dirty="0" smtClean="0">
                <a:solidFill>
                  <a:srgbClr val="FF0000"/>
                </a:solidFill>
              </a:rPr>
              <a:t>Innovate</a:t>
            </a:r>
          </a:p>
          <a:p>
            <a:pPr algn="ctr">
              <a:lnSpc>
                <a:spcPct val="80000"/>
              </a:lnSpc>
            </a:pPr>
            <a:r>
              <a:rPr lang="en-US" dirty="0" smtClean="0">
                <a:solidFill>
                  <a:srgbClr val="FF0000"/>
                </a:solidFill>
              </a:rPr>
              <a:t>in OPC</a:t>
            </a:r>
          </a:p>
          <a:p>
            <a:pPr algn="ctr">
              <a:lnSpc>
                <a:spcPct val="80000"/>
              </a:lnSpc>
            </a:pPr>
            <a:r>
              <a:rPr lang="en-US" sz="1100" i="1" dirty="0"/>
              <a:t>(achieve Revolutionary Agility)</a:t>
            </a:r>
          </a:p>
        </p:txBody>
      </p:sp>
      <p:sp>
        <p:nvSpPr>
          <p:cNvPr id="24" name="Rectangle 23"/>
          <p:cNvSpPr/>
          <p:nvPr/>
        </p:nvSpPr>
        <p:spPr>
          <a:xfrm>
            <a:off x="9512527" y="3581400"/>
            <a:ext cx="2133600" cy="2133600"/>
          </a:xfrm>
          <a:prstGeom prst="rect">
            <a:avLst/>
          </a:prstGeom>
          <a:solidFill>
            <a:schemeClr val="bg1">
              <a:lumMod val="95000"/>
            </a:schemeClr>
          </a:solidFill>
          <a:ln w="19050">
            <a:noFill/>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a:lnSpc>
                <a:spcPct val="90000"/>
              </a:lnSpc>
            </a:pPr>
            <a:endParaRPr lang="en-US" dirty="0"/>
          </a:p>
        </p:txBody>
      </p:sp>
      <p:sp>
        <p:nvSpPr>
          <p:cNvPr id="29" name="8-Point Star 28"/>
          <p:cNvSpPr/>
          <p:nvPr/>
        </p:nvSpPr>
        <p:spPr>
          <a:xfrm>
            <a:off x="9588727" y="1828800"/>
            <a:ext cx="609600" cy="457200"/>
          </a:xfrm>
          <a:prstGeom prst="star8">
            <a:avLst/>
          </a:prstGeom>
          <a:solidFill>
            <a:schemeClr val="accent3">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a:lnSpc>
                <a:spcPct val="90000"/>
              </a:lnSpc>
            </a:pPr>
            <a:r>
              <a:rPr lang="en-US" b="1" dirty="0" smtClean="0">
                <a:effectLst>
                  <a:outerShdw blurRad="38100" dist="38100" dir="2700000" algn="tl">
                    <a:srgbClr val="000000">
                      <a:alpha val="43137"/>
                    </a:srgbClr>
                  </a:outerShdw>
                </a:effectLst>
              </a:rPr>
              <a:t>5</a:t>
            </a:r>
            <a:endParaRPr lang="en-US" b="1" dirty="0">
              <a:effectLst>
                <a:outerShdw blurRad="38100" dist="38100" dir="2700000" algn="tl">
                  <a:srgbClr val="000000">
                    <a:alpha val="43137"/>
                  </a:srgbClr>
                </a:outerShdw>
              </a:effectLst>
            </a:endParaRPr>
          </a:p>
        </p:txBody>
      </p:sp>
      <p:cxnSp>
        <p:nvCxnSpPr>
          <p:cNvPr id="38" name="Straight Arrow Connector 37"/>
          <p:cNvCxnSpPr/>
          <p:nvPr/>
        </p:nvCxnSpPr>
        <p:spPr>
          <a:xfrm>
            <a:off x="10666412" y="3352800"/>
            <a:ext cx="0" cy="228600"/>
          </a:xfrm>
          <a:prstGeom prst="straightConnector1">
            <a:avLst/>
          </a:prstGeom>
          <a:ln w="57150">
            <a:solidFill>
              <a:schemeClr val="bg1"/>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63" name="Picture 62" descr="ic-Cloud-gray.png"/>
          <p:cNvPicPr>
            <a:picLocks noChangeAspect="1"/>
          </p:cNvPicPr>
          <p:nvPr/>
        </p:nvPicPr>
        <p:blipFill>
          <a:blip r:embed="rId4" cstate="print"/>
          <a:srcRect l="14583" t="27083" r="14583" b="31250"/>
          <a:stretch>
            <a:fillRect/>
          </a:stretch>
        </p:blipFill>
        <p:spPr>
          <a:xfrm>
            <a:off x="9741127" y="4038600"/>
            <a:ext cx="1666875" cy="1066800"/>
          </a:xfrm>
          <a:prstGeom prst="rect">
            <a:avLst/>
          </a:prstGeom>
        </p:spPr>
      </p:pic>
      <p:sp>
        <p:nvSpPr>
          <p:cNvPr id="65" name="TextBox 64"/>
          <p:cNvSpPr txBox="1"/>
          <p:nvPr/>
        </p:nvSpPr>
        <p:spPr>
          <a:xfrm>
            <a:off x="9588727" y="5105400"/>
            <a:ext cx="1981200" cy="228600"/>
          </a:xfrm>
          <a:prstGeom prst="rect">
            <a:avLst/>
          </a:prstGeom>
          <a:noFill/>
        </p:spPr>
        <p:txBody>
          <a:bodyPr wrap="none" lIns="0" tIns="0" rIns="0" bIns="0" rtlCol="0">
            <a:noAutofit/>
          </a:bodyPr>
          <a:lstStyle/>
          <a:p>
            <a:pPr algn="ctr">
              <a:lnSpc>
                <a:spcPct val="90000"/>
              </a:lnSpc>
            </a:pPr>
            <a:r>
              <a:rPr lang="en-US" sz="1500" b="1" dirty="0"/>
              <a:t>Ex: Rapidly test/deploy </a:t>
            </a:r>
            <a:br>
              <a:rPr lang="en-US" sz="1500" b="1" dirty="0"/>
            </a:br>
            <a:r>
              <a:rPr lang="en-US" sz="1500" b="1" dirty="0"/>
              <a:t>Adv. Analytics w/ Big Data</a:t>
            </a:r>
          </a:p>
        </p:txBody>
      </p:sp>
      <p:pic>
        <p:nvPicPr>
          <p:cNvPr id="66" name="Picture 65" descr="ic-BigData-red.png"/>
          <p:cNvPicPr>
            <a:picLocks noChangeAspect="1"/>
          </p:cNvPicPr>
          <p:nvPr/>
        </p:nvPicPr>
        <p:blipFill>
          <a:blip r:embed="rId5" cstate="print"/>
          <a:srcRect l="14583" t="29167" r="14583" b="27083"/>
          <a:stretch>
            <a:fillRect/>
          </a:stretch>
        </p:blipFill>
        <p:spPr>
          <a:xfrm>
            <a:off x="10597467" y="4341159"/>
            <a:ext cx="743860" cy="459443"/>
          </a:xfrm>
          <a:prstGeom prst="rect">
            <a:avLst/>
          </a:prstGeom>
        </p:spPr>
      </p:pic>
      <p:pic>
        <p:nvPicPr>
          <p:cNvPr id="15" name="Picture 14" descr="ic-Cloud-wht.png"/>
          <p:cNvPicPr>
            <a:picLocks noChangeAspect="1"/>
          </p:cNvPicPr>
          <p:nvPr/>
        </p:nvPicPr>
        <p:blipFill>
          <a:blip r:embed="rId3" cstate="print"/>
          <a:srcRect l="14583" t="27083" r="14584" b="29167"/>
          <a:stretch>
            <a:fillRect/>
          </a:stretch>
        </p:blipFill>
        <p:spPr>
          <a:xfrm>
            <a:off x="7226528" y="2028266"/>
            <a:ext cx="2144485" cy="1324535"/>
          </a:xfrm>
          <a:prstGeom prst="rect">
            <a:avLst/>
          </a:prstGeom>
        </p:spPr>
      </p:pic>
      <p:sp>
        <p:nvSpPr>
          <p:cNvPr id="19" name="TextBox 18"/>
          <p:cNvSpPr txBox="1"/>
          <p:nvPr/>
        </p:nvSpPr>
        <p:spPr>
          <a:xfrm>
            <a:off x="7378926" y="2438400"/>
            <a:ext cx="1839686" cy="914400"/>
          </a:xfrm>
          <a:prstGeom prst="rect">
            <a:avLst/>
          </a:prstGeom>
          <a:noFill/>
        </p:spPr>
        <p:txBody>
          <a:bodyPr wrap="none" lIns="0" tIns="0" rIns="0" bIns="0" rtlCol="0">
            <a:noAutofit/>
          </a:bodyPr>
          <a:lstStyle/>
          <a:p>
            <a:pPr algn="ctr">
              <a:lnSpc>
                <a:spcPct val="90000"/>
              </a:lnSpc>
            </a:pPr>
            <a:r>
              <a:rPr lang="en-US" dirty="0" smtClean="0">
                <a:solidFill>
                  <a:srgbClr val="FF0000"/>
                </a:solidFill>
              </a:rPr>
              <a:t>Extend </a:t>
            </a:r>
          </a:p>
          <a:p>
            <a:pPr algn="ctr">
              <a:lnSpc>
                <a:spcPct val="90000"/>
              </a:lnSpc>
            </a:pPr>
            <a:r>
              <a:rPr lang="en-US" sz="2100" b="1" dirty="0">
                <a:solidFill>
                  <a:srgbClr val="FF0000"/>
                </a:solidFill>
              </a:rPr>
              <a:t>New Capability</a:t>
            </a:r>
            <a:r>
              <a:rPr lang="en-US" b="1" dirty="0" smtClean="0">
                <a:solidFill>
                  <a:srgbClr val="FF0000"/>
                </a:solidFill>
              </a:rPr>
              <a:t> </a:t>
            </a:r>
          </a:p>
          <a:p>
            <a:pPr algn="ctr">
              <a:lnSpc>
                <a:spcPct val="90000"/>
              </a:lnSpc>
            </a:pPr>
            <a:r>
              <a:rPr lang="en-US" dirty="0" smtClean="0">
                <a:solidFill>
                  <a:srgbClr val="FF0000"/>
                </a:solidFill>
              </a:rPr>
              <a:t>in OPC</a:t>
            </a:r>
            <a:endParaRPr lang="en-US" dirty="0">
              <a:solidFill>
                <a:srgbClr val="FF0000"/>
              </a:solidFill>
            </a:endParaRPr>
          </a:p>
        </p:txBody>
      </p:sp>
      <p:sp>
        <p:nvSpPr>
          <p:cNvPr id="23" name="Rectangle 22"/>
          <p:cNvSpPr/>
          <p:nvPr/>
        </p:nvSpPr>
        <p:spPr>
          <a:xfrm>
            <a:off x="7302726" y="3581400"/>
            <a:ext cx="1981200" cy="2133600"/>
          </a:xfrm>
          <a:prstGeom prst="rect">
            <a:avLst/>
          </a:prstGeom>
          <a:solidFill>
            <a:schemeClr val="bg1">
              <a:lumMod val="95000"/>
            </a:schemeClr>
          </a:solidFill>
          <a:ln w="19050">
            <a:noFill/>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a:lnSpc>
                <a:spcPct val="90000"/>
              </a:lnSpc>
            </a:pPr>
            <a:endParaRPr lang="en-US" dirty="0"/>
          </a:p>
        </p:txBody>
      </p:sp>
      <p:sp>
        <p:nvSpPr>
          <p:cNvPr id="28" name="8-Point Star 27"/>
          <p:cNvSpPr/>
          <p:nvPr/>
        </p:nvSpPr>
        <p:spPr>
          <a:xfrm>
            <a:off x="7378927" y="1828800"/>
            <a:ext cx="609600" cy="457200"/>
          </a:xfrm>
          <a:prstGeom prst="star8">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a:lnSpc>
                <a:spcPct val="90000"/>
              </a:lnSpc>
            </a:pPr>
            <a:r>
              <a:rPr lang="en-US" b="1" dirty="0" smtClean="0">
                <a:effectLst>
                  <a:outerShdw blurRad="38100" dist="38100" dir="2700000" algn="tl">
                    <a:srgbClr val="000000">
                      <a:alpha val="43137"/>
                    </a:srgbClr>
                  </a:outerShdw>
                </a:effectLst>
              </a:rPr>
              <a:t>4</a:t>
            </a:r>
            <a:endParaRPr lang="en-US" b="1" dirty="0">
              <a:effectLst>
                <a:outerShdw blurRad="38100" dist="38100" dir="2700000" algn="tl">
                  <a:srgbClr val="000000">
                    <a:alpha val="43137"/>
                  </a:srgbClr>
                </a:outerShdw>
              </a:effectLst>
            </a:endParaRPr>
          </a:p>
        </p:txBody>
      </p:sp>
      <p:cxnSp>
        <p:nvCxnSpPr>
          <p:cNvPr id="37" name="Straight Arrow Connector 36"/>
          <p:cNvCxnSpPr/>
          <p:nvPr/>
        </p:nvCxnSpPr>
        <p:spPr>
          <a:xfrm>
            <a:off x="8304212" y="3352800"/>
            <a:ext cx="0" cy="228600"/>
          </a:xfrm>
          <a:prstGeom prst="straightConnector1">
            <a:avLst/>
          </a:prstGeom>
          <a:ln w="57150">
            <a:solidFill>
              <a:schemeClr val="bg1"/>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61" name="Picture 60" descr="ic-Cloud-gray.png"/>
          <p:cNvPicPr>
            <a:picLocks noChangeAspect="1"/>
          </p:cNvPicPr>
          <p:nvPr/>
        </p:nvPicPr>
        <p:blipFill>
          <a:blip r:embed="rId4" cstate="print"/>
          <a:srcRect l="14583" t="27083" r="14583" b="31250"/>
          <a:stretch>
            <a:fillRect/>
          </a:stretch>
        </p:blipFill>
        <p:spPr>
          <a:xfrm>
            <a:off x="7455126" y="4038600"/>
            <a:ext cx="1666875" cy="1066800"/>
          </a:xfrm>
          <a:prstGeom prst="rect">
            <a:avLst/>
          </a:prstGeom>
        </p:spPr>
      </p:pic>
      <p:sp>
        <p:nvSpPr>
          <p:cNvPr id="64" name="TextBox 63"/>
          <p:cNvSpPr txBox="1"/>
          <p:nvPr/>
        </p:nvSpPr>
        <p:spPr>
          <a:xfrm>
            <a:off x="7378926" y="5105400"/>
            <a:ext cx="1828800" cy="228600"/>
          </a:xfrm>
          <a:prstGeom prst="rect">
            <a:avLst/>
          </a:prstGeom>
          <a:noFill/>
        </p:spPr>
        <p:txBody>
          <a:bodyPr wrap="none" lIns="0" tIns="0" rIns="0" bIns="0" rtlCol="0">
            <a:noAutofit/>
          </a:bodyPr>
          <a:lstStyle/>
          <a:p>
            <a:pPr algn="ctr">
              <a:lnSpc>
                <a:spcPct val="90000"/>
              </a:lnSpc>
            </a:pPr>
            <a:r>
              <a:rPr lang="en-US" sz="1500" b="1" dirty="0"/>
              <a:t>Ex: Quickly create/</a:t>
            </a:r>
          </a:p>
          <a:p>
            <a:pPr algn="ctr">
              <a:lnSpc>
                <a:spcPct val="90000"/>
              </a:lnSpc>
            </a:pPr>
            <a:r>
              <a:rPr lang="en-US" sz="1500" b="1" dirty="0"/>
              <a:t>deploy new mobile app </a:t>
            </a:r>
          </a:p>
          <a:p>
            <a:pPr algn="ctr">
              <a:lnSpc>
                <a:spcPct val="90000"/>
              </a:lnSpc>
            </a:pPr>
            <a:r>
              <a:rPr lang="en-US" sz="1500" b="1" dirty="0"/>
              <a:t>Or leverage BICS</a:t>
            </a:r>
          </a:p>
        </p:txBody>
      </p:sp>
      <p:pic>
        <p:nvPicPr>
          <p:cNvPr id="67" name="Picture 66" descr="ic-PersonWithMobile-red.png"/>
          <p:cNvPicPr>
            <a:picLocks noChangeAspect="1"/>
          </p:cNvPicPr>
          <p:nvPr/>
        </p:nvPicPr>
        <p:blipFill>
          <a:blip r:embed="rId6" cstate="print"/>
          <a:srcRect l="27083" t="16667" r="20834" b="16667"/>
          <a:stretch>
            <a:fillRect/>
          </a:stretch>
        </p:blipFill>
        <p:spPr>
          <a:xfrm>
            <a:off x="7988526" y="4191000"/>
            <a:ext cx="609600" cy="780288"/>
          </a:xfrm>
          <a:prstGeom prst="rect">
            <a:avLst/>
          </a:prstGeom>
        </p:spPr>
      </p:pic>
      <p:pic>
        <p:nvPicPr>
          <p:cNvPr id="68" name="Picture 67" descr="ic-Idea-red.png"/>
          <p:cNvPicPr>
            <a:picLocks noChangeAspect="1"/>
          </p:cNvPicPr>
          <p:nvPr/>
        </p:nvPicPr>
        <p:blipFill>
          <a:blip r:embed="rId7" cstate="print"/>
          <a:srcRect l="16667" t="16667" r="16667" b="16667"/>
          <a:stretch>
            <a:fillRect/>
          </a:stretch>
        </p:blipFill>
        <p:spPr>
          <a:xfrm>
            <a:off x="10151424" y="4322619"/>
            <a:ext cx="609600" cy="685800"/>
          </a:xfrm>
          <a:prstGeom prst="rect">
            <a:avLst/>
          </a:prstGeom>
        </p:spPr>
      </p:pic>
      <p:pic>
        <p:nvPicPr>
          <p:cNvPr id="14" name="Picture 13" descr="ic-Cloud-wht.png"/>
          <p:cNvPicPr>
            <a:picLocks noChangeAspect="1"/>
          </p:cNvPicPr>
          <p:nvPr/>
        </p:nvPicPr>
        <p:blipFill>
          <a:blip r:embed="rId3" cstate="print"/>
          <a:srcRect l="14583" t="27083" r="14584" b="29167"/>
          <a:stretch>
            <a:fillRect/>
          </a:stretch>
        </p:blipFill>
        <p:spPr>
          <a:xfrm>
            <a:off x="5016727" y="2028266"/>
            <a:ext cx="2144485" cy="1324535"/>
          </a:xfrm>
          <a:prstGeom prst="rect">
            <a:avLst/>
          </a:prstGeom>
        </p:spPr>
      </p:pic>
      <p:sp>
        <p:nvSpPr>
          <p:cNvPr id="18" name="TextBox 17"/>
          <p:cNvSpPr txBox="1"/>
          <p:nvPr/>
        </p:nvSpPr>
        <p:spPr>
          <a:xfrm>
            <a:off x="5169125" y="2438400"/>
            <a:ext cx="1905000" cy="914400"/>
          </a:xfrm>
          <a:prstGeom prst="rect">
            <a:avLst/>
          </a:prstGeom>
          <a:noFill/>
        </p:spPr>
        <p:txBody>
          <a:bodyPr wrap="none" lIns="0" tIns="0" rIns="0" bIns="0" rtlCol="0">
            <a:noAutofit/>
          </a:bodyPr>
          <a:lstStyle/>
          <a:p>
            <a:pPr algn="ctr">
              <a:lnSpc>
                <a:spcPct val="90000"/>
              </a:lnSpc>
            </a:pPr>
            <a:r>
              <a:rPr lang="en-US" dirty="0" smtClean="0">
                <a:solidFill>
                  <a:srgbClr val="FF0000"/>
                </a:solidFill>
              </a:rPr>
              <a:t>Move</a:t>
            </a:r>
          </a:p>
          <a:p>
            <a:pPr algn="ctr">
              <a:lnSpc>
                <a:spcPct val="90000"/>
              </a:lnSpc>
            </a:pPr>
            <a:r>
              <a:rPr lang="en-US" b="1" dirty="0" smtClean="0">
                <a:solidFill>
                  <a:srgbClr val="FF0000"/>
                </a:solidFill>
              </a:rPr>
              <a:t>Dev/Test</a:t>
            </a:r>
          </a:p>
          <a:p>
            <a:pPr algn="ctr">
              <a:lnSpc>
                <a:spcPct val="90000"/>
              </a:lnSpc>
            </a:pPr>
            <a:r>
              <a:rPr lang="en-US" dirty="0" smtClean="0">
                <a:solidFill>
                  <a:srgbClr val="FF0000"/>
                </a:solidFill>
              </a:rPr>
              <a:t>to OPC</a:t>
            </a:r>
            <a:endParaRPr lang="en-US" dirty="0">
              <a:solidFill>
                <a:srgbClr val="FF0000"/>
              </a:solidFill>
            </a:endParaRPr>
          </a:p>
        </p:txBody>
      </p:sp>
      <p:sp>
        <p:nvSpPr>
          <p:cNvPr id="27" name="8-Point Star 26"/>
          <p:cNvSpPr/>
          <p:nvPr/>
        </p:nvSpPr>
        <p:spPr>
          <a:xfrm>
            <a:off x="5169126" y="1828800"/>
            <a:ext cx="609600" cy="457200"/>
          </a:xfrm>
          <a:prstGeom prst="star8">
            <a:avLst/>
          </a:prstGeom>
          <a:solidFill>
            <a:schemeClr val="accent3">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a:lnSpc>
                <a:spcPct val="90000"/>
              </a:lnSpc>
            </a:pP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cxnSp>
        <p:nvCxnSpPr>
          <p:cNvPr id="36" name="Straight Arrow Connector 35"/>
          <p:cNvCxnSpPr/>
          <p:nvPr/>
        </p:nvCxnSpPr>
        <p:spPr>
          <a:xfrm>
            <a:off x="6083526" y="3352800"/>
            <a:ext cx="0" cy="228600"/>
          </a:xfrm>
          <a:prstGeom prst="straightConnector1">
            <a:avLst/>
          </a:prstGeom>
          <a:ln w="57150">
            <a:solidFill>
              <a:schemeClr val="bg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092926" y="3581400"/>
            <a:ext cx="1981200" cy="2133600"/>
          </a:xfrm>
          <a:prstGeom prst="rect">
            <a:avLst/>
          </a:prstGeom>
          <a:solidFill>
            <a:schemeClr val="bg1">
              <a:lumMod val="95000"/>
            </a:schemeClr>
          </a:solidFill>
          <a:ln w="19050">
            <a:noFill/>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a:lnSpc>
                <a:spcPct val="90000"/>
              </a:lnSpc>
            </a:pPr>
            <a:endParaRPr lang="en-US" dirty="0"/>
          </a:p>
        </p:txBody>
      </p:sp>
      <p:pic>
        <p:nvPicPr>
          <p:cNvPr id="53" name="Picture 52" descr="ic-Building_EnterpriseBiz-gray.png"/>
          <p:cNvPicPr>
            <a:picLocks noChangeAspect="1"/>
          </p:cNvPicPr>
          <p:nvPr/>
        </p:nvPicPr>
        <p:blipFill>
          <a:blip r:embed="rId8" cstate="print"/>
          <a:srcRect l="31250" t="16667" r="33333" b="14583"/>
          <a:stretch>
            <a:fillRect/>
          </a:stretch>
        </p:blipFill>
        <p:spPr>
          <a:xfrm>
            <a:off x="6312126" y="3962400"/>
            <a:ext cx="588819" cy="1143000"/>
          </a:xfrm>
          <a:prstGeom prst="rect">
            <a:avLst/>
          </a:prstGeom>
        </p:spPr>
      </p:pic>
      <p:grpSp>
        <p:nvGrpSpPr>
          <p:cNvPr id="2" name="Group 109"/>
          <p:cNvGrpSpPr/>
          <p:nvPr/>
        </p:nvGrpSpPr>
        <p:grpSpPr>
          <a:xfrm>
            <a:off x="5169126" y="4267200"/>
            <a:ext cx="914400" cy="609600"/>
            <a:chOff x="150812" y="1676400"/>
            <a:chExt cx="2971800" cy="1748118"/>
          </a:xfrm>
        </p:grpSpPr>
        <p:pic>
          <p:nvPicPr>
            <p:cNvPr id="55" name="Picture 54" descr="ic-Cloud-gray.png"/>
            <p:cNvPicPr>
              <a:picLocks noChangeAspect="1"/>
            </p:cNvPicPr>
            <p:nvPr/>
          </p:nvPicPr>
          <p:blipFill>
            <a:blip r:embed="rId4" cstate="print"/>
            <a:srcRect l="14583" t="27083" r="14583" b="31250"/>
            <a:stretch>
              <a:fillRect/>
            </a:stretch>
          </p:blipFill>
          <p:spPr>
            <a:xfrm>
              <a:off x="150812" y="1676400"/>
              <a:ext cx="2971800" cy="1748118"/>
            </a:xfrm>
            <a:prstGeom prst="rect">
              <a:avLst/>
            </a:prstGeom>
          </p:spPr>
        </p:pic>
        <p:sp>
          <p:nvSpPr>
            <p:cNvPr id="56" name="TextBox 55"/>
            <p:cNvSpPr txBox="1"/>
            <p:nvPr/>
          </p:nvSpPr>
          <p:spPr>
            <a:xfrm>
              <a:off x="684212" y="2464174"/>
              <a:ext cx="1828800" cy="304799"/>
            </a:xfrm>
            <a:prstGeom prst="rect">
              <a:avLst/>
            </a:prstGeom>
            <a:noFill/>
          </p:spPr>
          <p:txBody>
            <a:bodyPr wrap="none" lIns="0" tIns="0" rIns="0" bIns="0" rtlCol="0">
              <a:noAutofit/>
            </a:bodyPr>
            <a:lstStyle/>
            <a:p>
              <a:pPr algn="ctr">
                <a:lnSpc>
                  <a:spcPct val="90000"/>
                </a:lnSpc>
              </a:pPr>
              <a:r>
                <a:rPr lang="en-US" b="1" dirty="0" smtClean="0"/>
                <a:t>OPC</a:t>
              </a:r>
              <a:endParaRPr lang="en-US" b="1" dirty="0"/>
            </a:p>
          </p:txBody>
        </p:sp>
      </p:grpSp>
      <p:sp>
        <p:nvSpPr>
          <p:cNvPr id="58" name="TextBox 57"/>
          <p:cNvSpPr txBox="1"/>
          <p:nvPr/>
        </p:nvSpPr>
        <p:spPr>
          <a:xfrm>
            <a:off x="5169126" y="5105400"/>
            <a:ext cx="1828800" cy="457200"/>
          </a:xfrm>
          <a:prstGeom prst="rect">
            <a:avLst/>
          </a:prstGeom>
          <a:noFill/>
        </p:spPr>
        <p:txBody>
          <a:bodyPr wrap="square" lIns="0" tIns="0" rIns="0" bIns="0" rtlCol="0">
            <a:noAutofit/>
          </a:bodyPr>
          <a:lstStyle/>
          <a:p>
            <a:pPr algn="ctr">
              <a:lnSpc>
                <a:spcPct val="90000"/>
              </a:lnSpc>
            </a:pPr>
            <a:r>
              <a:rPr lang="en-US" sz="1500" b="1" dirty="0"/>
              <a:t>Ex: Create new app in OPC, deploy to On-Prem</a:t>
            </a:r>
          </a:p>
        </p:txBody>
      </p:sp>
      <p:cxnSp>
        <p:nvCxnSpPr>
          <p:cNvPr id="57" name="Straight Arrow Connector 56"/>
          <p:cNvCxnSpPr/>
          <p:nvPr/>
        </p:nvCxnSpPr>
        <p:spPr>
          <a:xfrm flipV="1">
            <a:off x="6007326" y="4648200"/>
            <a:ext cx="304801" cy="3464"/>
          </a:xfrm>
          <a:prstGeom prst="straightConnector1">
            <a:avLst/>
          </a:prstGeom>
          <a:ln w="1905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59" name="Picture 58" descr="ic-Application-red.png"/>
          <p:cNvPicPr>
            <a:picLocks noChangeAspect="1"/>
          </p:cNvPicPr>
          <p:nvPr/>
        </p:nvPicPr>
        <p:blipFill>
          <a:blip r:embed="rId9" cstate="print"/>
          <a:srcRect l="18750" t="14583" r="16667" b="14583"/>
          <a:stretch>
            <a:fillRect/>
          </a:stretch>
        </p:blipFill>
        <p:spPr>
          <a:xfrm>
            <a:off x="5550126" y="3886200"/>
            <a:ext cx="625288" cy="685800"/>
          </a:xfrm>
          <a:prstGeom prst="rect">
            <a:avLst/>
          </a:prstGeom>
        </p:spPr>
      </p:pic>
      <p:pic>
        <p:nvPicPr>
          <p:cNvPr id="13" name="Picture 12" descr="ic-Cloud-wht.png"/>
          <p:cNvPicPr>
            <a:picLocks noChangeAspect="1"/>
          </p:cNvPicPr>
          <p:nvPr/>
        </p:nvPicPr>
        <p:blipFill>
          <a:blip r:embed="rId3" cstate="print"/>
          <a:srcRect l="14583" t="27083" r="14584" b="29167"/>
          <a:stretch>
            <a:fillRect/>
          </a:stretch>
        </p:blipFill>
        <p:spPr>
          <a:xfrm>
            <a:off x="2806927" y="2028266"/>
            <a:ext cx="2144485" cy="1324535"/>
          </a:xfrm>
          <a:prstGeom prst="rect">
            <a:avLst/>
          </a:prstGeom>
        </p:spPr>
      </p:pic>
      <p:sp>
        <p:nvSpPr>
          <p:cNvPr id="17" name="TextBox 16"/>
          <p:cNvSpPr txBox="1"/>
          <p:nvPr/>
        </p:nvSpPr>
        <p:spPr>
          <a:xfrm>
            <a:off x="2959326" y="2438400"/>
            <a:ext cx="1905000" cy="914400"/>
          </a:xfrm>
          <a:prstGeom prst="rect">
            <a:avLst/>
          </a:prstGeom>
          <a:noFill/>
        </p:spPr>
        <p:txBody>
          <a:bodyPr wrap="none" lIns="0" tIns="0" rIns="0" bIns="0" rtlCol="0">
            <a:noAutofit/>
          </a:bodyPr>
          <a:lstStyle/>
          <a:p>
            <a:pPr algn="ctr">
              <a:lnSpc>
                <a:spcPct val="90000"/>
              </a:lnSpc>
            </a:pPr>
            <a:r>
              <a:rPr lang="en-US" dirty="0" smtClean="0">
                <a:solidFill>
                  <a:srgbClr val="FF0000"/>
                </a:solidFill>
              </a:rPr>
              <a:t>Extend</a:t>
            </a:r>
          </a:p>
          <a:p>
            <a:pPr algn="ctr">
              <a:lnSpc>
                <a:spcPct val="90000"/>
              </a:lnSpc>
            </a:pPr>
            <a:r>
              <a:rPr lang="en-US" sz="2100" b="1" dirty="0">
                <a:solidFill>
                  <a:srgbClr val="FF0000"/>
                </a:solidFill>
              </a:rPr>
              <a:t>Existing Capability</a:t>
            </a:r>
            <a:r>
              <a:rPr lang="en-US" b="1" dirty="0" smtClean="0">
                <a:solidFill>
                  <a:srgbClr val="FF0000"/>
                </a:solidFill>
              </a:rPr>
              <a:t> </a:t>
            </a:r>
          </a:p>
          <a:p>
            <a:pPr algn="ctr">
              <a:lnSpc>
                <a:spcPct val="90000"/>
              </a:lnSpc>
            </a:pPr>
            <a:r>
              <a:rPr lang="en-US" dirty="0" smtClean="0">
                <a:solidFill>
                  <a:srgbClr val="FF0000"/>
                </a:solidFill>
              </a:rPr>
              <a:t>to OPC</a:t>
            </a:r>
            <a:endParaRPr lang="en-US" dirty="0">
              <a:solidFill>
                <a:srgbClr val="FF0000"/>
              </a:solidFill>
            </a:endParaRPr>
          </a:p>
        </p:txBody>
      </p:sp>
      <p:sp>
        <p:nvSpPr>
          <p:cNvPr id="25" name="8-Point Star 24"/>
          <p:cNvSpPr/>
          <p:nvPr/>
        </p:nvSpPr>
        <p:spPr>
          <a:xfrm>
            <a:off x="2959327" y="1828800"/>
            <a:ext cx="609600" cy="457200"/>
          </a:xfrm>
          <a:prstGeom prst="star8">
            <a:avLst/>
          </a:prstGeom>
          <a:solidFill>
            <a:schemeClr val="accent3">
              <a:lumMod val="40000"/>
              <a:lumOff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a:lnSpc>
                <a:spcPct val="90000"/>
              </a:lnSpc>
            </a:pP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52" name="Rectangle 51"/>
          <p:cNvSpPr/>
          <p:nvPr/>
        </p:nvSpPr>
        <p:spPr>
          <a:xfrm>
            <a:off x="2883127" y="3581400"/>
            <a:ext cx="1981200" cy="2133600"/>
          </a:xfrm>
          <a:prstGeom prst="rect">
            <a:avLst/>
          </a:prstGeom>
          <a:solidFill>
            <a:schemeClr val="bg1">
              <a:lumMod val="95000"/>
            </a:schemeClr>
          </a:solidFill>
          <a:ln w="19050">
            <a:noFill/>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a:lnSpc>
                <a:spcPct val="90000"/>
              </a:lnSpc>
            </a:pPr>
            <a:endParaRPr lang="en-US" dirty="0"/>
          </a:p>
        </p:txBody>
      </p:sp>
      <p:pic>
        <p:nvPicPr>
          <p:cNvPr id="32" name="Picture 31" descr="ic-Building_EnterpriseBiz-gray.png"/>
          <p:cNvPicPr>
            <a:picLocks noChangeAspect="1"/>
          </p:cNvPicPr>
          <p:nvPr/>
        </p:nvPicPr>
        <p:blipFill>
          <a:blip r:embed="rId8" cstate="print"/>
          <a:srcRect l="31250" t="16667" r="33333" b="14583"/>
          <a:stretch>
            <a:fillRect/>
          </a:stretch>
        </p:blipFill>
        <p:spPr>
          <a:xfrm>
            <a:off x="3035526" y="4038600"/>
            <a:ext cx="588819" cy="1143000"/>
          </a:xfrm>
          <a:prstGeom prst="rect">
            <a:avLst/>
          </a:prstGeom>
        </p:spPr>
      </p:pic>
      <p:sp>
        <p:nvSpPr>
          <p:cNvPr id="33" name="TextBox 32"/>
          <p:cNvSpPr txBox="1"/>
          <p:nvPr/>
        </p:nvSpPr>
        <p:spPr>
          <a:xfrm>
            <a:off x="2959327" y="5257800"/>
            <a:ext cx="1828800" cy="381000"/>
          </a:xfrm>
          <a:prstGeom prst="rect">
            <a:avLst/>
          </a:prstGeom>
          <a:noFill/>
        </p:spPr>
        <p:txBody>
          <a:bodyPr wrap="square" lIns="0" tIns="0" rIns="0" bIns="0" rtlCol="0">
            <a:noAutofit/>
          </a:bodyPr>
          <a:lstStyle/>
          <a:p>
            <a:pPr algn="ctr">
              <a:lnSpc>
                <a:spcPct val="90000"/>
              </a:lnSpc>
            </a:pPr>
            <a:r>
              <a:rPr lang="en-US" sz="1500" b="1" dirty="0"/>
              <a:t>Ex: Implement a Hybrid Cloud</a:t>
            </a:r>
          </a:p>
        </p:txBody>
      </p:sp>
      <p:grpSp>
        <p:nvGrpSpPr>
          <p:cNvPr id="3" name="Group 109"/>
          <p:cNvGrpSpPr/>
          <p:nvPr/>
        </p:nvGrpSpPr>
        <p:grpSpPr>
          <a:xfrm>
            <a:off x="3873727" y="4191000"/>
            <a:ext cx="914400" cy="609600"/>
            <a:chOff x="150812" y="1676400"/>
            <a:chExt cx="2971800" cy="1748118"/>
          </a:xfrm>
        </p:grpSpPr>
        <p:pic>
          <p:nvPicPr>
            <p:cNvPr id="40" name="Picture 39" descr="ic-Cloud-gray.png"/>
            <p:cNvPicPr>
              <a:picLocks noChangeAspect="1"/>
            </p:cNvPicPr>
            <p:nvPr/>
          </p:nvPicPr>
          <p:blipFill>
            <a:blip r:embed="rId4" cstate="print"/>
            <a:srcRect l="14583" t="27083" r="14583" b="31250"/>
            <a:stretch>
              <a:fillRect/>
            </a:stretch>
          </p:blipFill>
          <p:spPr>
            <a:xfrm>
              <a:off x="150812" y="1676400"/>
              <a:ext cx="2971800" cy="1748118"/>
            </a:xfrm>
            <a:prstGeom prst="rect">
              <a:avLst/>
            </a:prstGeom>
          </p:spPr>
        </p:pic>
        <p:sp>
          <p:nvSpPr>
            <p:cNvPr id="41" name="TextBox 40"/>
            <p:cNvSpPr txBox="1"/>
            <p:nvPr/>
          </p:nvSpPr>
          <p:spPr>
            <a:xfrm>
              <a:off x="684212" y="2464174"/>
              <a:ext cx="1828800" cy="304799"/>
            </a:xfrm>
            <a:prstGeom prst="rect">
              <a:avLst/>
            </a:prstGeom>
            <a:noFill/>
          </p:spPr>
          <p:txBody>
            <a:bodyPr wrap="none" lIns="0" tIns="0" rIns="0" bIns="0" rtlCol="0">
              <a:noAutofit/>
            </a:bodyPr>
            <a:lstStyle/>
            <a:p>
              <a:pPr algn="ctr">
                <a:lnSpc>
                  <a:spcPct val="90000"/>
                </a:lnSpc>
              </a:pPr>
              <a:r>
                <a:rPr lang="en-US" b="1" dirty="0" smtClean="0"/>
                <a:t>OPC</a:t>
              </a:r>
              <a:endParaRPr lang="en-US" b="1" dirty="0"/>
            </a:p>
          </p:txBody>
        </p:sp>
      </p:grpSp>
      <p:cxnSp>
        <p:nvCxnSpPr>
          <p:cNvPr id="43" name="Straight Arrow Connector 42"/>
          <p:cNvCxnSpPr/>
          <p:nvPr/>
        </p:nvCxnSpPr>
        <p:spPr>
          <a:xfrm>
            <a:off x="3568926" y="4572000"/>
            <a:ext cx="304801" cy="0"/>
          </a:xfrm>
          <a:prstGeom prst="straightConnector1">
            <a:avLst/>
          </a:prstGeom>
          <a:ln w="19050">
            <a:solidFill>
              <a:schemeClr val="accent1"/>
            </a:solidFill>
            <a:miter lim="800000"/>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31" name="Picture 30" descr="ic-Application-red.png"/>
          <p:cNvPicPr>
            <a:picLocks noChangeAspect="1"/>
          </p:cNvPicPr>
          <p:nvPr/>
        </p:nvPicPr>
        <p:blipFill>
          <a:blip r:embed="rId9" cstate="print"/>
          <a:srcRect l="18750" t="14583" r="16667" b="14583"/>
          <a:stretch>
            <a:fillRect/>
          </a:stretch>
        </p:blipFill>
        <p:spPr>
          <a:xfrm>
            <a:off x="3122612" y="3733800"/>
            <a:ext cx="625288" cy="685800"/>
          </a:xfrm>
          <a:prstGeom prst="rect">
            <a:avLst/>
          </a:prstGeom>
        </p:spPr>
      </p:pic>
      <p:pic>
        <p:nvPicPr>
          <p:cNvPr id="47" name="Picture 46" descr="ic-Application-red.png"/>
          <p:cNvPicPr>
            <a:picLocks noChangeAspect="1"/>
          </p:cNvPicPr>
          <p:nvPr/>
        </p:nvPicPr>
        <p:blipFill>
          <a:blip r:embed="rId9" cstate="print"/>
          <a:srcRect l="18750" t="14583" r="16667" b="14583"/>
          <a:stretch>
            <a:fillRect/>
          </a:stretch>
        </p:blipFill>
        <p:spPr>
          <a:xfrm>
            <a:off x="4102326" y="3810000"/>
            <a:ext cx="625288" cy="685800"/>
          </a:xfrm>
          <a:prstGeom prst="rect">
            <a:avLst/>
          </a:prstGeom>
        </p:spPr>
      </p:pic>
      <p:cxnSp>
        <p:nvCxnSpPr>
          <p:cNvPr id="87" name="Straight Arrow Connector 86"/>
          <p:cNvCxnSpPr/>
          <p:nvPr/>
        </p:nvCxnSpPr>
        <p:spPr>
          <a:xfrm>
            <a:off x="3960812" y="3352800"/>
            <a:ext cx="0" cy="228600"/>
          </a:xfrm>
          <a:prstGeom prst="straightConnector1">
            <a:avLst/>
          </a:prstGeom>
          <a:ln w="57150">
            <a:solidFill>
              <a:schemeClr val="bg1"/>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78" name="Picture 77" descr="ic-Cloud-wht.png"/>
          <p:cNvPicPr>
            <a:picLocks noChangeAspect="1"/>
          </p:cNvPicPr>
          <p:nvPr/>
        </p:nvPicPr>
        <p:blipFill>
          <a:blip r:embed="rId3" cstate="print"/>
          <a:srcRect l="14583" t="27083" r="14584" b="29167"/>
          <a:stretch>
            <a:fillRect/>
          </a:stretch>
        </p:blipFill>
        <p:spPr>
          <a:xfrm>
            <a:off x="608013" y="2028266"/>
            <a:ext cx="2144485" cy="1324535"/>
          </a:xfrm>
          <a:prstGeom prst="rect">
            <a:avLst/>
          </a:prstGeom>
        </p:spPr>
      </p:pic>
      <p:sp>
        <p:nvSpPr>
          <p:cNvPr id="79" name="TextBox 78"/>
          <p:cNvSpPr txBox="1"/>
          <p:nvPr/>
        </p:nvSpPr>
        <p:spPr>
          <a:xfrm>
            <a:off x="760412" y="2438400"/>
            <a:ext cx="1905000" cy="914400"/>
          </a:xfrm>
          <a:prstGeom prst="rect">
            <a:avLst/>
          </a:prstGeom>
          <a:noFill/>
        </p:spPr>
        <p:txBody>
          <a:bodyPr wrap="none" lIns="0" tIns="0" rIns="0" bIns="0" rtlCol="0">
            <a:noAutofit/>
          </a:bodyPr>
          <a:lstStyle/>
          <a:p>
            <a:pPr algn="ctr">
              <a:lnSpc>
                <a:spcPct val="90000"/>
              </a:lnSpc>
            </a:pPr>
            <a:endParaRPr lang="en-US" dirty="0" smtClean="0">
              <a:solidFill>
                <a:srgbClr val="FF0000"/>
              </a:solidFill>
            </a:endParaRPr>
          </a:p>
          <a:p>
            <a:pPr algn="ctr">
              <a:lnSpc>
                <a:spcPct val="90000"/>
              </a:lnSpc>
            </a:pPr>
            <a:r>
              <a:rPr lang="en-US" sz="2100" b="1" dirty="0">
                <a:solidFill>
                  <a:srgbClr val="FF0000"/>
                </a:solidFill>
              </a:rPr>
              <a:t>Disaster Recover</a:t>
            </a:r>
            <a:r>
              <a:rPr lang="en-US" b="1" dirty="0" smtClean="0">
                <a:solidFill>
                  <a:srgbClr val="FF0000"/>
                </a:solidFill>
              </a:rPr>
              <a:t>y </a:t>
            </a:r>
          </a:p>
          <a:p>
            <a:pPr algn="ctr">
              <a:lnSpc>
                <a:spcPct val="90000"/>
              </a:lnSpc>
            </a:pPr>
            <a:r>
              <a:rPr lang="en-US" dirty="0" smtClean="0">
                <a:solidFill>
                  <a:srgbClr val="FF0000"/>
                </a:solidFill>
              </a:rPr>
              <a:t>in OPC</a:t>
            </a:r>
            <a:endParaRPr lang="en-US" dirty="0">
              <a:solidFill>
                <a:srgbClr val="FF0000"/>
              </a:solidFill>
            </a:endParaRPr>
          </a:p>
        </p:txBody>
      </p:sp>
      <p:sp>
        <p:nvSpPr>
          <p:cNvPr id="80" name="Rectangle 79"/>
          <p:cNvSpPr/>
          <p:nvPr/>
        </p:nvSpPr>
        <p:spPr>
          <a:xfrm>
            <a:off x="695098" y="3581400"/>
            <a:ext cx="1981200" cy="2133600"/>
          </a:xfrm>
          <a:prstGeom prst="rect">
            <a:avLst/>
          </a:prstGeom>
          <a:solidFill>
            <a:schemeClr val="bg1">
              <a:lumMod val="95000"/>
            </a:schemeClr>
          </a:solidFill>
          <a:ln w="19050">
            <a:noFill/>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a:lnSpc>
                <a:spcPct val="90000"/>
              </a:lnSpc>
            </a:pPr>
            <a:endParaRPr lang="en-US" dirty="0"/>
          </a:p>
        </p:txBody>
      </p:sp>
      <p:sp>
        <p:nvSpPr>
          <p:cNvPr id="81" name="8-Point Star 80"/>
          <p:cNvSpPr/>
          <p:nvPr/>
        </p:nvSpPr>
        <p:spPr>
          <a:xfrm>
            <a:off x="760413" y="1828800"/>
            <a:ext cx="609600" cy="457200"/>
          </a:xfrm>
          <a:prstGeom prst="star8">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a:lnSpc>
                <a:spcPct val="90000"/>
              </a:lnSpc>
            </a:pP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cxnSp>
        <p:nvCxnSpPr>
          <p:cNvPr id="82" name="Straight Arrow Connector 81"/>
          <p:cNvCxnSpPr/>
          <p:nvPr/>
        </p:nvCxnSpPr>
        <p:spPr>
          <a:xfrm>
            <a:off x="1685698" y="3352800"/>
            <a:ext cx="0" cy="228600"/>
          </a:xfrm>
          <a:prstGeom prst="straightConnector1">
            <a:avLst/>
          </a:prstGeom>
          <a:ln w="57150">
            <a:solidFill>
              <a:schemeClr val="bg1"/>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88" name="Picture 87" descr="ic-Building_EnterpriseBiz-gray.png"/>
          <p:cNvPicPr>
            <a:picLocks noChangeAspect="1"/>
          </p:cNvPicPr>
          <p:nvPr/>
        </p:nvPicPr>
        <p:blipFill>
          <a:blip r:embed="rId8" cstate="print"/>
          <a:srcRect l="31250" t="16667" r="33333" b="14583"/>
          <a:stretch>
            <a:fillRect/>
          </a:stretch>
        </p:blipFill>
        <p:spPr>
          <a:xfrm>
            <a:off x="847498" y="4038600"/>
            <a:ext cx="588819" cy="1143000"/>
          </a:xfrm>
          <a:prstGeom prst="rect">
            <a:avLst/>
          </a:prstGeom>
        </p:spPr>
      </p:pic>
      <p:sp>
        <p:nvSpPr>
          <p:cNvPr id="89" name="TextBox 88"/>
          <p:cNvSpPr txBox="1"/>
          <p:nvPr/>
        </p:nvSpPr>
        <p:spPr>
          <a:xfrm>
            <a:off x="771298" y="5257800"/>
            <a:ext cx="1828800" cy="381000"/>
          </a:xfrm>
          <a:prstGeom prst="rect">
            <a:avLst/>
          </a:prstGeom>
          <a:noFill/>
        </p:spPr>
        <p:txBody>
          <a:bodyPr wrap="square" lIns="0" tIns="0" rIns="0" bIns="0" rtlCol="0">
            <a:noAutofit/>
          </a:bodyPr>
          <a:lstStyle/>
          <a:p>
            <a:pPr algn="ctr">
              <a:lnSpc>
                <a:spcPct val="90000"/>
              </a:lnSpc>
            </a:pPr>
            <a:r>
              <a:rPr lang="en-US" sz="1500" b="1" dirty="0"/>
              <a:t>Ex: Migrate DR to OPC</a:t>
            </a:r>
          </a:p>
        </p:txBody>
      </p:sp>
      <p:grpSp>
        <p:nvGrpSpPr>
          <p:cNvPr id="4" name="Group 109"/>
          <p:cNvGrpSpPr/>
          <p:nvPr/>
        </p:nvGrpSpPr>
        <p:grpSpPr>
          <a:xfrm>
            <a:off x="1685699" y="4191000"/>
            <a:ext cx="914400" cy="609600"/>
            <a:chOff x="150812" y="1676400"/>
            <a:chExt cx="2971800" cy="1748118"/>
          </a:xfrm>
        </p:grpSpPr>
        <p:pic>
          <p:nvPicPr>
            <p:cNvPr id="91" name="Picture 90" descr="ic-Cloud-gray.png"/>
            <p:cNvPicPr>
              <a:picLocks noChangeAspect="1"/>
            </p:cNvPicPr>
            <p:nvPr/>
          </p:nvPicPr>
          <p:blipFill>
            <a:blip r:embed="rId4" cstate="print"/>
            <a:srcRect l="14583" t="27083" r="14583" b="31250"/>
            <a:stretch>
              <a:fillRect/>
            </a:stretch>
          </p:blipFill>
          <p:spPr>
            <a:xfrm>
              <a:off x="150812" y="1676400"/>
              <a:ext cx="2971800" cy="1748118"/>
            </a:xfrm>
            <a:prstGeom prst="rect">
              <a:avLst/>
            </a:prstGeom>
          </p:spPr>
        </p:pic>
        <p:sp>
          <p:nvSpPr>
            <p:cNvPr id="92" name="TextBox 91"/>
            <p:cNvSpPr txBox="1"/>
            <p:nvPr/>
          </p:nvSpPr>
          <p:spPr>
            <a:xfrm>
              <a:off x="684212" y="2464174"/>
              <a:ext cx="1828800" cy="304799"/>
            </a:xfrm>
            <a:prstGeom prst="rect">
              <a:avLst/>
            </a:prstGeom>
            <a:noFill/>
          </p:spPr>
          <p:txBody>
            <a:bodyPr wrap="none" lIns="0" tIns="0" rIns="0" bIns="0" rtlCol="0">
              <a:noAutofit/>
            </a:bodyPr>
            <a:lstStyle/>
            <a:p>
              <a:pPr algn="ctr">
                <a:lnSpc>
                  <a:spcPct val="90000"/>
                </a:lnSpc>
              </a:pPr>
              <a:r>
                <a:rPr lang="en-US" b="1" dirty="0" smtClean="0"/>
                <a:t>OPC</a:t>
              </a:r>
              <a:endParaRPr lang="en-US" b="1" dirty="0"/>
            </a:p>
          </p:txBody>
        </p:sp>
      </p:grpSp>
      <p:cxnSp>
        <p:nvCxnSpPr>
          <p:cNvPr id="93" name="Straight Arrow Connector 92"/>
          <p:cNvCxnSpPr/>
          <p:nvPr/>
        </p:nvCxnSpPr>
        <p:spPr>
          <a:xfrm>
            <a:off x="1380897" y="4572000"/>
            <a:ext cx="304801" cy="0"/>
          </a:xfrm>
          <a:prstGeom prst="straightConnector1">
            <a:avLst/>
          </a:prstGeom>
          <a:ln w="19050">
            <a:solidFill>
              <a:schemeClr val="accent1"/>
            </a:solidFill>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62" name="Picture 61" descr="ic-DataCenter-red.png"/>
          <p:cNvPicPr>
            <a:picLocks noChangeAspect="1"/>
          </p:cNvPicPr>
          <p:nvPr/>
        </p:nvPicPr>
        <p:blipFill>
          <a:blip r:embed="rId10" cstate="print"/>
          <a:srcRect l="14583" t="18750" r="14583" b="18750"/>
          <a:stretch>
            <a:fillRect/>
          </a:stretch>
        </p:blipFill>
        <p:spPr>
          <a:xfrm>
            <a:off x="1217613" y="3962400"/>
            <a:ext cx="518160" cy="457200"/>
          </a:xfrm>
          <a:prstGeom prst="rect">
            <a:avLst/>
          </a:prstGeom>
        </p:spPr>
      </p:pic>
      <p:pic>
        <p:nvPicPr>
          <p:cNvPr id="69" name="Picture 68" descr="ic-DataCenter-red.png"/>
          <p:cNvPicPr>
            <a:picLocks noChangeAspect="1"/>
          </p:cNvPicPr>
          <p:nvPr/>
        </p:nvPicPr>
        <p:blipFill>
          <a:blip r:embed="rId10" cstate="print"/>
          <a:srcRect l="14583" t="18750" r="14583" b="18750"/>
          <a:stretch>
            <a:fillRect/>
          </a:stretch>
        </p:blipFill>
        <p:spPr>
          <a:xfrm>
            <a:off x="2055813" y="3962400"/>
            <a:ext cx="518160" cy="457200"/>
          </a:xfrm>
          <a:prstGeom prst="rect">
            <a:avLst/>
          </a:prstGeom>
        </p:spPr>
      </p:pic>
    </p:spTree>
    <p:extLst>
      <p:ext uri="{BB962C8B-B14F-4D97-AF65-F5344CB8AC3E}">
        <p14:creationId xmlns:p14="http://schemas.microsoft.com/office/powerpoint/2010/main" val="193255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lum bright="10000"/>
            <a:extLst>
              <a:ext uri="{28A0092B-C50C-407E-A947-70E740481C1C}">
                <a14:useLocalDpi xmlns:a14="http://schemas.microsoft.com/office/drawing/2010/main" val="0"/>
              </a:ext>
            </a:extLst>
          </a:blip>
          <a:stretch>
            <a:fillRect/>
          </a:stretch>
        </p:blipFill>
        <p:spPr>
          <a:xfrm>
            <a:off x="4528891" y="2819616"/>
            <a:ext cx="6553200" cy="2789549"/>
          </a:xfrm>
          <a:prstGeom prst="rect">
            <a:avLst/>
          </a:prstGeom>
        </p:spPr>
      </p:pic>
      <p:pic>
        <p:nvPicPr>
          <p:cNvPr id="10" name="Picture 9" descr="Binary Stream.png"/>
          <p:cNvPicPr>
            <a:picLocks noChangeAspect="1"/>
          </p:cNvPicPr>
          <p:nvPr/>
        </p:nvPicPr>
        <p:blipFill>
          <a:blip r:embed="rId4" cstate="print">
            <a:lum bright="-20000"/>
            <a:extLst>
              <a:ext uri="{28A0092B-C50C-407E-A947-70E740481C1C}">
                <a14:useLocalDpi xmlns:a14="http://schemas.microsoft.com/office/drawing/2010/main" val="0"/>
              </a:ext>
            </a:extLst>
          </a:blip>
          <a:stretch>
            <a:fillRect/>
          </a:stretch>
        </p:blipFill>
        <p:spPr>
          <a:xfrm>
            <a:off x="3188780" y="4064013"/>
            <a:ext cx="4448577" cy="214247"/>
          </a:xfrm>
          <a:prstGeom prst="rect">
            <a:avLst/>
          </a:prstGeom>
        </p:spPr>
      </p:pic>
      <p:sp>
        <p:nvSpPr>
          <p:cNvPr id="16" name="Rectangle 21"/>
          <p:cNvSpPr>
            <a:spLocks noChangeAspect="1"/>
          </p:cNvSpPr>
          <p:nvPr/>
        </p:nvSpPr>
        <p:spPr bwMode="auto">
          <a:xfrm>
            <a:off x="8802824" y="1928155"/>
            <a:ext cx="2945422" cy="786912"/>
          </a:xfrm>
          <a:prstGeom prst="rect">
            <a:avLst/>
          </a:prstGeom>
          <a:noFill/>
          <a:ln w="12700">
            <a:noFill/>
            <a:miter lim="800000"/>
            <a:headEnd/>
            <a:tailEnd/>
          </a:ln>
        </p:spPr>
        <p:txBody>
          <a:bodyPr lIns="17857" tIns="17857" rIns="17857" bIns="17857"/>
          <a:lstStyle/>
          <a:p>
            <a:pPr marL="154444" indent="-154444" defTabSz="856849"/>
            <a:r>
              <a:rPr lang="en-US" dirty="0">
                <a:solidFill>
                  <a:schemeClr val="accent1"/>
                </a:solidFill>
                <a:latin typeface="+mn-lt"/>
                <a:sym typeface="Arial" charset="0"/>
              </a:rPr>
              <a:t>Active Data Guard</a:t>
            </a:r>
          </a:p>
          <a:p>
            <a:pPr marL="154444" indent="-154444" defTabSz="856849">
              <a:buFont typeface="Times New Roman" pitchFamily="18" charset="0"/>
              <a:buChar char="–"/>
            </a:pPr>
            <a:r>
              <a:rPr lang="en-US" sz="1600" i="1" dirty="0">
                <a:solidFill>
                  <a:srgbClr val="232C2F"/>
                </a:solidFill>
                <a:sym typeface="Arial" charset="0"/>
              </a:rPr>
              <a:t>Data Protection, DR</a:t>
            </a:r>
          </a:p>
          <a:p>
            <a:pPr marL="154444" indent="-154444" defTabSz="856849">
              <a:buFont typeface="Times New Roman" pitchFamily="18" charset="0"/>
              <a:buChar char="–"/>
            </a:pPr>
            <a:r>
              <a:rPr lang="en-US" sz="1600" i="1" dirty="0">
                <a:solidFill>
                  <a:srgbClr val="232C2F"/>
                </a:solidFill>
                <a:sym typeface="Arial" charset="0"/>
              </a:rPr>
              <a:t>Query Offload</a:t>
            </a:r>
          </a:p>
        </p:txBody>
      </p:sp>
      <p:sp>
        <p:nvSpPr>
          <p:cNvPr id="17" name="Rectangle 21"/>
          <p:cNvSpPr>
            <a:spLocks noChangeAspect="1"/>
          </p:cNvSpPr>
          <p:nvPr/>
        </p:nvSpPr>
        <p:spPr bwMode="auto">
          <a:xfrm>
            <a:off x="8802824" y="2814887"/>
            <a:ext cx="2945422" cy="786912"/>
          </a:xfrm>
          <a:prstGeom prst="rect">
            <a:avLst/>
          </a:prstGeom>
          <a:noFill/>
          <a:ln w="12700">
            <a:noFill/>
            <a:miter lim="800000"/>
            <a:headEnd/>
            <a:tailEnd/>
          </a:ln>
        </p:spPr>
        <p:txBody>
          <a:bodyPr lIns="17857" tIns="17857" rIns="17857" bIns="17857"/>
          <a:lstStyle/>
          <a:p>
            <a:pPr marL="154444" indent="-154444" defTabSz="856849"/>
            <a:r>
              <a:rPr lang="en-US" dirty="0">
                <a:solidFill>
                  <a:schemeClr val="accent1"/>
                </a:solidFill>
                <a:latin typeface="+mn-lt"/>
                <a:sym typeface="Arial" charset="0"/>
              </a:rPr>
              <a:t>GoldenGate</a:t>
            </a:r>
          </a:p>
          <a:p>
            <a:pPr marL="154444" indent="-154444" defTabSz="856849">
              <a:buFont typeface="Times New Roman" pitchFamily="18" charset="0"/>
              <a:buChar char="–"/>
            </a:pPr>
            <a:r>
              <a:rPr lang="en-US" sz="1600" i="1" dirty="0" smtClean="0">
                <a:solidFill>
                  <a:srgbClr val="232C2F"/>
                </a:solidFill>
                <a:sym typeface="Arial" charset="0"/>
              </a:rPr>
              <a:t>Active-active replication</a:t>
            </a:r>
            <a:endParaRPr lang="en-US" sz="1600" i="1" dirty="0">
              <a:solidFill>
                <a:srgbClr val="232C2F"/>
              </a:solidFill>
              <a:sym typeface="Arial" charset="0"/>
            </a:endParaRPr>
          </a:p>
          <a:p>
            <a:pPr marL="154444" indent="-154444" defTabSz="856849">
              <a:buFont typeface="Times New Roman" pitchFamily="18" charset="0"/>
              <a:buChar char="–"/>
            </a:pPr>
            <a:r>
              <a:rPr lang="en-US" sz="1600" i="1" dirty="0">
                <a:solidFill>
                  <a:srgbClr val="232C2F"/>
                </a:solidFill>
                <a:sym typeface="Arial" charset="0"/>
              </a:rPr>
              <a:t>Heterogeneous</a:t>
            </a:r>
          </a:p>
        </p:txBody>
      </p:sp>
      <p:sp>
        <p:nvSpPr>
          <p:cNvPr id="20" name="Text Box 47"/>
          <p:cNvSpPr txBox="1">
            <a:spLocks noChangeArrowheads="1"/>
          </p:cNvSpPr>
          <p:nvPr/>
        </p:nvSpPr>
        <p:spPr bwMode="auto">
          <a:xfrm>
            <a:off x="8691402" y="1380037"/>
            <a:ext cx="3185222" cy="507865"/>
          </a:xfrm>
          <a:prstGeom prst="rect">
            <a:avLst/>
          </a:prstGeom>
          <a:noFill/>
          <a:ln w="12700">
            <a:noFill/>
            <a:miter lim="800000"/>
            <a:headEnd type="none" w="sm" len="sm"/>
            <a:tailEnd type="none" w="sm" len="sm"/>
          </a:ln>
        </p:spPr>
        <p:txBody>
          <a:bodyPr wrap="square" lIns="91416" tIns="45709" rIns="91416" bIns="45709">
            <a:spAutoFit/>
          </a:bodyPr>
          <a:lstStyle>
            <a:defPPr>
              <a:defRPr lang="en-US"/>
            </a:defPPr>
            <a:lvl1pPr eaLnBrk="0" hangingPunct="0">
              <a:lnSpc>
                <a:spcPct val="100000"/>
              </a:lnSpc>
              <a:spcBef>
                <a:spcPct val="0"/>
              </a:spcBef>
              <a:buClrTx/>
              <a:defRPr sz="1600" b="1"/>
            </a:lvl1pPr>
          </a:lstStyle>
          <a:p>
            <a:r>
              <a:rPr lang="en-US" sz="2700" b="0" u="sng" dirty="0">
                <a:solidFill>
                  <a:srgbClr val="232C2F"/>
                </a:solidFill>
              </a:rPr>
              <a:t>Active Replica</a:t>
            </a:r>
          </a:p>
        </p:txBody>
      </p:sp>
      <p:pic>
        <p:nvPicPr>
          <p:cNvPr id="23" name="Picture 22" descr="12c Clust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7395" y="2755891"/>
            <a:ext cx="2019726" cy="2771585"/>
          </a:xfrm>
          <a:prstGeom prst="rect">
            <a:avLst/>
          </a:prstGeom>
        </p:spPr>
      </p:pic>
      <p:pic>
        <p:nvPicPr>
          <p:cNvPr id="27" name="Picture 26" descr="Binary Accute Cone 2.png"/>
          <p:cNvPicPr>
            <a:picLocks noChangeAspect="1"/>
          </p:cNvPicPr>
          <p:nvPr/>
        </p:nvPicPr>
        <p:blipFill>
          <a:blip r:embed="rId6" cstate="print">
            <a:lum bright="-20000"/>
            <a:extLst>
              <a:ext uri="{28A0092B-C50C-407E-A947-70E740481C1C}">
                <a14:useLocalDpi xmlns:a14="http://schemas.microsoft.com/office/drawing/2010/main" val="0"/>
              </a:ext>
            </a:extLst>
          </a:blip>
          <a:stretch>
            <a:fillRect/>
          </a:stretch>
        </p:blipFill>
        <p:spPr>
          <a:xfrm>
            <a:off x="7360989" y="3606857"/>
            <a:ext cx="2719489" cy="1508139"/>
          </a:xfrm>
          <a:prstGeom prst="rect">
            <a:avLst/>
          </a:prstGeom>
        </p:spPr>
      </p:pic>
      <p:sp>
        <p:nvSpPr>
          <p:cNvPr id="34" name="Rectangle 21"/>
          <p:cNvSpPr>
            <a:spLocks noChangeAspect="1"/>
          </p:cNvSpPr>
          <p:nvPr/>
        </p:nvSpPr>
        <p:spPr bwMode="auto">
          <a:xfrm>
            <a:off x="7694614" y="5562600"/>
            <a:ext cx="4418013" cy="634368"/>
          </a:xfrm>
          <a:prstGeom prst="rect">
            <a:avLst/>
          </a:prstGeom>
          <a:noFill/>
          <a:ln w="12700">
            <a:noFill/>
            <a:miter lim="800000"/>
            <a:headEnd/>
            <a:tailEnd/>
          </a:ln>
        </p:spPr>
        <p:txBody>
          <a:bodyPr lIns="17857" tIns="17857" rIns="17857" bIns="17857"/>
          <a:lstStyle/>
          <a:p>
            <a:pPr marL="154444" indent="-154444" defTabSz="856849"/>
            <a:r>
              <a:rPr lang="en-US" dirty="0" smtClean="0">
                <a:solidFill>
                  <a:schemeClr val="accent1"/>
                </a:solidFill>
                <a:latin typeface="+mn-lt"/>
                <a:sym typeface="Arial" charset="0"/>
              </a:rPr>
              <a:t>Oracle Database Backup Service</a:t>
            </a:r>
            <a:endParaRPr lang="en-US" dirty="0">
              <a:solidFill>
                <a:schemeClr val="accent1"/>
              </a:solidFill>
              <a:latin typeface="+mn-lt"/>
              <a:sym typeface="Arial" charset="0"/>
            </a:endParaRPr>
          </a:p>
          <a:p>
            <a:pPr marL="154444" indent="-154444" defTabSz="856849">
              <a:buFont typeface="Times New Roman" pitchFamily="18" charset="0"/>
              <a:buChar char="–"/>
            </a:pPr>
            <a:r>
              <a:rPr lang="en-US" sz="1500" i="1" dirty="0">
                <a:solidFill>
                  <a:srgbClr val="232C2F"/>
                </a:solidFill>
                <a:sym typeface="Arial" charset="0"/>
              </a:rPr>
              <a:t>Backup </a:t>
            </a:r>
            <a:r>
              <a:rPr lang="en-US" sz="1500" i="1" dirty="0" smtClean="0">
                <a:solidFill>
                  <a:srgbClr val="232C2F"/>
                </a:solidFill>
                <a:sym typeface="Arial" charset="0"/>
              </a:rPr>
              <a:t>to cloud</a:t>
            </a:r>
            <a:endParaRPr lang="en-US" sz="1500" i="1" dirty="0">
              <a:solidFill>
                <a:srgbClr val="232C2F"/>
              </a:solidFill>
              <a:sym typeface="Arial" charset="0"/>
            </a:endParaRPr>
          </a:p>
        </p:txBody>
      </p:sp>
      <p:sp>
        <p:nvSpPr>
          <p:cNvPr id="21" name="Rectangle 21"/>
          <p:cNvSpPr>
            <a:spLocks noChangeAspect="1"/>
          </p:cNvSpPr>
          <p:nvPr/>
        </p:nvSpPr>
        <p:spPr bwMode="auto">
          <a:xfrm>
            <a:off x="4098965" y="1422565"/>
            <a:ext cx="4174523" cy="2018117"/>
          </a:xfrm>
          <a:prstGeom prst="rect">
            <a:avLst/>
          </a:prstGeom>
          <a:noFill/>
          <a:ln w="12700">
            <a:noFill/>
            <a:miter lim="800000"/>
            <a:headEnd/>
            <a:tailEnd/>
          </a:ln>
        </p:spPr>
        <p:txBody>
          <a:bodyPr lIns="17857" tIns="17857" rIns="17857" bIns="17857"/>
          <a:lstStyle/>
          <a:p>
            <a:pPr marL="154444" indent="-154444" defTabSz="856849">
              <a:spcAft>
                <a:spcPts val="100"/>
              </a:spcAft>
            </a:pPr>
            <a:r>
              <a:rPr lang="en-US" dirty="0" smtClean="0">
                <a:solidFill>
                  <a:schemeClr val="accent1"/>
                </a:solidFill>
                <a:latin typeface="+mn-lt"/>
                <a:sym typeface="Arial" charset="0"/>
              </a:rPr>
              <a:t>Enterprise Manager Cloud Control</a:t>
            </a:r>
          </a:p>
          <a:p>
            <a:pPr marL="154444" indent="-154444" defTabSz="856849">
              <a:spcAft>
                <a:spcPts val="100"/>
              </a:spcAft>
              <a:buFont typeface="Times New Roman" pitchFamily="18" charset="0"/>
              <a:buChar char="–"/>
            </a:pPr>
            <a:r>
              <a:rPr lang="en-US" sz="1600" i="1" dirty="0" smtClean="0">
                <a:solidFill>
                  <a:srgbClr val="232C2F"/>
                </a:solidFill>
                <a:sym typeface="Arial" charset="0"/>
              </a:rPr>
              <a:t>Site Guard, Coordinated Site Failover</a:t>
            </a:r>
            <a:endParaRPr lang="en-US" dirty="0" smtClean="0">
              <a:solidFill>
                <a:srgbClr val="232C2F"/>
              </a:solidFill>
              <a:latin typeface="+mn-lt"/>
              <a:sym typeface="Arial" charset="0"/>
            </a:endParaRPr>
          </a:p>
          <a:p>
            <a:pPr marL="154444" indent="-154444" defTabSz="856849">
              <a:spcAft>
                <a:spcPts val="100"/>
              </a:spcAft>
            </a:pPr>
            <a:r>
              <a:rPr lang="en-US" dirty="0" smtClean="0">
                <a:solidFill>
                  <a:schemeClr val="accent1"/>
                </a:solidFill>
                <a:latin typeface="+mn-lt"/>
                <a:sym typeface="Arial" charset="0"/>
              </a:rPr>
              <a:t>Application Continuity</a:t>
            </a:r>
          </a:p>
          <a:p>
            <a:pPr marL="154444" indent="-154444" defTabSz="856849">
              <a:spcAft>
                <a:spcPts val="100"/>
              </a:spcAft>
              <a:buFont typeface="Times New Roman" pitchFamily="18" charset="0"/>
              <a:buChar char="–"/>
            </a:pPr>
            <a:r>
              <a:rPr lang="en-US" sz="1600" i="1" dirty="0" smtClean="0">
                <a:solidFill>
                  <a:srgbClr val="232C2F"/>
                </a:solidFill>
                <a:sym typeface="Arial" charset="0"/>
              </a:rPr>
              <a:t>Application HA</a:t>
            </a:r>
          </a:p>
          <a:p>
            <a:pPr marL="154444" indent="-154444" defTabSz="856849">
              <a:spcAft>
                <a:spcPts val="100"/>
              </a:spcAft>
            </a:pPr>
            <a:r>
              <a:rPr lang="en-US" dirty="0" smtClean="0">
                <a:solidFill>
                  <a:schemeClr val="accent1"/>
                </a:solidFill>
                <a:latin typeface="+mn-lt"/>
                <a:sym typeface="Arial" charset="0"/>
              </a:rPr>
              <a:t>Global Data Services </a:t>
            </a:r>
          </a:p>
          <a:p>
            <a:pPr marL="154444" indent="-154444" defTabSz="856849">
              <a:spcAft>
                <a:spcPts val="100"/>
              </a:spcAft>
              <a:buFont typeface="Times New Roman" pitchFamily="18" charset="0"/>
              <a:buChar char="–"/>
            </a:pPr>
            <a:r>
              <a:rPr lang="en-US" sz="1600" i="1" dirty="0" smtClean="0">
                <a:solidFill>
                  <a:srgbClr val="232C2F"/>
                </a:solidFill>
                <a:sym typeface="Arial" pitchFamily="34" charset="0"/>
              </a:rPr>
              <a:t>Service Failover / Load Balancing</a:t>
            </a:r>
          </a:p>
        </p:txBody>
      </p:sp>
      <p:grpSp>
        <p:nvGrpSpPr>
          <p:cNvPr id="2" name="Group 31"/>
          <p:cNvGrpSpPr/>
          <p:nvPr/>
        </p:nvGrpSpPr>
        <p:grpSpPr>
          <a:xfrm>
            <a:off x="6575290" y="2133600"/>
            <a:ext cx="758420" cy="851752"/>
            <a:chOff x="4960423" y="1167084"/>
            <a:chExt cx="568963" cy="672436"/>
          </a:xfrm>
        </p:grpSpPr>
        <p:pic>
          <p:nvPicPr>
            <p:cNvPr id="25" name="Picture 24" descr="EndUs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0423" y="1167084"/>
              <a:ext cx="264163" cy="367636"/>
            </a:xfrm>
            <a:prstGeom prst="rect">
              <a:avLst/>
            </a:prstGeom>
          </p:spPr>
        </p:pic>
        <p:pic>
          <p:nvPicPr>
            <p:cNvPr id="28" name="Picture 27" descr="EndUs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2823" y="1319484"/>
              <a:ext cx="264163" cy="367636"/>
            </a:xfrm>
            <a:prstGeom prst="rect">
              <a:avLst/>
            </a:prstGeom>
          </p:spPr>
        </p:pic>
        <p:pic>
          <p:nvPicPr>
            <p:cNvPr id="29" name="Picture 28" descr="EndUs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5223" y="1471884"/>
              <a:ext cx="264163" cy="367636"/>
            </a:xfrm>
            <a:prstGeom prst="rect">
              <a:avLst/>
            </a:prstGeom>
          </p:spPr>
        </p:pic>
      </p:grpSp>
      <p:sp>
        <p:nvSpPr>
          <p:cNvPr id="36" name="Rectangle 21"/>
          <p:cNvSpPr>
            <a:spLocks noChangeAspect="1"/>
          </p:cNvSpPr>
          <p:nvPr/>
        </p:nvSpPr>
        <p:spPr bwMode="auto">
          <a:xfrm>
            <a:off x="339994" y="2059627"/>
            <a:ext cx="1507407" cy="676988"/>
          </a:xfrm>
          <a:prstGeom prst="rect">
            <a:avLst/>
          </a:prstGeom>
          <a:noFill/>
          <a:ln w="12700">
            <a:noFill/>
            <a:miter lim="800000"/>
            <a:headEnd/>
            <a:tailEnd/>
          </a:ln>
        </p:spPr>
        <p:txBody>
          <a:bodyPr lIns="17857" tIns="17857" rIns="17857" bIns="17857"/>
          <a:lstStyle/>
          <a:p>
            <a:pPr marL="154444" indent="-154444" defTabSz="856849"/>
            <a:r>
              <a:rPr lang="en-US" dirty="0">
                <a:solidFill>
                  <a:schemeClr val="accent1"/>
                </a:solidFill>
                <a:latin typeface="+mn-lt"/>
                <a:sym typeface="Arial" charset="0"/>
              </a:rPr>
              <a:t>RAC</a:t>
            </a:r>
          </a:p>
          <a:p>
            <a:pPr marL="154444" indent="-154444" defTabSz="856849">
              <a:buFont typeface="Times New Roman" pitchFamily="18" charset="0"/>
              <a:buChar char="–"/>
            </a:pPr>
            <a:r>
              <a:rPr lang="en-US" sz="1600" i="1" dirty="0">
                <a:solidFill>
                  <a:srgbClr val="232C2F"/>
                </a:solidFill>
                <a:sym typeface="Arial" charset="0"/>
              </a:rPr>
              <a:t>Scalability</a:t>
            </a:r>
          </a:p>
          <a:p>
            <a:pPr marL="154444" indent="-154444" defTabSz="856849">
              <a:buFont typeface="Times New Roman" pitchFamily="18" charset="0"/>
              <a:buChar char="–"/>
            </a:pPr>
            <a:r>
              <a:rPr lang="en-US" sz="1600" i="1" dirty="0">
                <a:solidFill>
                  <a:srgbClr val="232C2F"/>
                </a:solidFill>
                <a:sym typeface="Arial" charset="0"/>
              </a:rPr>
              <a:t>Server HA</a:t>
            </a:r>
          </a:p>
        </p:txBody>
      </p:sp>
      <p:sp>
        <p:nvSpPr>
          <p:cNvPr id="41" name="Rectangle 21"/>
          <p:cNvSpPr>
            <a:spLocks noChangeAspect="1"/>
          </p:cNvSpPr>
          <p:nvPr/>
        </p:nvSpPr>
        <p:spPr bwMode="auto">
          <a:xfrm>
            <a:off x="340001" y="2911580"/>
            <a:ext cx="2339372" cy="853429"/>
          </a:xfrm>
          <a:prstGeom prst="rect">
            <a:avLst/>
          </a:prstGeom>
          <a:noFill/>
          <a:ln w="12700">
            <a:noFill/>
            <a:miter lim="800000"/>
            <a:headEnd/>
            <a:tailEnd/>
          </a:ln>
        </p:spPr>
        <p:txBody>
          <a:bodyPr lIns="17857" tIns="17857" rIns="17857" bIns="17857"/>
          <a:lstStyle/>
          <a:p>
            <a:pPr marL="154444" indent="-154444" defTabSz="856849"/>
            <a:r>
              <a:rPr lang="en-US" dirty="0" smtClean="0">
                <a:solidFill>
                  <a:schemeClr val="accent1"/>
                </a:solidFill>
                <a:latin typeface="+mn-lt"/>
                <a:sym typeface="Arial" charset="0"/>
              </a:rPr>
              <a:t>ASM</a:t>
            </a:r>
            <a:endParaRPr lang="en-US" dirty="0">
              <a:solidFill>
                <a:schemeClr val="accent1"/>
              </a:solidFill>
              <a:latin typeface="+mn-lt"/>
              <a:sym typeface="Arial" charset="0"/>
            </a:endParaRPr>
          </a:p>
          <a:p>
            <a:pPr marL="154444" indent="-154444" defTabSz="856849">
              <a:buFont typeface="Times New Roman" pitchFamily="18" charset="0"/>
              <a:buChar char="–"/>
            </a:pPr>
            <a:r>
              <a:rPr lang="en-US" sz="1600" i="1" dirty="0" smtClean="0">
                <a:solidFill>
                  <a:srgbClr val="232C2F"/>
                </a:solidFill>
                <a:sym typeface="Arial" charset="0"/>
              </a:rPr>
              <a:t>Local storage protection</a:t>
            </a:r>
            <a:endParaRPr lang="en-US" sz="1600" i="1" dirty="0">
              <a:solidFill>
                <a:srgbClr val="232C2F"/>
              </a:solidFill>
              <a:sym typeface="Arial" charset="0"/>
            </a:endParaRPr>
          </a:p>
        </p:txBody>
      </p:sp>
      <p:sp>
        <p:nvSpPr>
          <p:cNvPr id="42" name="Text Box 46"/>
          <p:cNvSpPr txBox="1">
            <a:spLocks noChangeArrowheads="1"/>
          </p:cNvSpPr>
          <p:nvPr/>
        </p:nvSpPr>
        <p:spPr bwMode="auto">
          <a:xfrm>
            <a:off x="154681" y="1380037"/>
            <a:ext cx="2631251" cy="507831"/>
          </a:xfrm>
          <a:prstGeom prst="rect">
            <a:avLst/>
          </a:prstGeom>
          <a:noFill/>
          <a:ln w="12700">
            <a:noFill/>
            <a:miter lim="800000"/>
            <a:headEnd type="none" w="sm" len="sm"/>
            <a:tailEnd type="none" w="sm" len="sm"/>
          </a:ln>
        </p:spPr>
        <p:txBody>
          <a:bodyPr wrap="square" lIns="91416" tIns="45709" rIns="91416" bIns="45709">
            <a:spAutoFit/>
          </a:bodyPr>
          <a:lstStyle/>
          <a:p>
            <a:pPr eaLnBrk="0" hangingPunct="0">
              <a:lnSpc>
                <a:spcPct val="100000"/>
              </a:lnSpc>
              <a:spcBef>
                <a:spcPct val="0"/>
              </a:spcBef>
              <a:buClrTx/>
            </a:pPr>
            <a:r>
              <a:rPr lang="en-US" sz="2700" u="sng" dirty="0">
                <a:solidFill>
                  <a:srgbClr val="232C2F"/>
                </a:solidFill>
              </a:rPr>
              <a:t>Production Site</a:t>
            </a:r>
            <a:endParaRPr lang="en-US" u="sng" dirty="0">
              <a:solidFill>
                <a:srgbClr val="232C2F"/>
              </a:solidFill>
              <a:latin typeface="+mn-lt"/>
            </a:endParaRPr>
          </a:p>
        </p:txBody>
      </p:sp>
      <p:pic>
        <p:nvPicPr>
          <p:cNvPr id="19" name="Picture 18" descr="12c Clust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2798" y="2791840"/>
            <a:ext cx="2019726" cy="2771585"/>
          </a:xfrm>
          <a:prstGeom prst="rect">
            <a:avLst/>
          </a:prstGeom>
        </p:spPr>
      </p:pic>
      <p:sp>
        <p:nvSpPr>
          <p:cNvPr id="35" name="Rectangle 21"/>
          <p:cNvSpPr>
            <a:spLocks noChangeAspect="1"/>
          </p:cNvSpPr>
          <p:nvPr/>
        </p:nvSpPr>
        <p:spPr bwMode="auto">
          <a:xfrm>
            <a:off x="324513" y="3552165"/>
            <a:ext cx="2416811" cy="853429"/>
          </a:xfrm>
          <a:prstGeom prst="rect">
            <a:avLst/>
          </a:prstGeom>
          <a:noFill/>
          <a:ln w="12700">
            <a:noFill/>
            <a:miter lim="800000"/>
            <a:headEnd/>
            <a:tailEnd/>
          </a:ln>
        </p:spPr>
        <p:txBody>
          <a:bodyPr lIns="17857" tIns="17857" rIns="17857" bIns="17857"/>
          <a:lstStyle/>
          <a:p>
            <a:pPr marL="154444" indent="-154444" defTabSz="856849"/>
            <a:r>
              <a:rPr lang="en-US" dirty="0">
                <a:solidFill>
                  <a:schemeClr val="accent1"/>
                </a:solidFill>
                <a:latin typeface="+mn-lt"/>
                <a:sym typeface="Arial" charset="0"/>
              </a:rPr>
              <a:t>Flashback</a:t>
            </a:r>
          </a:p>
          <a:p>
            <a:pPr marL="154444" indent="-154444" defTabSz="856849">
              <a:buFont typeface="Times New Roman" pitchFamily="18" charset="0"/>
              <a:buChar char="–"/>
            </a:pPr>
            <a:r>
              <a:rPr lang="en-US" sz="1600" i="1" dirty="0">
                <a:solidFill>
                  <a:srgbClr val="232C2F"/>
                </a:solidFill>
                <a:sym typeface="Arial" charset="0"/>
              </a:rPr>
              <a:t>Human error </a:t>
            </a:r>
            <a:r>
              <a:rPr lang="en-US" sz="1600" i="1" dirty="0" smtClean="0">
                <a:solidFill>
                  <a:srgbClr val="232C2F"/>
                </a:solidFill>
                <a:sym typeface="Arial" charset="0"/>
              </a:rPr>
              <a:t>correction</a:t>
            </a:r>
            <a:endParaRPr lang="en-US" sz="1600" i="1" dirty="0">
              <a:solidFill>
                <a:srgbClr val="232C2F"/>
              </a:solidFill>
              <a:sym typeface="Arial" charset="0"/>
            </a:endParaRPr>
          </a:p>
        </p:txBody>
      </p:sp>
      <p:pic>
        <p:nvPicPr>
          <p:cNvPr id="39" name="Picture 38" descr="Recovery-appliance-gray.png"/>
          <p:cNvPicPr>
            <a:picLocks noChangeAspect="1"/>
          </p:cNvPicPr>
          <p:nvPr/>
        </p:nvPicPr>
        <p:blipFill>
          <a:blip r:embed="rId8" cstate="print"/>
          <a:stretch>
            <a:fillRect/>
          </a:stretch>
        </p:blipFill>
        <p:spPr>
          <a:xfrm>
            <a:off x="712434" y="4321585"/>
            <a:ext cx="374497" cy="1141324"/>
          </a:xfrm>
          <a:prstGeom prst="rect">
            <a:avLst/>
          </a:prstGeom>
        </p:spPr>
      </p:pic>
      <p:sp>
        <p:nvSpPr>
          <p:cNvPr id="24" name="Title 23"/>
          <p:cNvSpPr>
            <a:spLocks noGrp="1"/>
          </p:cNvSpPr>
          <p:nvPr>
            <p:ph type="title"/>
          </p:nvPr>
        </p:nvSpPr>
        <p:spPr>
          <a:xfrm>
            <a:off x="531821" y="101600"/>
            <a:ext cx="11125199" cy="765815"/>
          </a:xfrm>
        </p:spPr>
        <p:txBody>
          <a:bodyPr/>
          <a:lstStyle/>
          <a:p>
            <a:r>
              <a:rPr lang="en-US" dirty="0" smtClean="0"/>
              <a:t>Oracle Maximum Availability Architecture (MAA)</a:t>
            </a:r>
            <a:endParaRPr lang="en-US" dirty="0"/>
          </a:p>
        </p:txBody>
      </p:sp>
      <p:sp>
        <p:nvSpPr>
          <p:cNvPr id="26" name="Slide Number Placeholder 25"/>
          <p:cNvSpPr>
            <a:spLocks noGrp="1"/>
          </p:cNvSpPr>
          <p:nvPr>
            <p:ph type="sldNum" sz="quarter" idx="12"/>
          </p:nvPr>
        </p:nvSpPr>
        <p:spPr/>
        <p:txBody>
          <a:bodyPr/>
          <a:lstStyle/>
          <a:p>
            <a:pPr>
              <a:defRPr/>
            </a:pPr>
            <a:fld id="{9DCD3A4A-B9A8-4CDF-A123-68B74FFC9292}" type="slidenum">
              <a:rPr lang="en-US" smtClean="0"/>
              <a:pPr>
                <a:defRPr/>
              </a:pPr>
              <a:t>9</a:t>
            </a:fld>
            <a:endParaRPr lang="en-US" dirty="0"/>
          </a:p>
        </p:txBody>
      </p:sp>
      <p:pic>
        <p:nvPicPr>
          <p:cNvPr id="32" name="Picture 54"/>
          <p:cNvPicPr>
            <a:picLocks noChangeAspect="1"/>
          </p:cNvPicPr>
          <p:nvPr/>
        </p:nvPicPr>
        <p:blipFill>
          <a:blip r:embed="rId9" cstate="print"/>
          <a:srcRect/>
          <a:stretch>
            <a:fillRect/>
          </a:stretch>
        </p:blipFill>
        <p:spPr bwMode="auto">
          <a:xfrm>
            <a:off x="1104918" y="5041789"/>
            <a:ext cx="431967" cy="294707"/>
          </a:xfrm>
          <a:prstGeom prst="rect">
            <a:avLst/>
          </a:prstGeom>
          <a:noFill/>
          <a:ln w="9525">
            <a:noFill/>
            <a:miter lim="800000"/>
            <a:headEnd/>
            <a:tailEnd/>
          </a:ln>
        </p:spPr>
      </p:pic>
      <p:pic>
        <p:nvPicPr>
          <p:cNvPr id="30" name="Picture 29" descr="Binary Accute Cone 2.png"/>
          <p:cNvPicPr>
            <a:picLocks noChangeAspect="1"/>
          </p:cNvPicPr>
          <p:nvPr/>
        </p:nvPicPr>
        <p:blipFill>
          <a:blip r:embed="rId6" cstate="print">
            <a:lum bright="-20000"/>
            <a:extLst>
              <a:ext uri="{28A0092B-C50C-407E-A947-70E740481C1C}">
                <a14:useLocalDpi xmlns:a14="http://schemas.microsoft.com/office/drawing/2010/main" val="0"/>
              </a:ext>
            </a:extLst>
          </a:blip>
          <a:stretch>
            <a:fillRect/>
          </a:stretch>
        </p:blipFill>
        <p:spPr>
          <a:xfrm rot="20788112" flipH="1">
            <a:off x="1146092" y="3852195"/>
            <a:ext cx="946601" cy="1508139"/>
          </a:xfrm>
          <a:prstGeom prst="rect">
            <a:avLst/>
          </a:prstGeom>
        </p:spPr>
      </p:pic>
      <p:sp>
        <p:nvSpPr>
          <p:cNvPr id="33" name="Text Placeholder 2"/>
          <p:cNvSpPr txBox="1">
            <a:spLocks/>
          </p:cNvSpPr>
          <p:nvPr/>
        </p:nvSpPr>
        <p:spPr>
          <a:xfrm>
            <a:off x="452675" y="817818"/>
            <a:ext cx="10969943" cy="406400"/>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smtClean="0">
                <a:solidFill>
                  <a:srgbClr val="FF0000"/>
                </a:solidFill>
              </a:rPr>
              <a:t>On-</a:t>
            </a:r>
            <a:r>
              <a:rPr lang="en-US" sz="2400" dirty="0" err="1" smtClean="0">
                <a:solidFill>
                  <a:srgbClr val="FF0000"/>
                </a:solidFill>
              </a:rPr>
              <a:t>Prem</a:t>
            </a:r>
            <a:r>
              <a:rPr lang="en-US" sz="2400" dirty="0" smtClean="0">
                <a:solidFill>
                  <a:srgbClr val="FF0000"/>
                </a:solidFill>
              </a:rPr>
              <a:t>, Public Cloud, Hybrid Cloud</a:t>
            </a:r>
            <a:endParaRPr lang="en-US" sz="2400" dirty="0">
              <a:solidFill>
                <a:srgbClr val="FF0000"/>
              </a:solidFill>
            </a:endParaRPr>
          </a:p>
        </p:txBody>
      </p:sp>
      <p:pic>
        <p:nvPicPr>
          <p:cNvPr id="37" name="Picture 36"/>
          <p:cNvPicPr>
            <a:picLocks noChangeAspect="1"/>
          </p:cNvPicPr>
          <p:nvPr/>
        </p:nvPicPr>
        <p:blipFill>
          <a:blip r:embed="rId10" cstate="print"/>
          <a:stretch>
            <a:fillRect/>
          </a:stretch>
        </p:blipFill>
        <p:spPr>
          <a:xfrm>
            <a:off x="9571019" y="3692090"/>
            <a:ext cx="1332376" cy="1332376"/>
          </a:xfrm>
          <a:prstGeom prst="rect">
            <a:avLst/>
          </a:prstGeom>
        </p:spPr>
      </p:pic>
      <p:sp>
        <p:nvSpPr>
          <p:cNvPr id="46" name="Rectangle 21"/>
          <p:cNvSpPr>
            <a:spLocks noChangeAspect="1"/>
          </p:cNvSpPr>
          <p:nvPr/>
        </p:nvSpPr>
        <p:spPr bwMode="auto">
          <a:xfrm>
            <a:off x="474866" y="5560104"/>
            <a:ext cx="4418013" cy="634368"/>
          </a:xfrm>
          <a:prstGeom prst="rect">
            <a:avLst/>
          </a:prstGeom>
          <a:noFill/>
          <a:ln w="12700">
            <a:noFill/>
            <a:miter lim="800000"/>
            <a:headEnd/>
            <a:tailEnd/>
          </a:ln>
        </p:spPr>
        <p:txBody>
          <a:bodyPr lIns="17857" tIns="17857" rIns="17857" bIns="17857"/>
          <a:lstStyle/>
          <a:p>
            <a:pPr marL="154444" indent="-154444" defTabSz="856849"/>
            <a:r>
              <a:rPr lang="en-US" dirty="0" smtClean="0">
                <a:solidFill>
                  <a:schemeClr val="accent1"/>
                </a:solidFill>
                <a:latin typeface="+mn-lt"/>
                <a:sym typeface="Arial" charset="0"/>
              </a:rPr>
              <a:t>   RMAN, Oracle </a:t>
            </a:r>
            <a:r>
              <a:rPr lang="en-US" dirty="0">
                <a:solidFill>
                  <a:schemeClr val="accent1"/>
                </a:solidFill>
                <a:latin typeface="+mn-lt"/>
                <a:sym typeface="Arial" charset="0"/>
              </a:rPr>
              <a:t>Secure </a:t>
            </a:r>
            <a:r>
              <a:rPr lang="en-US" dirty="0" smtClean="0">
                <a:solidFill>
                  <a:schemeClr val="accent1"/>
                </a:solidFill>
                <a:latin typeface="+mn-lt"/>
                <a:sym typeface="Arial" charset="0"/>
              </a:rPr>
              <a:t>Backup, </a:t>
            </a:r>
            <a:br>
              <a:rPr lang="en-US" dirty="0" smtClean="0">
                <a:solidFill>
                  <a:schemeClr val="accent1"/>
                </a:solidFill>
                <a:latin typeface="+mn-lt"/>
                <a:sym typeface="Arial" charset="0"/>
              </a:rPr>
            </a:br>
            <a:r>
              <a:rPr lang="en-US" dirty="0" smtClean="0">
                <a:solidFill>
                  <a:schemeClr val="accent1"/>
                </a:solidFill>
                <a:latin typeface="+mn-lt"/>
                <a:sym typeface="Arial" charset="0"/>
              </a:rPr>
              <a:t>Zero Data Loss Recovery Appliance</a:t>
            </a:r>
            <a:endParaRPr lang="en-US" dirty="0">
              <a:solidFill>
                <a:schemeClr val="accent1"/>
              </a:solidFill>
              <a:latin typeface="+mn-lt"/>
              <a:sym typeface="Arial" charset="0"/>
            </a:endParaRPr>
          </a:p>
          <a:p>
            <a:pPr marL="154444" indent="-154444" defTabSz="856849">
              <a:buFont typeface="Times New Roman" pitchFamily="18" charset="0"/>
              <a:buChar char="–"/>
            </a:pPr>
            <a:r>
              <a:rPr lang="en-US" sz="1500" i="1" dirty="0">
                <a:solidFill>
                  <a:srgbClr val="232C2F"/>
                </a:solidFill>
                <a:sym typeface="Arial" charset="0"/>
              </a:rPr>
              <a:t>Backup </a:t>
            </a:r>
            <a:r>
              <a:rPr lang="en-US" sz="1500" i="1" dirty="0" smtClean="0">
                <a:solidFill>
                  <a:srgbClr val="232C2F"/>
                </a:solidFill>
                <a:sym typeface="Arial" charset="0"/>
              </a:rPr>
              <a:t>to disk, tape, or to cloud</a:t>
            </a:r>
            <a:endParaRPr lang="en-US" sz="1500" i="1" dirty="0">
              <a:solidFill>
                <a:srgbClr val="232C2F"/>
              </a:solidFill>
              <a:sym typeface="Arial" charset="0"/>
            </a:endParaRPr>
          </a:p>
        </p:txBody>
      </p:sp>
      <p:sp>
        <p:nvSpPr>
          <p:cNvPr id="3" name="Rectangle 2"/>
          <p:cNvSpPr/>
          <p:nvPr/>
        </p:nvSpPr>
        <p:spPr>
          <a:xfrm>
            <a:off x="8347874" y="1425039"/>
            <a:ext cx="2896201" cy="1363081"/>
          </a:xfrm>
          <a:prstGeom prst="rect">
            <a:avLst/>
          </a:prstGeom>
          <a:noFill/>
          <a:ln w="38100" cmpd="sng">
            <a:solidFill>
              <a:srgbClr val="0000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1157193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2014-v2">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name="Oracle_16x9-2014-0714" id="{032D2387-665B-4DFB-BDAE-D66619AD7C3A}" vid="{BB0AD61B-F388-487D-A806-2F7277FE970B}"/>
    </a:ext>
  </a:extLst>
</a:theme>
</file>

<file path=ppt/theme/theme2.xml><?xml version="1.0" encoding="utf-8"?>
<a:theme xmlns:a="http://schemas.openxmlformats.org/drawingml/2006/main" name="1_Oracle_16x9_2014">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name="Oracle_16x9_2014_521" id="{11138A86-4CFD-4AAE-84ED-85FDB159739F}" vid="{ADD436DE-0EC9-4932-BD4C-5E9FA04FA01B}"/>
    </a:ext>
  </a:ext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Oracle_16x9-2014-v2</Template>
  <TotalTime>122930</TotalTime>
  <Words>1571</Words>
  <Application>Microsoft Office PowerPoint</Application>
  <PresentationFormat>Custom</PresentationFormat>
  <Paragraphs>357</Paragraphs>
  <Slides>17</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Meiryo UI</vt:lpstr>
      <vt:lpstr>Arial</vt:lpstr>
      <vt:lpstr>Calibri</vt:lpstr>
      <vt:lpstr>Cambria</vt:lpstr>
      <vt:lpstr>ＭＳ Ｐゴシック</vt:lpstr>
      <vt:lpstr>新細明體</vt:lpstr>
      <vt:lpstr>Times New Roman</vt:lpstr>
      <vt:lpstr>Wingdings</vt:lpstr>
      <vt:lpstr>Oracle_16x9-2014-v2</vt:lpstr>
      <vt:lpstr>1_Oracle_16x9_2014</vt:lpstr>
      <vt:lpstr>PowerPoint Presentation</vt:lpstr>
      <vt:lpstr>Why You Need Disaster Recovery Plan ?</vt:lpstr>
      <vt:lpstr>Typical Challenges with Disaster Recovery Deployment</vt:lpstr>
      <vt:lpstr>Cloud Deployment Models:  Private, Public, Hybrid</vt:lpstr>
      <vt:lpstr>PowerPoint Presentation</vt:lpstr>
      <vt:lpstr>Comprehensive Portfolio of Cloud Platform Services </vt:lpstr>
      <vt:lpstr>“Database is our largest software business and Database will be our largest cloud service business.”</vt:lpstr>
      <vt:lpstr>Oracle Database Cloud Common Use Cases Giving businesses a competitive advantage </vt:lpstr>
      <vt:lpstr>Oracle Maximum Availability Architecture (MAA)</vt:lpstr>
      <vt:lpstr>DR to Cloud – Added Value</vt:lpstr>
      <vt:lpstr>Oracle Database Cloud Services - Offerings</vt:lpstr>
      <vt:lpstr>Oracle Database Cloud Service Infrastructure</vt:lpstr>
      <vt:lpstr>PowerPoint Presentation</vt:lpstr>
      <vt:lpstr>Exadata Service: Best Database on Best Cloud Platform</vt:lpstr>
      <vt:lpstr>DR to Cloud:  Lifecycle</vt:lpstr>
      <vt:lpstr>Customer Benefits: Cloud-based Disaster Recovery Site</vt:lpstr>
      <vt:lpstr>PowerPoint Presentation</vt:lpstr>
    </vt:vector>
  </TitlesOfParts>
  <Company>Oracle Corporation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Openworld 2014 Database Keynote</dc:title>
  <dc:subject>Oracle Database 12c</dc:subject>
  <dc:creator>William Hardie</dc:creator>
  <cp:lastModifiedBy>Maguay</cp:lastModifiedBy>
  <cp:revision>1056</cp:revision>
  <cp:lastPrinted>2014-07-15T21:24:45Z</cp:lastPrinted>
  <dcterms:created xsi:type="dcterms:W3CDTF">2014-08-07T17:43:12Z</dcterms:created>
  <dcterms:modified xsi:type="dcterms:W3CDTF">2015-10-01T08:25:18Z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