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2"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oboto"/>
      <p:regular r:id="rId20"/>
      <p:bold r:id="rId21"/>
      <p:italic r:id="rId22"/>
      <p:boldItalic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OpenSans-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OpenSans-italic.fntdata"/><Relationship Id="rId25" Type="http://schemas.openxmlformats.org/officeDocument/2006/relationships/font" Target="fonts/OpenSans-bold.fntdata"/><Relationship Id="rId27" Type="http://schemas.openxmlformats.org/officeDocument/2006/relationships/font" Target="fonts/OpenSans-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355bfc42e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4355bfc42e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4355bfc42e_0_41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4355bfc42e_0_4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4355bfc42e_0_43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4355bfc42e_0_4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4355bfc42e_0_56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4355bfc42e_0_5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43570b7f70_1_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43570b7f70_1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4355bfc42e_0_5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g4355bfc42e_0_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355bfc42e_0_12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4355bfc42e_0_1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355bfc42e_0_15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4355bfc42e_0_1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355bfc42e_0_21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4355bfc42e_0_2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4355bfc42e_0_29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4355bfc42e_0_2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4355bfc42e_0_35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4355bfc42e_0_3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4355bfc42e_0_37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4355bfc42e_0_3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4355bfc42e_0_39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4355bfc42e_0_3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ckground 1" type="tx">
  <p:cSld name="TITLE_AND_BODY">
    <p:spTree>
      <p:nvGrpSpPr>
        <p:cNvPr id="63" name="Shape 63"/>
        <p:cNvGrpSpPr/>
        <p:nvPr/>
      </p:nvGrpSpPr>
      <p:grpSpPr>
        <a:xfrm>
          <a:off x="0" y="0"/>
          <a:ext cx="0" cy="0"/>
          <a:chOff x="0" y="0"/>
          <a:chExt cx="0" cy="0"/>
        </a:xfrm>
      </p:grpSpPr>
      <p:sp>
        <p:nvSpPr>
          <p:cNvPr id="64" name="Google Shape;64;p14"/>
          <p:cNvSpPr/>
          <p:nvPr>
            <p:ph idx="2" type="pic"/>
          </p:nvPr>
        </p:nvSpPr>
        <p:spPr>
          <a:xfrm>
            <a:off x="762000" y="335756"/>
            <a:ext cx="519000" cy="271500"/>
          </a:xfrm>
          <a:prstGeom prst="rect">
            <a:avLst/>
          </a:prstGeom>
          <a:noFill/>
          <a:ln>
            <a:noFill/>
          </a:ln>
        </p:spPr>
        <p:txBody>
          <a:bodyPr anchorCtr="0" anchor="t" bIns="17150" lIns="34275" spcFirstLastPara="1" rIns="34275" wrap="square" tIns="17150"/>
          <a:lstStyle>
            <a:lvl1pPr lvl="0"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1pPr>
            <a:lvl2pPr lvl="1"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2pPr>
            <a:lvl3pPr lvl="2"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3pPr>
            <a:lvl4pPr lvl="3"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4pPr>
            <a:lvl5pPr lvl="4"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5pPr>
            <a:lvl6pPr lvl="5"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6pPr>
            <a:lvl7pPr lvl="6"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7pPr>
            <a:lvl8pPr lvl="7"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8pPr>
            <a:lvl9pPr lvl="8"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9pPr>
          </a:lstStyle>
          <a:p/>
        </p:txBody>
      </p:sp>
      <p:sp>
        <p:nvSpPr>
          <p:cNvPr id="65" name="Google Shape;65;p14"/>
          <p:cNvSpPr txBox="1"/>
          <p:nvPr>
            <p:ph idx="12" type="sldNum"/>
          </p:nvPr>
        </p:nvSpPr>
        <p:spPr>
          <a:xfrm>
            <a:off x="7505179" y="4371975"/>
            <a:ext cx="1074600" cy="1119000"/>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1pPr>
            <a:lvl2pPr indent="0" lvl="1"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2pPr>
            <a:lvl3pPr indent="0" lvl="2"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3pPr>
            <a:lvl4pPr indent="0" lvl="3"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4pPr>
            <a:lvl5pPr indent="0" lvl="4"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5pPr>
            <a:lvl6pPr indent="0" lvl="5"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6pPr>
            <a:lvl7pPr indent="0" lvl="6"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7pPr>
            <a:lvl8pPr indent="0" lvl="7"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8pPr>
            <a:lvl9pPr indent="0" lvl="8"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ckground 2" showMasterSp="0">
  <p:cSld name="Background 2">
    <p:spTree>
      <p:nvGrpSpPr>
        <p:cNvPr id="66" name="Shape 66"/>
        <p:cNvGrpSpPr/>
        <p:nvPr/>
      </p:nvGrpSpPr>
      <p:grpSpPr>
        <a:xfrm>
          <a:off x="0" y="0"/>
          <a:ext cx="0" cy="0"/>
          <a:chOff x="0" y="0"/>
          <a:chExt cx="0" cy="0"/>
        </a:xfrm>
      </p:grpSpPr>
      <p:grpSp>
        <p:nvGrpSpPr>
          <p:cNvPr id="67" name="Google Shape;67;p15"/>
          <p:cNvGrpSpPr/>
          <p:nvPr/>
        </p:nvGrpSpPr>
        <p:grpSpPr>
          <a:xfrm>
            <a:off x="-48" y="-53"/>
            <a:ext cx="476261" cy="475997"/>
            <a:chOff x="-65" y="-71"/>
            <a:chExt cx="1270029" cy="1269324"/>
          </a:xfrm>
        </p:grpSpPr>
        <p:sp>
          <p:nvSpPr>
            <p:cNvPr id="68" name="Google Shape;68;p15"/>
            <p:cNvSpPr/>
            <p:nvPr/>
          </p:nvSpPr>
          <p:spPr>
            <a:xfrm>
              <a:off x="-62" y="243"/>
              <a:ext cx="1270026" cy="1269000"/>
            </a:xfrm>
            <a:custGeom>
              <a:rect b="b" l="l" r="r" t="t"/>
              <a:pathLst>
                <a:path extrusionOk="0" h="21600" w="21600">
                  <a:moveTo>
                    <a:pt x="20509" y="0"/>
                  </a:moveTo>
                  <a:lnTo>
                    <a:pt x="0" y="20508"/>
                  </a:lnTo>
                  <a:lnTo>
                    <a:pt x="0" y="21600"/>
                  </a:lnTo>
                  <a:lnTo>
                    <a:pt x="21600" y="21600"/>
                  </a:lnTo>
                  <a:lnTo>
                    <a:pt x="21600" y="0"/>
                  </a:lnTo>
                  <a:lnTo>
                    <a:pt x="20509" y="0"/>
                  </a:lnTo>
                  <a:close/>
                </a:path>
              </a:pathLst>
            </a:custGeom>
            <a:solidFill>
              <a:srgbClr val="DCDEE0"/>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69" name="Google Shape;69;p15"/>
            <p:cNvSpPr/>
            <p:nvPr/>
          </p:nvSpPr>
          <p:spPr>
            <a:xfrm rot="5400000">
              <a:off x="-65" y="-71"/>
              <a:ext cx="1269324" cy="1269324"/>
            </a:xfrm>
            <a:custGeom>
              <a:rect b="b" l="l" r="r" t="t"/>
              <a:pathLst>
                <a:path extrusionOk="0" h="21600" w="21600">
                  <a:moveTo>
                    <a:pt x="0" y="0"/>
                  </a:moveTo>
                  <a:lnTo>
                    <a:pt x="0" y="21600"/>
                  </a:lnTo>
                  <a:lnTo>
                    <a:pt x="21600" y="21600"/>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grpSp>
      <p:grpSp>
        <p:nvGrpSpPr>
          <p:cNvPr id="70" name="Google Shape;70;p15"/>
          <p:cNvGrpSpPr/>
          <p:nvPr/>
        </p:nvGrpSpPr>
        <p:grpSpPr>
          <a:xfrm>
            <a:off x="-3" y="-698"/>
            <a:ext cx="7862067" cy="5145160"/>
            <a:chOff x="-2" y="19"/>
            <a:chExt cx="20965511" cy="13720426"/>
          </a:xfrm>
        </p:grpSpPr>
        <p:cxnSp>
          <p:nvCxnSpPr>
            <p:cNvPr id="71" name="Google Shape;71;p15"/>
            <p:cNvCxnSpPr/>
            <p:nvPr/>
          </p:nvCxnSpPr>
          <p:spPr>
            <a:xfrm flipH="1" rot="10800000">
              <a:off x="19877409" y="1873"/>
              <a:ext cx="1088100" cy="1088100"/>
            </a:xfrm>
            <a:prstGeom prst="straightConnector1">
              <a:avLst/>
            </a:prstGeom>
            <a:noFill/>
            <a:ln cap="flat" cmpd="sng" w="12700">
              <a:solidFill>
                <a:srgbClr val="1755E5"/>
              </a:solidFill>
              <a:prstDash val="solid"/>
              <a:miter lim="800000"/>
              <a:headEnd len="sm" w="sm" type="none"/>
              <a:tailEnd len="sm" w="sm" type="none"/>
            </a:ln>
          </p:spPr>
        </p:cxnSp>
        <p:cxnSp>
          <p:nvCxnSpPr>
            <p:cNvPr id="72" name="Google Shape;72;p15"/>
            <p:cNvCxnSpPr/>
            <p:nvPr/>
          </p:nvCxnSpPr>
          <p:spPr>
            <a:xfrm flipH="1" rot="10800000">
              <a:off x="18196955" y="19"/>
              <a:ext cx="2579700" cy="2579700"/>
            </a:xfrm>
            <a:prstGeom prst="straightConnector1">
              <a:avLst/>
            </a:prstGeom>
            <a:noFill/>
            <a:ln cap="flat" cmpd="sng" w="12700">
              <a:solidFill>
                <a:srgbClr val="1755E5"/>
              </a:solidFill>
              <a:prstDash val="solid"/>
              <a:miter lim="800000"/>
              <a:headEnd len="sm" w="sm" type="none"/>
              <a:tailEnd len="sm" w="sm" type="none"/>
            </a:ln>
          </p:spPr>
        </p:cxnSp>
        <p:cxnSp>
          <p:nvCxnSpPr>
            <p:cNvPr id="73" name="Google Shape;73;p15"/>
            <p:cNvCxnSpPr/>
            <p:nvPr/>
          </p:nvCxnSpPr>
          <p:spPr>
            <a:xfrm flipH="1" rot="10800000">
              <a:off x="13711555" y="12851345"/>
              <a:ext cx="869100" cy="869100"/>
            </a:xfrm>
            <a:prstGeom prst="straightConnector1">
              <a:avLst/>
            </a:prstGeom>
            <a:noFill/>
            <a:ln cap="flat" cmpd="sng" w="12700">
              <a:solidFill>
                <a:srgbClr val="1755E5"/>
              </a:solidFill>
              <a:prstDash val="solid"/>
              <a:miter lim="800000"/>
              <a:headEnd len="sm" w="sm" type="none"/>
              <a:tailEnd len="sm" w="sm" type="none"/>
            </a:ln>
          </p:spPr>
        </p:cxnSp>
        <p:cxnSp>
          <p:nvCxnSpPr>
            <p:cNvPr id="74" name="Google Shape;74;p15"/>
            <p:cNvCxnSpPr/>
            <p:nvPr/>
          </p:nvCxnSpPr>
          <p:spPr>
            <a:xfrm flipH="1" rot="10800000">
              <a:off x="-2" y="7330523"/>
              <a:ext cx="4116000" cy="4116000"/>
            </a:xfrm>
            <a:prstGeom prst="straightConnector1">
              <a:avLst/>
            </a:prstGeom>
            <a:noFill/>
            <a:ln cap="flat" cmpd="sng" w="12700">
              <a:solidFill>
                <a:srgbClr val="1755E5"/>
              </a:solidFill>
              <a:prstDash val="solid"/>
              <a:miter lim="800000"/>
              <a:headEnd len="sm" w="sm" type="none"/>
              <a:tailEnd len="sm" w="sm" type="none"/>
            </a:ln>
          </p:spPr>
        </p:cxnSp>
        <p:cxnSp>
          <p:nvCxnSpPr>
            <p:cNvPr id="75" name="Google Shape;75;p15"/>
            <p:cNvCxnSpPr/>
            <p:nvPr/>
          </p:nvCxnSpPr>
          <p:spPr>
            <a:xfrm flipH="1" rot="10800000">
              <a:off x="-1" y="9074423"/>
              <a:ext cx="1914900" cy="1914900"/>
            </a:xfrm>
            <a:prstGeom prst="straightConnector1">
              <a:avLst/>
            </a:prstGeom>
            <a:noFill/>
            <a:ln cap="flat" cmpd="sng" w="12700">
              <a:solidFill>
                <a:srgbClr val="1755E5"/>
              </a:solidFill>
              <a:prstDash val="solid"/>
              <a:miter lim="800000"/>
              <a:headEnd len="sm" w="sm" type="none"/>
              <a:tailEnd len="sm" w="sm" type="none"/>
            </a:ln>
          </p:spPr>
        </p:cxnSp>
      </p:grpSp>
      <p:grpSp>
        <p:nvGrpSpPr>
          <p:cNvPr id="76" name="Google Shape;76;p15"/>
          <p:cNvGrpSpPr/>
          <p:nvPr/>
        </p:nvGrpSpPr>
        <p:grpSpPr>
          <a:xfrm>
            <a:off x="-48" y="-53"/>
            <a:ext cx="476261" cy="475997"/>
            <a:chOff x="-65" y="-71"/>
            <a:chExt cx="1270029" cy="1269324"/>
          </a:xfrm>
        </p:grpSpPr>
        <p:sp>
          <p:nvSpPr>
            <p:cNvPr id="77" name="Google Shape;77;p15"/>
            <p:cNvSpPr/>
            <p:nvPr/>
          </p:nvSpPr>
          <p:spPr>
            <a:xfrm>
              <a:off x="-62" y="243"/>
              <a:ext cx="1270026" cy="1269000"/>
            </a:xfrm>
            <a:custGeom>
              <a:rect b="b" l="l" r="r" t="t"/>
              <a:pathLst>
                <a:path extrusionOk="0" h="21600" w="21600">
                  <a:moveTo>
                    <a:pt x="20509" y="0"/>
                  </a:moveTo>
                  <a:lnTo>
                    <a:pt x="0" y="20508"/>
                  </a:lnTo>
                  <a:lnTo>
                    <a:pt x="0" y="21600"/>
                  </a:lnTo>
                  <a:lnTo>
                    <a:pt x="21600" y="21600"/>
                  </a:lnTo>
                  <a:lnTo>
                    <a:pt x="21600" y="0"/>
                  </a:lnTo>
                  <a:lnTo>
                    <a:pt x="20509" y="0"/>
                  </a:lnTo>
                  <a:close/>
                </a:path>
              </a:pathLst>
            </a:custGeom>
            <a:solidFill>
              <a:srgbClr val="DCDEE0"/>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78" name="Google Shape;78;p15"/>
            <p:cNvSpPr/>
            <p:nvPr/>
          </p:nvSpPr>
          <p:spPr>
            <a:xfrm rot="5400000">
              <a:off x="-65" y="-71"/>
              <a:ext cx="1269324" cy="1269324"/>
            </a:xfrm>
            <a:custGeom>
              <a:rect b="b" l="l" r="r" t="t"/>
              <a:pathLst>
                <a:path extrusionOk="0" h="21600" w="21600">
                  <a:moveTo>
                    <a:pt x="0" y="0"/>
                  </a:moveTo>
                  <a:lnTo>
                    <a:pt x="0" y="21600"/>
                  </a:lnTo>
                  <a:lnTo>
                    <a:pt x="21600" y="21600"/>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grpSp>
      <p:sp>
        <p:nvSpPr>
          <p:cNvPr id="79" name="Google Shape;79;p15"/>
          <p:cNvSpPr/>
          <p:nvPr>
            <p:ph idx="2" type="pic"/>
          </p:nvPr>
        </p:nvSpPr>
        <p:spPr>
          <a:xfrm>
            <a:off x="762000" y="335756"/>
            <a:ext cx="519000" cy="271500"/>
          </a:xfrm>
          <a:prstGeom prst="rect">
            <a:avLst/>
          </a:prstGeom>
          <a:noFill/>
          <a:ln>
            <a:noFill/>
          </a:ln>
        </p:spPr>
        <p:txBody>
          <a:bodyPr anchorCtr="0" anchor="t" bIns="17150" lIns="34275" spcFirstLastPara="1" rIns="34275" wrap="square" tIns="17150"/>
          <a:lstStyle>
            <a:lvl1pPr lvl="0"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1pPr>
            <a:lvl2pPr lvl="1"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2pPr>
            <a:lvl3pPr lvl="2"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3pPr>
            <a:lvl4pPr lvl="3"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4pPr>
            <a:lvl5pPr lvl="4"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5pPr>
            <a:lvl6pPr lvl="5"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6pPr>
            <a:lvl7pPr lvl="6"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7pPr>
            <a:lvl8pPr lvl="7"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8pPr>
            <a:lvl9pPr lvl="8"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9pPr>
          </a:lstStyle>
          <a:p/>
        </p:txBody>
      </p:sp>
      <p:sp>
        <p:nvSpPr>
          <p:cNvPr id="80" name="Google Shape;80;p15"/>
          <p:cNvSpPr txBox="1"/>
          <p:nvPr>
            <p:ph idx="12" type="sldNum"/>
          </p:nvPr>
        </p:nvSpPr>
        <p:spPr>
          <a:xfrm>
            <a:off x="7505179" y="4371975"/>
            <a:ext cx="1074600" cy="1119000"/>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1pPr>
            <a:lvl2pPr indent="0" lvl="1"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2pPr>
            <a:lvl3pPr indent="0" lvl="2"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3pPr>
            <a:lvl4pPr indent="0" lvl="3"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4pPr>
            <a:lvl5pPr indent="0" lvl="4"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5pPr>
            <a:lvl6pPr indent="0" lvl="5"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6pPr>
            <a:lvl7pPr indent="0" lvl="6"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7pPr>
            <a:lvl8pPr indent="0" lvl="7"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8pPr>
            <a:lvl9pPr indent="0" lvl="8"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p:cSld name="Blank">
    <p:spTree>
      <p:nvGrpSpPr>
        <p:cNvPr id="81" name="Shape 81"/>
        <p:cNvGrpSpPr/>
        <p:nvPr/>
      </p:nvGrpSpPr>
      <p:grpSpPr>
        <a:xfrm>
          <a:off x="0" y="0"/>
          <a:ext cx="0" cy="0"/>
          <a:chOff x="0" y="0"/>
          <a:chExt cx="0" cy="0"/>
        </a:xfrm>
      </p:grpSpPr>
      <p:grpSp>
        <p:nvGrpSpPr>
          <p:cNvPr id="82" name="Google Shape;82;p16"/>
          <p:cNvGrpSpPr/>
          <p:nvPr/>
        </p:nvGrpSpPr>
        <p:grpSpPr>
          <a:xfrm>
            <a:off x="-48" y="-53"/>
            <a:ext cx="476261" cy="475997"/>
            <a:chOff x="-65" y="-71"/>
            <a:chExt cx="1270029" cy="1269324"/>
          </a:xfrm>
        </p:grpSpPr>
        <p:sp>
          <p:nvSpPr>
            <p:cNvPr id="83" name="Google Shape;83;p16"/>
            <p:cNvSpPr/>
            <p:nvPr/>
          </p:nvSpPr>
          <p:spPr>
            <a:xfrm>
              <a:off x="-62" y="243"/>
              <a:ext cx="1270026" cy="1269000"/>
            </a:xfrm>
            <a:custGeom>
              <a:rect b="b" l="l" r="r" t="t"/>
              <a:pathLst>
                <a:path extrusionOk="0" h="21600" w="21600">
                  <a:moveTo>
                    <a:pt x="20509" y="0"/>
                  </a:moveTo>
                  <a:lnTo>
                    <a:pt x="0" y="20508"/>
                  </a:lnTo>
                  <a:lnTo>
                    <a:pt x="0" y="21600"/>
                  </a:lnTo>
                  <a:lnTo>
                    <a:pt x="21600" y="21600"/>
                  </a:lnTo>
                  <a:lnTo>
                    <a:pt x="21600" y="0"/>
                  </a:lnTo>
                  <a:lnTo>
                    <a:pt x="20509" y="0"/>
                  </a:lnTo>
                  <a:close/>
                </a:path>
              </a:pathLst>
            </a:custGeom>
            <a:solidFill>
              <a:srgbClr val="DCDEE0"/>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84" name="Google Shape;84;p16"/>
            <p:cNvSpPr/>
            <p:nvPr/>
          </p:nvSpPr>
          <p:spPr>
            <a:xfrm rot="5400000">
              <a:off x="-65" y="-71"/>
              <a:ext cx="1269324" cy="1269324"/>
            </a:xfrm>
            <a:custGeom>
              <a:rect b="b" l="l" r="r" t="t"/>
              <a:pathLst>
                <a:path extrusionOk="0" h="21600" w="21600">
                  <a:moveTo>
                    <a:pt x="0" y="0"/>
                  </a:moveTo>
                  <a:lnTo>
                    <a:pt x="0" y="21600"/>
                  </a:lnTo>
                  <a:lnTo>
                    <a:pt x="21600" y="21600"/>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grpSp>
      <p:grpSp>
        <p:nvGrpSpPr>
          <p:cNvPr id="85" name="Google Shape;85;p16"/>
          <p:cNvGrpSpPr/>
          <p:nvPr/>
        </p:nvGrpSpPr>
        <p:grpSpPr>
          <a:xfrm>
            <a:off x="-48" y="-53"/>
            <a:ext cx="476261" cy="475997"/>
            <a:chOff x="-65" y="-71"/>
            <a:chExt cx="1270029" cy="1269324"/>
          </a:xfrm>
        </p:grpSpPr>
        <p:sp>
          <p:nvSpPr>
            <p:cNvPr id="86" name="Google Shape;86;p16"/>
            <p:cNvSpPr/>
            <p:nvPr/>
          </p:nvSpPr>
          <p:spPr>
            <a:xfrm>
              <a:off x="-62" y="243"/>
              <a:ext cx="1270026" cy="1269000"/>
            </a:xfrm>
            <a:custGeom>
              <a:rect b="b" l="l" r="r" t="t"/>
              <a:pathLst>
                <a:path extrusionOk="0" h="21600" w="21600">
                  <a:moveTo>
                    <a:pt x="20509" y="0"/>
                  </a:moveTo>
                  <a:lnTo>
                    <a:pt x="0" y="20508"/>
                  </a:lnTo>
                  <a:lnTo>
                    <a:pt x="0" y="21600"/>
                  </a:lnTo>
                  <a:lnTo>
                    <a:pt x="21600" y="21600"/>
                  </a:lnTo>
                  <a:lnTo>
                    <a:pt x="21600" y="0"/>
                  </a:lnTo>
                  <a:lnTo>
                    <a:pt x="20509" y="0"/>
                  </a:lnTo>
                  <a:close/>
                </a:path>
              </a:pathLst>
            </a:custGeom>
            <a:solidFill>
              <a:srgbClr val="DCDEE0"/>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87" name="Google Shape;87;p16"/>
            <p:cNvSpPr/>
            <p:nvPr/>
          </p:nvSpPr>
          <p:spPr>
            <a:xfrm rot="5400000">
              <a:off x="-65" y="-71"/>
              <a:ext cx="1269324" cy="1269324"/>
            </a:xfrm>
            <a:custGeom>
              <a:rect b="b" l="l" r="r" t="t"/>
              <a:pathLst>
                <a:path extrusionOk="0" h="21600" w="21600">
                  <a:moveTo>
                    <a:pt x="0" y="0"/>
                  </a:moveTo>
                  <a:lnTo>
                    <a:pt x="0" y="21600"/>
                  </a:lnTo>
                  <a:lnTo>
                    <a:pt x="21600" y="21600"/>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grpSp>
      <p:sp>
        <p:nvSpPr>
          <p:cNvPr id="88" name="Google Shape;88;p16"/>
          <p:cNvSpPr txBox="1"/>
          <p:nvPr>
            <p:ph idx="12" type="sldNum"/>
          </p:nvPr>
        </p:nvSpPr>
        <p:spPr>
          <a:xfrm>
            <a:off x="7505179" y="4371975"/>
            <a:ext cx="1074600" cy="1119000"/>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1pPr>
            <a:lvl2pPr indent="0" lvl="1"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2pPr>
            <a:lvl3pPr indent="0" lvl="2"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3pPr>
            <a:lvl4pPr indent="0" lvl="3"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4pPr>
            <a:lvl5pPr indent="0" lvl="4"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5pPr>
            <a:lvl6pPr indent="0" lvl="5"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6pPr>
            <a:lvl7pPr indent="0" lvl="6"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7pPr>
            <a:lvl8pPr indent="0" lvl="7"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8pPr>
            <a:lvl9pPr indent="0" lvl="8"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0" name="Shape 50"/>
        <p:cNvGrpSpPr/>
        <p:nvPr/>
      </p:nvGrpSpPr>
      <p:grpSpPr>
        <a:xfrm>
          <a:off x="0" y="0"/>
          <a:ext cx="0" cy="0"/>
          <a:chOff x="0" y="0"/>
          <a:chExt cx="0" cy="0"/>
        </a:xfrm>
      </p:grpSpPr>
      <p:grpSp>
        <p:nvGrpSpPr>
          <p:cNvPr id="51" name="Google Shape;51;p13"/>
          <p:cNvGrpSpPr/>
          <p:nvPr/>
        </p:nvGrpSpPr>
        <p:grpSpPr>
          <a:xfrm>
            <a:off x="-48" y="-53"/>
            <a:ext cx="476261" cy="475997"/>
            <a:chOff x="-65" y="-71"/>
            <a:chExt cx="1270029" cy="1269324"/>
          </a:xfrm>
        </p:grpSpPr>
        <p:sp>
          <p:nvSpPr>
            <p:cNvPr id="52" name="Google Shape;52;p13"/>
            <p:cNvSpPr/>
            <p:nvPr/>
          </p:nvSpPr>
          <p:spPr>
            <a:xfrm>
              <a:off x="-62" y="243"/>
              <a:ext cx="1270026" cy="1269000"/>
            </a:xfrm>
            <a:custGeom>
              <a:rect b="b" l="l" r="r" t="t"/>
              <a:pathLst>
                <a:path extrusionOk="0" h="21600" w="21600">
                  <a:moveTo>
                    <a:pt x="20509" y="0"/>
                  </a:moveTo>
                  <a:lnTo>
                    <a:pt x="0" y="20508"/>
                  </a:lnTo>
                  <a:lnTo>
                    <a:pt x="0" y="21600"/>
                  </a:lnTo>
                  <a:lnTo>
                    <a:pt x="21600" y="21600"/>
                  </a:lnTo>
                  <a:lnTo>
                    <a:pt x="21600" y="0"/>
                  </a:lnTo>
                  <a:lnTo>
                    <a:pt x="20509" y="0"/>
                  </a:lnTo>
                  <a:close/>
                </a:path>
              </a:pathLst>
            </a:custGeom>
            <a:solidFill>
              <a:srgbClr val="DCDEE0"/>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53" name="Google Shape;53;p13"/>
            <p:cNvSpPr/>
            <p:nvPr/>
          </p:nvSpPr>
          <p:spPr>
            <a:xfrm rot="5400000">
              <a:off x="-65" y="-71"/>
              <a:ext cx="1269324" cy="1269324"/>
            </a:xfrm>
            <a:custGeom>
              <a:rect b="b" l="l" r="r" t="t"/>
              <a:pathLst>
                <a:path extrusionOk="0" h="21600" w="21600">
                  <a:moveTo>
                    <a:pt x="0" y="0"/>
                  </a:moveTo>
                  <a:lnTo>
                    <a:pt x="0" y="21600"/>
                  </a:lnTo>
                  <a:lnTo>
                    <a:pt x="21600" y="21600"/>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grpSp>
      <p:grpSp>
        <p:nvGrpSpPr>
          <p:cNvPr id="54" name="Google Shape;54;p13"/>
          <p:cNvGrpSpPr/>
          <p:nvPr/>
        </p:nvGrpSpPr>
        <p:grpSpPr>
          <a:xfrm>
            <a:off x="2107594" y="705480"/>
            <a:ext cx="7034712" cy="4436339"/>
            <a:chOff x="-2" y="32"/>
            <a:chExt cx="18759232" cy="11830237"/>
          </a:xfrm>
        </p:grpSpPr>
        <p:cxnSp>
          <p:nvCxnSpPr>
            <p:cNvPr id="55" name="Google Shape;55;p13"/>
            <p:cNvCxnSpPr/>
            <p:nvPr/>
          </p:nvCxnSpPr>
          <p:spPr>
            <a:xfrm flipH="1" rot="10800000">
              <a:off x="9766302" y="1192871"/>
              <a:ext cx="1914900" cy="1914900"/>
            </a:xfrm>
            <a:prstGeom prst="straightConnector1">
              <a:avLst/>
            </a:prstGeom>
            <a:noFill/>
            <a:ln cap="flat" cmpd="sng" w="12700">
              <a:solidFill>
                <a:srgbClr val="1755E5"/>
              </a:solidFill>
              <a:prstDash val="solid"/>
              <a:miter lim="800000"/>
              <a:headEnd len="sm" w="sm" type="none"/>
              <a:tailEnd len="sm" w="sm" type="none"/>
            </a:ln>
          </p:spPr>
        </p:cxnSp>
        <p:cxnSp>
          <p:nvCxnSpPr>
            <p:cNvPr id="56" name="Google Shape;56;p13"/>
            <p:cNvCxnSpPr/>
            <p:nvPr/>
          </p:nvCxnSpPr>
          <p:spPr>
            <a:xfrm flipH="1" rot="10800000">
              <a:off x="9463840" y="4985723"/>
              <a:ext cx="3885300" cy="3885300"/>
            </a:xfrm>
            <a:prstGeom prst="straightConnector1">
              <a:avLst/>
            </a:prstGeom>
            <a:noFill/>
            <a:ln cap="flat" cmpd="sng" w="12700">
              <a:solidFill>
                <a:srgbClr val="1755E5"/>
              </a:solidFill>
              <a:prstDash val="solid"/>
              <a:miter lim="800000"/>
              <a:headEnd len="sm" w="sm" type="none"/>
              <a:tailEnd len="sm" w="sm" type="none"/>
            </a:ln>
          </p:spPr>
        </p:cxnSp>
        <p:cxnSp>
          <p:nvCxnSpPr>
            <p:cNvPr id="57" name="Google Shape;57;p13"/>
            <p:cNvCxnSpPr/>
            <p:nvPr/>
          </p:nvCxnSpPr>
          <p:spPr>
            <a:xfrm flipH="1" rot="10800000">
              <a:off x="11360630" y="32"/>
              <a:ext cx="7398600" cy="7398600"/>
            </a:xfrm>
            <a:prstGeom prst="straightConnector1">
              <a:avLst/>
            </a:prstGeom>
            <a:noFill/>
            <a:ln cap="flat" cmpd="sng" w="12700">
              <a:solidFill>
                <a:srgbClr val="1755E5"/>
              </a:solidFill>
              <a:prstDash val="solid"/>
              <a:miter lim="800000"/>
              <a:headEnd len="sm" w="sm" type="none"/>
              <a:tailEnd len="sm" w="sm" type="none"/>
            </a:ln>
          </p:spPr>
        </p:cxnSp>
        <p:cxnSp>
          <p:nvCxnSpPr>
            <p:cNvPr id="58" name="Google Shape;58;p13"/>
            <p:cNvCxnSpPr/>
            <p:nvPr/>
          </p:nvCxnSpPr>
          <p:spPr>
            <a:xfrm flipH="1" rot="10800000">
              <a:off x="459606" y="7714269"/>
              <a:ext cx="4116000" cy="4116000"/>
            </a:xfrm>
            <a:prstGeom prst="straightConnector1">
              <a:avLst/>
            </a:prstGeom>
            <a:noFill/>
            <a:ln cap="flat" cmpd="sng" w="12700">
              <a:solidFill>
                <a:srgbClr val="1755E5"/>
              </a:solidFill>
              <a:prstDash val="solid"/>
              <a:miter lim="800000"/>
              <a:headEnd len="sm" w="sm" type="none"/>
              <a:tailEnd len="sm" w="sm" type="none"/>
            </a:ln>
          </p:spPr>
        </p:cxnSp>
        <p:cxnSp>
          <p:nvCxnSpPr>
            <p:cNvPr id="59" name="Google Shape;59;p13"/>
            <p:cNvCxnSpPr/>
            <p:nvPr/>
          </p:nvCxnSpPr>
          <p:spPr>
            <a:xfrm flipH="1" rot="10800000">
              <a:off x="-2" y="9915369"/>
              <a:ext cx="1914900" cy="1914900"/>
            </a:xfrm>
            <a:prstGeom prst="straightConnector1">
              <a:avLst/>
            </a:prstGeom>
            <a:noFill/>
            <a:ln cap="flat" cmpd="sng" w="12700">
              <a:solidFill>
                <a:srgbClr val="1755E5"/>
              </a:solidFill>
              <a:prstDash val="solid"/>
              <a:miter lim="800000"/>
              <a:headEnd len="sm" w="sm" type="none"/>
              <a:tailEnd len="sm" w="sm" type="none"/>
            </a:ln>
          </p:spPr>
        </p:cxnSp>
      </p:grpSp>
      <p:sp>
        <p:nvSpPr>
          <p:cNvPr id="60" name="Google Shape;60;p13"/>
          <p:cNvSpPr txBox="1"/>
          <p:nvPr>
            <p:ph type="title"/>
          </p:nvPr>
        </p:nvSpPr>
        <p:spPr>
          <a:xfrm>
            <a:off x="1370012" y="734408"/>
            <a:ext cx="7315200" cy="937500"/>
          </a:xfrm>
          <a:prstGeom prst="rect">
            <a:avLst/>
          </a:prstGeom>
          <a:noFill/>
          <a:ln>
            <a:noFill/>
          </a:ln>
        </p:spPr>
        <p:txBody>
          <a:bodyPr anchorCtr="0" anchor="ctr" bIns="34275" lIns="34275" spcFirstLastPara="1" rIns="34275" wrap="square" tIns="34275"/>
          <a:lstStyle>
            <a:lvl1pPr lvl="0" marR="0" rtl="0" algn="ctr">
              <a:lnSpc>
                <a:spcPct val="100000"/>
              </a:lnSpc>
              <a:spcBef>
                <a:spcPts val="0"/>
              </a:spcBef>
              <a:spcAft>
                <a:spcPts val="0"/>
              </a:spcAft>
              <a:buClr>
                <a:srgbClr val="0F1113"/>
              </a:buClr>
              <a:buSzPts val="4500"/>
              <a:buFont typeface="Open Sans"/>
              <a:buNone/>
              <a:defRPr b="0" i="0" sz="4500" u="none" cap="none" strike="noStrike">
                <a:solidFill>
                  <a:srgbClr val="0F1113"/>
                </a:solidFill>
                <a:latin typeface="Open Sans"/>
                <a:ea typeface="Open Sans"/>
                <a:cs typeface="Open Sans"/>
                <a:sym typeface="Open Sans"/>
              </a:defRPr>
            </a:lvl1pPr>
            <a:lvl2pPr lvl="1" marR="0" rtl="0" algn="ctr">
              <a:lnSpc>
                <a:spcPct val="100000"/>
              </a:lnSpc>
              <a:spcBef>
                <a:spcPts val="0"/>
              </a:spcBef>
              <a:spcAft>
                <a:spcPts val="0"/>
              </a:spcAft>
              <a:buClr>
                <a:srgbClr val="0F1113"/>
              </a:buClr>
              <a:buSzPts val="4500"/>
              <a:buFont typeface="Open Sans"/>
              <a:buNone/>
              <a:defRPr b="0" i="0" sz="4500" u="none" cap="none" strike="noStrike">
                <a:solidFill>
                  <a:srgbClr val="0F1113"/>
                </a:solidFill>
                <a:latin typeface="Open Sans"/>
                <a:ea typeface="Open Sans"/>
                <a:cs typeface="Open Sans"/>
                <a:sym typeface="Open Sans"/>
              </a:defRPr>
            </a:lvl2pPr>
            <a:lvl3pPr lvl="2" marR="0" rtl="0" algn="ctr">
              <a:lnSpc>
                <a:spcPct val="100000"/>
              </a:lnSpc>
              <a:spcBef>
                <a:spcPts val="0"/>
              </a:spcBef>
              <a:spcAft>
                <a:spcPts val="0"/>
              </a:spcAft>
              <a:buClr>
                <a:srgbClr val="0F1113"/>
              </a:buClr>
              <a:buSzPts val="4500"/>
              <a:buFont typeface="Open Sans"/>
              <a:buNone/>
              <a:defRPr b="0" i="0" sz="4500" u="none" cap="none" strike="noStrike">
                <a:solidFill>
                  <a:srgbClr val="0F1113"/>
                </a:solidFill>
                <a:latin typeface="Open Sans"/>
                <a:ea typeface="Open Sans"/>
                <a:cs typeface="Open Sans"/>
                <a:sym typeface="Open Sans"/>
              </a:defRPr>
            </a:lvl3pPr>
            <a:lvl4pPr lvl="3" marR="0" rtl="0" algn="ctr">
              <a:lnSpc>
                <a:spcPct val="100000"/>
              </a:lnSpc>
              <a:spcBef>
                <a:spcPts val="0"/>
              </a:spcBef>
              <a:spcAft>
                <a:spcPts val="0"/>
              </a:spcAft>
              <a:buClr>
                <a:srgbClr val="0F1113"/>
              </a:buClr>
              <a:buSzPts val="4500"/>
              <a:buFont typeface="Open Sans"/>
              <a:buNone/>
              <a:defRPr b="0" i="0" sz="4500" u="none" cap="none" strike="noStrike">
                <a:solidFill>
                  <a:srgbClr val="0F1113"/>
                </a:solidFill>
                <a:latin typeface="Open Sans"/>
                <a:ea typeface="Open Sans"/>
                <a:cs typeface="Open Sans"/>
                <a:sym typeface="Open Sans"/>
              </a:defRPr>
            </a:lvl4pPr>
            <a:lvl5pPr lvl="4" marR="0" rtl="0" algn="ctr">
              <a:lnSpc>
                <a:spcPct val="100000"/>
              </a:lnSpc>
              <a:spcBef>
                <a:spcPts val="0"/>
              </a:spcBef>
              <a:spcAft>
                <a:spcPts val="0"/>
              </a:spcAft>
              <a:buClr>
                <a:srgbClr val="0F1113"/>
              </a:buClr>
              <a:buSzPts val="4500"/>
              <a:buFont typeface="Open Sans"/>
              <a:buNone/>
              <a:defRPr b="0" i="0" sz="4500" u="none" cap="none" strike="noStrike">
                <a:solidFill>
                  <a:srgbClr val="0F1113"/>
                </a:solidFill>
                <a:latin typeface="Open Sans"/>
                <a:ea typeface="Open Sans"/>
                <a:cs typeface="Open Sans"/>
                <a:sym typeface="Open Sans"/>
              </a:defRPr>
            </a:lvl5pPr>
            <a:lvl6pPr lvl="5" marR="0" rtl="0" algn="ctr">
              <a:lnSpc>
                <a:spcPct val="100000"/>
              </a:lnSpc>
              <a:spcBef>
                <a:spcPts val="0"/>
              </a:spcBef>
              <a:spcAft>
                <a:spcPts val="0"/>
              </a:spcAft>
              <a:buClr>
                <a:srgbClr val="0F1113"/>
              </a:buClr>
              <a:buSzPts val="4500"/>
              <a:buFont typeface="Open Sans"/>
              <a:buNone/>
              <a:defRPr b="0" i="0" sz="4500" u="none" cap="none" strike="noStrike">
                <a:solidFill>
                  <a:srgbClr val="0F1113"/>
                </a:solidFill>
                <a:latin typeface="Open Sans"/>
                <a:ea typeface="Open Sans"/>
                <a:cs typeface="Open Sans"/>
                <a:sym typeface="Open Sans"/>
              </a:defRPr>
            </a:lvl6pPr>
            <a:lvl7pPr lvl="6" marR="0" rtl="0" algn="ctr">
              <a:lnSpc>
                <a:spcPct val="100000"/>
              </a:lnSpc>
              <a:spcBef>
                <a:spcPts val="0"/>
              </a:spcBef>
              <a:spcAft>
                <a:spcPts val="0"/>
              </a:spcAft>
              <a:buClr>
                <a:srgbClr val="0F1113"/>
              </a:buClr>
              <a:buSzPts val="4500"/>
              <a:buFont typeface="Open Sans"/>
              <a:buNone/>
              <a:defRPr b="0" i="0" sz="4500" u="none" cap="none" strike="noStrike">
                <a:solidFill>
                  <a:srgbClr val="0F1113"/>
                </a:solidFill>
                <a:latin typeface="Open Sans"/>
                <a:ea typeface="Open Sans"/>
                <a:cs typeface="Open Sans"/>
                <a:sym typeface="Open Sans"/>
              </a:defRPr>
            </a:lvl7pPr>
            <a:lvl8pPr lvl="7" marR="0" rtl="0" algn="ctr">
              <a:lnSpc>
                <a:spcPct val="100000"/>
              </a:lnSpc>
              <a:spcBef>
                <a:spcPts val="0"/>
              </a:spcBef>
              <a:spcAft>
                <a:spcPts val="0"/>
              </a:spcAft>
              <a:buClr>
                <a:srgbClr val="0F1113"/>
              </a:buClr>
              <a:buSzPts val="4500"/>
              <a:buFont typeface="Open Sans"/>
              <a:buNone/>
              <a:defRPr b="0" i="0" sz="4500" u="none" cap="none" strike="noStrike">
                <a:solidFill>
                  <a:srgbClr val="0F1113"/>
                </a:solidFill>
                <a:latin typeface="Open Sans"/>
                <a:ea typeface="Open Sans"/>
                <a:cs typeface="Open Sans"/>
                <a:sym typeface="Open Sans"/>
              </a:defRPr>
            </a:lvl8pPr>
            <a:lvl9pPr lvl="8" marR="0" rtl="0" algn="ctr">
              <a:lnSpc>
                <a:spcPct val="100000"/>
              </a:lnSpc>
              <a:spcBef>
                <a:spcPts val="0"/>
              </a:spcBef>
              <a:spcAft>
                <a:spcPts val="0"/>
              </a:spcAft>
              <a:buClr>
                <a:srgbClr val="0F1113"/>
              </a:buClr>
              <a:buSzPts val="4500"/>
              <a:buFont typeface="Open Sans"/>
              <a:buNone/>
              <a:defRPr b="0" i="0" sz="4500" u="none" cap="none" strike="noStrike">
                <a:solidFill>
                  <a:srgbClr val="0F1113"/>
                </a:solidFill>
                <a:latin typeface="Open Sans"/>
                <a:ea typeface="Open Sans"/>
                <a:cs typeface="Open Sans"/>
                <a:sym typeface="Open Sans"/>
              </a:defRPr>
            </a:lvl9pPr>
          </a:lstStyle>
          <a:p/>
        </p:txBody>
      </p:sp>
      <p:sp>
        <p:nvSpPr>
          <p:cNvPr id="61" name="Google Shape;61;p13"/>
          <p:cNvSpPr txBox="1"/>
          <p:nvPr>
            <p:ph idx="1" type="body"/>
          </p:nvPr>
        </p:nvSpPr>
        <p:spPr>
          <a:xfrm>
            <a:off x="5103812" y="1671844"/>
            <a:ext cx="3581400" cy="3285600"/>
          </a:xfrm>
          <a:prstGeom prst="rect">
            <a:avLst/>
          </a:prstGeom>
          <a:noFill/>
          <a:ln>
            <a:noFill/>
          </a:ln>
        </p:spPr>
        <p:txBody>
          <a:bodyPr anchorCtr="0" anchor="ctr" bIns="34275" lIns="34275" spcFirstLastPara="1" rIns="34275" wrap="square" tIns="34275"/>
          <a:lstStyle>
            <a:lvl1pPr indent="-273050" lvl="0" marL="457200"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1pPr>
            <a:lvl2pPr indent="-273050" lvl="1" marL="914400"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2pPr>
            <a:lvl3pPr indent="-273050" lvl="2" marL="1371600"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3pPr>
            <a:lvl4pPr indent="-273050" lvl="3" marL="1828800"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4pPr>
            <a:lvl5pPr indent="-273050" lvl="4" marL="2286000"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5pPr>
            <a:lvl6pPr indent="-273050" lvl="5" marL="2743200"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6pPr>
            <a:lvl7pPr indent="-273050" lvl="6" marL="3200400"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7pPr>
            <a:lvl8pPr indent="-273050" lvl="7" marL="3657600"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8pPr>
            <a:lvl9pPr indent="-273050" lvl="8" marL="4114800" marR="0" rtl="0" algn="ctr">
              <a:lnSpc>
                <a:spcPct val="120000"/>
              </a:lnSpc>
              <a:spcBef>
                <a:spcPts val="0"/>
              </a:spcBef>
              <a:spcAft>
                <a:spcPts val="0"/>
              </a:spcAft>
              <a:buClr>
                <a:srgbClr val="0F1113"/>
              </a:buClr>
              <a:buSzPts val="700"/>
              <a:buFont typeface="Open Sans"/>
              <a:buChar char="•"/>
              <a:defRPr b="0" i="0" sz="900" u="none" cap="none" strike="noStrike">
                <a:solidFill>
                  <a:srgbClr val="0F1113"/>
                </a:solidFill>
                <a:latin typeface="Open Sans"/>
                <a:ea typeface="Open Sans"/>
                <a:cs typeface="Open Sans"/>
                <a:sym typeface="Open Sans"/>
              </a:defRPr>
            </a:lvl9pPr>
          </a:lstStyle>
          <a:p/>
        </p:txBody>
      </p:sp>
      <p:sp>
        <p:nvSpPr>
          <p:cNvPr id="62" name="Google Shape;62;p13"/>
          <p:cNvSpPr txBox="1"/>
          <p:nvPr>
            <p:ph idx="12" type="sldNum"/>
          </p:nvPr>
        </p:nvSpPr>
        <p:spPr>
          <a:xfrm>
            <a:off x="7505179" y="4371975"/>
            <a:ext cx="1074600" cy="1119000"/>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1pPr>
            <a:lvl2pPr indent="0" lvl="1"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2pPr>
            <a:lvl3pPr indent="0" lvl="2"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3pPr>
            <a:lvl4pPr indent="0" lvl="3"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4pPr>
            <a:lvl5pPr indent="0" lvl="4"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5pPr>
            <a:lvl6pPr indent="0" lvl="5"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6pPr>
            <a:lvl7pPr indent="0" lvl="6"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7pPr>
            <a:lvl8pPr indent="0" lvl="7"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8pPr>
            <a:lvl9pPr indent="0" lvl="8" marL="0" marR="0" rtl="0" algn="r">
              <a:lnSpc>
                <a:spcPct val="100000"/>
              </a:lnSpc>
              <a:spcBef>
                <a:spcPts val="0"/>
              </a:spcBef>
              <a:spcAft>
                <a:spcPts val="0"/>
              </a:spcAft>
              <a:buClr>
                <a:srgbClr val="0F1113"/>
              </a:buClr>
              <a:buSzPts val="7500"/>
              <a:buFont typeface="Roboto"/>
              <a:buNone/>
              <a:defRPr b="0" i="0" sz="7500" u="none" cap="none" strike="noStrike">
                <a:solidFill>
                  <a:srgbClr val="0F1113"/>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sz="5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mailto:vali@swazm.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A1D48"/>
            </a:gs>
            <a:gs pos="100000">
              <a:srgbClr val="1755E5"/>
            </a:gs>
          </a:gsLst>
          <a:lin ang="14099918" scaled="0"/>
        </a:gradFill>
      </p:bgPr>
    </p:bg>
    <p:spTree>
      <p:nvGrpSpPr>
        <p:cNvPr id="92" name="Shape 92"/>
        <p:cNvGrpSpPr/>
        <p:nvPr/>
      </p:nvGrpSpPr>
      <p:grpSpPr>
        <a:xfrm>
          <a:off x="0" y="0"/>
          <a:ext cx="0" cy="0"/>
          <a:chOff x="0" y="0"/>
          <a:chExt cx="0" cy="0"/>
        </a:xfrm>
      </p:grpSpPr>
      <p:grpSp>
        <p:nvGrpSpPr>
          <p:cNvPr id="93" name="Google Shape;93;p17"/>
          <p:cNvGrpSpPr/>
          <p:nvPr/>
        </p:nvGrpSpPr>
        <p:grpSpPr>
          <a:xfrm>
            <a:off x="-48" y="-53"/>
            <a:ext cx="476261" cy="475997"/>
            <a:chOff x="-65" y="-71"/>
            <a:chExt cx="1270029" cy="1269324"/>
          </a:xfrm>
        </p:grpSpPr>
        <p:sp>
          <p:nvSpPr>
            <p:cNvPr id="94" name="Google Shape;94;p17"/>
            <p:cNvSpPr/>
            <p:nvPr/>
          </p:nvSpPr>
          <p:spPr>
            <a:xfrm>
              <a:off x="-62" y="243"/>
              <a:ext cx="1270026" cy="1269000"/>
            </a:xfrm>
            <a:custGeom>
              <a:rect b="b" l="l" r="r" t="t"/>
              <a:pathLst>
                <a:path extrusionOk="0" h="21600" w="21600">
                  <a:moveTo>
                    <a:pt x="20509" y="0"/>
                  </a:moveTo>
                  <a:lnTo>
                    <a:pt x="0" y="20508"/>
                  </a:lnTo>
                  <a:lnTo>
                    <a:pt x="0" y="21600"/>
                  </a:lnTo>
                  <a:lnTo>
                    <a:pt x="21600" y="21600"/>
                  </a:lnTo>
                  <a:lnTo>
                    <a:pt x="21600" y="0"/>
                  </a:lnTo>
                  <a:lnTo>
                    <a:pt x="20509" y="0"/>
                  </a:lnTo>
                  <a:close/>
                </a:path>
              </a:pathLst>
            </a:custGeom>
            <a:solidFill>
              <a:srgbClr val="DCDEE0"/>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95" name="Google Shape;95;p17"/>
            <p:cNvSpPr/>
            <p:nvPr/>
          </p:nvSpPr>
          <p:spPr>
            <a:xfrm rot="5400000">
              <a:off x="-65" y="-71"/>
              <a:ext cx="1269324" cy="1269324"/>
            </a:xfrm>
            <a:custGeom>
              <a:rect b="b" l="l" r="r" t="t"/>
              <a:pathLst>
                <a:path extrusionOk="0" h="21600" w="21600">
                  <a:moveTo>
                    <a:pt x="0" y="0"/>
                  </a:moveTo>
                  <a:lnTo>
                    <a:pt x="0" y="21600"/>
                  </a:lnTo>
                  <a:lnTo>
                    <a:pt x="21600" y="21600"/>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grpSp>
      <p:sp>
        <p:nvSpPr>
          <p:cNvPr id="96" name="Google Shape;96;p17"/>
          <p:cNvSpPr/>
          <p:nvPr/>
        </p:nvSpPr>
        <p:spPr>
          <a:xfrm>
            <a:off x="1876108" y="3164681"/>
            <a:ext cx="5391900" cy="321000"/>
          </a:xfrm>
          <a:prstGeom prst="rect">
            <a:avLst/>
          </a:prstGeom>
          <a:noFill/>
          <a:ln>
            <a:noFill/>
          </a:ln>
        </p:spPr>
        <p:txBody>
          <a:bodyPr anchorCtr="0" anchor="t" bIns="19050" lIns="19050" spcFirstLastPara="1" rIns="19050" wrap="square" tIns="19050">
            <a:noAutofit/>
          </a:bodyPr>
          <a:lstStyle/>
          <a:p>
            <a:pPr indent="0" lvl="0" marL="0" marR="0" rtl="0" algn="ctr">
              <a:lnSpc>
                <a:spcPct val="120000"/>
              </a:lnSpc>
              <a:spcBef>
                <a:spcPts val="0"/>
              </a:spcBef>
              <a:spcAft>
                <a:spcPts val="0"/>
              </a:spcAft>
              <a:buClr>
                <a:srgbClr val="FFFFFF"/>
              </a:buClr>
              <a:buSzPts val="800"/>
              <a:buFont typeface="Open Sans"/>
              <a:buNone/>
            </a:pPr>
            <a:r>
              <a:rPr lang="en" sz="3000">
                <a:solidFill>
                  <a:srgbClr val="FFFFFF"/>
                </a:solidFill>
                <a:latin typeface="Open Sans"/>
                <a:ea typeface="Open Sans"/>
                <a:cs typeface="Open Sans"/>
                <a:sym typeface="Open Sans"/>
              </a:rPr>
              <a:t>A new infrastructure to power the decentralization wave</a:t>
            </a:r>
            <a:endParaRPr sz="3000">
              <a:solidFill>
                <a:srgbClr val="FFFFFF"/>
              </a:solidFill>
              <a:latin typeface="Open Sans"/>
              <a:ea typeface="Open Sans"/>
              <a:cs typeface="Open Sans"/>
              <a:sym typeface="Open Sans"/>
            </a:endParaRPr>
          </a:p>
          <a:p>
            <a:pPr indent="0" lvl="0" marL="0" marR="0" rtl="0" algn="ctr">
              <a:lnSpc>
                <a:spcPct val="120000"/>
              </a:lnSpc>
              <a:spcBef>
                <a:spcPts val="0"/>
              </a:spcBef>
              <a:spcAft>
                <a:spcPts val="0"/>
              </a:spcAft>
              <a:buClr>
                <a:srgbClr val="FFFFFF"/>
              </a:buClr>
              <a:buSzPts val="800"/>
              <a:buFont typeface="Open Sans"/>
              <a:buNone/>
            </a:pPr>
            <a:r>
              <a:t/>
            </a:r>
            <a:endParaRPr sz="800">
              <a:solidFill>
                <a:srgbClr val="FFFFFF"/>
              </a:solidFill>
              <a:latin typeface="Open Sans"/>
              <a:ea typeface="Open Sans"/>
              <a:cs typeface="Open Sans"/>
              <a:sym typeface="Open Sans"/>
            </a:endParaRPr>
          </a:p>
        </p:txBody>
      </p:sp>
      <p:sp>
        <p:nvSpPr>
          <p:cNvPr id="97" name="Google Shape;97;p17"/>
          <p:cNvSpPr txBox="1"/>
          <p:nvPr>
            <p:ph idx="4294967295" type="sldNum"/>
          </p:nvPr>
        </p:nvSpPr>
        <p:spPr>
          <a:xfrm>
            <a:off x="8040029" y="4371975"/>
            <a:ext cx="539700" cy="11190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FFFFFF"/>
              </a:buClr>
              <a:buSzPts val="7500"/>
              <a:buFont typeface="Roboto"/>
              <a:buNone/>
            </a:pPr>
            <a:fld id="{00000000-1234-1234-1234-123412341234}" type="slidenum">
              <a:rPr b="0" i="0" lang="en" sz="7500" u="none" cap="none" strike="noStrike">
                <a:solidFill>
                  <a:srgbClr val="FFFFFF"/>
                </a:solidFill>
                <a:latin typeface="Roboto"/>
                <a:ea typeface="Roboto"/>
                <a:cs typeface="Roboto"/>
                <a:sym typeface="Roboto"/>
              </a:rPr>
              <a:t>‹#›</a:t>
            </a:fld>
            <a:endParaRPr/>
          </a:p>
        </p:txBody>
      </p:sp>
      <p:pic>
        <p:nvPicPr>
          <p:cNvPr id="98" name="Google Shape;98;p17"/>
          <p:cNvPicPr preferRelativeResize="0"/>
          <p:nvPr/>
        </p:nvPicPr>
        <p:blipFill>
          <a:blip r:embed="rId3">
            <a:alphaModFix/>
          </a:blip>
          <a:stretch>
            <a:fillRect/>
          </a:stretch>
        </p:blipFill>
        <p:spPr>
          <a:xfrm>
            <a:off x="1175889" y="304800"/>
            <a:ext cx="6792215" cy="2859880"/>
          </a:xfrm>
          <a:prstGeom prst="rect">
            <a:avLst/>
          </a:prstGeom>
          <a:noFill/>
          <a:ln>
            <a:noFill/>
          </a:ln>
        </p:spPr>
      </p:pic>
    </p:spTree>
  </p:cSld>
  <p:clrMapOvr>
    <a:masterClrMapping/>
  </p:clrMapOvr>
  <mc:AlternateContent>
    <mc:Choice Requires="p14">
      <p:transition spd="slow" p14:dur="12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grpSp>
        <p:nvGrpSpPr>
          <p:cNvPr id="272" name="Google Shape;272;p26"/>
          <p:cNvGrpSpPr/>
          <p:nvPr/>
        </p:nvGrpSpPr>
        <p:grpSpPr>
          <a:xfrm>
            <a:off x="-48" y="-53"/>
            <a:ext cx="476261" cy="475997"/>
            <a:chOff x="-65" y="-71"/>
            <a:chExt cx="1270029" cy="1269324"/>
          </a:xfrm>
        </p:grpSpPr>
        <p:sp>
          <p:nvSpPr>
            <p:cNvPr id="273" name="Google Shape;273;p26"/>
            <p:cNvSpPr/>
            <p:nvPr/>
          </p:nvSpPr>
          <p:spPr>
            <a:xfrm>
              <a:off x="-62" y="243"/>
              <a:ext cx="1270026" cy="1269000"/>
            </a:xfrm>
            <a:custGeom>
              <a:rect b="b" l="l" r="r" t="t"/>
              <a:pathLst>
                <a:path extrusionOk="0" h="21600" w="21600">
                  <a:moveTo>
                    <a:pt x="20509" y="0"/>
                  </a:moveTo>
                  <a:lnTo>
                    <a:pt x="0" y="20508"/>
                  </a:lnTo>
                  <a:lnTo>
                    <a:pt x="0" y="21600"/>
                  </a:lnTo>
                  <a:lnTo>
                    <a:pt x="21600" y="21600"/>
                  </a:lnTo>
                  <a:lnTo>
                    <a:pt x="21600" y="0"/>
                  </a:lnTo>
                  <a:lnTo>
                    <a:pt x="20509" y="0"/>
                  </a:lnTo>
                  <a:close/>
                </a:path>
              </a:pathLst>
            </a:custGeom>
            <a:solidFill>
              <a:srgbClr val="DCDEE0"/>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274" name="Google Shape;274;p26"/>
            <p:cNvSpPr/>
            <p:nvPr/>
          </p:nvSpPr>
          <p:spPr>
            <a:xfrm rot="5400000">
              <a:off x="-65" y="-71"/>
              <a:ext cx="1269324" cy="1269324"/>
            </a:xfrm>
            <a:custGeom>
              <a:rect b="b" l="l" r="r" t="t"/>
              <a:pathLst>
                <a:path extrusionOk="0" h="21600" w="21600">
                  <a:moveTo>
                    <a:pt x="0" y="0"/>
                  </a:moveTo>
                  <a:lnTo>
                    <a:pt x="0" y="21600"/>
                  </a:lnTo>
                  <a:lnTo>
                    <a:pt x="21600" y="21600"/>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grpSp>
      <p:sp>
        <p:nvSpPr>
          <p:cNvPr id="275" name="Google Shape;275;p26"/>
          <p:cNvSpPr txBox="1"/>
          <p:nvPr>
            <p:ph idx="4294967295" type="sldNum"/>
          </p:nvPr>
        </p:nvSpPr>
        <p:spPr>
          <a:xfrm>
            <a:off x="7505179" y="4371975"/>
            <a:ext cx="1074600" cy="11190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F1113"/>
              </a:buClr>
              <a:buSzPts val="7500"/>
              <a:buFont typeface="Roboto"/>
              <a:buNone/>
            </a:pPr>
            <a:fld id="{00000000-1234-1234-1234-123412341234}" type="slidenum">
              <a:rPr b="0" i="0" lang="en" sz="7500" u="none" cap="none" strike="noStrike">
                <a:solidFill>
                  <a:srgbClr val="0F1113"/>
                </a:solidFill>
                <a:latin typeface="Roboto"/>
                <a:ea typeface="Roboto"/>
                <a:cs typeface="Roboto"/>
                <a:sym typeface="Roboto"/>
              </a:rPr>
              <a:t>‹#›</a:t>
            </a:fld>
            <a:endParaRPr/>
          </a:p>
        </p:txBody>
      </p:sp>
      <p:sp>
        <p:nvSpPr>
          <p:cNvPr id="276" name="Google Shape;276;p26"/>
          <p:cNvSpPr/>
          <p:nvPr/>
        </p:nvSpPr>
        <p:spPr>
          <a:xfrm>
            <a:off x="4277778" y="493821"/>
            <a:ext cx="1021200" cy="876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rgbClr val="0F1113"/>
              </a:buClr>
              <a:buSzPts val="800"/>
              <a:buFont typeface="Open Sans"/>
              <a:buNone/>
            </a:pPr>
            <a:r>
              <a:rPr b="1" lang="en" sz="800">
                <a:solidFill>
                  <a:srgbClr val="0F1113"/>
                </a:solidFill>
                <a:latin typeface="Open Sans"/>
                <a:ea typeface="Open Sans"/>
                <a:cs typeface="Open Sans"/>
                <a:sym typeface="Open Sans"/>
              </a:rPr>
              <a:t>APPLICATIONS</a:t>
            </a:r>
            <a:endParaRPr sz="500"/>
          </a:p>
        </p:txBody>
      </p:sp>
      <p:sp>
        <p:nvSpPr>
          <p:cNvPr id="277" name="Google Shape;277;p26"/>
          <p:cNvSpPr/>
          <p:nvPr/>
        </p:nvSpPr>
        <p:spPr>
          <a:xfrm>
            <a:off x="3122468" y="662645"/>
            <a:ext cx="3331800" cy="309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lang="en" sz="1800">
                <a:solidFill>
                  <a:srgbClr val="686B73"/>
                </a:solidFill>
                <a:latin typeface="Open Sans"/>
                <a:ea typeface="Open Sans"/>
                <a:cs typeface="Open Sans"/>
                <a:sym typeface="Open Sans"/>
              </a:rPr>
              <a:t> Content Delivery Networks</a:t>
            </a:r>
            <a:endParaRPr sz="1800">
              <a:solidFill>
                <a:srgbClr val="686B73"/>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100"/>
              <a:buFont typeface="Arial"/>
              <a:buNone/>
            </a:pPr>
            <a:r>
              <a:t/>
            </a:r>
            <a:endParaRPr sz="1800">
              <a:solidFill>
                <a:srgbClr val="686B73"/>
              </a:solidFill>
              <a:latin typeface="Open Sans"/>
              <a:ea typeface="Open Sans"/>
              <a:cs typeface="Open Sans"/>
              <a:sym typeface="Open Sans"/>
            </a:endParaRPr>
          </a:p>
          <a:p>
            <a:pPr indent="0" lvl="0" marL="0" marR="0" rtl="0" algn="ctr">
              <a:lnSpc>
                <a:spcPct val="100000"/>
              </a:lnSpc>
              <a:spcBef>
                <a:spcPts val="0"/>
              </a:spcBef>
              <a:spcAft>
                <a:spcPts val="0"/>
              </a:spcAft>
              <a:buClr>
                <a:srgbClr val="686B73"/>
              </a:buClr>
              <a:buSzPts val="1800"/>
              <a:buFont typeface="Open Sans"/>
              <a:buNone/>
            </a:pPr>
            <a:r>
              <a:t/>
            </a:r>
            <a:endParaRPr sz="1800">
              <a:solidFill>
                <a:srgbClr val="686B73"/>
              </a:solidFill>
              <a:latin typeface="Open Sans"/>
              <a:ea typeface="Open Sans"/>
              <a:cs typeface="Open Sans"/>
              <a:sym typeface="Open Sans"/>
            </a:endParaRPr>
          </a:p>
        </p:txBody>
      </p:sp>
      <p:sp>
        <p:nvSpPr>
          <p:cNvPr id="278" name="Google Shape;278;p26"/>
          <p:cNvSpPr/>
          <p:nvPr/>
        </p:nvSpPr>
        <p:spPr>
          <a:xfrm>
            <a:off x="1523502" y="1853233"/>
            <a:ext cx="6192300" cy="2235900"/>
          </a:xfrm>
          <a:prstGeom prst="rect">
            <a:avLst/>
          </a:prstGeom>
          <a:solidFill>
            <a:srgbClr val="DCDEE0">
              <a:alpha val="64709"/>
            </a:srgbClr>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279" name="Google Shape;279;p26"/>
          <p:cNvSpPr/>
          <p:nvPr/>
        </p:nvSpPr>
        <p:spPr>
          <a:xfrm>
            <a:off x="1380627" y="1710358"/>
            <a:ext cx="1428000" cy="1428300"/>
          </a:xfrm>
          <a:prstGeom prst="rect">
            <a:avLst/>
          </a:prstGeom>
          <a:solidFill>
            <a:srgbClr val="1755E5"/>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280" name="Google Shape;280;p26"/>
          <p:cNvSpPr/>
          <p:nvPr/>
        </p:nvSpPr>
        <p:spPr>
          <a:xfrm>
            <a:off x="1808829" y="2140027"/>
            <a:ext cx="571482" cy="568836"/>
          </a:xfrm>
          <a:custGeom>
            <a:rect b="b" l="l" r="r" t="t"/>
            <a:pathLst>
              <a:path extrusionOk="0" h="21600" w="21600">
                <a:moveTo>
                  <a:pt x="7910" y="13857"/>
                </a:moveTo>
                <a:lnTo>
                  <a:pt x="0" y="10291"/>
                </a:lnTo>
                <a:lnTo>
                  <a:pt x="21600" y="0"/>
                </a:lnTo>
                <a:lnTo>
                  <a:pt x="11662" y="21600"/>
                </a:lnTo>
                <a:lnTo>
                  <a:pt x="7910" y="13857"/>
                </a:lnTo>
                <a:close/>
                <a:moveTo>
                  <a:pt x="8113" y="12940"/>
                </a:moveTo>
                <a:lnTo>
                  <a:pt x="18558" y="2343"/>
                </a:lnTo>
                <a:lnTo>
                  <a:pt x="2130" y="10291"/>
                </a:lnTo>
                <a:lnTo>
                  <a:pt x="8113" y="12940"/>
                </a:lnTo>
                <a:close/>
                <a:moveTo>
                  <a:pt x="11662" y="19562"/>
                </a:moveTo>
                <a:lnTo>
                  <a:pt x="19268" y="2853"/>
                </a:lnTo>
                <a:lnTo>
                  <a:pt x="8721" y="13551"/>
                </a:lnTo>
                <a:lnTo>
                  <a:pt x="11662" y="19562"/>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F1113"/>
              </a:buClr>
              <a:buSzPts val="1100"/>
              <a:buFont typeface="Open Sans"/>
              <a:buNone/>
            </a:pPr>
            <a:r>
              <a:t/>
            </a:r>
            <a:endParaRPr b="0" i="0" sz="1100" u="none" cap="none" strike="noStrike">
              <a:solidFill>
                <a:srgbClr val="0F1113"/>
              </a:solidFill>
              <a:latin typeface="Open Sans"/>
              <a:ea typeface="Open Sans"/>
              <a:cs typeface="Open Sans"/>
              <a:sym typeface="Open Sans"/>
            </a:endParaRPr>
          </a:p>
        </p:txBody>
      </p:sp>
      <p:grpSp>
        <p:nvGrpSpPr>
          <p:cNvPr id="281" name="Google Shape;281;p26"/>
          <p:cNvGrpSpPr/>
          <p:nvPr/>
        </p:nvGrpSpPr>
        <p:grpSpPr>
          <a:xfrm>
            <a:off x="1380624" y="1710357"/>
            <a:ext cx="188568" cy="188472"/>
            <a:chOff x="-2" y="-1"/>
            <a:chExt cx="502848" cy="502591"/>
          </a:xfrm>
        </p:grpSpPr>
        <p:sp>
          <p:nvSpPr>
            <p:cNvPr id="282" name="Google Shape;282;p26"/>
            <p:cNvSpPr/>
            <p:nvPr/>
          </p:nvSpPr>
          <p:spPr>
            <a:xfrm>
              <a:off x="-2" y="120"/>
              <a:ext cx="502848" cy="502470"/>
            </a:xfrm>
            <a:custGeom>
              <a:rect b="b" l="l" r="r" t="t"/>
              <a:pathLst>
                <a:path extrusionOk="0" h="21600" w="21600">
                  <a:moveTo>
                    <a:pt x="20509" y="0"/>
                  </a:moveTo>
                  <a:lnTo>
                    <a:pt x="0" y="20508"/>
                  </a:lnTo>
                  <a:lnTo>
                    <a:pt x="0" y="21600"/>
                  </a:lnTo>
                  <a:lnTo>
                    <a:pt x="21600" y="21600"/>
                  </a:lnTo>
                  <a:lnTo>
                    <a:pt x="21600" y="0"/>
                  </a:lnTo>
                  <a:lnTo>
                    <a:pt x="20509" y="0"/>
                  </a:lnTo>
                  <a:close/>
                </a:path>
              </a:pathLst>
            </a:custGeom>
            <a:solidFill>
              <a:srgbClr val="2C2F37"/>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283" name="Google Shape;283;p26"/>
            <p:cNvSpPr/>
            <p:nvPr/>
          </p:nvSpPr>
          <p:spPr>
            <a:xfrm rot="5400000">
              <a:off x="5" y="-1"/>
              <a:ext cx="502578" cy="502578"/>
            </a:xfrm>
            <a:custGeom>
              <a:rect b="b" l="l" r="r" t="t"/>
              <a:pathLst>
                <a:path extrusionOk="0" h="21600" w="21600">
                  <a:moveTo>
                    <a:pt x="0" y="0"/>
                  </a:moveTo>
                  <a:lnTo>
                    <a:pt x="0" y="21600"/>
                  </a:lnTo>
                  <a:lnTo>
                    <a:pt x="21600" y="21600"/>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F1113"/>
                </a:buClr>
                <a:buSzPts val="1100"/>
                <a:buFont typeface="Open Sans"/>
                <a:buNone/>
              </a:pPr>
              <a:r>
                <a:t/>
              </a:r>
              <a:endParaRPr b="0" i="0" sz="1100" u="none" cap="none" strike="noStrike">
                <a:solidFill>
                  <a:srgbClr val="0F1113"/>
                </a:solidFill>
                <a:latin typeface="Open Sans"/>
                <a:ea typeface="Open Sans"/>
                <a:cs typeface="Open Sans"/>
                <a:sym typeface="Open Sans"/>
              </a:endParaRPr>
            </a:p>
          </p:txBody>
        </p:sp>
      </p:grpSp>
      <p:sp>
        <p:nvSpPr>
          <p:cNvPr id="284" name="Google Shape;284;p26"/>
          <p:cNvSpPr/>
          <p:nvPr/>
        </p:nvSpPr>
        <p:spPr>
          <a:xfrm>
            <a:off x="3094279" y="2338711"/>
            <a:ext cx="4196400" cy="233400"/>
          </a:xfrm>
          <a:prstGeom prst="rect">
            <a:avLst/>
          </a:prstGeom>
          <a:noFill/>
          <a:ln>
            <a:noFill/>
          </a:ln>
        </p:spPr>
        <p:txBody>
          <a:bodyPr anchorCtr="0" anchor="b" bIns="19050" lIns="19050" spcFirstLastPara="1" rIns="19050" wrap="square" tIns="19050">
            <a:noAutofit/>
          </a:bodyPr>
          <a:lstStyle/>
          <a:p>
            <a:pPr indent="0" lvl="0" marL="0" marR="0" rtl="0" algn="l">
              <a:lnSpc>
                <a:spcPct val="100000"/>
              </a:lnSpc>
              <a:spcBef>
                <a:spcPts val="0"/>
              </a:spcBef>
              <a:spcAft>
                <a:spcPts val="0"/>
              </a:spcAft>
              <a:buClr>
                <a:srgbClr val="686B73"/>
              </a:buClr>
              <a:buSzPts val="1100"/>
              <a:buFont typeface="Open Sans"/>
              <a:buNone/>
            </a:pPr>
            <a:r>
              <a:rPr lang="en" sz="1100">
                <a:solidFill>
                  <a:srgbClr val="686B73"/>
                </a:solidFill>
                <a:latin typeface="Open Sans"/>
                <a:ea typeface="Open Sans"/>
                <a:cs typeface="Open Sans"/>
                <a:sym typeface="Open Sans"/>
              </a:rPr>
              <a:t>Why would you build on swazm?</a:t>
            </a:r>
            <a:endParaRPr sz="500"/>
          </a:p>
        </p:txBody>
      </p:sp>
      <p:sp>
        <p:nvSpPr>
          <p:cNvPr id="285" name="Google Shape;285;p26"/>
          <p:cNvSpPr/>
          <p:nvPr/>
        </p:nvSpPr>
        <p:spPr>
          <a:xfrm>
            <a:off x="3094279" y="2667324"/>
            <a:ext cx="3804900" cy="629400"/>
          </a:xfrm>
          <a:prstGeom prst="rect">
            <a:avLst/>
          </a:prstGeom>
          <a:noFill/>
          <a:ln>
            <a:noFill/>
          </a:ln>
        </p:spPr>
        <p:txBody>
          <a:bodyPr anchorCtr="0" anchor="t" bIns="19050" lIns="19050" spcFirstLastPara="1" rIns="19050" wrap="square" tIns="19050">
            <a:noAutofit/>
          </a:bodyPr>
          <a:lstStyle/>
          <a:p>
            <a:pPr indent="457200" lvl="0" marL="0" marR="0" rtl="0" algn="l">
              <a:lnSpc>
                <a:spcPct val="120000"/>
              </a:lnSpc>
              <a:spcBef>
                <a:spcPts val="0"/>
              </a:spcBef>
              <a:spcAft>
                <a:spcPts val="0"/>
              </a:spcAft>
              <a:buClr>
                <a:srgbClr val="0F1113"/>
              </a:buClr>
              <a:buSzPts val="800"/>
              <a:buFont typeface="Open Sans"/>
              <a:buNone/>
            </a:pPr>
            <a:r>
              <a:rPr lang="en" sz="800">
                <a:solidFill>
                  <a:srgbClr val="0F1113"/>
                </a:solidFill>
                <a:latin typeface="Open Sans"/>
                <a:ea typeface="Open Sans"/>
                <a:cs typeface="Open Sans"/>
                <a:sym typeface="Open Sans"/>
              </a:rPr>
              <a:t>By leveraging the global city level distribution of SWAZM nodes, a content delivery network could leverage high speeds and targeted content storage for web assets, media or any kind of network. For example, there have been cases where huge media providers were forced to pay fees to ISP because the household connections were not performant enough to deliver the content in specific areas. SWAZM solves such cases by delivering peer to peer content through it’s storage layer.</a:t>
            </a:r>
            <a:endParaRPr sz="800">
              <a:solidFill>
                <a:srgbClr val="0F1113"/>
              </a:solidFill>
              <a:latin typeface="Open Sans"/>
              <a:ea typeface="Open Sans"/>
              <a:cs typeface="Open Sans"/>
              <a:sym typeface="Open Sans"/>
            </a:endParaRPr>
          </a:p>
        </p:txBody>
      </p:sp>
      <p:pic>
        <p:nvPicPr>
          <p:cNvPr id="286" name="Google Shape;286;p26"/>
          <p:cNvPicPr preferRelativeResize="0"/>
          <p:nvPr/>
        </p:nvPicPr>
        <p:blipFill>
          <a:blip r:embed="rId3">
            <a:alphaModFix/>
          </a:blip>
          <a:stretch>
            <a:fillRect/>
          </a:stretch>
        </p:blipFill>
        <p:spPr>
          <a:xfrm>
            <a:off x="698725" y="147324"/>
            <a:ext cx="1482951" cy="475200"/>
          </a:xfrm>
          <a:prstGeom prst="rect">
            <a:avLst/>
          </a:prstGeom>
          <a:noFill/>
          <a:ln>
            <a:noFill/>
          </a:ln>
        </p:spPr>
      </p:pic>
    </p:spTree>
  </p:cSld>
  <p:clrMapOvr>
    <a:masterClrMapping/>
  </p:clrMapOvr>
  <mc:AlternateContent>
    <mc:Choice Requires="p14">
      <p:transition spd="slow" p14:dur="1200">
        <p14:flip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grpSp>
        <p:nvGrpSpPr>
          <p:cNvPr id="291" name="Google Shape;291;p27"/>
          <p:cNvGrpSpPr/>
          <p:nvPr/>
        </p:nvGrpSpPr>
        <p:grpSpPr>
          <a:xfrm>
            <a:off x="-48" y="-53"/>
            <a:ext cx="476261" cy="475997"/>
            <a:chOff x="-65" y="-71"/>
            <a:chExt cx="1270029" cy="1269324"/>
          </a:xfrm>
        </p:grpSpPr>
        <p:sp>
          <p:nvSpPr>
            <p:cNvPr id="292" name="Google Shape;292;p27"/>
            <p:cNvSpPr/>
            <p:nvPr/>
          </p:nvSpPr>
          <p:spPr>
            <a:xfrm>
              <a:off x="-62" y="243"/>
              <a:ext cx="1270026" cy="1269000"/>
            </a:xfrm>
            <a:custGeom>
              <a:rect b="b" l="l" r="r" t="t"/>
              <a:pathLst>
                <a:path extrusionOk="0" h="21600" w="21600">
                  <a:moveTo>
                    <a:pt x="20509" y="0"/>
                  </a:moveTo>
                  <a:lnTo>
                    <a:pt x="0" y="20508"/>
                  </a:lnTo>
                  <a:lnTo>
                    <a:pt x="0" y="21600"/>
                  </a:lnTo>
                  <a:lnTo>
                    <a:pt x="21600" y="21600"/>
                  </a:lnTo>
                  <a:lnTo>
                    <a:pt x="21600" y="0"/>
                  </a:lnTo>
                  <a:lnTo>
                    <a:pt x="20509" y="0"/>
                  </a:lnTo>
                  <a:close/>
                </a:path>
              </a:pathLst>
            </a:custGeom>
            <a:solidFill>
              <a:srgbClr val="DCDEE0"/>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293" name="Google Shape;293;p27"/>
            <p:cNvSpPr/>
            <p:nvPr/>
          </p:nvSpPr>
          <p:spPr>
            <a:xfrm rot="5400000">
              <a:off x="-65" y="-71"/>
              <a:ext cx="1269324" cy="1269324"/>
            </a:xfrm>
            <a:custGeom>
              <a:rect b="b" l="l" r="r" t="t"/>
              <a:pathLst>
                <a:path extrusionOk="0" h="21600" w="21600">
                  <a:moveTo>
                    <a:pt x="0" y="0"/>
                  </a:moveTo>
                  <a:lnTo>
                    <a:pt x="0" y="21600"/>
                  </a:lnTo>
                  <a:lnTo>
                    <a:pt x="21600" y="21600"/>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grpSp>
      <p:sp>
        <p:nvSpPr>
          <p:cNvPr id="294" name="Google Shape;294;p27"/>
          <p:cNvSpPr txBox="1"/>
          <p:nvPr>
            <p:ph idx="4294967295" type="sldNum"/>
          </p:nvPr>
        </p:nvSpPr>
        <p:spPr>
          <a:xfrm>
            <a:off x="7675726" y="4371975"/>
            <a:ext cx="1359300" cy="11190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F1113"/>
              </a:buClr>
              <a:buSzPts val="7500"/>
              <a:buFont typeface="Roboto"/>
              <a:buNone/>
            </a:pPr>
            <a:fld id="{00000000-1234-1234-1234-123412341234}" type="slidenum">
              <a:rPr b="0" i="0" lang="en" sz="7500" u="none" cap="none" strike="noStrike">
                <a:solidFill>
                  <a:srgbClr val="0F1113"/>
                </a:solidFill>
                <a:latin typeface="Roboto"/>
                <a:ea typeface="Roboto"/>
                <a:cs typeface="Roboto"/>
                <a:sym typeface="Roboto"/>
              </a:rPr>
              <a:t>‹#›</a:t>
            </a:fld>
            <a:endParaRPr/>
          </a:p>
        </p:txBody>
      </p:sp>
      <p:sp>
        <p:nvSpPr>
          <p:cNvPr id="295" name="Google Shape;295;p27"/>
          <p:cNvSpPr/>
          <p:nvPr/>
        </p:nvSpPr>
        <p:spPr>
          <a:xfrm>
            <a:off x="4253987" y="2102643"/>
            <a:ext cx="636000" cy="128700"/>
          </a:xfrm>
          <a:prstGeom prst="rect">
            <a:avLst/>
          </a:prstGeom>
          <a:noFill/>
          <a:ln>
            <a:noFill/>
          </a:ln>
        </p:spPr>
        <p:txBody>
          <a:bodyPr anchorCtr="0" anchor="b" bIns="0" lIns="0" spcFirstLastPara="1" rIns="0" wrap="square" tIns="0">
            <a:noAutofit/>
          </a:bodyPr>
          <a:lstStyle/>
          <a:p>
            <a:pPr indent="0" lvl="0" marL="0" marR="0" rtl="0" algn="ctr">
              <a:lnSpc>
                <a:spcPct val="120000"/>
              </a:lnSpc>
              <a:spcBef>
                <a:spcPts val="0"/>
              </a:spcBef>
              <a:spcAft>
                <a:spcPts val="0"/>
              </a:spcAft>
              <a:buClr>
                <a:srgbClr val="0F1113"/>
              </a:buClr>
              <a:buSzPts val="800"/>
              <a:buFont typeface="Open Sans"/>
              <a:buNone/>
            </a:pPr>
            <a:r>
              <a:rPr b="1" lang="en" sz="800">
                <a:solidFill>
                  <a:srgbClr val="0F1113"/>
                </a:solidFill>
                <a:latin typeface="Open Sans"/>
                <a:ea typeface="Open Sans"/>
                <a:cs typeface="Open Sans"/>
                <a:sym typeface="Open Sans"/>
              </a:rPr>
              <a:t>SHOWCASE</a:t>
            </a:r>
            <a:endParaRPr sz="500"/>
          </a:p>
        </p:txBody>
      </p:sp>
      <p:pic>
        <p:nvPicPr>
          <p:cNvPr id="296" name="Google Shape;296;p27"/>
          <p:cNvPicPr preferRelativeResize="0"/>
          <p:nvPr/>
        </p:nvPicPr>
        <p:blipFill>
          <a:blip r:embed="rId3">
            <a:alphaModFix/>
          </a:blip>
          <a:stretch>
            <a:fillRect/>
          </a:stretch>
        </p:blipFill>
        <p:spPr>
          <a:xfrm>
            <a:off x="698725" y="147324"/>
            <a:ext cx="1482951" cy="475200"/>
          </a:xfrm>
          <a:prstGeom prst="rect">
            <a:avLst/>
          </a:prstGeom>
          <a:noFill/>
          <a:ln>
            <a:noFill/>
          </a:ln>
        </p:spPr>
      </p:pic>
      <p:pic>
        <p:nvPicPr>
          <p:cNvPr id="297" name="Google Shape;297;p27"/>
          <p:cNvPicPr preferRelativeResize="0"/>
          <p:nvPr/>
        </p:nvPicPr>
        <p:blipFill>
          <a:blip r:embed="rId4">
            <a:alphaModFix/>
          </a:blip>
          <a:stretch>
            <a:fillRect/>
          </a:stretch>
        </p:blipFill>
        <p:spPr>
          <a:xfrm>
            <a:off x="2943200" y="2289243"/>
            <a:ext cx="3257550" cy="1800225"/>
          </a:xfrm>
          <a:prstGeom prst="rect">
            <a:avLst/>
          </a:prstGeom>
          <a:noFill/>
          <a:ln>
            <a:noFill/>
          </a:ln>
        </p:spPr>
      </p:pic>
    </p:spTree>
  </p:cSld>
  <p:clrMapOvr>
    <a:masterClrMapping/>
  </p:clrMapOvr>
  <mc:AlternateContent>
    <mc:Choice Requires="p14">
      <p:transition spd="slow" p14:dur="1200">
        <p14:flip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28"/>
          <p:cNvSpPr txBox="1"/>
          <p:nvPr>
            <p:ph idx="4294967295" type="sldNum"/>
          </p:nvPr>
        </p:nvSpPr>
        <p:spPr>
          <a:xfrm>
            <a:off x="7505179" y="4371975"/>
            <a:ext cx="1074600" cy="11190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F1113"/>
              </a:buClr>
              <a:buSzPts val="7500"/>
              <a:buFont typeface="Roboto"/>
              <a:buNone/>
            </a:pPr>
            <a:fld id="{00000000-1234-1234-1234-123412341234}" type="slidenum">
              <a:rPr b="0" i="0" lang="en" sz="7500" u="none" cap="none" strike="noStrike">
                <a:solidFill>
                  <a:srgbClr val="0F1113"/>
                </a:solidFill>
                <a:latin typeface="Roboto"/>
                <a:ea typeface="Roboto"/>
                <a:cs typeface="Roboto"/>
                <a:sym typeface="Roboto"/>
              </a:rPr>
              <a:t>‹#›</a:t>
            </a:fld>
            <a:endParaRPr/>
          </a:p>
        </p:txBody>
      </p:sp>
      <p:grpSp>
        <p:nvGrpSpPr>
          <p:cNvPr id="303" name="Google Shape;303;p28"/>
          <p:cNvGrpSpPr/>
          <p:nvPr/>
        </p:nvGrpSpPr>
        <p:grpSpPr>
          <a:xfrm>
            <a:off x="-48" y="-53"/>
            <a:ext cx="476261" cy="475997"/>
            <a:chOff x="-65" y="-71"/>
            <a:chExt cx="1270029" cy="1269324"/>
          </a:xfrm>
        </p:grpSpPr>
        <p:sp>
          <p:nvSpPr>
            <p:cNvPr id="304" name="Google Shape;304;p28"/>
            <p:cNvSpPr/>
            <p:nvPr/>
          </p:nvSpPr>
          <p:spPr>
            <a:xfrm>
              <a:off x="-62" y="243"/>
              <a:ext cx="1270026" cy="1269000"/>
            </a:xfrm>
            <a:custGeom>
              <a:rect b="b" l="l" r="r" t="t"/>
              <a:pathLst>
                <a:path extrusionOk="0" h="21600" w="21600">
                  <a:moveTo>
                    <a:pt x="20509" y="0"/>
                  </a:moveTo>
                  <a:lnTo>
                    <a:pt x="0" y="20508"/>
                  </a:lnTo>
                  <a:lnTo>
                    <a:pt x="0" y="21600"/>
                  </a:lnTo>
                  <a:lnTo>
                    <a:pt x="21600" y="21600"/>
                  </a:lnTo>
                  <a:lnTo>
                    <a:pt x="21600" y="0"/>
                  </a:lnTo>
                  <a:lnTo>
                    <a:pt x="20509" y="0"/>
                  </a:lnTo>
                  <a:close/>
                </a:path>
              </a:pathLst>
            </a:custGeom>
            <a:solidFill>
              <a:srgbClr val="DCDEE0"/>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305" name="Google Shape;305;p28"/>
            <p:cNvSpPr/>
            <p:nvPr/>
          </p:nvSpPr>
          <p:spPr>
            <a:xfrm rot="5400000">
              <a:off x="-65" y="-71"/>
              <a:ext cx="1269324" cy="1269324"/>
            </a:xfrm>
            <a:custGeom>
              <a:rect b="b" l="l" r="r" t="t"/>
              <a:pathLst>
                <a:path extrusionOk="0" h="21600" w="21600">
                  <a:moveTo>
                    <a:pt x="0" y="0"/>
                  </a:moveTo>
                  <a:lnTo>
                    <a:pt x="0" y="21600"/>
                  </a:lnTo>
                  <a:lnTo>
                    <a:pt x="21600" y="21600"/>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grpSp>
      <p:sp>
        <p:nvSpPr>
          <p:cNvPr id="306" name="Google Shape;306;p28"/>
          <p:cNvSpPr/>
          <p:nvPr/>
        </p:nvSpPr>
        <p:spPr>
          <a:xfrm>
            <a:off x="3829409" y="2262187"/>
            <a:ext cx="1485300" cy="619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F1113"/>
              </a:buClr>
              <a:buSzPts val="1800"/>
              <a:buFont typeface="Open Sans"/>
              <a:buNone/>
            </a:pPr>
            <a:r>
              <a:rPr lang="en" sz="1800">
                <a:solidFill>
                  <a:srgbClr val="0F1113"/>
                </a:solidFill>
                <a:latin typeface="Open Sans"/>
                <a:ea typeface="Open Sans"/>
                <a:cs typeface="Open Sans"/>
                <a:sym typeface="Open Sans"/>
              </a:rPr>
              <a:t>swazm Advantages</a:t>
            </a:r>
            <a:endParaRPr sz="500"/>
          </a:p>
        </p:txBody>
      </p:sp>
      <p:sp>
        <p:nvSpPr>
          <p:cNvPr id="307" name="Google Shape;307;p28"/>
          <p:cNvSpPr/>
          <p:nvPr/>
        </p:nvSpPr>
        <p:spPr>
          <a:xfrm>
            <a:off x="2117784" y="2477250"/>
            <a:ext cx="1191300" cy="195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F1113"/>
              </a:buClr>
              <a:buSzPts val="1100"/>
              <a:buFont typeface="Open Sans"/>
              <a:buNone/>
            </a:pPr>
            <a:r>
              <a:rPr lang="en" sz="1100">
                <a:solidFill>
                  <a:srgbClr val="0F1113"/>
                </a:solidFill>
                <a:latin typeface="Open Sans"/>
                <a:ea typeface="Open Sans"/>
                <a:cs typeface="Open Sans"/>
                <a:sym typeface="Open Sans"/>
              </a:rPr>
              <a:t>Realtime Logging</a:t>
            </a:r>
            <a:endParaRPr sz="500"/>
          </a:p>
        </p:txBody>
      </p:sp>
      <p:sp>
        <p:nvSpPr>
          <p:cNvPr id="308" name="Google Shape;308;p28"/>
          <p:cNvSpPr/>
          <p:nvPr/>
        </p:nvSpPr>
        <p:spPr>
          <a:xfrm>
            <a:off x="3024265" y="3929404"/>
            <a:ext cx="1191300" cy="390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F1113"/>
              </a:buClr>
              <a:buSzPts val="1100"/>
              <a:buFont typeface="Open Sans"/>
              <a:buNone/>
            </a:pPr>
            <a:r>
              <a:rPr lang="en" sz="1100">
                <a:solidFill>
                  <a:srgbClr val="0F1113"/>
                </a:solidFill>
                <a:latin typeface="Open Sans"/>
                <a:ea typeface="Open Sans"/>
                <a:cs typeface="Open Sans"/>
                <a:sym typeface="Open Sans"/>
              </a:rPr>
              <a:t>Improved Security</a:t>
            </a:r>
            <a:endParaRPr sz="500"/>
          </a:p>
        </p:txBody>
      </p:sp>
      <p:sp>
        <p:nvSpPr>
          <p:cNvPr id="309" name="Google Shape;309;p28"/>
          <p:cNvSpPr/>
          <p:nvPr/>
        </p:nvSpPr>
        <p:spPr>
          <a:xfrm>
            <a:off x="4893637" y="3929404"/>
            <a:ext cx="1262700" cy="390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F1113"/>
              </a:buClr>
              <a:buSzPts val="1100"/>
              <a:buFont typeface="Open Sans"/>
              <a:buNone/>
            </a:pPr>
            <a:r>
              <a:rPr lang="en" sz="1100">
                <a:solidFill>
                  <a:srgbClr val="0F1113"/>
                </a:solidFill>
                <a:latin typeface="Open Sans"/>
                <a:ea typeface="Open Sans"/>
                <a:cs typeface="Open Sans"/>
                <a:sym typeface="Open Sans"/>
              </a:rPr>
              <a:t>Optimizing Interchain operability costs</a:t>
            </a:r>
            <a:endParaRPr sz="500"/>
          </a:p>
        </p:txBody>
      </p:sp>
      <p:sp>
        <p:nvSpPr>
          <p:cNvPr id="310" name="Google Shape;310;p28"/>
          <p:cNvSpPr/>
          <p:nvPr/>
        </p:nvSpPr>
        <p:spPr>
          <a:xfrm>
            <a:off x="5835026" y="2473429"/>
            <a:ext cx="1191300" cy="195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F1113"/>
              </a:buClr>
              <a:buSzPts val="1100"/>
              <a:buFont typeface="Open Sans"/>
              <a:buNone/>
            </a:pPr>
            <a:r>
              <a:rPr lang="en" sz="1100">
                <a:solidFill>
                  <a:srgbClr val="0F1113"/>
                </a:solidFill>
                <a:latin typeface="Open Sans"/>
                <a:ea typeface="Open Sans"/>
                <a:cs typeface="Open Sans"/>
                <a:sym typeface="Open Sans"/>
              </a:rPr>
              <a:t>Decentralized User </a:t>
            </a:r>
            <a:endParaRPr sz="500"/>
          </a:p>
        </p:txBody>
      </p:sp>
      <p:sp>
        <p:nvSpPr>
          <p:cNvPr id="311" name="Google Shape;311;p28"/>
          <p:cNvSpPr/>
          <p:nvPr/>
        </p:nvSpPr>
        <p:spPr>
          <a:xfrm>
            <a:off x="3024265" y="773670"/>
            <a:ext cx="1191300" cy="390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F1113"/>
              </a:buClr>
              <a:buSzPts val="1100"/>
              <a:buFont typeface="Open Sans"/>
              <a:buNone/>
            </a:pPr>
            <a:r>
              <a:rPr lang="en" sz="1100">
                <a:solidFill>
                  <a:srgbClr val="0F1113"/>
                </a:solidFill>
                <a:latin typeface="Open Sans"/>
                <a:ea typeface="Open Sans"/>
                <a:cs typeface="Open Sans"/>
                <a:sym typeface="Open Sans"/>
              </a:rPr>
              <a:t>Transparrent Operation Log</a:t>
            </a:r>
            <a:endParaRPr sz="500"/>
          </a:p>
        </p:txBody>
      </p:sp>
      <p:sp>
        <p:nvSpPr>
          <p:cNvPr id="312" name="Google Shape;312;p28"/>
          <p:cNvSpPr/>
          <p:nvPr/>
        </p:nvSpPr>
        <p:spPr>
          <a:xfrm>
            <a:off x="4893637" y="773670"/>
            <a:ext cx="1262700" cy="390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F1113"/>
              </a:buClr>
              <a:buSzPts val="1100"/>
              <a:buFont typeface="Open Sans"/>
              <a:buNone/>
            </a:pPr>
            <a:r>
              <a:rPr lang="en" sz="1100">
                <a:solidFill>
                  <a:srgbClr val="0F1113"/>
                </a:solidFill>
                <a:latin typeface="Open Sans"/>
                <a:ea typeface="Open Sans"/>
                <a:cs typeface="Open Sans"/>
                <a:sym typeface="Open Sans"/>
              </a:rPr>
              <a:t>Internal Ledger</a:t>
            </a:r>
            <a:endParaRPr sz="500"/>
          </a:p>
        </p:txBody>
      </p:sp>
      <p:sp>
        <p:nvSpPr>
          <p:cNvPr id="313" name="Google Shape;313;p28"/>
          <p:cNvSpPr/>
          <p:nvPr/>
        </p:nvSpPr>
        <p:spPr>
          <a:xfrm flipH="1" rot="-8999985">
            <a:off x="4077993" y="828049"/>
            <a:ext cx="2336778" cy="1158215"/>
          </a:xfrm>
          <a:custGeom>
            <a:rect b="b" l="l" r="r" t="t"/>
            <a:pathLst>
              <a:path extrusionOk="0" h="21600" w="21600">
                <a:moveTo>
                  <a:pt x="10801" y="0"/>
                </a:moveTo>
                <a:cubicBezTo>
                  <a:pt x="8036" y="0"/>
                  <a:pt x="5271" y="2128"/>
                  <a:pt x="3161" y="6384"/>
                </a:cubicBezTo>
                <a:cubicBezTo>
                  <a:pt x="1077" y="10590"/>
                  <a:pt x="25" y="16088"/>
                  <a:pt x="0" y="21600"/>
                </a:cubicBezTo>
                <a:lnTo>
                  <a:pt x="21600" y="21600"/>
                </a:lnTo>
                <a:cubicBezTo>
                  <a:pt x="21575" y="16088"/>
                  <a:pt x="20523" y="10590"/>
                  <a:pt x="18439" y="6384"/>
                </a:cubicBezTo>
                <a:cubicBezTo>
                  <a:pt x="16329" y="2128"/>
                  <a:pt x="13565" y="0"/>
                  <a:pt x="10801" y="0"/>
                </a:cubicBezTo>
                <a:close/>
              </a:path>
            </a:pathLst>
          </a:custGeom>
          <a:gradFill>
            <a:gsLst>
              <a:gs pos="0">
                <a:srgbClr val="FFFFFF">
                  <a:alpha val="7450"/>
                </a:srgbClr>
              </a:gs>
              <a:gs pos="35610">
                <a:srgbClr val="FFFFFF">
                  <a:alpha val="7450"/>
                </a:srgbClr>
              </a:gs>
              <a:gs pos="100000">
                <a:srgbClr val="1755E5">
                  <a:alpha val="7450"/>
                </a:srgbClr>
              </a:gs>
            </a:gsLst>
            <a:lin ang="16200038" scaled="0"/>
          </a:gradFill>
          <a:ln>
            <a:noFill/>
          </a:ln>
        </p:spPr>
        <p:txBody>
          <a:bodyPr anchorCtr="0" anchor="t" bIns="17150" lIns="17150" spcFirstLastPara="1" rIns="17150" wrap="square" tIns="17150">
            <a:noAutofit/>
          </a:bodyPr>
          <a:lstStyle/>
          <a:p>
            <a:pPr indent="0" lvl="0" marL="0" marR="0" rtl="0" algn="ctr">
              <a:lnSpc>
                <a:spcPct val="120000"/>
              </a:lnSpc>
              <a:spcBef>
                <a:spcPts val="0"/>
              </a:spcBef>
              <a:spcAft>
                <a:spcPts val="0"/>
              </a:spcAft>
              <a:buClr>
                <a:srgbClr val="FFFFFF"/>
              </a:buClr>
              <a:buSzPts val="900"/>
              <a:buFont typeface="Open Sans"/>
              <a:buNone/>
            </a:pPr>
            <a:r>
              <a:t/>
            </a:r>
            <a:endParaRPr b="0" i="0" sz="900" u="none" cap="none" strike="noStrike">
              <a:solidFill>
                <a:srgbClr val="FFFFFF"/>
              </a:solidFill>
              <a:latin typeface="Open Sans"/>
              <a:ea typeface="Open Sans"/>
              <a:cs typeface="Open Sans"/>
              <a:sym typeface="Open Sans"/>
            </a:endParaRPr>
          </a:p>
        </p:txBody>
      </p:sp>
      <p:sp>
        <p:nvSpPr>
          <p:cNvPr id="314" name="Google Shape;314;p28"/>
          <p:cNvSpPr/>
          <p:nvPr/>
        </p:nvSpPr>
        <p:spPr>
          <a:xfrm flipH="1" rot="8999985">
            <a:off x="2732158" y="823284"/>
            <a:ext cx="2336778" cy="1158215"/>
          </a:xfrm>
          <a:custGeom>
            <a:rect b="b" l="l" r="r" t="t"/>
            <a:pathLst>
              <a:path extrusionOk="0" h="21600" w="21600">
                <a:moveTo>
                  <a:pt x="10801" y="0"/>
                </a:moveTo>
                <a:cubicBezTo>
                  <a:pt x="8036" y="0"/>
                  <a:pt x="5271" y="2128"/>
                  <a:pt x="3161" y="6384"/>
                </a:cubicBezTo>
                <a:cubicBezTo>
                  <a:pt x="1077" y="10590"/>
                  <a:pt x="25" y="16088"/>
                  <a:pt x="0" y="21600"/>
                </a:cubicBezTo>
                <a:lnTo>
                  <a:pt x="21600" y="21600"/>
                </a:lnTo>
                <a:cubicBezTo>
                  <a:pt x="21575" y="16088"/>
                  <a:pt x="20523" y="10590"/>
                  <a:pt x="18439" y="6384"/>
                </a:cubicBezTo>
                <a:cubicBezTo>
                  <a:pt x="16329" y="2128"/>
                  <a:pt x="13565" y="0"/>
                  <a:pt x="10801" y="0"/>
                </a:cubicBezTo>
                <a:close/>
              </a:path>
            </a:pathLst>
          </a:custGeom>
          <a:gradFill>
            <a:gsLst>
              <a:gs pos="0">
                <a:srgbClr val="FFFFFF">
                  <a:alpha val="7450"/>
                </a:srgbClr>
              </a:gs>
              <a:gs pos="35610">
                <a:srgbClr val="FFFFFF">
                  <a:alpha val="7450"/>
                </a:srgbClr>
              </a:gs>
              <a:gs pos="100000">
                <a:srgbClr val="1755E5">
                  <a:alpha val="7450"/>
                </a:srgbClr>
              </a:gs>
            </a:gsLst>
            <a:lin ang="16200038" scaled="0"/>
          </a:gradFill>
          <a:ln>
            <a:noFill/>
          </a:ln>
        </p:spPr>
        <p:txBody>
          <a:bodyPr anchorCtr="0" anchor="t" bIns="17150" lIns="17150" spcFirstLastPara="1" rIns="17150" wrap="square" tIns="17150">
            <a:noAutofit/>
          </a:bodyPr>
          <a:lstStyle/>
          <a:p>
            <a:pPr indent="0" lvl="0" marL="0" marR="0" rtl="0" algn="ctr">
              <a:lnSpc>
                <a:spcPct val="120000"/>
              </a:lnSpc>
              <a:spcBef>
                <a:spcPts val="0"/>
              </a:spcBef>
              <a:spcAft>
                <a:spcPts val="0"/>
              </a:spcAft>
              <a:buClr>
                <a:srgbClr val="FFFFFF"/>
              </a:buClr>
              <a:buSzPts val="900"/>
              <a:buFont typeface="Open Sans"/>
              <a:buNone/>
            </a:pPr>
            <a:r>
              <a:t/>
            </a:r>
            <a:endParaRPr b="0" i="0" sz="900" u="none" cap="none" strike="noStrike">
              <a:solidFill>
                <a:srgbClr val="FFFFFF"/>
              </a:solidFill>
              <a:latin typeface="Open Sans"/>
              <a:ea typeface="Open Sans"/>
              <a:cs typeface="Open Sans"/>
              <a:sym typeface="Open Sans"/>
            </a:endParaRPr>
          </a:p>
        </p:txBody>
      </p:sp>
      <p:sp>
        <p:nvSpPr>
          <p:cNvPr id="315" name="Google Shape;315;p28"/>
          <p:cNvSpPr/>
          <p:nvPr/>
        </p:nvSpPr>
        <p:spPr>
          <a:xfrm flipH="1" rot="5400000">
            <a:off x="2056082" y="1994707"/>
            <a:ext cx="2336742" cy="1158192"/>
          </a:xfrm>
          <a:custGeom>
            <a:rect b="b" l="l" r="r" t="t"/>
            <a:pathLst>
              <a:path extrusionOk="0" h="21600" w="21600">
                <a:moveTo>
                  <a:pt x="10801" y="0"/>
                </a:moveTo>
                <a:cubicBezTo>
                  <a:pt x="8036" y="0"/>
                  <a:pt x="5271" y="2128"/>
                  <a:pt x="3161" y="6384"/>
                </a:cubicBezTo>
                <a:cubicBezTo>
                  <a:pt x="1077" y="10590"/>
                  <a:pt x="25" y="16088"/>
                  <a:pt x="0" y="21600"/>
                </a:cubicBezTo>
                <a:lnTo>
                  <a:pt x="21600" y="21600"/>
                </a:lnTo>
                <a:cubicBezTo>
                  <a:pt x="21575" y="16088"/>
                  <a:pt x="20523" y="10590"/>
                  <a:pt x="18439" y="6384"/>
                </a:cubicBezTo>
                <a:cubicBezTo>
                  <a:pt x="16329" y="2128"/>
                  <a:pt x="13565" y="0"/>
                  <a:pt x="10801" y="0"/>
                </a:cubicBezTo>
                <a:close/>
              </a:path>
            </a:pathLst>
          </a:custGeom>
          <a:gradFill>
            <a:gsLst>
              <a:gs pos="0">
                <a:srgbClr val="FFFFFF">
                  <a:alpha val="7450"/>
                </a:srgbClr>
              </a:gs>
              <a:gs pos="35610">
                <a:srgbClr val="FFFFFF">
                  <a:alpha val="7450"/>
                </a:srgbClr>
              </a:gs>
              <a:gs pos="100000">
                <a:srgbClr val="1755E5">
                  <a:alpha val="7450"/>
                </a:srgbClr>
              </a:gs>
            </a:gsLst>
            <a:lin ang="16200038" scaled="0"/>
          </a:gradFill>
          <a:ln>
            <a:noFill/>
          </a:ln>
        </p:spPr>
        <p:txBody>
          <a:bodyPr anchorCtr="0" anchor="t" bIns="17150" lIns="17150" spcFirstLastPara="1" rIns="17150" wrap="square" tIns="17150">
            <a:noAutofit/>
          </a:bodyPr>
          <a:lstStyle/>
          <a:p>
            <a:pPr indent="0" lvl="0" marL="0" marR="0" rtl="0" algn="ctr">
              <a:lnSpc>
                <a:spcPct val="120000"/>
              </a:lnSpc>
              <a:spcBef>
                <a:spcPts val="0"/>
              </a:spcBef>
              <a:spcAft>
                <a:spcPts val="0"/>
              </a:spcAft>
              <a:buClr>
                <a:srgbClr val="FFFFFF"/>
              </a:buClr>
              <a:buSzPts val="900"/>
              <a:buFont typeface="Open Sans"/>
              <a:buNone/>
            </a:pPr>
            <a:r>
              <a:t/>
            </a:r>
            <a:endParaRPr b="0" i="0" sz="900" u="none" cap="none" strike="noStrike">
              <a:solidFill>
                <a:srgbClr val="FFFFFF"/>
              </a:solidFill>
              <a:latin typeface="Open Sans"/>
              <a:ea typeface="Open Sans"/>
              <a:cs typeface="Open Sans"/>
              <a:sym typeface="Open Sans"/>
            </a:endParaRPr>
          </a:p>
        </p:txBody>
      </p:sp>
      <p:sp>
        <p:nvSpPr>
          <p:cNvPr id="316" name="Google Shape;316;p28"/>
          <p:cNvSpPr/>
          <p:nvPr/>
        </p:nvSpPr>
        <p:spPr>
          <a:xfrm rot="-1800014">
            <a:off x="4054135" y="3181983"/>
            <a:ext cx="2167112" cy="738895"/>
          </a:xfrm>
          <a:custGeom>
            <a:rect b="b" l="l" r="r" t="t"/>
            <a:pathLst>
              <a:path extrusionOk="0" h="18940" w="21600">
                <a:moveTo>
                  <a:pt x="10800" y="0"/>
                </a:moveTo>
                <a:cubicBezTo>
                  <a:pt x="7831" y="0"/>
                  <a:pt x="4863" y="2914"/>
                  <a:pt x="2598" y="8739"/>
                </a:cubicBezTo>
                <a:cubicBezTo>
                  <a:pt x="1430" y="11741"/>
                  <a:pt x="566" y="15224"/>
                  <a:pt x="0" y="18940"/>
                </a:cubicBezTo>
                <a:cubicBezTo>
                  <a:pt x="569" y="15341"/>
                  <a:pt x="1422" y="11968"/>
                  <a:pt x="2557" y="9049"/>
                </a:cubicBezTo>
                <a:cubicBezTo>
                  <a:pt x="7110" y="-2660"/>
                  <a:pt x="14490" y="-2660"/>
                  <a:pt x="19043" y="9049"/>
                </a:cubicBezTo>
                <a:cubicBezTo>
                  <a:pt x="20178" y="11968"/>
                  <a:pt x="21031" y="15341"/>
                  <a:pt x="21600" y="18940"/>
                </a:cubicBezTo>
                <a:cubicBezTo>
                  <a:pt x="21034" y="15224"/>
                  <a:pt x="20170" y="11741"/>
                  <a:pt x="19002" y="8739"/>
                </a:cubicBezTo>
                <a:cubicBezTo>
                  <a:pt x="16737" y="2914"/>
                  <a:pt x="13769" y="0"/>
                  <a:pt x="10800" y="0"/>
                </a:cubicBezTo>
                <a:close/>
              </a:path>
            </a:pathLst>
          </a:custGeom>
          <a:gradFill>
            <a:gsLst>
              <a:gs pos="0">
                <a:srgbClr val="FFFFFF"/>
              </a:gs>
              <a:gs pos="51350">
                <a:srgbClr val="FFFFFF"/>
              </a:gs>
              <a:gs pos="100000">
                <a:srgbClr val="1755E5"/>
              </a:gs>
            </a:gsLst>
            <a:lin ang="16200038" scaled="0"/>
          </a:gradFill>
          <a:ln>
            <a:noFill/>
          </a:ln>
        </p:spPr>
        <p:txBody>
          <a:bodyPr anchorCtr="0" anchor="ctr" bIns="17150" lIns="17150" spcFirstLastPara="1" rIns="17150" wrap="square" tIns="17150">
            <a:noAutofit/>
          </a:bodyPr>
          <a:lstStyle/>
          <a:p>
            <a:pPr indent="0" lvl="0" marL="0" marR="0" rtl="0" algn="ctr">
              <a:lnSpc>
                <a:spcPct val="120000"/>
              </a:lnSpc>
              <a:spcBef>
                <a:spcPts val="0"/>
              </a:spcBef>
              <a:spcAft>
                <a:spcPts val="0"/>
              </a:spcAft>
              <a:buClr>
                <a:srgbClr val="0F1113"/>
              </a:buClr>
              <a:buSzPts val="900"/>
              <a:buFont typeface="Open Sans"/>
              <a:buNone/>
            </a:pPr>
            <a:r>
              <a:t/>
            </a:r>
            <a:endParaRPr b="0" i="0" sz="900" u="none" cap="none" strike="noStrike">
              <a:solidFill>
                <a:srgbClr val="0F1113"/>
              </a:solidFill>
              <a:latin typeface="Open Sans"/>
              <a:ea typeface="Open Sans"/>
              <a:cs typeface="Open Sans"/>
              <a:sym typeface="Open Sans"/>
            </a:endParaRPr>
          </a:p>
        </p:txBody>
      </p:sp>
      <p:sp>
        <p:nvSpPr>
          <p:cNvPr id="317" name="Google Shape;317;p28"/>
          <p:cNvSpPr/>
          <p:nvPr/>
        </p:nvSpPr>
        <p:spPr>
          <a:xfrm rot="-1800014">
            <a:off x="2922686" y="1222318"/>
            <a:ext cx="2167112" cy="738821"/>
          </a:xfrm>
          <a:custGeom>
            <a:rect b="b" l="l" r="r" t="t"/>
            <a:pathLst>
              <a:path extrusionOk="0" h="18721" w="21600">
                <a:moveTo>
                  <a:pt x="0" y="0"/>
                </a:moveTo>
                <a:cubicBezTo>
                  <a:pt x="566" y="3673"/>
                  <a:pt x="1430" y="7116"/>
                  <a:pt x="2598" y="10084"/>
                </a:cubicBezTo>
                <a:cubicBezTo>
                  <a:pt x="7128" y="21600"/>
                  <a:pt x="14472" y="21600"/>
                  <a:pt x="19002" y="10084"/>
                </a:cubicBezTo>
                <a:cubicBezTo>
                  <a:pt x="20170" y="7116"/>
                  <a:pt x="21034" y="3673"/>
                  <a:pt x="21600" y="0"/>
                </a:cubicBezTo>
                <a:cubicBezTo>
                  <a:pt x="21031" y="3557"/>
                  <a:pt x="20178" y="6891"/>
                  <a:pt x="19043" y="9777"/>
                </a:cubicBezTo>
                <a:cubicBezTo>
                  <a:pt x="14490" y="21351"/>
                  <a:pt x="7110" y="21351"/>
                  <a:pt x="2557" y="9777"/>
                </a:cubicBezTo>
                <a:cubicBezTo>
                  <a:pt x="1422" y="6891"/>
                  <a:pt x="569" y="3557"/>
                  <a:pt x="0" y="0"/>
                </a:cubicBezTo>
                <a:close/>
              </a:path>
            </a:pathLst>
          </a:custGeom>
          <a:gradFill>
            <a:gsLst>
              <a:gs pos="0">
                <a:srgbClr val="FFFFFF"/>
              </a:gs>
              <a:gs pos="51350">
                <a:srgbClr val="FFFFFF"/>
              </a:gs>
              <a:gs pos="100000">
                <a:srgbClr val="1755E5"/>
              </a:gs>
            </a:gsLst>
            <a:lin ang="5400012" scaled="0"/>
          </a:gra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F1113"/>
              </a:buClr>
              <a:buSzPts val="1100"/>
              <a:buFont typeface="Open Sans"/>
              <a:buNone/>
            </a:pPr>
            <a:r>
              <a:t/>
            </a:r>
            <a:endParaRPr b="0" i="0" sz="1100" u="none" cap="none" strike="noStrike">
              <a:solidFill>
                <a:srgbClr val="0F1113"/>
              </a:solidFill>
              <a:latin typeface="Open Sans"/>
              <a:ea typeface="Open Sans"/>
              <a:cs typeface="Open Sans"/>
              <a:sym typeface="Open Sans"/>
            </a:endParaRPr>
          </a:p>
        </p:txBody>
      </p:sp>
      <p:sp>
        <p:nvSpPr>
          <p:cNvPr id="318" name="Google Shape;318;p28"/>
          <p:cNvSpPr/>
          <p:nvPr/>
        </p:nvSpPr>
        <p:spPr>
          <a:xfrm rot="-5400000">
            <a:off x="4619839" y="2202307"/>
            <a:ext cx="2167128" cy="738897"/>
          </a:xfrm>
          <a:custGeom>
            <a:rect b="b" l="l" r="r" t="t"/>
            <a:pathLst>
              <a:path extrusionOk="0" h="18940" w="21600">
                <a:moveTo>
                  <a:pt x="10800" y="0"/>
                </a:moveTo>
                <a:cubicBezTo>
                  <a:pt x="7831" y="0"/>
                  <a:pt x="4863" y="2914"/>
                  <a:pt x="2598" y="8739"/>
                </a:cubicBezTo>
                <a:cubicBezTo>
                  <a:pt x="1430" y="11741"/>
                  <a:pt x="566" y="15224"/>
                  <a:pt x="0" y="18940"/>
                </a:cubicBezTo>
                <a:cubicBezTo>
                  <a:pt x="569" y="15341"/>
                  <a:pt x="1422" y="11968"/>
                  <a:pt x="2557" y="9049"/>
                </a:cubicBezTo>
                <a:cubicBezTo>
                  <a:pt x="7110" y="-2660"/>
                  <a:pt x="14490" y="-2660"/>
                  <a:pt x="19043" y="9049"/>
                </a:cubicBezTo>
                <a:cubicBezTo>
                  <a:pt x="20178" y="11968"/>
                  <a:pt x="21031" y="15341"/>
                  <a:pt x="21600" y="18940"/>
                </a:cubicBezTo>
                <a:cubicBezTo>
                  <a:pt x="21034" y="15224"/>
                  <a:pt x="20170" y="11741"/>
                  <a:pt x="19002" y="8739"/>
                </a:cubicBezTo>
                <a:cubicBezTo>
                  <a:pt x="16737" y="2914"/>
                  <a:pt x="13769" y="0"/>
                  <a:pt x="10800" y="0"/>
                </a:cubicBezTo>
                <a:close/>
              </a:path>
            </a:pathLst>
          </a:custGeom>
          <a:gradFill>
            <a:gsLst>
              <a:gs pos="0">
                <a:srgbClr val="FFFFFF"/>
              </a:gs>
              <a:gs pos="51350">
                <a:srgbClr val="FFFFFF"/>
              </a:gs>
              <a:gs pos="100000">
                <a:srgbClr val="1755E5"/>
              </a:gs>
            </a:gsLst>
            <a:lin ang="16200038" scaled="0"/>
          </a:gradFill>
          <a:ln>
            <a:noFill/>
          </a:ln>
        </p:spPr>
        <p:txBody>
          <a:bodyPr anchorCtr="0" anchor="ctr" bIns="17150" lIns="17150" spcFirstLastPara="1" rIns="17150" wrap="square" tIns="17150">
            <a:noAutofit/>
          </a:bodyPr>
          <a:lstStyle/>
          <a:p>
            <a:pPr indent="0" lvl="0" marL="0" marR="0" rtl="0" algn="ctr">
              <a:lnSpc>
                <a:spcPct val="120000"/>
              </a:lnSpc>
              <a:spcBef>
                <a:spcPts val="0"/>
              </a:spcBef>
              <a:spcAft>
                <a:spcPts val="0"/>
              </a:spcAft>
              <a:buClr>
                <a:srgbClr val="0F1113"/>
              </a:buClr>
              <a:buSzPts val="900"/>
              <a:buFont typeface="Open Sans"/>
              <a:buNone/>
            </a:pPr>
            <a:r>
              <a:t/>
            </a:r>
            <a:endParaRPr b="0" i="0" sz="900" u="none" cap="none" strike="noStrike">
              <a:solidFill>
                <a:srgbClr val="0F1113"/>
              </a:solidFill>
              <a:latin typeface="Open Sans"/>
              <a:ea typeface="Open Sans"/>
              <a:cs typeface="Open Sans"/>
              <a:sym typeface="Open Sans"/>
            </a:endParaRPr>
          </a:p>
        </p:txBody>
      </p:sp>
      <p:sp>
        <p:nvSpPr>
          <p:cNvPr id="319" name="Google Shape;319;p28"/>
          <p:cNvSpPr/>
          <p:nvPr/>
        </p:nvSpPr>
        <p:spPr>
          <a:xfrm rot="-5400000">
            <a:off x="2356963" y="2202190"/>
            <a:ext cx="2167128" cy="738824"/>
          </a:xfrm>
          <a:custGeom>
            <a:rect b="b" l="l" r="r" t="t"/>
            <a:pathLst>
              <a:path extrusionOk="0" h="18721" w="21600">
                <a:moveTo>
                  <a:pt x="0" y="0"/>
                </a:moveTo>
                <a:cubicBezTo>
                  <a:pt x="566" y="3673"/>
                  <a:pt x="1430" y="7116"/>
                  <a:pt x="2598" y="10084"/>
                </a:cubicBezTo>
                <a:cubicBezTo>
                  <a:pt x="7128" y="21600"/>
                  <a:pt x="14472" y="21600"/>
                  <a:pt x="19002" y="10084"/>
                </a:cubicBezTo>
                <a:cubicBezTo>
                  <a:pt x="20170" y="7116"/>
                  <a:pt x="21034" y="3673"/>
                  <a:pt x="21600" y="0"/>
                </a:cubicBezTo>
                <a:cubicBezTo>
                  <a:pt x="21031" y="3557"/>
                  <a:pt x="20178" y="6891"/>
                  <a:pt x="19043" y="9777"/>
                </a:cubicBezTo>
                <a:cubicBezTo>
                  <a:pt x="14490" y="21351"/>
                  <a:pt x="7110" y="21351"/>
                  <a:pt x="2557" y="9777"/>
                </a:cubicBezTo>
                <a:cubicBezTo>
                  <a:pt x="1422" y="6891"/>
                  <a:pt x="569" y="3557"/>
                  <a:pt x="0" y="0"/>
                </a:cubicBezTo>
                <a:close/>
              </a:path>
            </a:pathLst>
          </a:custGeom>
          <a:gradFill>
            <a:gsLst>
              <a:gs pos="0">
                <a:srgbClr val="FFFFFF"/>
              </a:gs>
              <a:gs pos="51350">
                <a:srgbClr val="FFFFFF"/>
              </a:gs>
              <a:gs pos="100000">
                <a:srgbClr val="1755E5"/>
              </a:gs>
            </a:gsLst>
            <a:lin ang="5400012" scaled="0"/>
          </a:gra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F1113"/>
              </a:buClr>
              <a:buSzPts val="1100"/>
              <a:buFont typeface="Open Sans"/>
              <a:buNone/>
            </a:pPr>
            <a:r>
              <a:t/>
            </a:r>
            <a:endParaRPr b="0" i="0" sz="1100" u="none" cap="none" strike="noStrike">
              <a:solidFill>
                <a:srgbClr val="0F1113"/>
              </a:solidFill>
              <a:latin typeface="Open Sans"/>
              <a:ea typeface="Open Sans"/>
              <a:cs typeface="Open Sans"/>
              <a:sym typeface="Open Sans"/>
            </a:endParaRPr>
          </a:p>
        </p:txBody>
      </p:sp>
      <p:sp>
        <p:nvSpPr>
          <p:cNvPr id="320" name="Google Shape;320;p28"/>
          <p:cNvSpPr/>
          <p:nvPr/>
        </p:nvSpPr>
        <p:spPr>
          <a:xfrm rot="-8999986">
            <a:off x="4054163" y="1222325"/>
            <a:ext cx="2167112" cy="738895"/>
          </a:xfrm>
          <a:custGeom>
            <a:rect b="b" l="l" r="r" t="t"/>
            <a:pathLst>
              <a:path extrusionOk="0" h="18940" w="21600">
                <a:moveTo>
                  <a:pt x="10800" y="0"/>
                </a:moveTo>
                <a:cubicBezTo>
                  <a:pt x="7831" y="0"/>
                  <a:pt x="4863" y="2914"/>
                  <a:pt x="2598" y="8739"/>
                </a:cubicBezTo>
                <a:cubicBezTo>
                  <a:pt x="1430" y="11741"/>
                  <a:pt x="566" y="15224"/>
                  <a:pt x="0" y="18940"/>
                </a:cubicBezTo>
                <a:cubicBezTo>
                  <a:pt x="569" y="15341"/>
                  <a:pt x="1422" y="11968"/>
                  <a:pt x="2557" y="9049"/>
                </a:cubicBezTo>
                <a:cubicBezTo>
                  <a:pt x="7110" y="-2660"/>
                  <a:pt x="14490" y="-2660"/>
                  <a:pt x="19043" y="9049"/>
                </a:cubicBezTo>
                <a:cubicBezTo>
                  <a:pt x="20178" y="11968"/>
                  <a:pt x="21031" y="15341"/>
                  <a:pt x="21600" y="18940"/>
                </a:cubicBezTo>
                <a:cubicBezTo>
                  <a:pt x="21034" y="15224"/>
                  <a:pt x="20170" y="11741"/>
                  <a:pt x="19002" y="8739"/>
                </a:cubicBezTo>
                <a:cubicBezTo>
                  <a:pt x="16737" y="2914"/>
                  <a:pt x="13769" y="0"/>
                  <a:pt x="10800" y="0"/>
                </a:cubicBezTo>
                <a:close/>
              </a:path>
            </a:pathLst>
          </a:custGeom>
          <a:gradFill>
            <a:gsLst>
              <a:gs pos="0">
                <a:srgbClr val="FFFFFF"/>
              </a:gs>
              <a:gs pos="51350">
                <a:srgbClr val="FFFFFF"/>
              </a:gs>
              <a:gs pos="100000">
                <a:srgbClr val="1755E5"/>
              </a:gs>
            </a:gsLst>
            <a:lin ang="16200038" scaled="0"/>
          </a:gradFill>
          <a:ln>
            <a:noFill/>
          </a:ln>
        </p:spPr>
        <p:txBody>
          <a:bodyPr anchorCtr="0" anchor="ctr" bIns="17150" lIns="17150" spcFirstLastPara="1" rIns="17150" wrap="square" tIns="17150">
            <a:noAutofit/>
          </a:bodyPr>
          <a:lstStyle/>
          <a:p>
            <a:pPr indent="0" lvl="0" marL="0" marR="0" rtl="0" algn="ctr">
              <a:lnSpc>
                <a:spcPct val="120000"/>
              </a:lnSpc>
              <a:spcBef>
                <a:spcPts val="0"/>
              </a:spcBef>
              <a:spcAft>
                <a:spcPts val="0"/>
              </a:spcAft>
              <a:buClr>
                <a:srgbClr val="0F1113"/>
              </a:buClr>
              <a:buSzPts val="900"/>
              <a:buFont typeface="Open Sans"/>
              <a:buNone/>
            </a:pPr>
            <a:r>
              <a:t/>
            </a:r>
            <a:endParaRPr b="0" i="0" sz="900" u="none" cap="none" strike="noStrike">
              <a:solidFill>
                <a:srgbClr val="0F1113"/>
              </a:solidFill>
              <a:latin typeface="Open Sans"/>
              <a:ea typeface="Open Sans"/>
              <a:cs typeface="Open Sans"/>
              <a:sym typeface="Open Sans"/>
            </a:endParaRPr>
          </a:p>
        </p:txBody>
      </p:sp>
      <p:sp>
        <p:nvSpPr>
          <p:cNvPr id="321" name="Google Shape;321;p28"/>
          <p:cNvSpPr/>
          <p:nvPr/>
        </p:nvSpPr>
        <p:spPr>
          <a:xfrm rot="-8999986">
            <a:off x="2922712" y="3182063"/>
            <a:ext cx="2167112" cy="738821"/>
          </a:xfrm>
          <a:custGeom>
            <a:rect b="b" l="l" r="r" t="t"/>
            <a:pathLst>
              <a:path extrusionOk="0" h="18721" w="21600">
                <a:moveTo>
                  <a:pt x="0" y="0"/>
                </a:moveTo>
                <a:cubicBezTo>
                  <a:pt x="566" y="3673"/>
                  <a:pt x="1430" y="7116"/>
                  <a:pt x="2598" y="10084"/>
                </a:cubicBezTo>
                <a:cubicBezTo>
                  <a:pt x="7128" y="21600"/>
                  <a:pt x="14472" y="21600"/>
                  <a:pt x="19002" y="10084"/>
                </a:cubicBezTo>
                <a:cubicBezTo>
                  <a:pt x="20170" y="7116"/>
                  <a:pt x="21034" y="3673"/>
                  <a:pt x="21600" y="0"/>
                </a:cubicBezTo>
                <a:cubicBezTo>
                  <a:pt x="21031" y="3557"/>
                  <a:pt x="20178" y="6891"/>
                  <a:pt x="19043" y="9777"/>
                </a:cubicBezTo>
                <a:cubicBezTo>
                  <a:pt x="14490" y="21351"/>
                  <a:pt x="7110" y="21351"/>
                  <a:pt x="2557" y="9777"/>
                </a:cubicBezTo>
                <a:cubicBezTo>
                  <a:pt x="1422" y="6891"/>
                  <a:pt x="569" y="3557"/>
                  <a:pt x="0" y="0"/>
                </a:cubicBezTo>
                <a:close/>
              </a:path>
            </a:pathLst>
          </a:custGeom>
          <a:gradFill>
            <a:gsLst>
              <a:gs pos="0">
                <a:srgbClr val="FFFFFF"/>
              </a:gs>
              <a:gs pos="51350">
                <a:srgbClr val="FFFFFF"/>
              </a:gs>
              <a:gs pos="100000">
                <a:srgbClr val="1755E5"/>
              </a:gs>
            </a:gsLst>
            <a:lin ang="5400012" scaled="0"/>
          </a:gra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F1113"/>
              </a:buClr>
              <a:buSzPts val="1100"/>
              <a:buFont typeface="Open Sans"/>
              <a:buNone/>
            </a:pPr>
            <a:r>
              <a:t/>
            </a:r>
            <a:endParaRPr b="0" i="0" sz="1100" u="none" cap="none" strike="noStrike">
              <a:solidFill>
                <a:srgbClr val="0F1113"/>
              </a:solidFill>
              <a:latin typeface="Open Sans"/>
              <a:ea typeface="Open Sans"/>
              <a:cs typeface="Open Sans"/>
              <a:sym typeface="Open Sans"/>
            </a:endParaRPr>
          </a:p>
        </p:txBody>
      </p:sp>
      <p:sp>
        <p:nvSpPr>
          <p:cNvPr id="322" name="Google Shape;322;p28"/>
          <p:cNvSpPr/>
          <p:nvPr/>
        </p:nvSpPr>
        <p:spPr>
          <a:xfrm>
            <a:off x="5248275" y="2476500"/>
            <a:ext cx="190500" cy="190500"/>
          </a:xfrm>
          <a:prstGeom prst="ellipse">
            <a:avLst/>
          </a:prstGeom>
          <a:solidFill>
            <a:srgbClr val="1755E5"/>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323" name="Google Shape;323;p28"/>
          <p:cNvSpPr/>
          <p:nvPr/>
        </p:nvSpPr>
        <p:spPr>
          <a:xfrm>
            <a:off x="3705225" y="2476500"/>
            <a:ext cx="190500" cy="190500"/>
          </a:xfrm>
          <a:prstGeom prst="ellipse">
            <a:avLst/>
          </a:prstGeom>
          <a:solidFill>
            <a:srgbClr val="1755E5"/>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324" name="Google Shape;324;p28"/>
          <p:cNvSpPr/>
          <p:nvPr/>
        </p:nvSpPr>
        <p:spPr>
          <a:xfrm rot="-3597857">
            <a:off x="4862551" y="1808356"/>
            <a:ext cx="190594" cy="190594"/>
          </a:xfrm>
          <a:prstGeom prst="ellipse">
            <a:avLst/>
          </a:prstGeom>
          <a:solidFill>
            <a:srgbClr val="1755E5"/>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325" name="Google Shape;325;p28"/>
          <p:cNvSpPr/>
          <p:nvPr/>
        </p:nvSpPr>
        <p:spPr>
          <a:xfrm rot="-3597857">
            <a:off x="4091024" y="3144677"/>
            <a:ext cx="190594" cy="190594"/>
          </a:xfrm>
          <a:prstGeom prst="ellipse">
            <a:avLst/>
          </a:prstGeom>
          <a:solidFill>
            <a:srgbClr val="1755E5"/>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326" name="Google Shape;326;p28"/>
          <p:cNvSpPr/>
          <p:nvPr/>
        </p:nvSpPr>
        <p:spPr>
          <a:xfrm rot="3597857">
            <a:off x="4862530" y="3144697"/>
            <a:ext cx="190594" cy="190594"/>
          </a:xfrm>
          <a:prstGeom prst="ellipse">
            <a:avLst/>
          </a:prstGeom>
          <a:solidFill>
            <a:srgbClr val="1755E5"/>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327" name="Google Shape;327;p28"/>
          <p:cNvSpPr/>
          <p:nvPr/>
        </p:nvSpPr>
        <p:spPr>
          <a:xfrm rot="3597857">
            <a:off x="4091005" y="1808377"/>
            <a:ext cx="190594" cy="190594"/>
          </a:xfrm>
          <a:prstGeom prst="ellipse">
            <a:avLst/>
          </a:prstGeom>
          <a:solidFill>
            <a:srgbClr val="1755E5"/>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328" name="Google Shape;328;p28"/>
          <p:cNvSpPr/>
          <p:nvPr/>
        </p:nvSpPr>
        <p:spPr>
          <a:xfrm>
            <a:off x="2679240" y="682136"/>
            <a:ext cx="3785400" cy="3785400"/>
          </a:xfrm>
          <a:prstGeom prst="ellipse">
            <a:avLst/>
          </a:prstGeom>
          <a:noFill/>
          <a:ln cap="flat" cmpd="sng" w="25400">
            <a:solidFill>
              <a:srgbClr val="2C2F37">
                <a:alpha val="9410"/>
              </a:srgbClr>
            </a:solidFill>
            <a:prstDash val="solid"/>
            <a:miter lim="8000"/>
            <a:headEnd len="sm" w="sm" type="none"/>
            <a:tailEnd len="sm" w="sm" type="none"/>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F1113"/>
              </a:buClr>
              <a:buSzPts val="1100"/>
              <a:buFont typeface="Open Sans"/>
              <a:buNone/>
            </a:pPr>
            <a:r>
              <a:t/>
            </a:r>
            <a:endParaRPr b="0" i="0" sz="1100" u="none" cap="none" strike="noStrike">
              <a:solidFill>
                <a:srgbClr val="0F1113"/>
              </a:solidFill>
              <a:latin typeface="Open Sans"/>
              <a:ea typeface="Open Sans"/>
              <a:cs typeface="Open Sans"/>
              <a:sym typeface="Open Sans"/>
            </a:endParaRPr>
          </a:p>
        </p:txBody>
      </p:sp>
      <p:sp>
        <p:nvSpPr>
          <p:cNvPr id="329" name="Google Shape;329;p28"/>
          <p:cNvSpPr/>
          <p:nvPr/>
        </p:nvSpPr>
        <p:spPr>
          <a:xfrm flipH="1" rot="-1800055">
            <a:off x="4078020" y="3158723"/>
            <a:ext cx="2336731" cy="1158195"/>
          </a:xfrm>
          <a:custGeom>
            <a:rect b="b" l="l" r="r" t="t"/>
            <a:pathLst>
              <a:path extrusionOk="0" h="21600" w="21600">
                <a:moveTo>
                  <a:pt x="10801" y="0"/>
                </a:moveTo>
                <a:cubicBezTo>
                  <a:pt x="8036" y="0"/>
                  <a:pt x="5271" y="2128"/>
                  <a:pt x="3161" y="6384"/>
                </a:cubicBezTo>
                <a:cubicBezTo>
                  <a:pt x="1077" y="10590"/>
                  <a:pt x="25" y="16088"/>
                  <a:pt x="0" y="21600"/>
                </a:cubicBezTo>
                <a:lnTo>
                  <a:pt x="21600" y="21600"/>
                </a:lnTo>
                <a:cubicBezTo>
                  <a:pt x="21575" y="16088"/>
                  <a:pt x="20523" y="10590"/>
                  <a:pt x="18439" y="6384"/>
                </a:cubicBezTo>
                <a:cubicBezTo>
                  <a:pt x="16329" y="2128"/>
                  <a:pt x="13565" y="0"/>
                  <a:pt x="10801" y="0"/>
                </a:cubicBezTo>
                <a:close/>
              </a:path>
            </a:pathLst>
          </a:custGeom>
          <a:gradFill>
            <a:gsLst>
              <a:gs pos="0">
                <a:srgbClr val="FFFFFF">
                  <a:alpha val="7450"/>
                </a:srgbClr>
              </a:gs>
              <a:gs pos="35610">
                <a:srgbClr val="FFFFFF">
                  <a:alpha val="7450"/>
                </a:srgbClr>
              </a:gs>
              <a:gs pos="100000">
                <a:srgbClr val="1755E5">
                  <a:alpha val="7450"/>
                </a:srgbClr>
              </a:gs>
            </a:gsLst>
            <a:lin ang="16200038" scaled="0"/>
          </a:gradFill>
          <a:ln>
            <a:noFill/>
          </a:ln>
        </p:spPr>
        <p:txBody>
          <a:bodyPr anchorCtr="0" anchor="t" bIns="17150" lIns="17150" spcFirstLastPara="1" rIns="17150" wrap="square" tIns="17150">
            <a:noAutofit/>
          </a:bodyPr>
          <a:lstStyle/>
          <a:p>
            <a:pPr indent="0" lvl="0" marL="0" marR="0" rtl="0" algn="ctr">
              <a:lnSpc>
                <a:spcPct val="120000"/>
              </a:lnSpc>
              <a:spcBef>
                <a:spcPts val="0"/>
              </a:spcBef>
              <a:spcAft>
                <a:spcPts val="0"/>
              </a:spcAft>
              <a:buClr>
                <a:srgbClr val="FFFFFF"/>
              </a:buClr>
              <a:buSzPts val="900"/>
              <a:buFont typeface="Open Sans"/>
              <a:buNone/>
            </a:pPr>
            <a:r>
              <a:t/>
            </a:r>
            <a:endParaRPr b="0" i="0" sz="900" u="none" cap="none" strike="noStrike">
              <a:solidFill>
                <a:srgbClr val="FFFFFF"/>
              </a:solidFill>
              <a:latin typeface="Open Sans"/>
              <a:ea typeface="Open Sans"/>
              <a:cs typeface="Open Sans"/>
              <a:sym typeface="Open Sans"/>
            </a:endParaRPr>
          </a:p>
        </p:txBody>
      </p:sp>
      <p:sp>
        <p:nvSpPr>
          <p:cNvPr id="330" name="Google Shape;330;p28"/>
          <p:cNvSpPr/>
          <p:nvPr/>
        </p:nvSpPr>
        <p:spPr>
          <a:xfrm flipH="1" rot="1800055">
            <a:off x="2732186" y="3158768"/>
            <a:ext cx="2336731" cy="1158168"/>
          </a:xfrm>
          <a:custGeom>
            <a:rect b="b" l="l" r="r" t="t"/>
            <a:pathLst>
              <a:path extrusionOk="0" h="21600" w="21600">
                <a:moveTo>
                  <a:pt x="10801" y="0"/>
                </a:moveTo>
                <a:cubicBezTo>
                  <a:pt x="8036" y="0"/>
                  <a:pt x="5271" y="2128"/>
                  <a:pt x="3161" y="6384"/>
                </a:cubicBezTo>
                <a:cubicBezTo>
                  <a:pt x="1077" y="10590"/>
                  <a:pt x="25" y="16088"/>
                  <a:pt x="0" y="21600"/>
                </a:cubicBezTo>
                <a:lnTo>
                  <a:pt x="21600" y="21600"/>
                </a:lnTo>
                <a:cubicBezTo>
                  <a:pt x="21575" y="16088"/>
                  <a:pt x="20523" y="10590"/>
                  <a:pt x="18439" y="6384"/>
                </a:cubicBezTo>
                <a:cubicBezTo>
                  <a:pt x="16329" y="2128"/>
                  <a:pt x="13565" y="0"/>
                  <a:pt x="10801" y="0"/>
                </a:cubicBezTo>
                <a:close/>
              </a:path>
            </a:pathLst>
          </a:custGeom>
          <a:gradFill>
            <a:gsLst>
              <a:gs pos="0">
                <a:srgbClr val="FFFFFF">
                  <a:alpha val="7450"/>
                </a:srgbClr>
              </a:gs>
              <a:gs pos="35610">
                <a:srgbClr val="FFFFFF">
                  <a:alpha val="7450"/>
                </a:srgbClr>
              </a:gs>
              <a:gs pos="100000">
                <a:srgbClr val="1755E5">
                  <a:alpha val="7450"/>
                </a:srgbClr>
              </a:gs>
            </a:gsLst>
            <a:lin ang="16200038" scaled="0"/>
          </a:gradFill>
          <a:ln>
            <a:noFill/>
          </a:ln>
        </p:spPr>
        <p:txBody>
          <a:bodyPr anchorCtr="0" anchor="t" bIns="17150" lIns="17150" spcFirstLastPara="1" rIns="17150" wrap="square" tIns="17150">
            <a:noAutofit/>
          </a:bodyPr>
          <a:lstStyle/>
          <a:p>
            <a:pPr indent="0" lvl="0" marL="0" marR="0" rtl="0" algn="ctr">
              <a:lnSpc>
                <a:spcPct val="120000"/>
              </a:lnSpc>
              <a:spcBef>
                <a:spcPts val="0"/>
              </a:spcBef>
              <a:spcAft>
                <a:spcPts val="0"/>
              </a:spcAft>
              <a:buClr>
                <a:srgbClr val="FFFFFF"/>
              </a:buClr>
              <a:buSzPts val="900"/>
              <a:buFont typeface="Open Sans"/>
              <a:buNone/>
            </a:pPr>
            <a:r>
              <a:t/>
            </a:r>
            <a:endParaRPr b="0" i="0" sz="900" u="none" cap="none" strike="noStrike">
              <a:solidFill>
                <a:srgbClr val="FFFFFF"/>
              </a:solidFill>
              <a:latin typeface="Open Sans"/>
              <a:ea typeface="Open Sans"/>
              <a:cs typeface="Open Sans"/>
              <a:sym typeface="Open Sans"/>
            </a:endParaRPr>
          </a:p>
        </p:txBody>
      </p:sp>
      <p:sp>
        <p:nvSpPr>
          <p:cNvPr id="331" name="Google Shape;331;p28"/>
          <p:cNvSpPr/>
          <p:nvPr/>
        </p:nvSpPr>
        <p:spPr>
          <a:xfrm flipH="1" rot="-5400000">
            <a:off x="4751172" y="1995797"/>
            <a:ext cx="2336742" cy="1158192"/>
          </a:xfrm>
          <a:custGeom>
            <a:rect b="b" l="l" r="r" t="t"/>
            <a:pathLst>
              <a:path extrusionOk="0" h="21600" w="21600">
                <a:moveTo>
                  <a:pt x="10801" y="0"/>
                </a:moveTo>
                <a:cubicBezTo>
                  <a:pt x="8036" y="0"/>
                  <a:pt x="5271" y="2128"/>
                  <a:pt x="3161" y="6384"/>
                </a:cubicBezTo>
                <a:cubicBezTo>
                  <a:pt x="1077" y="10590"/>
                  <a:pt x="25" y="16088"/>
                  <a:pt x="0" y="21600"/>
                </a:cubicBezTo>
                <a:lnTo>
                  <a:pt x="21600" y="21600"/>
                </a:lnTo>
                <a:cubicBezTo>
                  <a:pt x="21575" y="16088"/>
                  <a:pt x="20523" y="10590"/>
                  <a:pt x="18439" y="6384"/>
                </a:cubicBezTo>
                <a:cubicBezTo>
                  <a:pt x="16329" y="2128"/>
                  <a:pt x="13565" y="0"/>
                  <a:pt x="10801" y="0"/>
                </a:cubicBezTo>
                <a:close/>
              </a:path>
            </a:pathLst>
          </a:custGeom>
          <a:gradFill>
            <a:gsLst>
              <a:gs pos="0">
                <a:srgbClr val="FFFFFF">
                  <a:alpha val="7450"/>
                </a:srgbClr>
              </a:gs>
              <a:gs pos="35610">
                <a:srgbClr val="FFFFFF">
                  <a:alpha val="7450"/>
                </a:srgbClr>
              </a:gs>
              <a:gs pos="100000">
                <a:srgbClr val="1755E5">
                  <a:alpha val="7450"/>
                </a:srgbClr>
              </a:gs>
            </a:gsLst>
            <a:lin ang="16200038" scaled="0"/>
          </a:gradFill>
          <a:ln>
            <a:noFill/>
          </a:ln>
        </p:spPr>
        <p:txBody>
          <a:bodyPr anchorCtr="0" anchor="t" bIns="17150" lIns="17150" spcFirstLastPara="1" rIns="17150" wrap="square" tIns="17150">
            <a:noAutofit/>
          </a:bodyPr>
          <a:lstStyle/>
          <a:p>
            <a:pPr indent="0" lvl="0" marL="0" marR="0" rtl="0" algn="ctr">
              <a:lnSpc>
                <a:spcPct val="120000"/>
              </a:lnSpc>
              <a:spcBef>
                <a:spcPts val="0"/>
              </a:spcBef>
              <a:spcAft>
                <a:spcPts val="0"/>
              </a:spcAft>
              <a:buClr>
                <a:srgbClr val="FFFFFF"/>
              </a:buClr>
              <a:buSzPts val="900"/>
              <a:buFont typeface="Open Sans"/>
              <a:buNone/>
            </a:pPr>
            <a:r>
              <a:t/>
            </a:r>
            <a:endParaRPr b="0" i="0" sz="900" u="none" cap="none" strike="noStrike">
              <a:solidFill>
                <a:srgbClr val="FFFFFF"/>
              </a:solidFill>
              <a:latin typeface="Open Sans"/>
              <a:ea typeface="Open Sans"/>
              <a:cs typeface="Open Sans"/>
              <a:sym typeface="Open Sans"/>
            </a:endParaRPr>
          </a:p>
        </p:txBody>
      </p:sp>
      <p:pic>
        <p:nvPicPr>
          <p:cNvPr id="332" name="Google Shape;332;p28"/>
          <p:cNvPicPr preferRelativeResize="0"/>
          <p:nvPr/>
        </p:nvPicPr>
        <p:blipFill>
          <a:blip r:embed="rId3">
            <a:alphaModFix/>
          </a:blip>
          <a:stretch>
            <a:fillRect/>
          </a:stretch>
        </p:blipFill>
        <p:spPr>
          <a:xfrm>
            <a:off x="698725" y="147324"/>
            <a:ext cx="1482951" cy="475200"/>
          </a:xfrm>
          <a:prstGeom prst="rect">
            <a:avLst/>
          </a:prstGeom>
          <a:noFill/>
          <a:ln>
            <a:noFill/>
          </a:ln>
        </p:spPr>
      </p:pic>
    </p:spTree>
  </p:cSld>
  <p:clrMapOvr>
    <a:masterClrMapping/>
  </p:clrMapOvr>
  <mc:AlternateContent>
    <mc:Choice Requires="p14">
      <p:transition spd="slow" p14:dur="1200">
        <p:fade thruBlk="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grpSp>
        <p:nvGrpSpPr>
          <p:cNvPr id="337" name="Google Shape;337;p29"/>
          <p:cNvGrpSpPr/>
          <p:nvPr/>
        </p:nvGrpSpPr>
        <p:grpSpPr>
          <a:xfrm>
            <a:off x="-52" y="-56"/>
            <a:ext cx="476260" cy="475997"/>
            <a:chOff x="-70" y="-74"/>
            <a:chExt cx="1270027" cy="1269324"/>
          </a:xfrm>
        </p:grpSpPr>
        <p:sp>
          <p:nvSpPr>
            <p:cNvPr id="338" name="Google Shape;338;p29"/>
            <p:cNvSpPr/>
            <p:nvPr/>
          </p:nvSpPr>
          <p:spPr>
            <a:xfrm>
              <a:off x="-69" y="238"/>
              <a:ext cx="1270026" cy="1269000"/>
            </a:xfrm>
            <a:custGeom>
              <a:rect b="b" l="l" r="r" t="t"/>
              <a:pathLst>
                <a:path extrusionOk="0" h="21600" w="21600">
                  <a:moveTo>
                    <a:pt x="20509" y="0"/>
                  </a:moveTo>
                  <a:lnTo>
                    <a:pt x="0" y="20508"/>
                  </a:lnTo>
                  <a:lnTo>
                    <a:pt x="0" y="21600"/>
                  </a:lnTo>
                  <a:lnTo>
                    <a:pt x="21600" y="21600"/>
                  </a:lnTo>
                  <a:lnTo>
                    <a:pt x="21600" y="0"/>
                  </a:lnTo>
                  <a:lnTo>
                    <a:pt x="20509" y="0"/>
                  </a:lnTo>
                  <a:close/>
                </a:path>
              </a:pathLst>
            </a:custGeom>
            <a:solidFill>
              <a:srgbClr val="DCDEE0"/>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339" name="Google Shape;339;p29"/>
            <p:cNvSpPr/>
            <p:nvPr/>
          </p:nvSpPr>
          <p:spPr>
            <a:xfrm rot="5400000">
              <a:off x="-70" y="-74"/>
              <a:ext cx="1269324" cy="1269324"/>
            </a:xfrm>
            <a:custGeom>
              <a:rect b="b" l="l" r="r" t="t"/>
              <a:pathLst>
                <a:path extrusionOk="0" h="21600" w="21600">
                  <a:moveTo>
                    <a:pt x="0" y="0"/>
                  </a:moveTo>
                  <a:lnTo>
                    <a:pt x="0" y="21600"/>
                  </a:lnTo>
                  <a:lnTo>
                    <a:pt x="21600" y="21600"/>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grpSp>
      <p:sp>
        <p:nvSpPr>
          <p:cNvPr id="340" name="Google Shape;340;p29"/>
          <p:cNvSpPr/>
          <p:nvPr/>
        </p:nvSpPr>
        <p:spPr>
          <a:xfrm>
            <a:off x="2469001" y="3090862"/>
            <a:ext cx="4206000" cy="1572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rgbClr val="686B73"/>
              </a:buClr>
              <a:buSzPts val="900"/>
              <a:buFont typeface="Open Sans"/>
              <a:buNone/>
            </a:pPr>
            <a:r>
              <a:rPr lang="en" sz="900">
                <a:solidFill>
                  <a:srgbClr val="686B73"/>
                </a:solidFill>
                <a:latin typeface="Open Sans"/>
                <a:ea typeface="Open Sans"/>
                <a:cs typeface="Open Sans"/>
                <a:sym typeface="Open Sans"/>
              </a:rPr>
              <a:t>Email me at </a:t>
            </a:r>
            <a:r>
              <a:rPr lang="en" sz="900" u="sng">
                <a:solidFill>
                  <a:schemeClr val="hlink"/>
                </a:solidFill>
                <a:latin typeface="Open Sans"/>
                <a:ea typeface="Open Sans"/>
                <a:cs typeface="Open Sans"/>
                <a:sym typeface="Open Sans"/>
                <a:hlinkClick r:id="rId3"/>
              </a:rPr>
              <a:t>vali@swazm.com</a:t>
            </a:r>
            <a:r>
              <a:rPr lang="en" sz="900">
                <a:solidFill>
                  <a:srgbClr val="686B73"/>
                </a:solidFill>
                <a:latin typeface="Open Sans"/>
                <a:ea typeface="Open Sans"/>
                <a:cs typeface="Open Sans"/>
                <a:sym typeface="Open Sans"/>
              </a:rPr>
              <a:t>, @0x4139</a:t>
            </a:r>
            <a:endParaRPr sz="500"/>
          </a:p>
        </p:txBody>
      </p:sp>
      <p:sp>
        <p:nvSpPr>
          <p:cNvPr id="341" name="Google Shape;341;p29"/>
          <p:cNvSpPr/>
          <p:nvPr/>
        </p:nvSpPr>
        <p:spPr>
          <a:xfrm>
            <a:off x="1917475" y="2033600"/>
            <a:ext cx="5202600" cy="10764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F1113"/>
              </a:buClr>
              <a:buSzPts val="6000"/>
              <a:buFont typeface="Open Sans"/>
              <a:buNone/>
            </a:pPr>
            <a:r>
              <a:rPr b="1" lang="en" sz="6000">
                <a:solidFill>
                  <a:srgbClr val="0F1113"/>
                </a:solidFill>
                <a:latin typeface="Open Sans"/>
                <a:ea typeface="Open Sans"/>
                <a:cs typeface="Open Sans"/>
                <a:sym typeface="Open Sans"/>
              </a:rPr>
              <a:t>Thank You</a:t>
            </a:r>
            <a:endParaRPr sz="500"/>
          </a:p>
        </p:txBody>
      </p:sp>
    </p:spTree>
  </p:cSld>
  <p:clrMapOvr>
    <a:masterClrMapping/>
  </p:clrMapOvr>
  <mc:AlternateContent>
    <mc:Choice Requires="p14">
      <p:transition spd="slow" p14:dur="1200">
        <p:pu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grpSp>
        <p:nvGrpSpPr>
          <p:cNvPr id="103" name="Google Shape;103;p18"/>
          <p:cNvGrpSpPr/>
          <p:nvPr/>
        </p:nvGrpSpPr>
        <p:grpSpPr>
          <a:xfrm>
            <a:off x="-48" y="-53"/>
            <a:ext cx="476261" cy="475997"/>
            <a:chOff x="-65" y="-71"/>
            <a:chExt cx="1270029" cy="1269324"/>
          </a:xfrm>
        </p:grpSpPr>
        <p:sp>
          <p:nvSpPr>
            <p:cNvPr id="104" name="Google Shape;104;p18"/>
            <p:cNvSpPr/>
            <p:nvPr/>
          </p:nvSpPr>
          <p:spPr>
            <a:xfrm>
              <a:off x="-62" y="243"/>
              <a:ext cx="1270026" cy="1269000"/>
            </a:xfrm>
            <a:custGeom>
              <a:rect b="b" l="l" r="r" t="t"/>
              <a:pathLst>
                <a:path extrusionOk="0" h="21600" w="21600">
                  <a:moveTo>
                    <a:pt x="20509" y="0"/>
                  </a:moveTo>
                  <a:lnTo>
                    <a:pt x="0" y="20508"/>
                  </a:lnTo>
                  <a:lnTo>
                    <a:pt x="0" y="21600"/>
                  </a:lnTo>
                  <a:lnTo>
                    <a:pt x="21600" y="21600"/>
                  </a:lnTo>
                  <a:lnTo>
                    <a:pt x="21600" y="0"/>
                  </a:lnTo>
                  <a:lnTo>
                    <a:pt x="20509" y="0"/>
                  </a:lnTo>
                  <a:close/>
                </a:path>
              </a:pathLst>
            </a:custGeom>
            <a:solidFill>
              <a:srgbClr val="DCDEE0"/>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05" name="Google Shape;105;p18"/>
            <p:cNvSpPr/>
            <p:nvPr/>
          </p:nvSpPr>
          <p:spPr>
            <a:xfrm rot="5400000">
              <a:off x="-65" y="-71"/>
              <a:ext cx="1269324" cy="1269324"/>
            </a:xfrm>
            <a:custGeom>
              <a:rect b="b" l="l" r="r" t="t"/>
              <a:pathLst>
                <a:path extrusionOk="0" h="21600" w="21600">
                  <a:moveTo>
                    <a:pt x="0" y="0"/>
                  </a:moveTo>
                  <a:lnTo>
                    <a:pt x="0" y="21600"/>
                  </a:lnTo>
                  <a:lnTo>
                    <a:pt x="21600" y="21600"/>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grpSp>
      <p:sp>
        <p:nvSpPr>
          <p:cNvPr id="106" name="Google Shape;106;p18"/>
          <p:cNvSpPr txBox="1"/>
          <p:nvPr>
            <p:ph idx="4294967295" type="sldNum"/>
          </p:nvPr>
        </p:nvSpPr>
        <p:spPr>
          <a:xfrm>
            <a:off x="7505179" y="4371975"/>
            <a:ext cx="1074600" cy="11190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F1113"/>
              </a:buClr>
              <a:buSzPts val="7500"/>
              <a:buFont typeface="Roboto"/>
              <a:buNone/>
            </a:pPr>
            <a:fld id="{00000000-1234-1234-1234-123412341234}" type="slidenum">
              <a:rPr b="0" i="0" lang="en" sz="7500" u="none" cap="none" strike="noStrike">
                <a:solidFill>
                  <a:srgbClr val="0F1113"/>
                </a:solidFill>
                <a:latin typeface="Roboto"/>
                <a:ea typeface="Roboto"/>
                <a:cs typeface="Roboto"/>
                <a:sym typeface="Roboto"/>
              </a:rPr>
              <a:t>‹#›</a:t>
            </a:fld>
            <a:endParaRPr/>
          </a:p>
        </p:txBody>
      </p:sp>
      <p:sp>
        <p:nvSpPr>
          <p:cNvPr id="107" name="Google Shape;107;p18"/>
          <p:cNvSpPr/>
          <p:nvPr/>
        </p:nvSpPr>
        <p:spPr>
          <a:xfrm>
            <a:off x="2906068" y="677170"/>
            <a:ext cx="3331800" cy="309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686B73"/>
              </a:buClr>
              <a:buSzPts val="1800"/>
              <a:buFont typeface="Open Sans"/>
              <a:buNone/>
            </a:pPr>
            <a:r>
              <a:rPr b="0" i="0" lang="en" sz="1800" u="none" cap="none" strike="noStrike">
                <a:solidFill>
                  <a:srgbClr val="686B73"/>
                </a:solidFill>
                <a:latin typeface="Open Sans"/>
                <a:ea typeface="Open Sans"/>
                <a:cs typeface="Open Sans"/>
                <a:sym typeface="Open Sans"/>
              </a:rPr>
              <a:t>What’s the problem ?</a:t>
            </a:r>
            <a:endParaRPr sz="500"/>
          </a:p>
        </p:txBody>
      </p:sp>
      <p:sp>
        <p:nvSpPr>
          <p:cNvPr id="108" name="Google Shape;108;p18"/>
          <p:cNvSpPr/>
          <p:nvPr/>
        </p:nvSpPr>
        <p:spPr>
          <a:xfrm>
            <a:off x="6143624" y="1749171"/>
            <a:ext cx="1238400" cy="1238400"/>
          </a:xfrm>
          <a:prstGeom prst="rect">
            <a:avLst/>
          </a:prstGeom>
          <a:solidFill>
            <a:srgbClr val="2C2F37"/>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09" name="Google Shape;109;p18"/>
          <p:cNvSpPr/>
          <p:nvPr/>
        </p:nvSpPr>
        <p:spPr>
          <a:xfrm>
            <a:off x="3952875" y="1749171"/>
            <a:ext cx="1238400" cy="1238400"/>
          </a:xfrm>
          <a:prstGeom prst="rect">
            <a:avLst/>
          </a:prstGeom>
          <a:solidFill>
            <a:srgbClr val="1755E5"/>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10" name="Google Shape;110;p18"/>
          <p:cNvSpPr/>
          <p:nvPr/>
        </p:nvSpPr>
        <p:spPr>
          <a:xfrm>
            <a:off x="1762124" y="1749171"/>
            <a:ext cx="1238400" cy="1238400"/>
          </a:xfrm>
          <a:prstGeom prst="rect">
            <a:avLst/>
          </a:prstGeom>
          <a:solidFill>
            <a:srgbClr val="2C2F37"/>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11" name="Google Shape;111;p18"/>
          <p:cNvSpPr/>
          <p:nvPr/>
        </p:nvSpPr>
        <p:spPr>
          <a:xfrm>
            <a:off x="6567487" y="2172138"/>
            <a:ext cx="390528" cy="392310"/>
          </a:xfrm>
          <a:custGeom>
            <a:rect b="b" l="l" r="r" t="t"/>
            <a:pathLst>
              <a:path extrusionOk="0" h="21600" w="21600">
                <a:moveTo>
                  <a:pt x="21600" y="5843"/>
                </a:moveTo>
                <a:cubicBezTo>
                  <a:pt x="16947" y="10555"/>
                  <a:pt x="16947" y="10555"/>
                  <a:pt x="16947" y="10555"/>
                </a:cubicBezTo>
                <a:cubicBezTo>
                  <a:pt x="16947" y="10630"/>
                  <a:pt x="16947" y="10781"/>
                  <a:pt x="16947" y="10894"/>
                </a:cubicBezTo>
                <a:cubicBezTo>
                  <a:pt x="16947" y="11007"/>
                  <a:pt x="16947" y="11120"/>
                  <a:pt x="16947" y="11234"/>
                </a:cubicBezTo>
                <a:cubicBezTo>
                  <a:pt x="16947" y="12214"/>
                  <a:pt x="16758" y="13118"/>
                  <a:pt x="16380" y="13985"/>
                </a:cubicBezTo>
                <a:cubicBezTo>
                  <a:pt x="16039" y="14852"/>
                  <a:pt x="15547" y="15569"/>
                  <a:pt x="14904" y="16209"/>
                </a:cubicBezTo>
                <a:cubicBezTo>
                  <a:pt x="14261" y="16850"/>
                  <a:pt x="13505" y="17340"/>
                  <a:pt x="12635" y="17717"/>
                </a:cubicBezTo>
                <a:cubicBezTo>
                  <a:pt x="11802" y="18094"/>
                  <a:pt x="10895" y="18245"/>
                  <a:pt x="9949" y="18245"/>
                </a:cubicBezTo>
                <a:cubicBezTo>
                  <a:pt x="9798" y="18245"/>
                  <a:pt x="9684" y="18245"/>
                  <a:pt x="9571" y="18245"/>
                </a:cubicBezTo>
                <a:cubicBezTo>
                  <a:pt x="9457" y="18245"/>
                  <a:pt x="9344" y="18245"/>
                  <a:pt x="9192" y="18207"/>
                </a:cubicBezTo>
                <a:cubicBezTo>
                  <a:pt x="5863" y="21600"/>
                  <a:pt x="5863" y="21600"/>
                  <a:pt x="5863" y="21600"/>
                </a:cubicBezTo>
                <a:cubicBezTo>
                  <a:pt x="1211" y="20469"/>
                  <a:pt x="1211" y="20469"/>
                  <a:pt x="1211" y="20469"/>
                </a:cubicBezTo>
                <a:cubicBezTo>
                  <a:pt x="0" y="15757"/>
                  <a:pt x="0" y="15757"/>
                  <a:pt x="0" y="15757"/>
                </a:cubicBezTo>
                <a:cubicBezTo>
                  <a:pt x="3064" y="12704"/>
                  <a:pt x="3064" y="12704"/>
                  <a:pt x="3064" y="12704"/>
                </a:cubicBezTo>
                <a:cubicBezTo>
                  <a:pt x="3026" y="12477"/>
                  <a:pt x="2988" y="12251"/>
                  <a:pt x="2951" y="11987"/>
                </a:cubicBezTo>
                <a:cubicBezTo>
                  <a:pt x="2913" y="11761"/>
                  <a:pt x="2913" y="11497"/>
                  <a:pt x="2913" y="11234"/>
                </a:cubicBezTo>
                <a:cubicBezTo>
                  <a:pt x="2913" y="10291"/>
                  <a:pt x="3102" y="9386"/>
                  <a:pt x="3480" y="8519"/>
                </a:cubicBezTo>
                <a:cubicBezTo>
                  <a:pt x="3858" y="7690"/>
                  <a:pt x="4350" y="6936"/>
                  <a:pt x="4956" y="6333"/>
                </a:cubicBezTo>
                <a:cubicBezTo>
                  <a:pt x="5599" y="5692"/>
                  <a:pt x="6317" y="5164"/>
                  <a:pt x="7187" y="4825"/>
                </a:cubicBezTo>
                <a:cubicBezTo>
                  <a:pt x="8057" y="4448"/>
                  <a:pt x="8965" y="4260"/>
                  <a:pt x="9949" y="4260"/>
                </a:cubicBezTo>
                <a:cubicBezTo>
                  <a:pt x="10176" y="4260"/>
                  <a:pt x="10403" y="4260"/>
                  <a:pt x="10668" y="4297"/>
                </a:cubicBezTo>
                <a:cubicBezTo>
                  <a:pt x="10895" y="4297"/>
                  <a:pt x="11159" y="4335"/>
                  <a:pt x="11386" y="4410"/>
                </a:cubicBezTo>
                <a:cubicBezTo>
                  <a:pt x="15774" y="0"/>
                  <a:pt x="15774" y="0"/>
                  <a:pt x="15774" y="0"/>
                </a:cubicBezTo>
                <a:lnTo>
                  <a:pt x="21600" y="5843"/>
                </a:lnTo>
                <a:close/>
                <a:moveTo>
                  <a:pt x="5561" y="20658"/>
                </a:moveTo>
                <a:cubicBezTo>
                  <a:pt x="8209" y="18057"/>
                  <a:pt x="8209" y="18057"/>
                  <a:pt x="8209" y="18057"/>
                </a:cubicBezTo>
                <a:cubicBezTo>
                  <a:pt x="7679" y="17906"/>
                  <a:pt x="7112" y="17680"/>
                  <a:pt x="6620" y="17378"/>
                </a:cubicBezTo>
                <a:cubicBezTo>
                  <a:pt x="6128" y="17114"/>
                  <a:pt x="5636" y="16813"/>
                  <a:pt x="5220" y="16436"/>
                </a:cubicBezTo>
                <a:cubicBezTo>
                  <a:pt x="4804" y="16059"/>
                  <a:pt x="4426" y="15606"/>
                  <a:pt x="4085" y="15154"/>
                </a:cubicBezTo>
                <a:cubicBezTo>
                  <a:pt x="3745" y="14664"/>
                  <a:pt x="3480" y="14136"/>
                  <a:pt x="3291" y="13608"/>
                </a:cubicBezTo>
                <a:cubicBezTo>
                  <a:pt x="946" y="15983"/>
                  <a:pt x="946" y="15983"/>
                  <a:pt x="946" y="15983"/>
                </a:cubicBezTo>
                <a:cubicBezTo>
                  <a:pt x="1854" y="19791"/>
                  <a:pt x="1854" y="19791"/>
                  <a:pt x="1854" y="19791"/>
                </a:cubicBezTo>
                <a:lnTo>
                  <a:pt x="5561" y="20658"/>
                </a:lnTo>
                <a:close/>
                <a:moveTo>
                  <a:pt x="9949" y="17416"/>
                </a:moveTo>
                <a:cubicBezTo>
                  <a:pt x="10781" y="17416"/>
                  <a:pt x="11613" y="17265"/>
                  <a:pt x="12370" y="16963"/>
                </a:cubicBezTo>
                <a:cubicBezTo>
                  <a:pt x="13126" y="16662"/>
                  <a:pt x="13770" y="16209"/>
                  <a:pt x="14337" y="15606"/>
                </a:cubicBezTo>
                <a:cubicBezTo>
                  <a:pt x="14904" y="15041"/>
                  <a:pt x="15320" y="14400"/>
                  <a:pt x="15661" y="13646"/>
                </a:cubicBezTo>
                <a:cubicBezTo>
                  <a:pt x="16001" y="12892"/>
                  <a:pt x="16153" y="12101"/>
                  <a:pt x="16153" y="11234"/>
                </a:cubicBezTo>
                <a:cubicBezTo>
                  <a:pt x="16153" y="10404"/>
                  <a:pt x="16001" y="9575"/>
                  <a:pt x="15661" y="8859"/>
                </a:cubicBezTo>
                <a:cubicBezTo>
                  <a:pt x="15320" y="8105"/>
                  <a:pt x="14904" y="7464"/>
                  <a:pt x="14337" y="6861"/>
                </a:cubicBezTo>
                <a:cubicBezTo>
                  <a:pt x="13770" y="6295"/>
                  <a:pt x="13126" y="5881"/>
                  <a:pt x="12370" y="5579"/>
                </a:cubicBezTo>
                <a:cubicBezTo>
                  <a:pt x="11613" y="5240"/>
                  <a:pt x="10781" y="5089"/>
                  <a:pt x="9949" y="5089"/>
                </a:cubicBezTo>
                <a:cubicBezTo>
                  <a:pt x="9079" y="5089"/>
                  <a:pt x="8284" y="5240"/>
                  <a:pt x="7528" y="5579"/>
                </a:cubicBezTo>
                <a:cubicBezTo>
                  <a:pt x="6771" y="5881"/>
                  <a:pt x="6128" y="6295"/>
                  <a:pt x="5561" y="6861"/>
                </a:cubicBezTo>
                <a:cubicBezTo>
                  <a:pt x="4993" y="7464"/>
                  <a:pt x="4577" y="8105"/>
                  <a:pt x="4237" y="8859"/>
                </a:cubicBezTo>
                <a:cubicBezTo>
                  <a:pt x="3896" y="9575"/>
                  <a:pt x="3745" y="10404"/>
                  <a:pt x="3745" y="11234"/>
                </a:cubicBezTo>
                <a:cubicBezTo>
                  <a:pt x="3745" y="12101"/>
                  <a:pt x="3896" y="12892"/>
                  <a:pt x="4237" y="13646"/>
                </a:cubicBezTo>
                <a:cubicBezTo>
                  <a:pt x="4577" y="14400"/>
                  <a:pt x="4993" y="15041"/>
                  <a:pt x="5561" y="15606"/>
                </a:cubicBezTo>
                <a:cubicBezTo>
                  <a:pt x="6128" y="16209"/>
                  <a:pt x="6771" y="16662"/>
                  <a:pt x="7528" y="16963"/>
                </a:cubicBezTo>
                <a:cubicBezTo>
                  <a:pt x="8284" y="17265"/>
                  <a:pt x="9079" y="17416"/>
                  <a:pt x="9949" y="17416"/>
                </a:cubicBezTo>
                <a:close/>
                <a:moveTo>
                  <a:pt x="10327" y="11083"/>
                </a:moveTo>
                <a:cubicBezTo>
                  <a:pt x="12710" y="13458"/>
                  <a:pt x="12710" y="13458"/>
                  <a:pt x="12710" y="13458"/>
                </a:cubicBezTo>
                <a:cubicBezTo>
                  <a:pt x="12105" y="14023"/>
                  <a:pt x="12105" y="14023"/>
                  <a:pt x="12105" y="14023"/>
                </a:cubicBezTo>
                <a:cubicBezTo>
                  <a:pt x="9495" y="11422"/>
                  <a:pt x="9495" y="11422"/>
                  <a:pt x="9495" y="11422"/>
                </a:cubicBezTo>
                <a:cubicBezTo>
                  <a:pt x="9495" y="6710"/>
                  <a:pt x="9495" y="6710"/>
                  <a:pt x="9495" y="6710"/>
                </a:cubicBezTo>
                <a:cubicBezTo>
                  <a:pt x="10327" y="6710"/>
                  <a:pt x="10327" y="6710"/>
                  <a:pt x="10327" y="6710"/>
                </a:cubicBezTo>
                <a:lnTo>
                  <a:pt x="10327" y="11083"/>
                </a:lnTo>
                <a:close/>
                <a:moveTo>
                  <a:pt x="15774" y="1169"/>
                </a:moveTo>
                <a:cubicBezTo>
                  <a:pt x="12256" y="4674"/>
                  <a:pt x="12256" y="4674"/>
                  <a:pt x="12256" y="4674"/>
                </a:cubicBezTo>
                <a:cubicBezTo>
                  <a:pt x="12824" y="4863"/>
                  <a:pt x="13353" y="5127"/>
                  <a:pt x="13807" y="5428"/>
                </a:cubicBezTo>
                <a:cubicBezTo>
                  <a:pt x="14299" y="5768"/>
                  <a:pt x="14715" y="6145"/>
                  <a:pt x="15131" y="6521"/>
                </a:cubicBezTo>
                <a:cubicBezTo>
                  <a:pt x="15510" y="6936"/>
                  <a:pt x="15850" y="7426"/>
                  <a:pt x="16115" y="7916"/>
                </a:cubicBezTo>
                <a:cubicBezTo>
                  <a:pt x="16418" y="8444"/>
                  <a:pt x="16607" y="8972"/>
                  <a:pt x="16758" y="9575"/>
                </a:cubicBezTo>
                <a:cubicBezTo>
                  <a:pt x="20427" y="5843"/>
                  <a:pt x="20427" y="5843"/>
                  <a:pt x="20427" y="5843"/>
                </a:cubicBezTo>
                <a:lnTo>
                  <a:pt x="15774" y="1169"/>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F1113"/>
              </a:buClr>
              <a:buSzPts val="1100"/>
              <a:buFont typeface="Open Sans"/>
              <a:buNone/>
            </a:pPr>
            <a:r>
              <a:t/>
            </a:r>
            <a:endParaRPr b="0" i="0" sz="1100" u="none" cap="none" strike="noStrike">
              <a:solidFill>
                <a:srgbClr val="0F1113"/>
              </a:solidFill>
              <a:latin typeface="Open Sans"/>
              <a:ea typeface="Open Sans"/>
              <a:cs typeface="Open Sans"/>
              <a:sym typeface="Open Sans"/>
            </a:endParaRPr>
          </a:p>
        </p:txBody>
      </p:sp>
      <p:sp>
        <p:nvSpPr>
          <p:cNvPr id="112" name="Google Shape;112;p18"/>
          <p:cNvSpPr/>
          <p:nvPr/>
        </p:nvSpPr>
        <p:spPr>
          <a:xfrm>
            <a:off x="1762126" y="3142350"/>
            <a:ext cx="1238400" cy="233400"/>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Clr>
                <a:srgbClr val="0F1113"/>
              </a:buClr>
              <a:buSzPts val="1100"/>
              <a:buFont typeface="Open Sans"/>
              <a:buNone/>
            </a:pPr>
            <a:r>
              <a:rPr lang="en" sz="1100">
                <a:solidFill>
                  <a:srgbClr val="0F1113"/>
                </a:solidFill>
                <a:latin typeface="Open Sans"/>
                <a:ea typeface="Open Sans"/>
                <a:cs typeface="Open Sans"/>
                <a:sym typeface="Open Sans"/>
              </a:rPr>
              <a:t>Millions of users</a:t>
            </a:r>
            <a:endParaRPr sz="500"/>
          </a:p>
        </p:txBody>
      </p:sp>
      <p:sp>
        <p:nvSpPr>
          <p:cNvPr id="113" name="Google Shape;113;p18"/>
          <p:cNvSpPr/>
          <p:nvPr/>
        </p:nvSpPr>
        <p:spPr>
          <a:xfrm>
            <a:off x="1762124" y="3423344"/>
            <a:ext cx="1571700" cy="475200"/>
          </a:xfrm>
          <a:prstGeom prst="rect">
            <a:avLst/>
          </a:prstGeom>
          <a:noFill/>
          <a:ln>
            <a:noFill/>
          </a:ln>
        </p:spPr>
        <p:txBody>
          <a:bodyPr anchorCtr="0" anchor="t" bIns="19050" lIns="19050" spcFirstLastPara="1" rIns="19050" wrap="square" tIns="19050">
            <a:noAutofit/>
          </a:bodyPr>
          <a:lstStyle/>
          <a:p>
            <a:pPr indent="0" lvl="0" marL="0" marR="0" rtl="0" algn="l">
              <a:lnSpc>
                <a:spcPct val="120000"/>
              </a:lnSpc>
              <a:spcBef>
                <a:spcPts val="0"/>
              </a:spcBef>
              <a:spcAft>
                <a:spcPts val="0"/>
              </a:spcAft>
              <a:buClr>
                <a:srgbClr val="686B73"/>
              </a:buClr>
              <a:buSzPts val="800"/>
              <a:buFont typeface="Open Sans"/>
              <a:buNone/>
            </a:pPr>
            <a:r>
              <a:rPr lang="en" sz="800">
                <a:solidFill>
                  <a:srgbClr val="686B73"/>
                </a:solidFill>
                <a:latin typeface="Open Sans"/>
                <a:ea typeface="Open Sans"/>
                <a:cs typeface="Open Sans"/>
                <a:sym typeface="Open Sans"/>
              </a:rPr>
              <a:t>To scale up and into mainstream, each Dapp must perform flawlessly, serving tens, if not hundreds of millions of users at the same time. </a:t>
            </a:r>
            <a:endParaRPr sz="500"/>
          </a:p>
        </p:txBody>
      </p:sp>
      <p:sp>
        <p:nvSpPr>
          <p:cNvPr id="114" name="Google Shape;114;p18"/>
          <p:cNvSpPr/>
          <p:nvPr/>
        </p:nvSpPr>
        <p:spPr>
          <a:xfrm>
            <a:off x="3952875" y="3142350"/>
            <a:ext cx="1452300" cy="233400"/>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Clr>
                <a:srgbClr val="0F1113"/>
              </a:buClr>
              <a:buSzPts val="1100"/>
              <a:buFont typeface="Open Sans"/>
              <a:buNone/>
            </a:pPr>
            <a:r>
              <a:rPr lang="en" sz="1100">
                <a:solidFill>
                  <a:srgbClr val="0F1113"/>
                </a:solidFill>
                <a:latin typeface="Open Sans"/>
                <a:ea typeface="Open Sans"/>
                <a:cs typeface="Open Sans"/>
                <a:sym typeface="Open Sans"/>
              </a:rPr>
              <a:t>Continuous delivery</a:t>
            </a:r>
            <a:endParaRPr sz="500"/>
          </a:p>
        </p:txBody>
      </p:sp>
      <p:sp>
        <p:nvSpPr>
          <p:cNvPr id="115" name="Google Shape;115;p18"/>
          <p:cNvSpPr/>
          <p:nvPr/>
        </p:nvSpPr>
        <p:spPr>
          <a:xfrm>
            <a:off x="3961236" y="3423344"/>
            <a:ext cx="1571700" cy="783900"/>
          </a:xfrm>
          <a:prstGeom prst="rect">
            <a:avLst/>
          </a:prstGeom>
          <a:noFill/>
          <a:ln>
            <a:noFill/>
          </a:ln>
        </p:spPr>
        <p:txBody>
          <a:bodyPr anchorCtr="0" anchor="t" bIns="19050" lIns="19050" spcFirstLastPara="1" rIns="19050" wrap="square" tIns="19050">
            <a:noAutofit/>
          </a:bodyPr>
          <a:lstStyle/>
          <a:p>
            <a:pPr indent="0" lvl="0" marL="0" marR="0" rtl="0" algn="l">
              <a:lnSpc>
                <a:spcPct val="120000"/>
              </a:lnSpc>
              <a:spcBef>
                <a:spcPts val="0"/>
              </a:spcBef>
              <a:spcAft>
                <a:spcPts val="0"/>
              </a:spcAft>
              <a:buClr>
                <a:srgbClr val="686B73"/>
              </a:buClr>
              <a:buSzPts val="800"/>
              <a:buFont typeface="Open Sans"/>
              <a:buNone/>
            </a:pPr>
            <a:r>
              <a:rPr lang="en" sz="800">
                <a:solidFill>
                  <a:srgbClr val="686B73"/>
                </a:solidFill>
                <a:latin typeface="Open Sans"/>
                <a:ea typeface="Open Sans"/>
                <a:cs typeface="Open Sans"/>
                <a:sym typeface="Open Sans"/>
              </a:rPr>
              <a:t>Businesses or developers need the flexibility to enhance their applications with new features or to deploy fixes to patch bugs or security holes. </a:t>
            </a:r>
            <a:endParaRPr sz="500"/>
          </a:p>
        </p:txBody>
      </p:sp>
      <p:sp>
        <p:nvSpPr>
          <p:cNvPr id="116" name="Google Shape;116;p18"/>
          <p:cNvSpPr/>
          <p:nvPr/>
        </p:nvSpPr>
        <p:spPr>
          <a:xfrm>
            <a:off x="6143625" y="3142350"/>
            <a:ext cx="1238400" cy="233400"/>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Clr>
                <a:srgbClr val="0F1113"/>
              </a:buClr>
              <a:buSzPts val="1100"/>
              <a:buFont typeface="Open Sans"/>
              <a:buNone/>
            </a:pPr>
            <a:r>
              <a:rPr lang="en" sz="1100">
                <a:solidFill>
                  <a:srgbClr val="0F1113"/>
                </a:solidFill>
                <a:latin typeface="Open Sans"/>
                <a:ea typeface="Open Sans"/>
                <a:cs typeface="Open Sans"/>
                <a:sym typeface="Open Sans"/>
              </a:rPr>
              <a:t>Network speed</a:t>
            </a:r>
            <a:endParaRPr sz="500"/>
          </a:p>
        </p:txBody>
      </p:sp>
      <p:sp>
        <p:nvSpPr>
          <p:cNvPr id="117" name="Google Shape;117;p18"/>
          <p:cNvSpPr/>
          <p:nvPr/>
        </p:nvSpPr>
        <p:spPr>
          <a:xfrm>
            <a:off x="6143624" y="3423344"/>
            <a:ext cx="1571700" cy="475200"/>
          </a:xfrm>
          <a:prstGeom prst="rect">
            <a:avLst/>
          </a:prstGeom>
          <a:noFill/>
          <a:ln>
            <a:noFill/>
          </a:ln>
        </p:spPr>
        <p:txBody>
          <a:bodyPr anchorCtr="0" anchor="t" bIns="19050" lIns="19050" spcFirstLastPara="1" rIns="19050" wrap="square" tIns="19050">
            <a:noAutofit/>
          </a:bodyPr>
          <a:lstStyle/>
          <a:p>
            <a:pPr indent="0" lvl="0" marL="0" marR="0" rtl="0" algn="l">
              <a:lnSpc>
                <a:spcPct val="120000"/>
              </a:lnSpc>
              <a:spcBef>
                <a:spcPts val="0"/>
              </a:spcBef>
              <a:spcAft>
                <a:spcPts val="0"/>
              </a:spcAft>
              <a:buClr>
                <a:srgbClr val="686B73"/>
              </a:buClr>
              <a:buSzPts val="800"/>
              <a:buFont typeface="Open Sans"/>
              <a:buNone/>
            </a:pPr>
            <a:r>
              <a:rPr lang="en" sz="800">
                <a:solidFill>
                  <a:srgbClr val="686B73"/>
                </a:solidFill>
                <a:latin typeface="Open Sans"/>
                <a:ea typeface="Open Sans"/>
                <a:cs typeface="Open Sans"/>
                <a:sym typeface="Open Sans"/>
              </a:rPr>
              <a:t>Traditional applications today rely on a very short feedback loop, no more than a few seconds. Longer page loads, long responses and delays frustrate the end user. Fast network speeds are a huge advantage for the traditional application market.</a:t>
            </a:r>
            <a:endParaRPr sz="500"/>
          </a:p>
        </p:txBody>
      </p:sp>
      <p:pic>
        <p:nvPicPr>
          <p:cNvPr id="118" name="Google Shape;118;p18"/>
          <p:cNvPicPr preferRelativeResize="0"/>
          <p:nvPr/>
        </p:nvPicPr>
        <p:blipFill>
          <a:blip r:embed="rId3">
            <a:alphaModFix/>
          </a:blip>
          <a:stretch>
            <a:fillRect/>
          </a:stretch>
        </p:blipFill>
        <p:spPr>
          <a:xfrm>
            <a:off x="669700" y="116299"/>
            <a:ext cx="1482951" cy="475200"/>
          </a:xfrm>
          <a:prstGeom prst="rect">
            <a:avLst/>
          </a:prstGeom>
          <a:noFill/>
          <a:ln>
            <a:noFill/>
          </a:ln>
        </p:spPr>
      </p:pic>
      <p:sp>
        <p:nvSpPr>
          <p:cNvPr id="119" name="Google Shape;119;p18"/>
          <p:cNvSpPr/>
          <p:nvPr/>
        </p:nvSpPr>
        <p:spPr>
          <a:xfrm>
            <a:off x="4317525" y="2146077"/>
            <a:ext cx="509112" cy="444582"/>
          </a:xfrm>
          <a:custGeom>
            <a:rect b="b" l="l" r="r" t="t"/>
            <a:pathLst>
              <a:path extrusionOk="0" h="21600" w="21600">
                <a:moveTo>
                  <a:pt x="17746" y="12774"/>
                </a:moveTo>
                <a:lnTo>
                  <a:pt x="21600" y="17187"/>
                </a:lnTo>
                <a:lnTo>
                  <a:pt x="17746" y="21600"/>
                </a:lnTo>
                <a:lnTo>
                  <a:pt x="17138" y="20903"/>
                </a:lnTo>
                <a:lnTo>
                  <a:pt x="19876" y="17652"/>
                </a:lnTo>
                <a:lnTo>
                  <a:pt x="14501" y="17652"/>
                </a:lnTo>
                <a:lnTo>
                  <a:pt x="3955" y="4877"/>
                </a:lnTo>
                <a:lnTo>
                  <a:pt x="0" y="4877"/>
                </a:lnTo>
                <a:lnTo>
                  <a:pt x="0" y="3948"/>
                </a:lnTo>
                <a:lnTo>
                  <a:pt x="4361" y="3948"/>
                </a:lnTo>
                <a:lnTo>
                  <a:pt x="14806" y="16723"/>
                </a:lnTo>
                <a:lnTo>
                  <a:pt x="19876" y="16723"/>
                </a:lnTo>
                <a:lnTo>
                  <a:pt x="17138" y="13471"/>
                </a:lnTo>
                <a:lnTo>
                  <a:pt x="17746" y="12774"/>
                </a:lnTo>
                <a:close/>
                <a:moveTo>
                  <a:pt x="7910" y="11961"/>
                </a:moveTo>
                <a:lnTo>
                  <a:pt x="8518" y="12542"/>
                </a:lnTo>
                <a:lnTo>
                  <a:pt x="4361" y="17652"/>
                </a:lnTo>
                <a:lnTo>
                  <a:pt x="0" y="17652"/>
                </a:lnTo>
                <a:lnTo>
                  <a:pt x="0" y="16723"/>
                </a:lnTo>
                <a:lnTo>
                  <a:pt x="3955" y="16723"/>
                </a:lnTo>
                <a:lnTo>
                  <a:pt x="7910" y="11961"/>
                </a:lnTo>
                <a:close/>
                <a:moveTo>
                  <a:pt x="10851" y="9639"/>
                </a:moveTo>
                <a:lnTo>
                  <a:pt x="10344" y="8942"/>
                </a:lnTo>
                <a:lnTo>
                  <a:pt x="14501" y="3948"/>
                </a:lnTo>
                <a:lnTo>
                  <a:pt x="19876" y="3948"/>
                </a:lnTo>
                <a:lnTo>
                  <a:pt x="17138" y="697"/>
                </a:lnTo>
                <a:lnTo>
                  <a:pt x="17746" y="0"/>
                </a:lnTo>
                <a:lnTo>
                  <a:pt x="21600" y="4297"/>
                </a:lnTo>
                <a:lnTo>
                  <a:pt x="17746" y="8826"/>
                </a:lnTo>
                <a:lnTo>
                  <a:pt x="17138" y="8013"/>
                </a:lnTo>
                <a:lnTo>
                  <a:pt x="19876" y="4877"/>
                </a:lnTo>
                <a:lnTo>
                  <a:pt x="14806" y="4877"/>
                </a:lnTo>
                <a:lnTo>
                  <a:pt x="10851" y="9639"/>
                </a:ln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latin typeface="Open Sans"/>
              <a:ea typeface="Open Sans"/>
              <a:cs typeface="Open Sans"/>
              <a:sym typeface="Open Sans"/>
            </a:endParaRPr>
          </a:p>
        </p:txBody>
      </p:sp>
      <p:sp>
        <p:nvSpPr>
          <p:cNvPr id="120" name="Google Shape;120;p18"/>
          <p:cNvSpPr/>
          <p:nvPr/>
        </p:nvSpPr>
        <p:spPr>
          <a:xfrm>
            <a:off x="2112435" y="2159235"/>
            <a:ext cx="537786" cy="418284"/>
          </a:xfrm>
          <a:custGeom>
            <a:rect b="b" l="l" r="r" t="t"/>
            <a:pathLst>
              <a:path extrusionOk="0" h="21600" w="21600">
                <a:moveTo>
                  <a:pt x="0" y="16659"/>
                </a:moveTo>
                <a:cubicBezTo>
                  <a:pt x="0" y="16424"/>
                  <a:pt x="37" y="16188"/>
                  <a:pt x="183" y="15953"/>
                </a:cubicBezTo>
                <a:cubicBezTo>
                  <a:pt x="293" y="15718"/>
                  <a:pt x="513" y="15529"/>
                  <a:pt x="769" y="15388"/>
                </a:cubicBezTo>
                <a:cubicBezTo>
                  <a:pt x="915" y="15294"/>
                  <a:pt x="1135" y="15200"/>
                  <a:pt x="1428" y="15059"/>
                </a:cubicBezTo>
                <a:cubicBezTo>
                  <a:pt x="1721" y="14918"/>
                  <a:pt x="2014" y="14776"/>
                  <a:pt x="2343" y="14635"/>
                </a:cubicBezTo>
                <a:cubicBezTo>
                  <a:pt x="2636" y="14494"/>
                  <a:pt x="2965" y="14353"/>
                  <a:pt x="3295" y="14212"/>
                </a:cubicBezTo>
                <a:cubicBezTo>
                  <a:pt x="3588" y="14118"/>
                  <a:pt x="3881" y="13976"/>
                  <a:pt x="4137" y="13835"/>
                </a:cubicBezTo>
                <a:cubicBezTo>
                  <a:pt x="4210" y="13835"/>
                  <a:pt x="4247" y="13835"/>
                  <a:pt x="4247" y="13788"/>
                </a:cubicBezTo>
                <a:cubicBezTo>
                  <a:pt x="4247" y="13741"/>
                  <a:pt x="4247" y="13600"/>
                  <a:pt x="4247" y="13365"/>
                </a:cubicBezTo>
                <a:cubicBezTo>
                  <a:pt x="4247" y="13176"/>
                  <a:pt x="4210" y="12988"/>
                  <a:pt x="4174" y="12800"/>
                </a:cubicBezTo>
                <a:cubicBezTo>
                  <a:pt x="4100" y="12612"/>
                  <a:pt x="4064" y="12424"/>
                  <a:pt x="3991" y="12282"/>
                </a:cubicBezTo>
                <a:cubicBezTo>
                  <a:pt x="3917" y="12047"/>
                  <a:pt x="3881" y="11812"/>
                  <a:pt x="3807" y="11576"/>
                </a:cubicBezTo>
                <a:cubicBezTo>
                  <a:pt x="3734" y="11294"/>
                  <a:pt x="3698" y="11012"/>
                  <a:pt x="3661" y="10729"/>
                </a:cubicBezTo>
                <a:cubicBezTo>
                  <a:pt x="3588" y="10588"/>
                  <a:pt x="3515" y="10447"/>
                  <a:pt x="3405" y="10165"/>
                </a:cubicBezTo>
                <a:cubicBezTo>
                  <a:pt x="3332" y="9929"/>
                  <a:pt x="3222" y="9600"/>
                  <a:pt x="3148" y="9129"/>
                </a:cubicBezTo>
                <a:cubicBezTo>
                  <a:pt x="3075" y="8753"/>
                  <a:pt x="3039" y="8518"/>
                  <a:pt x="3075" y="8329"/>
                </a:cubicBezTo>
                <a:cubicBezTo>
                  <a:pt x="3075" y="8141"/>
                  <a:pt x="3112" y="7953"/>
                  <a:pt x="3185" y="7812"/>
                </a:cubicBezTo>
                <a:cubicBezTo>
                  <a:pt x="3185" y="7718"/>
                  <a:pt x="3185" y="7718"/>
                  <a:pt x="3185" y="7718"/>
                </a:cubicBezTo>
                <a:cubicBezTo>
                  <a:pt x="3222" y="7671"/>
                  <a:pt x="3222" y="7435"/>
                  <a:pt x="3185" y="7012"/>
                </a:cubicBezTo>
                <a:cubicBezTo>
                  <a:pt x="3148" y="6635"/>
                  <a:pt x="3112" y="6259"/>
                  <a:pt x="3075" y="5882"/>
                </a:cubicBezTo>
                <a:cubicBezTo>
                  <a:pt x="3075" y="5647"/>
                  <a:pt x="3075" y="5271"/>
                  <a:pt x="3148" y="4800"/>
                </a:cubicBezTo>
                <a:cubicBezTo>
                  <a:pt x="3185" y="4282"/>
                  <a:pt x="3368" y="3812"/>
                  <a:pt x="3661" y="3388"/>
                </a:cubicBezTo>
                <a:cubicBezTo>
                  <a:pt x="3734" y="3247"/>
                  <a:pt x="3807" y="3106"/>
                  <a:pt x="3954" y="2965"/>
                </a:cubicBezTo>
                <a:cubicBezTo>
                  <a:pt x="4064" y="2824"/>
                  <a:pt x="4247" y="2682"/>
                  <a:pt x="4430" y="2588"/>
                </a:cubicBezTo>
                <a:cubicBezTo>
                  <a:pt x="4576" y="2447"/>
                  <a:pt x="4796" y="2353"/>
                  <a:pt x="5016" y="2259"/>
                </a:cubicBezTo>
                <a:cubicBezTo>
                  <a:pt x="5272" y="2165"/>
                  <a:pt x="5528" y="2071"/>
                  <a:pt x="5821" y="2071"/>
                </a:cubicBezTo>
                <a:cubicBezTo>
                  <a:pt x="6480" y="2071"/>
                  <a:pt x="6480" y="2071"/>
                  <a:pt x="6480" y="2071"/>
                </a:cubicBezTo>
                <a:cubicBezTo>
                  <a:pt x="6773" y="2071"/>
                  <a:pt x="7029" y="2165"/>
                  <a:pt x="7249" y="2259"/>
                </a:cubicBezTo>
                <a:cubicBezTo>
                  <a:pt x="7505" y="2353"/>
                  <a:pt x="7688" y="2447"/>
                  <a:pt x="7871" y="2588"/>
                </a:cubicBezTo>
                <a:cubicBezTo>
                  <a:pt x="8054" y="2682"/>
                  <a:pt x="8201" y="2824"/>
                  <a:pt x="8347" y="2965"/>
                </a:cubicBezTo>
                <a:cubicBezTo>
                  <a:pt x="8457" y="3106"/>
                  <a:pt x="8567" y="3247"/>
                  <a:pt x="8603" y="3388"/>
                </a:cubicBezTo>
                <a:cubicBezTo>
                  <a:pt x="8896" y="3812"/>
                  <a:pt x="9079" y="4282"/>
                  <a:pt x="9153" y="4800"/>
                </a:cubicBezTo>
                <a:cubicBezTo>
                  <a:pt x="9189" y="5271"/>
                  <a:pt x="9226" y="5647"/>
                  <a:pt x="9189" y="5882"/>
                </a:cubicBezTo>
                <a:cubicBezTo>
                  <a:pt x="9153" y="6259"/>
                  <a:pt x="9116" y="6635"/>
                  <a:pt x="9079" y="7012"/>
                </a:cubicBezTo>
                <a:cubicBezTo>
                  <a:pt x="9079" y="7435"/>
                  <a:pt x="9079" y="7671"/>
                  <a:pt x="9079" y="7718"/>
                </a:cubicBezTo>
                <a:cubicBezTo>
                  <a:pt x="9079" y="7812"/>
                  <a:pt x="9079" y="7812"/>
                  <a:pt x="9079" y="7812"/>
                </a:cubicBezTo>
                <a:cubicBezTo>
                  <a:pt x="9116" y="7953"/>
                  <a:pt x="9153" y="8141"/>
                  <a:pt x="9153" y="8329"/>
                </a:cubicBezTo>
                <a:cubicBezTo>
                  <a:pt x="9189" y="8518"/>
                  <a:pt x="9189" y="8753"/>
                  <a:pt x="9153" y="9129"/>
                </a:cubicBezTo>
                <a:cubicBezTo>
                  <a:pt x="9043" y="9600"/>
                  <a:pt x="8969" y="9929"/>
                  <a:pt x="8860" y="10165"/>
                </a:cubicBezTo>
                <a:cubicBezTo>
                  <a:pt x="8750" y="10447"/>
                  <a:pt x="8677" y="10588"/>
                  <a:pt x="8603" y="10729"/>
                </a:cubicBezTo>
                <a:cubicBezTo>
                  <a:pt x="8603" y="11012"/>
                  <a:pt x="8530" y="11294"/>
                  <a:pt x="8494" y="11576"/>
                </a:cubicBezTo>
                <a:cubicBezTo>
                  <a:pt x="8420" y="11812"/>
                  <a:pt x="8347" y="12047"/>
                  <a:pt x="8274" y="12282"/>
                </a:cubicBezTo>
                <a:cubicBezTo>
                  <a:pt x="8237" y="12376"/>
                  <a:pt x="8164" y="12518"/>
                  <a:pt x="8164" y="12706"/>
                </a:cubicBezTo>
                <a:cubicBezTo>
                  <a:pt x="8164" y="12894"/>
                  <a:pt x="8127" y="13129"/>
                  <a:pt x="8127" y="13365"/>
                </a:cubicBezTo>
                <a:cubicBezTo>
                  <a:pt x="8127" y="13600"/>
                  <a:pt x="8127" y="13741"/>
                  <a:pt x="8127" y="13788"/>
                </a:cubicBezTo>
                <a:cubicBezTo>
                  <a:pt x="8127" y="13835"/>
                  <a:pt x="8164" y="13882"/>
                  <a:pt x="8237" y="13929"/>
                </a:cubicBezTo>
                <a:cubicBezTo>
                  <a:pt x="8384" y="13976"/>
                  <a:pt x="8567" y="14024"/>
                  <a:pt x="8786" y="14118"/>
                </a:cubicBezTo>
                <a:cubicBezTo>
                  <a:pt x="9006" y="14165"/>
                  <a:pt x="9189" y="14306"/>
                  <a:pt x="9445" y="14400"/>
                </a:cubicBezTo>
                <a:cubicBezTo>
                  <a:pt x="9628" y="14494"/>
                  <a:pt x="9812" y="14588"/>
                  <a:pt x="10031" y="14682"/>
                </a:cubicBezTo>
                <a:cubicBezTo>
                  <a:pt x="10287" y="14776"/>
                  <a:pt x="10471" y="14871"/>
                  <a:pt x="10654" y="14965"/>
                </a:cubicBezTo>
                <a:cubicBezTo>
                  <a:pt x="10837" y="14871"/>
                  <a:pt x="10983" y="14824"/>
                  <a:pt x="11129" y="14729"/>
                </a:cubicBezTo>
                <a:cubicBezTo>
                  <a:pt x="11276" y="14682"/>
                  <a:pt x="11422" y="14635"/>
                  <a:pt x="11569" y="14588"/>
                </a:cubicBezTo>
                <a:cubicBezTo>
                  <a:pt x="11605" y="14541"/>
                  <a:pt x="11642" y="14494"/>
                  <a:pt x="11642" y="14447"/>
                </a:cubicBezTo>
                <a:cubicBezTo>
                  <a:pt x="11679" y="14447"/>
                  <a:pt x="11679" y="14259"/>
                  <a:pt x="11679" y="13976"/>
                </a:cubicBezTo>
                <a:cubicBezTo>
                  <a:pt x="11679" y="13741"/>
                  <a:pt x="11642" y="13506"/>
                  <a:pt x="11569" y="13224"/>
                </a:cubicBezTo>
                <a:cubicBezTo>
                  <a:pt x="11496" y="12988"/>
                  <a:pt x="11459" y="12753"/>
                  <a:pt x="11386" y="12565"/>
                </a:cubicBezTo>
                <a:cubicBezTo>
                  <a:pt x="11276" y="12329"/>
                  <a:pt x="11203" y="12047"/>
                  <a:pt x="11129" y="11718"/>
                </a:cubicBezTo>
                <a:cubicBezTo>
                  <a:pt x="11056" y="11388"/>
                  <a:pt x="10983" y="11059"/>
                  <a:pt x="10946" y="10682"/>
                </a:cubicBezTo>
                <a:cubicBezTo>
                  <a:pt x="10873" y="10541"/>
                  <a:pt x="10763" y="10353"/>
                  <a:pt x="10617" y="10024"/>
                </a:cubicBezTo>
                <a:cubicBezTo>
                  <a:pt x="10507" y="9741"/>
                  <a:pt x="10397" y="9271"/>
                  <a:pt x="10324" y="8706"/>
                </a:cubicBezTo>
                <a:cubicBezTo>
                  <a:pt x="10251" y="8282"/>
                  <a:pt x="10214" y="7906"/>
                  <a:pt x="10251" y="7718"/>
                </a:cubicBezTo>
                <a:cubicBezTo>
                  <a:pt x="10287" y="7482"/>
                  <a:pt x="10287" y="7294"/>
                  <a:pt x="10324" y="7106"/>
                </a:cubicBezTo>
                <a:cubicBezTo>
                  <a:pt x="10324" y="7059"/>
                  <a:pt x="10361" y="7059"/>
                  <a:pt x="10397" y="7012"/>
                </a:cubicBezTo>
                <a:cubicBezTo>
                  <a:pt x="10397" y="6871"/>
                  <a:pt x="10361" y="6588"/>
                  <a:pt x="10361" y="6118"/>
                </a:cubicBezTo>
                <a:cubicBezTo>
                  <a:pt x="10361" y="5647"/>
                  <a:pt x="10287" y="5176"/>
                  <a:pt x="10251" y="4659"/>
                </a:cubicBezTo>
                <a:cubicBezTo>
                  <a:pt x="10178" y="4376"/>
                  <a:pt x="10178" y="3953"/>
                  <a:pt x="10287" y="3341"/>
                </a:cubicBezTo>
                <a:cubicBezTo>
                  <a:pt x="10397" y="2776"/>
                  <a:pt x="10580" y="2212"/>
                  <a:pt x="10910" y="1647"/>
                </a:cubicBezTo>
                <a:cubicBezTo>
                  <a:pt x="11020" y="1459"/>
                  <a:pt x="11166" y="1271"/>
                  <a:pt x="11313" y="1082"/>
                </a:cubicBezTo>
                <a:cubicBezTo>
                  <a:pt x="11459" y="894"/>
                  <a:pt x="11642" y="753"/>
                  <a:pt x="11862" y="612"/>
                </a:cubicBezTo>
                <a:cubicBezTo>
                  <a:pt x="12081" y="471"/>
                  <a:pt x="12338" y="329"/>
                  <a:pt x="12631" y="188"/>
                </a:cubicBezTo>
                <a:cubicBezTo>
                  <a:pt x="12923" y="47"/>
                  <a:pt x="13253" y="0"/>
                  <a:pt x="13619" y="0"/>
                </a:cubicBezTo>
                <a:cubicBezTo>
                  <a:pt x="14424" y="0"/>
                  <a:pt x="14424" y="0"/>
                  <a:pt x="14424" y="0"/>
                </a:cubicBezTo>
                <a:cubicBezTo>
                  <a:pt x="14791" y="0"/>
                  <a:pt x="15120" y="47"/>
                  <a:pt x="15376" y="188"/>
                </a:cubicBezTo>
                <a:cubicBezTo>
                  <a:pt x="15669" y="329"/>
                  <a:pt x="15925" y="471"/>
                  <a:pt x="16145" y="612"/>
                </a:cubicBezTo>
                <a:cubicBezTo>
                  <a:pt x="16365" y="753"/>
                  <a:pt x="16548" y="894"/>
                  <a:pt x="16731" y="1082"/>
                </a:cubicBezTo>
                <a:cubicBezTo>
                  <a:pt x="16877" y="1271"/>
                  <a:pt x="17024" y="1459"/>
                  <a:pt x="17097" y="1647"/>
                </a:cubicBezTo>
                <a:cubicBezTo>
                  <a:pt x="17463" y="2212"/>
                  <a:pt x="17683" y="2776"/>
                  <a:pt x="17756" y="3341"/>
                </a:cubicBezTo>
                <a:cubicBezTo>
                  <a:pt x="17829" y="3953"/>
                  <a:pt x="17866" y="4376"/>
                  <a:pt x="17829" y="4659"/>
                </a:cubicBezTo>
                <a:cubicBezTo>
                  <a:pt x="17756" y="5176"/>
                  <a:pt x="17719" y="5647"/>
                  <a:pt x="17683" y="6118"/>
                </a:cubicBezTo>
                <a:cubicBezTo>
                  <a:pt x="17646" y="6588"/>
                  <a:pt x="17646" y="6871"/>
                  <a:pt x="17683" y="7012"/>
                </a:cubicBezTo>
                <a:cubicBezTo>
                  <a:pt x="17683" y="7059"/>
                  <a:pt x="17683" y="7059"/>
                  <a:pt x="17683" y="7106"/>
                </a:cubicBezTo>
                <a:cubicBezTo>
                  <a:pt x="17756" y="7294"/>
                  <a:pt x="17793" y="7482"/>
                  <a:pt x="17793" y="7718"/>
                </a:cubicBezTo>
                <a:cubicBezTo>
                  <a:pt x="17829" y="7906"/>
                  <a:pt x="17793" y="8282"/>
                  <a:pt x="17719" y="8706"/>
                </a:cubicBezTo>
                <a:cubicBezTo>
                  <a:pt x="17646" y="9271"/>
                  <a:pt x="17536" y="9741"/>
                  <a:pt x="17426" y="10024"/>
                </a:cubicBezTo>
                <a:cubicBezTo>
                  <a:pt x="17317" y="10353"/>
                  <a:pt x="17170" y="10541"/>
                  <a:pt x="17060" y="10682"/>
                </a:cubicBezTo>
                <a:cubicBezTo>
                  <a:pt x="17024" y="11059"/>
                  <a:pt x="16951" y="11388"/>
                  <a:pt x="16877" y="11718"/>
                </a:cubicBezTo>
                <a:cubicBezTo>
                  <a:pt x="16804" y="12047"/>
                  <a:pt x="16731" y="12329"/>
                  <a:pt x="16621" y="12565"/>
                </a:cubicBezTo>
                <a:cubicBezTo>
                  <a:pt x="16584" y="12753"/>
                  <a:pt x="16548" y="12941"/>
                  <a:pt x="16548" y="13129"/>
                </a:cubicBezTo>
                <a:cubicBezTo>
                  <a:pt x="16511" y="13365"/>
                  <a:pt x="16475" y="13647"/>
                  <a:pt x="16475" y="13976"/>
                </a:cubicBezTo>
                <a:cubicBezTo>
                  <a:pt x="16475" y="14259"/>
                  <a:pt x="16475" y="14447"/>
                  <a:pt x="16511" y="14494"/>
                </a:cubicBezTo>
                <a:cubicBezTo>
                  <a:pt x="16511" y="14541"/>
                  <a:pt x="16548" y="14588"/>
                  <a:pt x="16584" y="14588"/>
                </a:cubicBezTo>
                <a:cubicBezTo>
                  <a:pt x="16914" y="14729"/>
                  <a:pt x="17317" y="14871"/>
                  <a:pt x="17683" y="15059"/>
                </a:cubicBezTo>
                <a:cubicBezTo>
                  <a:pt x="18085" y="15247"/>
                  <a:pt x="18488" y="15388"/>
                  <a:pt x="18927" y="15576"/>
                </a:cubicBezTo>
                <a:cubicBezTo>
                  <a:pt x="19294" y="15765"/>
                  <a:pt x="19660" y="15953"/>
                  <a:pt x="20026" y="16141"/>
                </a:cubicBezTo>
                <a:cubicBezTo>
                  <a:pt x="20355" y="16282"/>
                  <a:pt x="20648" y="16424"/>
                  <a:pt x="20831" y="16565"/>
                </a:cubicBezTo>
                <a:cubicBezTo>
                  <a:pt x="21124" y="16706"/>
                  <a:pt x="21344" y="16941"/>
                  <a:pt x="21454" y="17224"/>
                </a:cubicBezTo>
                <a:cubicBezTo>
                  <a:pt x="21527" y="17506"/>
                  <a:pt x="21600" y="17788"/>
                  <a:pt x="21600" y="18024"/>
                </a:cubicBezTo>
                <a:cubicBezTo>
                  <a:pt x="21600" y="18306"/>
                  <a:pt x="21600" y="18776"/>
                  <a:pt x="21600" y="19388"/>
                </a:cubicBezTo>
                <a:cubicBezTo>
                  <a:pt x="21600" y="20047"/>
                  <a:pt x="21600" y="20424"/>
                  <a:pt x="21600" y="20612"/>
                </a:cubicBezTo>
                <a:cubicBezTo>
                  <a:pt x="21600" y="20800"/>
                  <a:pt x="21527" y="21035"/>
                  <a:pt x="21417" y="21224"/>
                </a:cubicBezTo>
                <a:cubicBezTo>
                  <a:pt x="21307" y="21459"/>
                  <a:pt x="21124" y="21600"/>
                  <a:pt x="20831" y="21600"/>
                </a:cubicBezTo>
                <a:cubicBezTo>
                  <a:pt x="20612" y="21600"/>
                  <a:pt x="19769" y="21600"/>
                  <a:pt x="18342" y="21600"/>
                </a:cubicBezTo>
                <a:cubicBezTo>
                  <a:pt x="16914" y="21600"/>
                  <a:pt x="15779" y="21600"/>
                  <a:pt x="14900" y="21600"/>
                </a:cubicBezTo>
                <a:cubicBezTo>
                  <a:pt x="14644" y="21600"/>
                  <a:pt x="14388" y="21600"/>
                  <a:pt x="14058" y="21600"/>
                </a:cubicBezTo>
                <a:cubicBezTo>
                  <a:pt x="13912" y="21600"/>
                  <a:pt x="13912" y="21600"/>
                  <a:pt x="13912" y="21600"/>
                </a:cubicBezTo>
                <a:cubicBezTo>
                  <a:pt x="13619" y="21600"/>
                  <a:pt x="13326" y="21600"/>
                  <a:pt x="13070" y="21600"/>
                </a:cubicBezTo>
                <a:cubicBezTo>
                  <a:pt x="12228" y="21600"/>
                  <a:pt x="11093" y="21600"/>
                  <a:pt x="9665" y="21600"/>
                </a:cubicBezTo>
                <a:cubicBezTo>
                  <a:pt x="8237" y="21600"/>
                  <a:pt x="7395" y="21600"/>
                  <a:pt x="7176" y="21600"/>
                </a:cubicBezTo>
                <a:cubicBezTo>
                  <a:pt x="6883" y="21600"/>
                  <a:pt x="6663" y="21459"/>
                  <a:pt x="6553" y="21224"/>
                </a:cubicBezTo>
                <a:cubicBezTo>
                  <a:pt x="6443" y="21035"/>
                  <a:pt x="6370" y="20800"/>
                  <a:pt x="6370" y="20612"/>
                </a:cubicBezTo>
                <a:cubicBezTo>
                  <a:pt x="6370" y="20518"/>
                  <a:pt x="6370" y="20376"/>
                  <a:pt x="6370" y="20188"/>
                </a:cubicBezTo>
                <a:cubicBezTo>
                  <a:pt x="6370" y="20000"/>
                  <a:pt x="6370" y="19812"/>
                  <a:pt x="6370" y="19576"/>
                </a:cubicBezTo>
                <a:cubicBezTo>
                  <a:pt x="6297" y="19576"/>
                  <a:pt x="6260" y="19576"/>
                  <a:pt x="6187" y="19576"/>
                </a:cubicBezTo>
                <a:cubicBezTo>
                  <a:pt x="6041" y="19576"/>
                  <a:pt x="6041" y="19576"/>
                  <a:pt x="6041" y="19576"/>
                </a:cubicBezTo>
                <a:cubicBezTo>
                  <a:pt x="5821" y="19576"/>
                  <a:pt x="5601" y="19576"/>
                  <a:pt x="5382" y="19576"/>
                </a:cubicBezTo>
                <a:cubicBezTo>
                  <a:pt x="4686" y="19576"/>
                  <a:pt x="3771" y="19576"/>
                  <a:pt x="2599" y="19576"/>
                </a:cubicBezTo>
                <a:cubicBezTo>
                  <a:pt x="1464" y="19576"/>
                  <a:pt x="805" y="19576"/>
                  <a:pt x="622" y="19576"/>
                </a:cubicBezTo>
                <a:cubicBezTo>
                  <a:pt x="366" y="19576"/>
                  <a:pt x="183" y="19435"/>
                  <a:pt x="110" y="19247"/>
                </a:cubicBezTo>
                <a:cubicBezTo>
                  <a:pt x="37" y="19059"/>
                  <a:pt x="0" y="18871"/>
                  <a:pt x="0" y="18776"/>
                </a:cubicBezTo>
                <a:cubicBezTo>
                  <a:pt x="0" y="18588"/>
                  <a:pt x="0" y="18259"/>
                  <a:pt x="0" y="17741"/>
                </a:cubicBezTo>
                <a:cubicBezTo>
                  <a:pt x="0" y="17224"/>
                  <a:pt x="0" y="16894"/>
                  <a:pt x="0" y="16659"/>
                </a:cubicBezTo>
                <a:close/>
                <a:moveTo>
                  <a:pt x="805" y="16659"/>
                </a:moveTo>
                <a:cubicBezTo>
                  <a:pt x="805" y="18494"/>
                  <a:pt x="805" y="18494"/>
                  <a:pt x="805" y="18494"/>
                </a:cubicBezTo>
                <a:cubicBezTo>
                  <a:pt x="6370" y="18494"/>
                  <a:pt x="6370" y="18494"/>
                  <a:pt x="6370" y="18494"/>
                </a:cubicBezTo>
                <a:cubicBezTo>
                  <a:pt x="6370" y="18447"/>
                  <a:pt x="6370" y="18353"/>
                  <a:pt x="6370" y="18259"/>
                </a:cubicBezTo>
                <a:cubicBezTo>
                  <a:pt x="6370" y="18165"/>
                  <a:pt x="6370" y="18118"/>
                  <a:pt x="6370" y="18024"/>
                </a:cubicBezTo>
                <a:cubicBezTo>
                  <a:pt x="6370" y="17788"/>
                  <a:pt x="6443" y="17506"/>
                  <a:pt x="6626" y="17176"/>
                </a:cubicBezTo>
                <a:cubicBezTo>
                  <a:pt x="6773" y="16894"/>
                  <a:pt x="7029" y="16659"/>
                  <a:pt x="7322" y="16471"/>
                </a:cubicBezTo>
                <a:cubicBezTo>
                  <a:pt x="7542" y="16376"/>
                  <a:pt x="7871" y="16235"/>
                  <a:pt x="8237" y="16047"/>
                </a:cubicBezTo>
                <a:cubicBezTo>
                  <a:pt x="8603" y="15859"/>
                  <a:pt x="9006" y="15671"/>
                  <a:pt x="9445" y="15435"/>
                </a:cubicBezTo>
                <a:cubicBezTo>
                  <a:pt x="9189" y="15388"/>
                  <a:pt x="8933" y="15247"/>
                  <a:pt x="8677" y="15153"/>
                </a:cubicBezTo>
                <a:cubicBezTo>
                  <a:pt x="8420" y="15012"/>
                  <a:pt x="8201" y="14918"/>
                  <a:pt x="7981" y="14918"/>
                </a:cubicBezTo>
                <a:cubicBezTo>
                  <a:pt x="7652" y="14729"/>
                  <a:pt x="7468" y="14494"/>
                  <a:pt x="7395" y="14212"/>
                </a:cubicBezTo>
                <a:cubicBezTo>
                  <a:pt x="7359" y="13882"/>
                  <a:pt x="7322" y="13600"/>
                  <a:pt x="7322" y="13365"/>
                </a:cubicBezTo>
                <a:cubicBezTo>
                  <a:pt x="7322" y="13035"/>
                  <a:pt x="7359" y="12753"/>
                  <a:pt x="7395" y="12518"/>
                </a:cubicBezTo>
                <a:cubicBezTo>
                  <a:pt x="7395" y="12282"/>
                  <a:pt x="7468" y="12047"/>
                  <a:pt x="7505" y="11812"/>
                </a:cubicBezTo>
                <a:cubicBezTo>
                  <a:pt x="7578" y="11671"/>
                  <a:pt x="7652" y="11482"/>
                  <a:pt x="7725" y="11247"/>
                </a:cubicBezTo>
                <a:cubicBezTo>
                  <a:pt x="7761" y="11012"/>
                  <a:pt x="7798" y="10824"/>
                  <a:pt x="7798" y="10588"/>
                </a:cubicBezTo>
                <a:cubicBezTo>
                  <a:pt x="7871" y="10306"/>
                  <a:pt x="7871" y="10306"/>
                  <a:pt x="7871" y="10306"/>
                </a:cubicBezTo>
                <a:cubicBezTo>
                  <a:pt x="7981" y="10071"/>
                  <a:pt x="7981" y="10071"/>
                  <a:pt x="7981" y="10071"/>
                </a:cubicBezTo>
                <a:cubicBezTo>
                  <a:pt x="8018" y="10024"/>
                  <a:pt x="8091" y="9929"/>
                  <a:pt x="8127" y="9741"/>
                </a:cubicBezTo>
                <a:cubicBezTo>
                  <a:pt x="8201" y="9600"/>
                  <a:pt x="8274" y="9318"/>
                  <a:pt x="8347" y="8941"/>
                </a:cubicBezTo>
                <a:cubicBezTo>
                  <a:pt x="8347" y="8659"/>
                  <a:pt x="8384" y="8471"/>
                  <a:pt x="8384" y="8424"/>
                </a:cubicBezTo>
                <a:cubicBezTo>
                  <a:pt x="8384" y="8329"/>
                  <a:pt x="8384" y="8282"/>
                  <a:pt x="8384" y="8235"/>
                </a:cubicBezTo>
                <a:cubicBezTo>
                  <a:pt x="8347" y="8188"/>
                  <a:pt x="8347" y="8141"/>
                  <a:pt x="8347" y="8094"/>
                </a:cubicBezTo>
                <a:cubicBezTo>
                  <a:pt x="8347" y="8047"/>
                  <a:pt x="8311" y="8000"/>
                  <a:pt x="8274" y="7953"/>
                </a:cubicBezTo>
                <a:cubicBezTo>
                  <a:pt x="8237" y="7718"/>
                  <a:pt x="8237" y="7341"/>
                  <a:pt x="8274" y="6871"/>
                </a:cubicBezTo>
                <a:cubicBezTo>
                  <a:pt x="8311" y="6400"/>
                  <a:pt x="8347" y="5976"/>
                  <a:pt x="8420" y="5694"/>
                </a:cubicBezTo>
                <a:cubicBezTo>
                  <a:pt x="8420" y="5600"/>
                  <a:pt x="8420" y="5365"/>
                  <a:pt x="8347" y="5035"/>
                </a:cubicBezTo>
                <a:cubicBezTo>
                  <a:pt x="8311" y="4706"/>
                  <a:pt x="8201" y="4376"/>
                  <a:pt x="7981" y="4047"/>
                </a:cubicBezTo>
                <a:cubicBezTo>
                  <a:pt x="7871" y="3859"/>
                  <a:pt x="7688" y="3624"/>
                  <a:pt x="7468" y="3435"/>
                </a:cubicBezTo>
                <a:cubicBezTo>
                  <a:pt x="7212" y="3247"/>
                  <a:pt x="6883" y="3106"/>
                  <a:pt x="6443" y="3059"/>
                </a:cubicBezTo>
                <a:cubicBezTo>
                  <a:pt x="5858" y="3059"/>
                  <a:pt x="5858" y="3059"/>
                  <a:pt x="5858" y="3059"/>
                </a:cubicBezTo>
                <a:cubicBezTo>
                  <a:pt x="5675" y="3106"/>
                  <a:pt x="5492" y="3153"/>
                  <a:pt x="5345" y="3200"/>
                </a:cubicBezTo>
                <a:cubicBezTo>
                  <a:pt x="5199" y="3247"/>
                  <a:pt x="5052" y="3294"/>
                  <a:pt x="4906" y="3388"/>
                </a:cubicBezTo>
                <a:cubicBezTo>
                  <a:pt x="4759" y="3482"/>
                  <a:pt x="4649" y="3576"/>
                  <a:pt x="4540" y="3671"/>
                </a:cubicBezTo>
                <a:cubicBezTo>
                  <a:pt x="4430" y="3765"/>
                  <a:pt x="4357" y="3906"/>
                  <a:pt x="4283" y="4047"/>
                </a:cubicBezTo>
                <a:cubicBezTo>
                  <a:pt x="4100" y="4376"/>
                  <a:pt x="3954" y="4706"/>
                  <a:pt x="3917" y="5035"/>
                </a:cubicBezTo>
                <a:cubicBezTo>
                  <a:pt x="3881" y="5365"/>
                  <a:pt x="3844" y="5600"/>
                  <a:pt x="3844" y="5694"/>
                </a:cubicBezTo>
                <a:cubicBezTo>
                  <a:pt x="3917" y="5929"/>
                  <a:pt x="3954" y="6353"/>
                  <a:pt x="3991" y="6824"/>
                </a:cubicBezTo>
                <a:cubicBezTo>
                  <a:pt x="4027" y="7341"/>
                  <a:pt x="4027" y="7718"/>
                  <a:pt x="3991" y="7953"/>
                </a:cubicBezTo>
                <a:cubicBezTo>
                  <a:pt x="3954" y="7953"/>
                  <a:pt x="3954" y="7953"/>
                  <a:pt x="3954" y="7953"/>
                </a:cubicBezTo>
                <a:cubicBezTo>
                  <a:pt x="3954" y="8047"/>
                  <a:pt x="3954" y="8047"/>
                  <a:pt x="3954" y="8047"/>
                </a:cubicBezTo>
                <a:cubicBezTo>
                  <a:pt x="3954" y="8094"/>
                  <a:pt x="3954" y="8141"/>
                  <a:pt x="3954" y="8141"/>
                </a:cubicBezTo>
                <a:cubicBezTo>
                  <a:pt x="3917" y="8141"/>
                  <a:pt x="3917" y="8141"/>
                  <a:pt x="3917" y="8141"/>
                </a:cubicBezTo>
                <a:cubicBezTo>
                  <a:pt x="3917" y="8235"/>
                  <a:pt x="3917" y="8235"/>
                  <a:pt x="3917" y="8235"/>
                </a:cubicBezTo>
                <a:cubicBezTo>
                  <a:pt x="3917" y="8282"/>
                  <a:pt x="3917" y="8329"/>
                  <a:pt x="3917" y="8424"/>
                </a:cubicBezTo>
                <a:cubicBezTo>
                  <a:pt x="3917" y="8471"/>
                  <a:pt x="3917" y="8659"/>
                  <a:pt x="3954" y="8941"/>
                </a:cubicBezTo>
                <a:cubicBezTo>
                  <a:pt x="4027" y="9318"/>
                  <a:pt x="4064" y="9600"/>
                  <a:pt x="4137" y="9741"/>
                </a:cubicBezTo>
                <a:cubicBezTo>
                  <a:pt x="4210" y="9929"/>
                  <a:pt x="4247" y="10024"/>
                  <a:pt x="4283" y="10071"/>
                </a:cubicBezTo>
                <a:cubicBezTo>
                  <a:pt x="4430" y="10306"/>
                  <a:pt x="4430" y="10306"/>
                  <a:pt x="4430" y="10306"/>
                </a:cubicBezTo>
                <a:cubicBezTo>
                  <a:pt x="4466" y="10588"/>
                  <a:pt x="4466" y="10588"/>
                  <a:pt x="4466" y="10588"/>
                </a:cubicBezTo>
                <a:cubicBezTo>
                  <a:pt x="4466" y="10824"/>
                  <a:pt x="4503" y="11012"/>
                  <a:pt x="4576" y="11247"/>
                </a:cubicBezTo>
                <a:cubicBezTo>
                  <a:pt x="4613" y="11482"/>
                  <a:pt x="4686" y="11671"/>
                  <a:pt x="4723" y="11765"/>
                </a:cubicBezTo>
                <a:cubicBezTo>
                  <a:pt x="4796" y="12000"/>
                  <a:pt x="4869" y="12282"/>
                  <a:pt x="4942" y="12518"/>
                </a:cubicBezTo>
                <a:cubicBezTo>
                  <a:pt x="5016" y="12800"/>
                  <a:pt x="5052" y="13082"/>
                  <a:pt x="5052" y="13365"/>
                </a:cubicBezTo>
                <a:cubicBezTo>
                  <a:pt x="5052" y="13553"/>
                  <a:pt x="5016" y="13835"/>
                  <a:pt x="4979" y="14165"/>
                </a:cubicBezTo>
                <a:cubicBezTo>
                  <a:pt x="4942" y="14494"/>
                  <a:pt x="4723" y="14729"/>
                  <a:pt x="4393" y="14824"/>
                </a:cubicBezTo>
                <a:cubicBezTo>
                  <a:pt x="4137" y="14965"/>
                  <a:pt x="3844" y="15106"/>
                  <a:pt x="3551" y="15200"/>
                </a:cubicBezTo>
                <a:cubicBezTo>
                  <a:pt x="3222" y="15341"/>
                  <a:pt x="2929" y="15435"/>
                  <a:pt x="2599" y="15576"/>
                </a:cubicBezTo>
                <a:cubicBezTo>
                  <a:pt x="2306" y="15718"/>
                  <a:pt x="2014" y="15859"/>
                  <a:pt x="1721" y="16000"/>
                </a:cubicBezTo>
                <a:cubicBezTo>
                  <a:pt x="1464" y="16141"/>
                  <a:pt x="1245" y="16235"/>
                  <a:pt x="1025" y="16376"/>
                </a:cubicBezTo>
                <a:cubicBezTo>
                  <a:pt x="952" y="16424"/>
                  <a:pt x="879" y="16471"/>
                  <a:pt x="842" y="16518"/>
                </a:cubicBezTo>
                <a:cubicBezTo>
                  <a:pt x="805" y="16565"/>
                  <a:pt x="805" y="16659"/>
                  <a:pt x="805" y="16659"/>
                </a:cubicBezTo>
                <a:close/>
                <a:moveTo>
                  <a:pt x="7176" y="18024"/>
                </a:moveTo>
                <a:cubicBezTo>
                  <a:pt x="7176" y="20612"/>
                  <a:pt x="7176" y="20612"/>
                  <a:pt x="7176" y="20612"/>
                </a:cubicBezTo>
                <a:cubicBezTo>
                  <a:pt x="20758" y="20612"/>
                  <a:pt x="20758" y="20612"/>
                  <a:pt x="20758" y="20612"/>
                </a:cubicBezTo>
                <a:cubicBezTo>
                  <a:pt x="20758" y="18024"/>
                  <a:pt x="20758" y="18024"/>
                  <a:pt x="20758" y="18024"/>
                </a:cubicBezTo>
                <a:cubicBezTo>
                  <a:pt x="20758" y="17882"/>
                  <a:pt x="20758" y="17788"/>
                  <a:pt x="20721" y="17694"/>
                </a:cubicBezTo>
                <a:cubicBezTo>
                  <a:pt x="20685" y="17647"/>
                  <a:pt x="20612" y="17553"/>
                  <a:pt x="20502" y="17459"/>
                </a:cubicBezTo>
                <a:cubicBezTo>
                  <a:pt x="20282" y="17365"/>
                  <a:pt x="20026" y="17224"/>
                  <a:pt x="19696" y="17035"/>
                </a:cubicBezTo>
                <a:cubicBezTo>
                  <a:pt x="19367" y="16894"/>
                  <a:pt x="19001" y="16706"/>
                  <a:pt x="18635" y="16565"/>
                </a:cubicBezTo>
                <a:cubicBezTo>
                  <a:pt x="18232" y="16376"/>
                  <a:pt x="17866" y="16235"/>
                  <a:pt x="17426" y="16047"/>
                </a:cubicBezTo>
                <a:cubicBezTo>
                  <a:pt x="17024" y="15859"/>
                  <a:pt x="16658" y="15718"/>
                  <a:pt x="16328" y="15576"/>
                </a:cubicBezTo>
                <a:cubicBezTo>
                  <a:pt x="16035" y="15435"/>
                  <a:pt x="15816" y="15247"/>
                  <a:pt x="15779" y="14918"/>
                </a:cubicBezTo>
                <a:cubicBezTo>
                  <a:pt x="15706" y="14588"/>
                  <a:pt x="15669" y="14259"/>
                  <a:pt x="15669" y="13976"/>
                </a:cubicBezTo>
                <a:cubicBezTo>
                  <a:pt x="15669" y="13553"/>
                  <a:pt x="15706" y="13224"/>
                  <a:pt x="15742" y="12941"/>
                </a:cubicBezTo>
                <a:cubicBezTo>
                  <a:pt x="15779" y="12659"/>
                  <a:pt x="15852" y="12376"/>
                  <a:pt x="15925" y="12141"/>
                </a:cubicBezTo>
                <a:cubicBezTo>
                  <a:pt x="15962" y="11953"/>
                  <a:pt x="16035" y="11671"/>
                  <a:pt x="16145" y="11388"/>
                </a:cubicBezTo>
                <a:cubicBezTo>
                  <a:pt x="16218" y="11106"/>
                  <a:pt x="16255" y="10824"/>
                  <a:pt x="16292" y="10541"/>
                </a:cubicBezTo>
                <a:cubicBezTo>
                  <a:pt x="16292" y="10259"/>
                  <a:pt x="16292" y="10259"/>
                  <a:pt x="16292" y="10259"/>
                </a:cubicBezTo>
                <a:cubicBezTo>
                  <a:pt x="16475" y="9976"/>
                  <a:pt x="16475" y="9976"/>
                  <a:pt x="16475" y="9976"/>
                </a:cubicBezTo>
                <a:cubicBezTo>
                  <a:pt x="16511" y="9976"/>
                  <a:pt x="16584" y="9835"/>
                  <a:pt x="16658" y="9600"/>
                </a:cubicBezTo>
                <a:cubicBezTo>
                  <a:pt x="16767" y="9365"/>
                  <a:pt x="16841" y="9035"/>
                  <a:pt x="16914" y="8518"/>
                </a:cubicBezTo>
                <a:cubicBezTo>
                  <a:pt x="16987" y="8141"/>
                  <a:pt x="16987" y="7906"/>
                  <a:pt x="16987" y="7812"/>
                </a:cubicBezTo>
                <a:cubicBezTo>
                  <a:pt x="16951" y="7671"/>
                  <a:pt x="16951" y="7576"/>
                  <a:pt x="16951" y="7482"/>
                </a:cubicBezTo>
                <a:cubicBezTo>
                  <a:pt x="16914" y="7435"/>
                  <a:pt x="16914" y="7388"/>
                  <a:pt x="16914" y="7341"/>
                </a:cubicBezTo>
                <a:cubicBezTo>
                  <a:pt x="16914" y="7341"/>
                  <a:pt x="16914" y="7294"/>
                  <a:pt x="16877" y="7247"/>
                </a:cubicBezTo>
                <a:cubicBezTo>
                  <a:pt x="16877" y="7200"/>
                  <a:pt x="16877" y="7200"/>
                  <a:pt x="16877" y="7200"/>
                </a:cubicBezTo>
                <a:cubicBezTo>
                  <a:pt x="16841" y="6965"/>
                  <a:pt x="16841" y="6588"/>
                  <a:pt x="16877" y="5976"/>
                </a:cubicBezTo>
                <a:cubicBezTo>
                  <a:pt x="16914" y="5412"/>
                  <a:pt x="16951" y="4894"/>
                  <a:pt x="17024" y="4471"/>
                </a:cubicBezTo>
                <a:cubicBezTo>
                  <a:pt x="17024" y="4329"/>
                  <a:pt x="17024" y="4000"/>
                  <a:pt x="16951" y="3576"/>
                </a:cubicBezTo>
                <a:cubicBezTo>
                  <a:pt x="16914" y="3106"/>
                  <a:pt x="16731" y="2682"/>
                  <a:pt x="16475" y="2259"/>
                </a:cubicBezTo>
                <a:cubicBezTo>
                  <a:pt x="16401" y="2165"/>
                  <a:pt x="16292" y="2024"/>
                  <a:pt x="16182" y="1882"/>
                </a:cubicBezTo>
                <a:cubicBezTo>
                  <a:pt x="16072" y="1741"/>
                  <a:pt x="15925" y="1600"/>
                  <a:pt x="15779" y="1459"/>
                </a:cubicBezTo>
                <a:cubicBezTo>
                  <a:pt x="15596" y="1365"/>
                  <a:pt x="15376" y="1271"/>
                  <a:pt x="15157" y="1176"/>
                </a:cubicBezTo>
                <a:cubicBezTo>
                  <a:pt x="14937" y="1082"/>
                  <a:pt x="14681" y="1035"/>
                  <a:pt x="14388" y="988"/>
                </a:cubicBezTo>
                <a:cubicBezTo>
                  <a:pt x="13656" y="988"/>
                  <a:pt x="13656" y="988"/>
                  <a:pt x="13656" y="988"/>
                </a:cubicBezTo>
                <a:cubicBezTo>
                  <a:pt x="13399" y="1035"/>
                  <a:pt x="13180" y="1082"/>
                  <a:pt x="12997" y="1129"/>
                </a:cubicBezTo>
                <a:cubicBezTo>
                  <a:pt x="12777" y="1224"/>
                  <a:pt x="12594" y="1318"/>
                  <a:pt x="12447" y="1412"/>
                </a:cubicBezTo>
                <a:cubicBezTo>
                  <a:pt x="12228" y="1506"/>
                  <a:pt x="12081" y="1600"/>
                  <a:pt x="11935" y="1741"/>
                </a:cubicBezTo>
                <a:cubicBezTo>
                  <a:pt x="11788" y="1882"/>
                  <a:pt x="11642" y="2071"/>
                  <a:pt x="11532" y="2259"/>
                </a:cubicBezTo>
                <a:cubicBezTo>
                  <a:pt x="11276" y="2682"/>
                  <a:pt x="11129" y="3106"/>
                  <a:pt x="11056" y="3576"/>
                </a:cubicBezTo>
                <a:cubicBezTo>
                  <a:pt x="10983" y="4000"/>
                  <a:pt x="10983" y="4329"/>
                  <a:pt x="11020" y="4471"/>
                </a:cubicBezTo>
                <a:cubicBezTo>
                  <a:pt x="11056" y="4894"/>
                  <a:pt x="11129" y="5412"/>
                  <a:pt x="11129" y="5976"/>
                </a:cubicBezTo>
                <a:cubicBezTo>
                  <a:pt x="11166" y="6588"/>
                  <a:pt x="11166" y="7012"/>
                  <a:pt x="11129" y="7247"/>
                </a:cubicBezTo>
                <a:cubicBezTo>
                  <a:pt x="11129" y="7294"/>
                  <a:pt x="11129" y="7294"/>
                  <a:pt x="11129" y="7294"/>
                </a:cubicBezTo>
                <a:cubicBezTo>
                  <a:pt x="11093" y="7435"/>
                  <a:pt x="11093" y="7435"/>
                  <a:pt x="11093" y="7435"/>
                </a:cubicBezTo>
                <a:cubicBezTo>
                  <a:pt x="11093" y="7482"/>
                  <a:pt x="11093" y="7482"/>
                  <a:pt x="11093" y="7482"/>
                </a:cubicBezTo>
                <a:cubicBezTo>
                  <a:pt x="11056" y="7576"/>
                  <a:pt x="11056" y="7671"/>
                  <a:pt x="11020" y="7812"/>
                </a:cubicBezTo>
                <a:cubicBezTo>
                  <a:pt x="11020" y="7906"/>
                  <a:pt x="11020" y="8141"/>
                  <a:pt x="11093" y="8518"/>
                </a:cubicBezTo>
                <a:cubicBezTo>
                  <a:pt x="11203" y="9035"/>
                  <a:pt x="11276" y="9365"/>
                  <a:pt x="11349" y="9600"/>
                </a:cubicBezTo>
                <a:cubicBezTo>
                  <a:pt x="11422" y="9835"/>
                  <a:pt x="11496" y="9976"/>
                  <a:pt x="11569" y="9976"/>
                </a:cubicBezTo>
                <a:cubicBezTo>
                  <a:pt x="11715" y="10259"/>
                  <a:pt x="11715" y="10259"/>
                  <a:pt x="11715" y="10259"/>
                </a:cubicBezTo>
                <a:cubicBezTo>
                  <a:pt x="11752" y="10541"/>
                  <a:pt x="11752" y="10541"/>
                  <a:pt x="11752" y="10541"/>
                </a:cubicBezTo>
                <a:cubicBezTo>
                  <a:pt x="11788" y="10824"/>
                  <a:pt x="11862" y="11106"/>
                  <a:pt x="11898" y="11388"/>
                </a:cubicBezTo>
                <a:cubicBezTo>
                  <a:pt x="11972" y="11671"/>
                  <a:pt x="12045" y="11953"/>
                  <a:pt x="12081" y="12141"/>
                </a:cubicBezTo>
                <a:cubicBezTo>
                  <a:pt x="12191" y="12376"/>
                  <a:pt x="12264" y="12659"/>
                  <a:pt x="12374" y="12988"/>
                </a:cubicBezTo>
                <a:cubicBezTo>
                  <a:pt x="12447" y="13271"/>
                  <a:pt x="12484" y="13600"/>
                  <a:pt x="12484" y="13976"/>
                </a:cubicBezTo>
                <a:cubicBezTo>
                  <a:pt x="12484" y="14212"/>
                  <a:pt x="12447" y="14541"/>
                  <a:pt x="12374" y="14871"/>
                </a:cubicBezTo>
                <a:cubicBezTo>
                  <a:pt x="12338" y="15200"/>
                  <a:pt x="12118" y="15435"/>
                  <a:pt x="11752" y="15576"/>
                </a:cubicBezTo>
                <a:cubicBezTo>
                  <a:pt x="11496" y="15718"/>
                  <a:pt x="11129" y="15859"/>
                  <a:pt x="10727" y="16000"/>
                </a:cubicBezTo>
                <a:cubicBezTo>
                  <a:pt x="10361" y="16188"/>
                  <a:pt x="9958" y="16329"/>
                  <a:pt x="9555" y="16471"/>
                </a:cubicBezTo>
                <a:cubicBezTo>
                  <a:pt x="9153" y="16659"/>
                  <a:pt x="8786" y="16800"/>
                  <a:pt x="8457" y="16988"/>
                </a:cubicBezTo>
                <a:cubicBezTo>
                  <a:pt x="8127" y="17129"/>
                  <a:pt x="7835" y="17271"/>
                  <a:pt x="7615" y="17412"/>
                </a:cubicBezTo>
                <a:cubicBezTo>
                  <a:pt x="7468" y="17506"/>
                  <a:pt x="7359" y="17600"/>
                  <a:pt x="7285" y="17741"/>
                </a:cubicBezTo>
                <a:cubicBezTo>
                  <a:pt x="7212" y="17882"/>
                  <a:pt x="7176" y="17976"/>
                  <a:pt x="7176" y="18024"/>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latin typeface="Open Sans"/>
              <a:ea typeface="Open Sans"/>
              <a:cs typeface="Open Sans"/>
              <a:sym typeface="Open Sans"/>
            </a:endParaRPr>
          </a:p>
        </p:txBody>
      </p:sp>
    </p:spTree>
  </p:cSld>
  <p:clrMapOvr>
    <a:masterClrMapping/>
  </p:clrMapOvr>
  <mc:AlternateContent>
    <mc:Choice Requires="p14">
      <p:transition spd="slow" p14:dur="1200">
        <p14:flip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grpSp>
        <p:nvGrpSpPr>
          <p:cNvPr id="125" name="Google Shape;125;p19"/>
          <p:cNvGrpSpPr/>
          <p:nvPr/>
        </p:nvGrpSpPr>
        <p:grpSpPr>
          <a:xfrm>
            <a:off x="-48" y="-53"/>
            <a:ext cx="476261" cy="475997"/>
            <a:chOff x="-65" y="-71"/>
            <a:chExt cx="1270029" cy="1269324"/>
          </a:xfrm>
        </p:grpSpPr>
        <p:sp>
          <p:nvSpPr>
            <p:cNvPr id="126" name="Google Shape;126;p19"/>
            <p:cNvSpPr/>
            <p:nvPr/>
          </p:nvSpPr>
          <p:spPr>
            <a:xfrm>
              <a:off x="-62" y="243"/>
              <a:ext cx="1270026" cy="1269000"/>
            </a:xfrm>
            <a:custGeom>
              <a:rect b="b" l="l" r="r" t="t"/>
              <a:pathLst>
                <a:path extrusionOk="0" h="21600" w="21600">
                  <a:moveTo>
                    <a:pt x="20509" y="0"/>
                  </a:moveTo>
                  <a:lnTo>
                    <a:pt x="0" y="20508"/>
                  </a:lnTo>
                  <a:lnTo>
                    <a:pt x="0" y="21600"/>
                  </a:lnTo>
                  <a:lnTo>
                    <a:pt x="21600" y="21600"/>
                  </a:lnTo>
                  <a:lnTo>
                    <a:pt x="21600" y="0"/>
                  </a:lnTo>
                  <a:lnTo>
                    <a:pt x="20509" y="0"/>
                  </a:lnTo>
                  <a:close/>
                </a:path>
              </a:pathLst>
            </a:custGeom>
            <a:solidFill>
              <a:srgbClr val="DCDEE0"/>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27" name="Google Shape;127;p19"/>
            <p:cNvSpPr/>
            <p:nvPr/>
          </p:nvSpPr>
          <p:spPr>
            <a:xfrm rot="5400000">
              <a:off x="-65" y="-71"/>
              <a:ext cx="1269324" cy="1269324"/>
            </a:xfrm>
            <a:custGeom>
              <a:rect b="b" l="l" r="r" t="t"/>
              <a:pathLst>
                <a:path extrusionOk="0" h="21600" w="21600">
                  <a:moveTo>
                    <a:pt x="0" y="0"/>
                  </a:moveTo>
                  <a:lnTo>
                    <a:pt x="0" y="21600"/>
                  </a:lnTo>
                  <a:lnTo>
                    <a:pt x="21600" y="21600"/>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grpSp>
      <p:sp>
        <p:nvSpPr>
          <p:cNvPr id="128" name="Google Shape;128;p19"/>
          <p:cNvSpPr txBox="1"/>
          <p:nvPr>
            <p:ph idx="4294967295" type="sldNum"/>
          </p:nvPr>
        </p:nvSpPr>
        <p:spPr>
          <a:xfrm>
            <a:off x="7505179" y="4371975"/>
            <a:ext cx="1074600" cy="11190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F1113"/>
              </a:buClr>
              <a:buSzPts val="7500"/>
              <a:buFont typeface="Roboto"/>
              <a:buNone/>
            </a:pPr>
            <a:fld id="{00000000-1234-1234-1234-123412341234}" type="slidenum">
              <a:rPr b="0" i="0" lang="en" sz="7500" u="none" cap="none" strike="noStrike">
                <a:solidFill>
                  <a:srgbClr val="0F1113"/>
                </a:solidFill>
                <a:latin typeface="Roboto"/>
                <a:ea typeface="Roboto"/>
                <a:cs typeface="Roboto"/>
                <a:sym typeface="Roboto"/>
              </a:rPr>
              <a:t>‹#›</a:t>
            </a:fld>
            <a:endParaRPr/>
          </a:p>
        </p:txBody>
      </p:sp>
      <p:sp>
        <p:nvSpPr>
          <p:cNvPr id="129" name="Google Shape;129;p19"/>
          <p:cNvSpPr/>
          <p:nvPr/>
        </p:nvSpPr>
        <p:spPr>
          <a:xfrm>
            <a:off x="2906068" y="677170"/>
            <a:ext cx="3331800" cy="309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686B73"/>
              </a:buClr>
              <a:buSzPts val="1800"/>
              <a:buFont typeface="Open Sans"/>
              <a:buNone/>
            </a:pPr>
            <a:r>
              <a:rPr b="0" i="0" lang="en" sz="1800" u="none" cap="none" strike="noStrike">
                <a:solidFill>
                  <a:srgbClr val="686B73"/>
                </a:solidFill>
                <a:latin typeface="Open Sans"/>
                <a:ea typeface="Open Sans"/>
                <a:cs typeface="Open Sans"/>
                <a:sym typeface="Open Sans"/>
              </a:rPr>
              <a:t>What</a:t>
            </a:r>
            <a:r>
              <a:rPr lang="en" sz="1800">
                <a:solidFill>
                  <a:srgbClr val="686B73"/>
                </a:solidFill>
                <a:latin typeface="Open Sans"/>
                <a:ea typeface="Open Sans"/>
                <a:cs typeface="Open Sans"/>
                <a:sym typeface="Open Sans"/>
              </a:rPr>
              <a:t> else</a:t>
            </a:r>
            <a:r>
              <a:rPr b="0" i="0" lang="en" sz="1800" u="none" cap="none" strike="noStrike">
                <a:solidFill>
                  <a:srgbClr val="686B73"/>
                </a:solidFill>
                <a:latin typeface="Open Sans"/>
                <a:ea typeface="Open Sans"/>
                <a:cs typeface="Open Sans"/>
                <a:sym typeface="Open Sans"/>
              </a:rPr>
              <a:t> ?</a:t>
            </a:r>
            <a:endParaRPr sz="500"/>
          </a:p>
        </p:txBody>
      </p:sp>
      <p:sp>
        <p:nvSpPr>
          <p:cNvPr id="130" name="Google Shape;130;p19"/>
          <p:cNvSpPr/>
          <p:nvPr/>
        </p:nvSpPr>
        <p:spPr>
          <a:xfrm>
            <a:off x="6143624" y="1749171"/>
            <a:ext cx="1238400" cy="1238400"/>
          </a:xfrm>
          <a:prstGeom prst="rect">
            <a:avLst/>
          </a:prstGeom>
          <a:solidFill>
            <a:srgbClr val="2C2F37"/>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31" name="Google Shape;131;p19"/>
          <p:cNvSpPr/>
          <p:nvPr/>
        </p:nvSpPr>
        <p:spPr>
          <a:xfrm>
            <a:off x="3952875" y="1749171"/>
            <a:ext cx="1238400" cy="1238400"/>
          </a:xfrm>
          <a:prstGeom prst="rect">
            <a:avLst/>
          </a:prstGeom>
          <a:solidFill>
            <a:srgbClr val="1755E5"/>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32" name="Google Shape;132;p19"/>
          <p:cNvSpPr/>
          <p:nvPr/>
        </p:nvSpPr>
        <p:spPr>
          <a:xfrm>
            <a:off x="1762124" y="1749171"/>
            <a:ext cx="1238400" cy="1238400"/>
          </a:xfrm>
          <a:prstGeom prst="rect">
            <a:avLst/>
          </a:prstGeom>
          <a:solidFill>
            <a:srgbClr val="2C2F37"/>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33" name="Google Shape;133;p19"/>
          <p:cNvSpPr/>
          <p:nvPr/>
        </p:nvSpPr>
        <p:spPr>
          <a:xfrm>
            <a:off x="1762125" y="3142350"/>
            <a:ext cx="1675800" cy="233400"/>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0F1113"/>
                </a:solidFill>
                <a:latin typeface="Open Sans"/>
                <a:ea typeface="Open Sans"/>
                <a:cs typeface="Open Sans"/>
                <a:sym typeface="Open Sans"/>
              </a:rPr>
              <a:t>Decentralized Storage</a:t>
            </a:r>
            <a:endParaRPr sz="1100">
              <a:solidFill>
                <a:srgbClr val="0F1113"/>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100"/>
              <a:buFont typeface="Arial"/>
              <a:buNone/>
            </a:pPr>
            <a:r>
              <a:t/>
            </a:r>
            <a:endParaRPr sz="1100">
              <a:solidFill>
                <a:srgbClr val="0F1113"/>
              </a:solidFill>
              <a:latin typeface="Open Sans"/>
              <a:ea typeface="Open Sans"/>
              <a:cs typeface="Open Sans"/>
              <a:sym typeface="Open Sans"/>
            </a:endParaRPr>
          </a:p>
          <a:p>
            <a:pPr indent="0" lvl="0" marL="0" marR="0" rtl="0" algn="l">
              <a:lnSpc>
                <a:spcPct val="100000"/>
              </a:lnSpc>
              <a:spcBef>
                <a:spcPts val="0"/>
              </a:spcBef>
              <a:spcAft>
                <a:spcPts val="0"/>
              </a:spcAft>
              <a:buClr>
                <a:srgbClr val="0F1113"/>
              </a:buClr>
              <a:buSzPts val="1100"/>
              <a:buFont typeface="Open Sans"/>
              <a:buNone/>
            </a:pPr>
            <a:r>
              <a:t/>
            </a:r>
            <a:endParaRPr sz="1100">
              <a:solidFill>
                <a:srgbClr val="0F1113"/>
              </a:solidFill>
              <a:latin typeface="Open Sans"/>
              <a:ea typeface="Open Sans"/>
              <a:cs typeface="Open Sans"/>
              <a:sym typeface="Open Sans"/>
            </a:endParaRPr>
          </a:p>
        </p:txBody>
      </p:sp>
      <p:sp>
        <p:nvSpPr>
          <p:cNvPr id="134" name="Google Shape;134;p19"/>
          <p:cNvSpPr/>
          <p:nvPr/>
        </p:nvSpPr>
        <p:spPr>
          <a:xfrm>
            <a:off x="1762124" y="3423344"/>
            <a:ext cx="1571700" cy="475200"/>
          </a:xfrm>
          <a:prstGeom prst="rect">
            <a:avLst/>
          </a:prstGeom>
          <a:noFill/>
          <a:ln>
            <a:noFill/>
          </a:ln>
        </p:spPr>
        <p:txBody>
          <a:bodyPr anchorCtr="0" anchor="t" bIns="19050" lIns="19050" spcFirstLastPara="1" rIns="19050" wrap="square" tIns="19050">
            <a:noAutofit/>
          </a:bodyPr>
          <a:lstStyle/>
          <a:p>
            <a:pPr indent="0" lvl="0" marL="0" marR="0" rtl="0" algn="l">
              <a:lnSpc>
                <a:spcPct val="120000"/>
              </a:lnSpc>
              <a:spcBef>
                <a:spcPts val="0"/>
              </a:spcBef>
              <a:spcAft>
                <a:spcPts val="0"/>
              </a:spcAft>
              <a:buClr>
                <a:srgbClr val="000000"/>
              </a:buClr>
              <a:buSzPts val="1100"/>
              <a:buFont typeface="Arial"/>
              <a:buNone/>
            </a:pPr>
            <a:r>
              <a:rPr lang="en" sz="800">
                <a:solidFill>
                  <a:srgbClr val="686B73"/>
                </a:solidFill>
                <a:latin typeface="Open Sans"/>
                <a:ea typeface="Open Sans"/>
                <a:cs typeface="Open Sans"/>
                <a:sym typeface="Open Sans"/>
              </a:rPr>
              <a:t>This reality suffers from all the weakness associated with the trust-based model. The traditional cloud is vulnerable to a variety of security threats, like man-in-the-middle attacks, malware and infrastructure flaws which may expose sensitive data from private and corporate parties.</a:t>
            </a:r>
            <a:endParaRPr sz="800">
              <a:solidFill>
                <a:srgbClr val="686B73"/>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100"/>
              <a:buFont typeface="Arial"/>
              <a:buNone/>
            </a:pPr>
            <a:r>
              <a:t/>
            </a:r>
            <a:endParaRPr sz="800">
              <a:solidFill>
                <a:srgbClr val="686B73"/>
              </a:solidFill>
              <a:latin typeface="Open Sans"/>
              <a:ea typeface="Open Sans"/>
              <a:cs typeface="Open Sans"/>
              <a:sym typeface="Open Sans"/>
            </a:endParaRPr>
          </a:p>
          <a:p>
            <a:pPr indent="0" lvl="0" marL="0" marR="0" rtl="0" algn="l">
              <a:lnSpc>
                <a:spcPct val="120000"/>
              </a:lnSpc>
              <a:spcBef>
                <a:spcPts val="0"/>
              </a:spcBef>
              <a:spcAft>
                <a:spcPts val="0"/>
              </a:spcAft>
              <a:buClr>
                <a:srgbClr val="686B73"/>
              </a:buClr>
              <a:buSzPts val="800"/>
              <a:buFont typeface="Open Sans"/>
              <a:buNone/>
            </a:pPr>
            <a:r>
              <a:t/>
            </a:r>
            <a:endParaRPr sz="800">
              <a:solidFill>
                <a:srgbClr val="686B73"/>
              </a:solidFill>
              <a:latin typeface="Open Sans"/>
              <a:ea typeface="Open Sans"/>
              <a:cs typeface="Open Sans"/>
              <a:sym typeface="Open Sans"/>
            </a:endParaRPr>
          </a:p>
        </p:txBody>
      </p:sp>
      <p:sp>
        <p:nvSpPr>
          <p:cNvPr id="135" name="Google Shape;135;p19"/>
          <p:cNvSpPr/>
          <p:nvPr/>
        </p:nvSpPr>
        <p:spPr>
          <a:xfrm>
            <a:off x="3952875" y="3142350"/>
            <a:ext cx="1875300" cy="233400"/>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Clr>
                <a:srgbClr val="0F1113"/>
              </a:buClr>
              <a:buSzPts val="1100"/>
              <a:buFont typeface="Open Sans"/>
              <a:buNone/>
            </a:pPr>
            <a:r>
              <a:rPr lang="en" sz="1100">
                <a:solidFill>
                  <a:srgbClr val="0F1113"/>
                </a:solidFill>
                <a:latin typeface="Open Sans"/>
                <a:ea typeface="Open Sans"/>
                <a:cs typeface="Open Sans"/>
                <a:sym typeface="Open Sans"/>
              </a:rPr>
              <a:t>Microservice Architecture</a:t>
            </a:r>
            <a:endParaRPr sz="500"/>
          </a:p>
        </p:txBody>
      </p:sp>
      <p:sp>
        <p:nvSpPr>
          <p:cNvPr id="136" name="Google Shape;136;p19"/>
          <p:cNvSpPr/>
          <p:nvPr/>
        </p:nvSpPr>
        <p:spPr>
          <a:xfrm>
            <a:off x="3961236" y="3423344"/>
            <a:ext cx="1571700" cy="783900"/>
          </a:xfrm>
          <a:prstGeom prst="rect">
            <a:avLst/>
          </a:prstGeom>
          <a:noFill/>
          <a:ln>
            <a:noFill/>
          </a:ln>
        </p:spPr>
        <p:txBody>
          <a:bodyPr anchorCtr="0" anchor="t" bIns="19050" lIns="19050" spcFirstLastPara="1" rIns="19050" wrap="square" tIns="19050">
            <a:noAutofit/>
          </a:bodyPr>
          <a:lstStyle/>
          <a:p>
            <a:pPr indent="0" lvl="0" marL="0" marR="0" rtl="0" algn="l">
              <a:lnSpc>
                <a:spcPct val="120000"/>
              </a:lnSpc>
              <a:spcBef>
                <a:spcPts val="0"/>
              </a:spcBef>
              <a:spcAft>
                <a:spcPts val="0"/>
              </a:spcAft>
              <a:buClr>
                <a:srgbClr val="686B73"/>
              </a:buClr>
              <a:buSzPts val="800"/>
              <a:buFont typeface="Open Sans"/>
              <a:buNone/>
            </a:pPr>
            <a:r>
              <a:rPr lang="en" sz="800">
                <a:solidFill>
                  <a:srgbClr val="686B73"/>
                </a:solidFill>
                <a:latin typeface="Open Sans"/>
                <a:ea typeface="Open Sans"/>
                <a:cs typeface="Open Sans"/>
                <a:sym typeface="Open Sans"/>
              </a:rPr>
              <a:t>When it comes to “the right tool for the right job”, applications should not be limited to a certain programming language that isn’t robust enough to handle all the requirements. Instead, the right platform should allow the use of existing technologies that run on industry standard stacks and operating systems to aid in scaling the applications.</a:t>
            </a:r>
            <a:endParaRPr sz="500"/>
          </a:p>
        </p:txBody>
      </p:sp>
      <p:sp>
        <p:nvSpPr>
          <p:cNvPr id="137" name="Google Shape;137;p19"/>
          <p:cNvSpPr/>
          <p:nvPr/>
        </p:nvSpPr>
        <p:spPr>
          <a:xfrm>
            <a:off x="6143625" y="3142350"/>
            <a:ext cx="1675800" cy="150000"/>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Clr>
                <a:srgbClr val="0F1113"/>
              </a:buClr>
              <a:buSzPts val="1100"/>
              <a:buFont typeface="Open Sans"/>
              <a:buNone/>
            </a:pPr>
            <a:r>
              <a:rPr lang="en" sz="1100">
                <a:solidFill>
                  <a:srgbClr val="0F1113"/>
                </a:solidFill>
                <a:latin typeface="Open Sans"/>
                <a:ea typeface="Open Sans"/>
                <a:cs typeface="Open Sans"/>
                <a:sym typeface="Open Sans"/>
              </a:rPr>
              <a:t>Localized Deployment</a:t>
            </a:r>
            <a:endParaRPr sz="500"/>
          </a:p>
        </p:txBody>
      </p:sp>
      <p:sp>
        <p:nvSpPr>
          <p:cNvPr id="138" name="Google Shape;138;p19"/>
          <p:cNvSpPr/>
          <p:nvPr/>
        </p:nvSpPr>
        <p:spPr>
          <a:xfrm>
            <a:off x="6143624" y="3423344"/>
            <a:ext cx="1571700" cy="475200"/>
          </a:xfrm>
          <a:prstGeom prst="rect">
            <a:avLst/>
          </a:prstGeom>
          <a:noFill/>
          <a:ln>
            <a:noFill/>
          </a:ln>
        </p:spPr>
        <p:txBody>
          <a:bodyPr anchorCtr="0" anchor="t" bIns="19050" lIns="19050" spcFirstLastPara="1" rIns="19050" wrap="square" tIns="19050">
            <a:noAutofit/>
          </a:bodyPr>
          <a:lstStyle/>
          <a:p>
            <a:pPr indent="0" lvl="0" marL="0" marR="0" rtl="0" algn="l">
              <a:lnSpc>
                <a:spcPct val="120000"/>
              </a:lnSpc>
              <a:spcBef>
                <a:spcPts val="0"/>
              </a:spcBef>
              <a:spcAft>
                <a:spcPts val="0"/>
              </a:spcAft>
              <a:buClr>
                <a:srgbClr val="686B73"/>
              </a:buClr>
              <a:buSzPts val="800"/>
              <a:buFont typeface="Open Sans"/>
              <a:buNone/>
            </a:pPr>
            <a:r>
              <a:rPr lang="en" sz="800">
                <a:solidFill>
                  <a:srgbClr val="686B73"/>
                </a:solidFill>
                <a:latin typeface="Open Sans"/>
                <a:ea typeface="Open Sans"/>
                <a:cs typeface="Open Sans"/>
                <a:sym typeface="Open Sans"/>
              </a:rPr>
              <a:t>Deploying an application in the place where your target market resides is critical in creating the best user experience. The competition for user attention is at an all-time high and tech products that load faster, with smoother transitions and the lowest waiting times are prefered by the end user. </a:t>
            </a:r>
            <a:endParaRPr sz="500"/>
          </a:p>
        </p:txBody>
      </p:sp>
      <p:pic>
        <p:nvPicPr>
          <p:cNvPr id="139" name="Google Shape;139;p19"/>
          <p:cNvPicPr preferRelativeResize="0"/>
          <p:nvPr/>
        </p:nvPicPr>
        <p:blipFill>
          <a:blip r:embed="rId3">
            <a:alphaModFix/>
          </a:blip>
          <a:stretch>
            <a:fillRect/>
          </a:stretch>
        </p:blipFill>
        <p:spPr>
          <a:xfrm>
            <a:off x="669700" y="116299"/>
            <a:ext cx="1482951" cy="475200"/>
          </a:xfrm>
          <a:prstGeom prst="rect">
            <a:avLst/>
          </a:prstGeom>
          <a:noFill/>
          <a:ln>
            <a:noFill/>
          </a:ln>
        </p:spPr>
      </p:pic>
      <p:sp>
        <p:nvSpPr>
          <p:cNvPr id="140" name="Google Shape;140;p19"/>
          <p:cNvSpPr/>
          <p:nvPr/>
        </p:nvSpPr>
        <p:spPr>
          <a:xfrm>
            <a:off x="4317525" y="2146077"/>
            <a:ext cx="509112" cy="444582"/>
          </a:xfrm>
          <a:custGeom>
            <a:rect b="b" l="l" r="r" t="t"/>
            <a:pathLst>
              <a:path extrusionOk="0" h="21600" w="21600">
                <a:moveTo>
                  <a:pt x="17746" y="12774"/>
                </a:moveTo>
                <a:lnTo>
                  <a:pt x="21600" y="17187"/>
                </a:lnTo>
                <a:lnTo>
                  <a:pt x="17746" y="21600"/>
                </a:lnTo>
                <a:lnTo>
                  <a:pt x="17138" y="20903"/>
                </a:lnTo>
                <a:lnTo>
                  <a:pt x="19876" y="17652"/>
                </a:lnTo>
                <a:lnTo>
                  <a:pt x="14501" y="17652"/>
                </a:lnTo>
                <a:lnTo>
                  <a:pt x="3955" y="4877"/>
                </a:lnTo>
                <a:lnTo>
                  <a:pt x="0" y="4877"/>
                </a:lnTo>
                <a:lnTo>
                  <a:pt x="0" y="3948"/>
                </a:lnTo>
                <a:lnTo>
                  <a:pt x="4361" y="3948"/>
                </a:lnTo>
                <a:lnTo>
                  <a:pt x="14806" y="16723"/>
                </a:lnTo>
                <a:lnTo>
                  <a:pt x="19876" y="16723"/>
                </a:lnTo>
                <a:lnTo>
                  <a:pt x="17138" y="13471"/>
                </a:lnTo>
                <a:lnTo>
                  <a:pt x="17746" y="12774"/>
                </a:lnTo>
                <a:close/>
                <a:moveTo>
                  <a:pt x="7910" y="11961"/>
                </a:moveTo>
                <a:lnTo>
                  <a:pt x="8518" y="12542"/>
                </a:lnTo>
                <a:lnTo>
                  <a:pt x="4361" y="17652"/>
                </a:lnTo>
                <a:lnTo>
                  <a:pt x="0" y="17652"/>
                </a:lnTo>
                <a:lnTo>
                  <a:pt x="0" y="16723"/>
                </a:lnTo>
                <a:lnTo>
                  <a:pt x="3955" y="16723"/>
                </a:lnTo>
                <a:lnTo>
                  <a:pt x="7910" y="11961"/>
                </a:lnTo>
                <a:close/>
                <a:moveTo>
                  <a:pt x="10851" y="9639"/>
                </a:moveTo>
                <a:lnTo>
                  <a:pt x="10344" y="8942"/>
                </a:lnTo>
                <a:lnTo>
                  <a:pt x="14501" y="3948"/>
                </a:lnTo>
                <a:lnTo>
                  <a:pt x="19876" y="3948"/>
                </a:lnTo>
                <a:lnTo>
                  <a:pt x="17138" y="697"/>
                </a:lnTo>
                <a:lnTo>
                  <a:pt x="17746" y="0"/>
                </a:lnTo>
                <a:lnTo>
                  <a:pt x="21600" y="4297"/>
                </a:lnTo>
                <a:lnTo>
                  <a:pt x="17746" y="8826"/>
                </a:lnTo>
                <a:lnTo>
                  <a:pt x="17138" y="8013"/>
                </a:lnTo>
                <a:lnTo>
                  <a:pt x="19876" y="4877"/>
                </a:lnTo>
                <a:lnTo>
                  <a:pt x="14806" y="4877"/>
                </a:lnTo>
                <a:lnTo>
                  <a:pt x="10851" y="9639"/>
                </a:ln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latin typeface="Open Sans"/>
              <a:ea typeface="Open Sans"/>
              <a:cs typeface="Open Sans"/>
              <a:sym typeface="Open Sans"/>
            </a:endParaRPr>
          </a:p>
        </p:txBody>
      </p:sp>
      <p:sp>
        <p:nvSpPr>
          <p:cNvPr id="141" name="Google Shape;141;p19"/>
          <p:cNvSpPr/>
          <p:nvPr/>
        </p:nvSpPr>
        <p:spPr>
          <a:xfrm>
            <a:off x="2148280" y="2104250"/>
            <a:ext cx="466074" cy="528228"/>
          </a:xfrm>
          <a:custGeom>
            <a:rect b="b" l="l" r="r" t="t"/>
            <a:pathLst>
              <a:path extrusionOk="0" h="21600" w="21600">
                <a:moveTo>
                  <a:pt x="10821" y="0"/>
                </a:moveTo>
                <a:cubicBezTo>
                  <a:pt x="12301" y="0"/>
                  <a:pt x="13695" y="112"/>
                  <a:pt x="15006" y="336"/>
                </a:cubicBezTo>
                <a:cubicBezTo>
                  <a:pt x="16316" y="598"/>
                  <a:pt x="17458" y="934"/>
                  <a:pt x="18472" y="1345"/>
                </a:cubicBezTo>
                <a:cubicBezTo>
                  <a:pt x="19402" y="1756"/>
                  <a:pt x="20163" y="2205"/>
                  <a:pt x="20755" y="2803"/>
                </a:cubicBezTo>
                <a:cubicBezTo>
                  <a:pt x="21304" y="3363"/>
                  <a:pt x="21600" y="3961"/>
                  <a:pt x="21600" y="4559"/>
                </a:cubicBezTo>
                <a:cubicBezTo>
                  <a:pt x="21600" y="17003"/>
                  <a:pt x="21600" y="17003"/>
                  <a:pt x="21600" y="17003"/>
                </a:cubicBezTo>
                <a:cubicBezTo>
                  <a:pt x="21600" y="17639"/>
                  <a:pt x="21304" y="18237"/>
                  <a:pt x="20755" y="18797"/>
                </a:cubicBezTo>
                <a:cubicBezTo>
                  <a:pt x="20163" y="19358"/>
                  <a:pt x="19402" y="19844"/>
                  <a:pt x="18472" y="20217"/>
                </a:cubicBezTo>
                <a:cubicBezTo>
                  <a:pt x="17458" y="20666"/>
                  <a:pt x="16316" y="21002"/>
                  <a:pt x="15006" y="21226"/>
                </a:cubicBezTo>
                <a:cubicBezTo>
                  <a:pt x="13695" y="21488"/>
                  <a:pt x="12301" y="21600"/>
                  <a:pt x="10821" y="21600"/>
                </a:cubicBezTo>
                <a:cubicBezTo>
                  <a:pt x="9299" y="21600"/>
                  <a:pt x="7905" y="21488"/>
                  <a:pt x="6594" y="21226"/>
                </a:cubicBezTo>
                <a:cubicBezTo>
                  <a:pt x="5284" y="21002"/>
                  <a:pt x="4142" y="20666"/>
                  <a:pt x="3170" y="20217"/>
                </a:cubicBezTo>
                <a:cubicBezTo>
                  <a:pt x="2198" y="19844"/>
                  <a:pt x="1437" y="19358"/>
                  <a:pt x="888" y="18797"/>
                </a:cubicBezTo>
                <a:cubicBezTo>
                  <a:pt x="296" y="18237"/>
                  <a:pt x="0" y="17639"/>
                  <a:pt x="0" y="17003"/>
                </a:cubicBezTo>
                <a:cubicBezTo>
                  <a:pt x="0" y="4559"/>
                  <a:pt x="0" y="4559"/>
                  <a:pt x="0" y="4559"/>
                </a:cubicBezTo>
                <a:cubicBezTo>
                  <a:pt x="0" y="3961"/>
                  <a:pt x="296" y="3363"/>
                  <a:pt x="888" y="2803"/>
                </a:cubicBezTo>
                <a:cubicBezTo>
                  <a:pt x="1437" y="2205"/>
                  <a:pt x="2198" y="1756"/>
                  <a:pt x="3170" y="1345"/>
                </a:cubicBezTo>
                <a:cubicBezTo>
                  <a:pt x="4142" y="934"/>
                  <a:pt x="5284" y="598"/>
                  <a:pt x="6594" y="336"/>
                </a:cubicBezTo>
                <a:cubicBezTo>
                  <a:pt x="7905" y="112"/>
                  <a:pt x="9299" y="0"/>
                  <a:pt x="10821" y="0"/>
                </a:cubicBezTo>
                <a:close/>
                <a:moveTo>
                  <a:pt x="10821" y="822"/>
                </a:moveTo>
                <a:cubicBezTo>
                  <a:pt x="9342" y="822"/>
                  <a:pt x="7989" y="934"/>
                  <a:pt x="6805" y="1158"/>
                </a:cubicBezTo>
                <a:cubicBezTo>
                  <a:pt x="5622" y="1383"/>
                  <a:pt x="4607" y="1682"/>
                  <a:pt x="3720" y="2018"/>
                </a:cubicBezTo>
                <a:cubicBezTo>
                  <a:pt x="2832" y="2392"/>
                  <a:pt x="2156" y="2803"/>
                  <a:pt x="1691" y="3214"/>
                </a:cubicBezTo>
                <a:cubicBezTo>
                  <a:pt x="1184" y="3662"/>
                  <a:pt x="972" y="4111"/>
                  <a:pt x="972" y="4559"/>
                </a:cubicBezTo>
                <a:cubicBezTo>
                  <a:pt x="972" y="5008"/>
                  <a:pt x="1184" y="5456"/>
                  <a:pt x="1691" y="5904"/>
                </a:cubicBezTo>
                <a:cubicBezTo>
                  <a:pt x="2156" y="6353"/>
                  <a:pt x="2832" y="6727"/>
                  <a:pt x="3720" y="7100"/>
                </a:cubicBezTo>
                <a:cubicBezTo>
                  <a:pt x="4607" y="7437"/>
                  <a:pt x="5622" y="7736"/>
                  <a:pt x="6805" y="7960"/>
                </a:cubicBezTo>
                <a:cubicBezTo>
                  <a:pt x="7989" y="8184"/>
                  <a:pt x="9342" y="8296"/>
                  <a:pt x="10821" y="8296"/>
                </a:cubicBezTo>
                <a:cubicBezTo>
                  <a:pt x="12258" y="8296"/>
                  <a:pt x="13611" y="8184"/>
                  <a:pt x="14795" y="7960"/>
                </a:cubicBezTo>
                <a:cubicBezTo>
                  <a:pt x="15978" y="7736"/>
                  <a:pt x="17035" y="7437"/>
                  <a:pt x="17923" y="7100"/>
                </a:cubicBezTo>
                <a:cubicBezTo>
                  <a:pt x="18768" y="6727"/>
                  <a:pt x="19486" y="6353"/>
                  <a:pt x="19951" y="5904"/>
                </a:cubicBezTo>
                <a:cubicBezTo>
                  <a:pt x="20416" y="5456"/>
                  <a:pt x="20670" y="5008"/>
                  <a:pt x="20670" y="4559"/>
                </a:cubicBezTo>
                <a:cubicBezTo>
                  <a:pt x="20670" y="4111"/>
                  <a:pt x="20416" y="3662"/>
                  <a:pt x="19951" y="3214"/>
                </a:cubicBezTo>
                <a:cubicBezTo>
                  <a:pt x="19486" y="2803"/>
                  <a:pt x="18768" y="2392"/>
                  <a:pt x="17923" y="2018"/>
                </a:cubicBezTo>
                <a:cubicBezTo>
                  <a:pt x="17035" y="1682"/>
                  <a:pt x="15978" y="1383"/>
                  <a:pt x="14795" y="1158"/>
                </a:cubicBezTo>
                <a:cubicBezTo>
                  <a:pt x="13611" y="934"/>
                  <a:pt x="12258" y="822"/>
                  <a:pt x="10821" y="822"/>
                </a:cubicBezTo>
                <a:close/>
                <a:moveTo>
                  <a:pt x="20670" y="8707"/>
                </a:moveTo>
                <a:cubicBezTo>
                  <a:pt x="20670" y="6428"/>
                  <a:pt x="20670" y="6428"/>
                  <a:pt x="20670" y="6428"/>
                </a:cubicBezTo>
                <a:cubicBezTo>
                  <a:pt x="20247" y="6839"/>
                  <a:pt x="19698" y="7212"/>
                  <a:pt x="19022" y="7549"/>
                </a:cubicBezTo>
                <a:cubicBezTo>
                  <a:pt x="18345" y="7848"/>
                  <a:pt x="17584" y="8147"/>
                  <a:pt x="16739" y="8371"/>
                </a:cubicBezTo>
                <a:cubicBezTo>
                  <a:pt x="15894" y="8633"/>
                  <a:pt x="14964" y="8819"/>
                  <a:pt x="13991" y="8931"/>
                </a:cubicBezTo>
                <a:cubicBezTo>
                  <a:pt x="12977" y="9081"/>
                  <a:pt x="11920" y="9156"/>
                  <a:pt x="10821" y="9156"/>
                </a:cubicBezTo>
                <a:cubicBezTo>
                  <a:pt x="9722" y="9156"/>
                  <a:pt x="8665" y="9081"/>
                  <a:pt x="7651" y="8931"/>
                </a:cubicBezTo>
                <a:cubicBezTo>
                  <a:pt x="6636" y="8819"/>
                  <a:pt x="5706" y="8633"/>
                  <a:pt x="4861" y="8371"/>
                </a:cubicBezTo>
                <a:cubicBezTo>
                  <a:pt x="4016" y="8147"/>
                  <a:pt x="3255" y="7848"/>
                  <a:pt x="2578" y="7549"/>
                </a:cubicBezTo>
                <a:cubicBezTo>
                  <a:pt x="1902" y="7212"/>
                  <a:pt x="1353" y="6839"/>
                  <a:pt x="972" y="6428"/>
                </a:cubicBezTo>
                <a:cubicBezTo>
                  <a:pt x="972" y="8707"/>
                  <a:pt x="972" y="8707"/>
                  <a:pt x="972" y="8707"/>
                </a:cubicBezTo>
                <a:cubicBezTo>
                  <a:pt x="972" y="9156"/>
                  <a:pt x="1184" y="9604"/>
                  <a:pt x="1691" y="10053"/>
                </a:cubicBezTo>
                <a:cubicBezTo>
                  <a:pt x="2156" y="10464"/>
                  <a:pt x="2832" y="10875"/>
                  <a:pt x="3720" y="11248"/>
                </a:cubicBezTo>
                <a:cubicBezTo>
                  <a:pt x="4607" y="11585"/>
                  <a:pt x="5622" y="11884"/>
                  <a:pt x="6805" y="12108"/>
                </a:cubicBezTo>
                <a:cubicBezTo>
                  <a:pt x="7989" y="12332"/>
                  <a:pt x="9342" y="12444"/>
                  <a:pt x="10821" y="12444"/>
                </a:cubicBezTo>
                <a:cubicBezTo>
                  <a:pt x="12258" y="12444"/>
                  <a:pt x="13611" y="12332"/>
                  <a:pt x="14795" y="12108"/>
                </a:cubicBezTo>
                <a:cubicBezTo>
                  <a:pt x="15978" y="11884"/>
                  <a:pt x="17035" y="11585"/>
                  <a:pt x="17923" y="11248"/>
                </a:cubicBezTo>
                <a:cubicBezTo>
                  <a:pt x="18768" y="10875"/>
                  <a:pt x="19486" y="10464"/>
                  <a:pt x="19951" y="10053"/>
                </a:cubicBezTo>
                <a:cubicBezTo>
                  <a:pt x="20416" y="9604"/>
                  <a:pt x="20670" y="9156"/>
                  <a:pt x="20670" y="8707"/>
                </a:cubicBezTo>
                <a:close/>
                <a:moveTo>
                  <a:pt x="20670" y="12893"/>
                </a:moveTo>
                <a:cubicBezTo>
                  <a:pt x="20670" y="10613"/>
                  <a:pt x="20670" y="10613"/>
                  <a:pt x="20670" y="10613"/>
                </a:cubicBezTo>
                <a:cubicBezTo>
                  <a:pt x="20247" y="10987"/>
                  <a:pt x="19698" y="11361"/>
                  <a:pt x="19022" y="11660"/>
                </a:cubicBezTo>
                <a:cubicBezTo>
                  <a:pt x="18345" y="11996"/>
                  <a:pt x="17584" y="12295"/>
                  <a:pt x="16739" y="12556"/>
                </a:cubicBezTo>
                <a:cubicBezTo>
                  <a:pt x="15894" y="12781"/>
                  <a:pt x="14964" y="12967"/>
                  <a:pt x="13991" y="13080"/>
                </a:cubicBezTo>
                <a:cubicBezTo>
                  <a:pt x="12977" y="13192"/>
                  <a:pt x="11920" y="13266"/>
                  <a:pt x="10821" y="13266"/>
                </a:cubicBezTo>
                <a:cubicBezTo>
                  <a:pt x="9722" y="13266"/>
                  <a:pt x="8665" y="13192"/>
                  <a:pt x="7651" y="13080"/>
                </a:cubicBezTo>
                <a:cubicBezTo>
                  <a:pt x="6636" y="12967"/>
                  <a:pt x="5706" y="12781"/>
                  <a:pt x="4861" y="12556"/>
                </a:cubicBezTo>
                <a:cubicBezTo>
                  <a:pt x="4016" y="12295"/>
                  <a:pt x="3255" y="11996"/>
                  <a:pt x="2578" y="11660"/>
                </a:cubicBezTo>
                <a:cubicBezTo>
                  <a:pt x="1902" y="11361"/>
                  <a:pt x="1353" y="10987"/>
                  <a:pt x="972" y="10613"/>
                </a:cubicBezTo>
                <a:cubicBezTo>
                  <a:pt x="972" y="12893"/>
                  <a:pt x="972" y="12893"/>
                  <a:pt x="972" y="12893"/>
                </a:cubicBezTo>
                <a:cubicBezTo>
                  <a:pt x="972" y="13304"/>
                  <a:pt x="1184" y="13752"/>
                  <a:pt x="1691" y="14201"/>
                </a:cubicBezTo>
                <a:cubicBezTo>
                  <a:pt x="2156" y="14649"/>
                  <a:pt x="2832" y="15060"/>
                  <a:pt x="3720" y="15397"/>
                </a:cubicBezTo>
                <a:cubicBezTo>
                  <a:pt x="4607" y="15770"/>
                  <a:pt x="5622" y="16069"/>
                  <a:pt x="6805" y="16256"/>
                </a:cubicBezTo>
                <a:cubicBezTo>
                  <a:pt x="7989" y="16480"/>
                  <a:pt x="9342" y="16592"/>
                  <a:pt x="10821" y="16592"/>
                </a:cubicBezTo>
                <a:cubicBezTo>
                  <a:pt x="12258" y="16592"/>
                  <a:pt x="13611" y="16480"/>
                  <a:pt x="14795" y="16256"/>
                </a:cubicBezTo>
                <a:cubicBezTo>
                  <a:pt x="15978" y="16069"/>
                  <a:pt x="17035" y="15770"/>
                  <a:pt x="17923" y="15397"/>
                </a:cubicBezTo>
                <a:cubicBezTo>
                  <a:pt x="18768" y="15060"/>
                  <a:pt x="19486" y="14649"/>
                  <a:pt x="19951" y="14201"/>
                </a:cubicBezTo>
                <a:cubicBezTo>
                  <a:pt x="20416" y="13752"/>
                  <a:pt x="20670" y="13304"/>
                  <a:pt x="20670" y="12893"/>
                </a:cubicBezTo>
                <a:close/>
                <a:moveTo>
                  <a:pt x="20670" y="16181"/>
                </a:moveTo>
                <a:cubicBezTo>
                  <a:pt x="20670" y="14724"/>
                  <a:pt x="20670" y="14724"/>
                  <a:pt x="20670" y="14724"/>
                </a:cubicBezTo>
                <a:cubicBezTo>
                  <a:pt x="20247" y="15135"/>
                  <a:pt x="19698" y="15471"/>
                  <a:pt x="19022" y="15845"/>
                </a:cubicBezTo>
                <a:cubicBezTo>
                  <a:pt x="18345" y="16181"/>
                  <a:pt x="17584" y="16443"/>
                  <a:pt x="16739" y="16667"/>
                </a:cubicBezTo>
                <a:cubicBezTo>
                  <a:pt x="15894" y="16891"/>
                  <a:pt x="14964" y="17078"/>
                  <a:pt x="13991" y="17228"/>
                </a:cubicBezTo>
                <a:cubicBezTo>
                  <a:pt x="12977" y="17340"/>
                  <a:pt x="11920" y="17415"/>
                  <a:pt x="10821" y="17415"/>
                </a:cubicBezTo>
                <a:cubicBezTo>
                  <a:pt x="9722" y="17415"/>
                  <a:pt x="8665" y="17340"/>
                  <a:pt x="7651" y="17228"/>
                </a:cubicBezTo>
                <a:cubicBezTo>
                  <a:pt x="6636" y="17078"/>
                  <a:pt x="5706" y="16891"/>
                  <a:pt x="4861" y="16667"/>
                </a:cubicBezTo>
                <a:cubicBezTo>
                  <a:pt x="4016" y="16443"/>
                  <a:pt x="3255" y="16181"/>
                  <a:pt x="2578" y="15845"/>
                </a:cubicBezTo>
                <a:cubicBezTo>
                  <a:pt x="1902" y="15471"/>
                  <a:pt x="1353" y="15135"/>
                  <a:pt x="972" y="14724"/>
                </a:cubicBezTo>
                <a:cubicBezTo>
                  <a:pt x="972" y="17003"/>
                  <a:pt x="972" y="17003"/>
                  <a:pt x="972" y="17003"/>
                </a:cubicBezTo>
                <a:cubicBezTo>
                  <a:pt x="972" y="17489"/>
                  <a:pt x="1184" y="17938"/>
                  <a:pt x="1691" y="18349"/>
                </a:cubicBezTo>
                <a:cubicBezTo>
                  <a:pt x="2156" y="18797"/>
                  <a:pt x="2832" y="19208"/>
                  <a:pt x="3720" y="19545"/>
                </a:cubicBezTo>
                <a:cubicBezTo>
                  <a:pt x="4607" y="19918"/>
                  <a:pt x="5622" y="20217"/>
                  <a:pt x="6805" y="20442"/>
                </a:cubicBezTo>
                <a:cubicBezTo>
                  <a:pt x="7989" y="20666"/>
                  <a:pt x="9342" y="20778"/>
                  <a:pt x="10821" y="20778"/>
                </a:cubicBezTo>
                <a:cubicBezTo>
                  <a:pt x="12258" y="20778"/>
                  <a:pt x="13611" y="20666"/>
                  <a:pt x="14795" y="20442"/>
                </a:cubicBezTo>
                <a:cubicBezTo>
                  <a:pt x="15978" y="20217"/>
                  <a:pt x="17035" y="19918"/>
                  <a:pt x="17923" y="19545"/>
                </a:cubicBezTo>
                <a:cubicBezTo>
                  <a:pt x="18768" y="19208"/>
                  <a:pt x="19486" y="18797"/>
                  <a:pt x="19951" y="18349"/>
                </a:cubicBezTo>
                <a:cubicBezTo>
                  <a:pt x="20416" y="17938"/>
                  <a:pt x="20670" y="17489"/>
                  <a:pt x="20670" y="17003"/>
                </a:cubicBezTo>
                <a:lnTo>
                  <a:pt x="20670" y="16181"/>
                </a:ln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latin typeface="Open Sans"/>
              <a:ea typeface="Open Sans"/>
              <a:cs typeface="Open Sans"/>
              <a:sym typeface="Open Sans"/>
            </a:endParaRPr>
          </a:p>
        </p:txBody>
      </p:sp>
      <p:sp>
        <p:nvSpPr>
          <p:cNvPr id="142" name="Google Shape;142;p19"/>
          <p:cNvSpPr/>
          <p:nvPr/>
        </p:nvSpPr>
        <p:spPr>
          <a:xfrm>
            <a:off x="6503497" y="2050716"/>
            <a:ext cx="518670" cy="521046"/>
          </a:xfrm>
          <a:custGeom>
            <a:rect b="b" l="l" r="r" t="t"/>
            <a:pathLst>
              <a:path extrusionOk="0" h="21600" w="21600">
                <a:moveTo>
                  <a:pt x="0" y="6317"/>
                </a:moveTo>
                <a:cubicBezTo>
                  <a:pt x="6328" y="0"/>
                  <a:pt x="6328" y="0"/>
                  <a:pt x="6328" y="0"/>
                </a:cubicBezTo>
                <a:cubicBezTo>
                  <a:pt x="6594" y="416"/>
                  <a:pt x="6594" y="416"/>
                  <a:pt x="6594" y="416"/>
                </a:cubicBezTo>
                <a:cubicBezTo>
                  <a:pt x="6745" y="681"/>
                  <a:pt x="6859" y="946"/>
                  <a:pt x="6935" y="1173"/>
                </a:cubicBezTo>
                <a:cubicBezTo>
                  <a:pt x="7011" y="1437"/>
                  <a:pt x="7048" y="1702"/>
                  <a:pt x="7086" y="1929"/>
                </a:cubicBezTo>
                <a:cubicBezTo>
                  <a:pt x="7086" y="2194"/>
                  <a:pt x="7086" y="2421"/>
                  <a:pt x="7086" y="2610"/>
                </a:cubicBezTo>
                <a:cubicBezTo>
                  <a:pt x="7086" y="2799"/>
                  <a:pt x="7086" y="2988"/>
                  <a:pt x="7048" y="3102"/>
                </a:cubicBezTo>
                <a:cubicBezTo>
                  <a:pt x="7920" y="3858"/>
                  <a:pt x="8678" y="4539"/>
                  <a:pt x="9436" y="5182"/>
                </a:cubicBezTo>
                <a:cubicBezTo>
                  <a:pt x="10156" y="5788"/>
                  <a:pt x="10800" y="6355"/>
                  <a:pt x="11331" y="6809"/>
                </a:cubicBezTo>
                <a:cubicBezTo>
                  <a:pt x="11899" y="7301"/>
                  <a:pt x="12354" y="7717"/>
                  <a:pt x="12733" y="8020"/>
                </a:cubicBezTo>
                <a:cubicBezTo>
                  <a:pt x="13112" y="8322"/>
                  <a:pt x="13415" y="8549"/>
                  <a:pt x="13566" y="8663"/>
                </a:cubicBezTo>
                <a:cubicBezTo>
                  <a:pt x="14135" y="8436"/>
                  <a:pt x="14665" y="8247"/>
                  <a:pt x="15234" y="8095"/>
                </a:cubicBezTo>
                <a:cubicBezTo>
                  <a:pt x="15802" y="7944"/>
                  <a:pt x="16371" y="7868"/>
                  <a:pt x="16977" y="7830"/>
                </a:cubicBezTo>
                <a:cubicBezTo>
                  <a:pt x="17545" y="7793"/>
                  <a:pt x="18152" y="7830"/>
                  <a:pt x="18720" y="7906"/>
                </a:cubicBezTo>
                <a:cubicBezTo>
                  <a:pt x="19288" y="7944"/>
                  <a:pt x="19857" y="8057"/>
                  <a:pt x="20425" y="8247"/>
                </a:cubicBezTo>
                <a:cubicBezTo>
                  <a:pt x="21107" y="8474"/>
                  <a:pt x="21107" y="8474"/>
                  <a:pt x="21107" y="8474"/>
                </a:cubicBezTo>
                <a:cubicBezTo>
                  <a:pt x="15082" y="14488"/>
                  <a:pt x="15082" y="14488"/>
                  <a:pt x="15082" y="14488"/>
                </a:cubicBezTo>
                <a:cubicBezTo>
                  <a:pt x="21600" y="21033"/>
                  <a:pt x="21600" y="21033"/>
                  <a:pt x="21600" y="21033"/>
                </a:cubicBezTo>
                <a:cubicBezTo>
                  <a:pt x="21069" y="21600"/>
                  <a:pt x="21069" y="21600"/>
                  <a:pt x="21069" y="21600"/>
                </a:cubicBezTo>
                <a:cubicBezTo>
                  <a:pt x="14514" y="15094"/>
                  <a:pt x="14514" y="15094"/>
                  <a:pt x="14514" y="15094"/>
                </a:cubicBezTo>
                <a:cubicBezTo>
                  <a:pt x="8488" y="21070"/>
                  <a:pt x="8488" y="21070"/>
                  <a:pt x="8488" y="21070"/>
                </a:cubicBezTo>
                <a:cubicBezTo>
                  <a:pt x="8223" y="20389"/>
                  <a:pt x="8223" y="20389"/>
                  <a:pt x="8223" y="20389"/>
                </a:cubicBezTo>
                <a:cubicBezTo>
                  <a:pt x="8072" y="19860"/>
                  <a:pt x="7958" y="19292"/>
                  <a:pt x="7882" y="18687"/>
                </a:cubicBezTo>
                <a:cubicBezTo>
                  <a:pt x="7806" y="18120"/>
                  <a:pt x="7806" y="17552"/>
                  <a:pt x="7844" y="16947"/>
                </a:cubicBezTo>
                <a:cubicBezTo>
                  <a:pt x="7882" y="16342"/>
                  <a:pt x="7958" y="15774"/>
                  <a:pt x="8109" y="15245"/>
                </a:cubicBezTo>
                <a:cubicBezTo>
                  <a:pt x="8261" y="14677"/>
                  <a:pt x="8451" y="14110"/>
                  <a:pt x="8678" y="13543"/>
                </a:cubicBezTo>
                <a:cubicBezTo>
                  <a:pt x="8564" y="13391"/>
                  <a:pt x="8337" y="13126"/>
                  <a:pt x="7996" y="12748"/>
                </a:cubicBezTo>
                <a:cubicBezTo>
                  <a:pt x="7693" y="12370"/>
                  <a:pt x="7314" y="11878"/>
                  <a:pt x="6821" y="11349"/>
                </a:cubicBezTo>
                <a:cubicBezTo>
                  <a:pt x="6328" y="10781"/>
                  <a:pt x="5798" y="10138"/>
                  <a:pt x="5192" y="9419"/>
                </a:cubicBezTo>
                <a:cubicBezTo>
                  <a:pt x="4547" y="8701"/>
                  <a:pt x="3865" y="7906"/>
                  <a:pt x="3107" y="7036"/>
                </a:cubicBezTo>
                <a:cubicBezTo>
                  <a:pt x="2994" y="7036"/>
                  <a:pt x="2880" y="7036"/>
                  <a:pt x="2766" y="7036"/>
                </a:cubicBezTo>
                <a:cubicBezTo>
                  <a:pt x="2653" y="7036"/>
                  <a:pt x="2577" y="7036"/>
                  <a:pt x="2463" y="7036"/>
                </a:cubicBezTo>
                <a:cubicBezTo>
                  <a:pt x="1819" y="7036"/>
                  <a:pt x="1288" y="6960"/>
                  <a:pt x="947" y="6847"/>
                </a:cubicBezTo>
                <a:cubicBezTo>
                  <a:pt x="606" y="6696"/>
                  <a:pt x="417" y="6582"/>
                  <a:pt x="379" y="6544"/>
                </a:cubicBezTo>
                <a:lnTo>
                  <a:pt x="0" y="6317"/>
                </a:lnTo>
                <a:close/>
                <a:moveTo>
                  <a:pt x="1364" y="6128"/>
                </a:moveTo>
                <a:cubicBezTo>
                  <a:pt x="1516" y="6166"/>
                  <a:pt x="1667" y="6166"/>
                  <a:pt x="1857" y="6204"/>
                </a:cubicBezTo>
                <a:cubicBezTo>
                  <a:pt x="2008" y="6204"/>
                  <a:pt x="2236" y="6204"/>
                  <a:pt x="2463" y="6204"/>
                </a:cubicBezTo>
                <a:cubicBezTo>
                  <a:pt x="2577" y="6204"/>
                  <a:pt x="2728" y="6204"/>
                  <a:pt x="2842" y="6204"/>
                </a:cubicBezTo>
                <a:cubicBezTo>
                  <a:pt x="2956" y="6204"/>
                  <a:pt x="3069" y="6204"/>
                  <a:pt x="3183" y="6166"/>
                </a:cubicBezTo>
                <a:cubicBezTo>
                  <a:pt x="3448" y="6166"/>
                  <a:pt x="3448" y="6166"/>
                  <a:pt x="3448" y="6166"/>
                </a:cubicBezTo>
                <a:cubicBezTo>
                  <a:pt x="3600" y="6317"/>
                  <a:pt x="3600" y="6317"/>
                  <a:pt x="3600" y="6317"/>
                </a:cubicBezTo>
                <a:cubicBezTo>
                  <a:pt x="4699" y="7641"/>
                  <a:pt x="5646" y="8701"/>
                  <a:pt x="6366" y="9533"/>
                </a:cubicBezTo>
                <a:cubicBezTo>
                  <a:pt x="7086" y="10365"/>
                  <a:pt x="7693" y="11046"/>
                  <a:pt x="8147" y="11575"/>
                </a:cubicBezTo>
                <a:cubicBezTo>
                  <a:pt x="8564" y="12105"/>
                  <a:pt x="8867" y="12521"/>
                  <a:pt x="9095" y="12748"/>
                </a:cubicBezTo>
                <a:cubicBezTo>
                  <a:pt x="9322" y="13013"/>
                  <a:pt x="9436" y="13240"/>
                  <a:pt x="9512" y="13353"/>
                </a:cubicBezTo>
                <a:cubicBezTo>
                  <a:pt x="9625" y="13543"/>
                  <a:pt x="9625" y="13543"/>
                  <a:pt x="9625" y="13543"/>
                </a:cubicBezTo>
                <a:cubicBezTo>
                  <a:pt x="9512" y="13694"/>
                  <a:pt x="9512" y="13694"/>
                  <a:pt x="9512" y="13694"/>
                </a:cubicBezTo>
                <a:cubicBezTo>
                  <a:pt x="9322" y="14148"/>
                  <a:pt x="9133" y="14640"/>
                  <a:pt x="8981" y="15094"/>
                </a:cubicBezTo>
                <a:cubicBezTo>
                  <a:pt x="8867" y="15585"/>
                  <a:pt x="8754" y="16077"/>
                  <a:pt x="8716" y="16569"/>
                </a:cubicBezTo>
                <a:cubicBezTo>
                  <a:pt x="8678" y="17061"/>
                  <a:pt x="8640" y="17552"/>
                  <a:pt x="8678" y="18044"/>
                </a:cubicBezTo>
                <a:cubicBezTo>
                  <a:pt x="8716" y="18536"/>
                  <a:pt x="8792" y="19028"/>
                  <a:pt x="8867" y="19519"/>
                </a:cubicBezTo>
                <a:cubicBezTo>
                  <a:pt x="19516" y="8890"/>
                  <a:pt x="19516" y="8890"/>
                  <a:pt x="19516" y="8890"/>
                </a:cubicBezTo>
                <a:cubicBezTo>
                  <a:pt x="19023" y="8776"/>
                  <a:pt x="18531" y="8701"/>
                  <a:pt x="18038" y="8663"/>
                </a:cubicBezTo>
                <a:cubicBezTo>
                  <a:pt x="17545" y="8663"/>
                  <a:pt x="17053" y="8663"/>
                  <a:pt x="16560" y="8738"/>
                </a:cubicBezTo>
                <a:cubicBezTo>
                  <a:pt x="16067" y="8776"/>
                  <a:pt x="15613" y="8890"/>
                  <a:pt x="15120" y="9003"/>
                </a:cubicBezTo>
                <a:cubicBezTo>
                  <a:pt x="14627" y="9154"/>
                  <a:pt x="14173" y="9306"/>
                  <a:pt x="13718" y="9533"/>
                </a:cubicBezTo>
                <a:cubicBezTo>
                  <a:pt x="13566" y="9608"/>
                  <a:pt x="13566" y="9608"/>
                  <a:pt x="13566" y="9608"/>
                </a:cubicBezTo>
                <a:cubicBezTo>
                  <a:pt x="13415" y="9571"/>
                  <a:pt x="13415" y="9571"/>
                  <a:pt x="13415" y="9571"/>
                </a:cubicBezTo>
                <a:cubicBezTo>
                  <a:pt x="13301" y="9495"/>
                  <a:pt x="12808" y="9117"/>
                  <a:pt x="11975" y="8436"/>
                </a:cubicBezTo>
                <a:cubicBezTo>
                  <a:pt x="11103" y="7755"/>
                  <a:pt x="9246" y="6128"/>
                  <a:pt x="6328" y="3594"/>
                </a:cubicBezTo>
                <a:cubicBezTo>
                  <a:pt x="6101" y="3405"/>
                  <a:pt x="6101" y="3405"/>
                  <a:pt x="6101" y="3405"/>
                </a:cubicBezTo>
                <a:cubicBezTo>
                  <a:pt x="6215" y="3178"/>
                  <a:pt x="6215" y="3178"/>
                  <a:pt x="6215" y="3178"/>
                </a:cubicBezTo>
                <a:cubicBezTo>
                  <a:pt x="6328" y="2421"/>
                  <a:pt x="6291" y="1816"/>
                  <a:pt x="6101" y="1324"/>
                </a:cubicBezTo>
                <a:lnTo>
                  <a:pt x="1364" y="6128"/>
                </a:ln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3000"/>
              <a:buFont typeface="Open Sans"/>
              <a:buNone/>
            </a:pPr>
            <a:r>
              <a:t/>
            </a:r>
            <a:endParaRPr b="0" i="0" sz="3000" u="none" cap="none" strike="noStrike">
              <a:solidFill>
                <a:srgbClr val="FFFFFF"/>
              </a:solidFill>
              <a:latin typeface="Open Sans"/>
              <a:ea typeface="Open Sans"/>
              <a:cs typeface="Open Sans"/>
              <a:sym typeface="Open Sans"/>
            </a:endParaRPr>
          </a:p>
        </p:txBody>
      </p:sp>
    </p:spTree>
  </p:cSld>
  <p:clrMapOvr>
    <a:masterClrMapping/>
  </p:clrMapOvr>
  <mc:AlternateContent>
    <mc:Choice Requires="p14">
      <p:transition spd="slow" p14:dur="1200">
        <p14:flip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0"/>
          <p:cNvSpPr txBox="1"/>
          <p:nvPr>
            <p:ph idx="4294967295" type="sldNum"/>
          </p:nvPr>
        </p:nvSpPr>
        <p:spPr>
          <a:xfrm>
            <a:off x="7505179" y="4371975"/>
            <a:ext cx="1074600" cy="11190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F1113"/>
              </a:buClr>
              <a:buSzPts val="7500"/>
              <a:buFont typeface="Roboto"/>
              <a:buNone/>
            </a:pPr>
            <a:fld id="{00000000-1234-1234-1234-123412341234}" type="slidenum">
              <a:rPr b="0" i="0" lang="en" sz="7500" u="none" cap="none" strike="noStrike">
                <a:solidFill>
                  <a:srgbClr val="0F1113"/>
                </a:solidFill>
                <a:latin typeface="Roboto"/>
                <a:ea typeface="Roboto"/>
                <a:cs typeface="Roboto"/>
                <a:sym typeface="Roboto"/>
              </a:rPr>
              <a:t>‹#›</a:t>
            </a:fld>
            <a:endParaRPr/>
          </a:p>
        </p:txBody>
      </p:sp>
      <p:grpSp>
        <p:nvGrpSpPr>
          <p:cNvPr id="148" name="Google Shape;148;p20"/>
          <p:cNvGrpSpPr/>
          <p:nvPr/>
        </p:nvGrpSpPr>
        <p:grpSpPr>
          <a:xfrm>
            <a:off x="-48" y="-53"/>
            <a:ext cx="476261" cy="475997"/>
            <a:chOff x="-65" y="-71"/>
            <a:chExt cx="1270029" cy="1269324"/>
          </a:xfrm>
        </p:grpSpPr>
        <p:sp>
          <p:nvSpPr>
            <p:cNvPr id="149" name="Google Shape;149;p20"/>
            <p:cNvSpPr/>
            <p:nvPr/>
          </p:nvSpPr>
          <p:spPr>
            <a:xfrm>
              <a:off x="-62" y="243"/>
              <a:ext cx="1270026" cy="1269000"/>
            </a:xfrm>
            <a:custGeom>
              <a:rect b="b" l="l" r="r" t="t"/>
              <a:pathLst>
                <a:path extrusionOk="0" h="21600" w="21600">
                  <a:moveTo>
                    <a:pt x="20509" y="0"/>
                  </a:moveTo>
                  <a:lnTo>
                    <a:pt x="0" y="20508"/>
                  </a:lnTo>
                  <a:lnTo>
                    <a:pt x="0" y="21600"/>
                  </a:lnTo>
                  <a:lnTo>
                    <a:pt x="21600" y="21600"/>
                  </a:lnTo>
                  <a:lnTo>
                    <a:pt x="21600" y="0"/>
                  </a:lnTo>
                  <a:lnTo>
                    <a:pt x="20509" y="0"/>
                  </a:lnTo>
                  <a:close/>
                </a:path>
              </a:pathLst>
            </a:custGeom>
            <a:solidFill>
              <a:srgbClr val="DCDEE0"/>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50" name="Google Shape;150;p20"/>
            <p:cNvSpPr/>
            <p:nvPr/>
          </p:nvSpPr>
          <p:spPr>
            <a:xfrm rot="5400000">
              <a:off x="-65" y="-71"/>
              <a:ext cx="1269324" cy="1269324"/>
            </a:xfrm>
            <a:custGeom>
              <a:rect b="b" l="l" r="r" t="t"/>
              <a:pathLst>
                <a:path extrusionOk="0" h="21600" w="21600">
                  <a:moveTo>
                    <a:pt x="0" y="0"/>
                  </a:moveTo>
                  <a:lnTo>
                    <a:pt x="0" y="21600"/>
                  </a:lnTo>
                  <a:lnTo>
                    <a:pt x="21600" y="21600"/>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grpSp>
      <p:sp>
        <p:nvSpPr>
          <p:cNvPr id="151" name="Google Shape;151;p20"/>
          <p:cNvSpPr/>
          <p:nvPr/>
        </p:nvSpPr>
        <p:spPr>
          <a:xfrm>
            <a:off x="4202688" y="493814"/>
            <a:ext cx="738600" cy="1287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rgbClr val="0F1113"/>
              </a:buClr>
              <a:buSzPts val="800"/>
              <a:buFont typeface="Open Sans"/>
              <a:buNone/>
            </a:pPr>
            <a:r>
              <a:rPr b="1" lang="en" sz="800">
                <a:solidFill>
                  <a:srgbClr val="0F1113"/>
                </a:solidFill>
                <a:latin typeface="Open Sans"/>
                <a:ea typeface="Open Sans"/>
                <a:cs typeface="Open Sans"/>
                <a:sym typeface="Open Sans"/>
              </a:rPr>
              <a:t>SWAZM</a:t>
            </a:r>
            <a:endParaRPr sz="500"/>
          </a:p>
        </p:txBody>
      </p:sp>
      <p:sp>
        <p:nvSpPr>
          <p:cNvPr id="152" name="Google Shape;152;p20"/>
          <p:cNvSpPr/>
          <p:nvPr/>
        </p:nvSpPr>
        <p:spPr>
          <a:xfrm>
            <a:off x="2906068" y="677170"/>
            <a:ext cx="3331800" cy="309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686B73"/>
              </a:buClr>
              <a:buSzPts val="1800"/>
              <a:buFont typeface="Open Sans"/>
              <a:buNone/>
            </a:pPr>
            <a:r>
              <a:rPr lang="en" sz="1800">
                <a:solidFill>
                  <a:srgbClr val="686B73"/>
                </a:solidFill>
                <a:latin typeface="Open Sans"/>
                <a:ea typeface="Open Sans"/>
                <a:cs typeface="Open Sans"/>
                <a:sym typeface="Open Sans"/>
              </a:rPr>
              <a:t>Advantages</a:t>
            </a:r>
            <a:endParaRPr sz="500"/>
          </a:p>
        </p:txBody>
      </p:sp>
      <p:sp>
        <p:nvSpPr>
          <p:cNvPr id="153" name="Google Shape;153;p20"/>
          <p:cNvSpPr/>
          <p:nvPr/>
        </p:nvSpPr>
        <p:spPr>
          <a:xfrm>
            <a:off x="1640675" y="1666962"/>
            <a:ext cx="2147472" cy="2032614"/>
          </a:xfrm>
          <a:custGeom>
            <a:rect b="b" l="l" r="r" t="t"/>
            <a:pathLst>
              <a:path extrusionOk="0" h="21600" w="21600">
                <a:moveTo>
                  <a:pt x="19664" y="9972"/>
                </a:moveTo>
                <a:cubicBezTo>
                  <a:pt x="19902" y="9972"/>
                  <a:pt x="20140" y="10044"/>
                  <a:pt x="20377" y="10152"/>
                </a:cubicBezTo>
                <a:cubicBezTo>
                  <a:pt x="20615" y="10260"/>
                  <a:pt x="20785" y="10404"/>
                  <a:pt x="20955" y="10548"/>
                </a:cubicBezTo>
                <a:cubicBezTo>
                  <a:pt x="21125" y="10728"/>
                  <a:pt x="21260" y="10944"/>
                  <a:pt x="21396" y="11196"/>
                </a:cubicBezTo>
                <a:cubicBezTo>
                  <a:pt x="21498" y="11412"/>
                  <a:pt x="21566" y="11664"/>
                  <a:pt x="21600" y="11952"/>
                </a:cubicBezTo>
                <a:cubicBezTo>
                  <a:pt x="21600" y="13212"/>
                  <a:pt x="21600" y="13212"/>
                  <a:pt x="21600" y="13212"/>
                </a:cubicBezTo>
                <a:cubicBezTo>
                  <a:pt x="21600" y="13500"/>
                  <a:pt x="21566" y="13752"/>
                  <a:pt x="21464" y="14004"/>
                </a:cubicBezTo>
                <a:cubicBezTo>
                  <a:pt x="21362" y="14220"/>
                  <a:pt x="21226" y="14436"/>
                  <a:pt x="21091" y="14616"/>
                </a:cubicBezTo>
                <a:cubicBezTo>
                  <a:pt x="20887" y="14796"/>
                  <a:pt x="20717" y="14904"/>
                  <a:pt x="20479" y="15012"/>
                </a:cubicBezTo>
                <a:cubicBezTo>
                  <a:pt x="20275" y="15120"/>
                  <a:pt x="20004" y="15192"/>
                  <a:pt x="19766" y="15192"/>
                </a:cubicBezTo>
                <a:cubicBezTo>
                  <a:pt x="19019" y="15192"/>
                  <a:pt x="19019" y="15192"/>
                  <a:pt x="19019" y="15192"/>
                </a:cubicBezTo>
                <a:cubicBezTo>
                  <a:pt x="18849" y="15480"/>
                  <a:pt x="18713" y="15732"/>
                  <a:pt x="18543" y="15948"/>
                </a:cubicBezTo>
                <a:cubicBezTo>
                  <a:pt x="18374" y="16200"/>
                  <a:pt x="18204" y="16452"/>
                  <a:pt x="18000" y="16704"/>
                </a:cubicBezTo>
                <a:cubicBezTo>
                  <a:pt x="17762" y="16920"/>
                  <a:pt x="17558" y="17136"/>
                  <a:pt x="17355" y="17316"/>
                </a:cubicBezTo>
                <a:cubicBezTo>
                  <a:pt x="17117" y="17532"/>
                  <a:pt x="16879" y="17712"/>
                  <a:pt x="16608" y="17892"/>
                </a:cubicBezTo>
                <a:cubicBezTo>
                  <a:pt x="16879" y="18504"/>
                  <a:pt x="16879" y="18504"/>
                  <a:pt x="16879" y="18504"/>
                </a:cubicBezTo>
                <a:cubicBezTo>
                  <a:pt x="16981" y="18720"/>
                  <a:pt x="17049" y="18972"/>
                  <a:pt x="17049" y="19188"/>
                </a:cubicBezTo>
                <a:cubicBezTo>
                  <a:pt x="17049" y="19440"/>
                  <a:pt x="17015" y="19656"/>
                  <a:pt x="16981" y="19872"/>
                </a:cubicBezTo>
                <a:cubicBezTo>
                  <a:pt x="16879" y="20088"/>
                  <a:pt x="16777" y="20304"/>
                  <a:pt x="16608" y="20448"/>
                </a:cubicBezTo>
                <a:cubicBezTo>
                  <a:pt x="16472" y="20628"/>
                  <a:pt x="16302" y="20772"/>
                  <a:pt x="16098" y="20916"/>
                </a:cubicBezTo>
                <a:cubicBezTo>
                  <a:pt x="15113" y="21420"/>
                  <a:pt x="15113" y="21420"/>
                  <a:pt x="15113" y="21420"/>
                </a:cubicBezTo>
                <a:cubicBezTo>
                  <a:pt x="14977" y="21528"/>
                  <a:pt x="14875" y="21564"/>
                  <a:pt x="14774" y="21600"/>
                </a:cubicBezTo>
                <a:cubicBezTo>
                  <a:pt x="14638" y="21600"/>
                  <a:pt x="14502" y="21600"/>
                  <a:pt x="14366" y="21600"/>
                </a:cubicBezTo>
                <a:cubicBezTo>
                  <a:pt x="14196" y="21600"/>
                  <a:pt x="14060" y="21600"/>
                  <a:pt x="13891" y="21528"/>
                </a:cubicBezTo>
                <a:cubicBezTo>
                  <a:pt x="13721" y="21492"/>
                  <a:pt x="13585" y="21456"/>
                  <a:pt x="13483" y="21384"/>
                </a:cubicBezTo>
                <a:cubicBezTo>
                  <a:pt x="13313" y="21276"/>
                  <a:pt x="13211" y="21168"/>
                  <a:pt x="13109" y="21060"/>
                </a:cubicBezTo>
                <a:cubicBezTo>
                  <a:pt x="13008" y="20916"/>
                  <a:pt x="12906" y="20772"/>
                  <a:pt x="12804" y="20628"/>
                </a:cubicBezTo>
                <a:cubicBezTo>
                  <a:pt x="12362" y="19656"/>
                  <a:pt x="12362" y="19656"/>
                  <a:pt x="12362" y="19656"/>
                </a:cubicBezTo>
                <a:cubicBezTo>
                  <a:pt x="12260" y="19656"/>
                  <a:pt x="12125" y="19656"/>
                  <a:pt x="11989" y="19656"/>
                </a:cubicBezTo>
                <a:cubicBezTo>
                  <a:pt x="11853" y="19692"/>
                  <a:pt x="11751" y="19692"/>
                  <a:pt x="11615" y="19728"/>
                </a:cubicBezTo>
                <a:cubicBezTo>
                  <a:pt x="11479" y="19728"/>
                  <a:pt x="11343" y="19728"/>
                  <a:pt x="11208" y="19728"/>
                </a:cubicBezTo>
                <a:cubicBezTo>
                  <a:pt x="11072" y="19728"/>
                  <a:pt x="10936" y="19728"/>
                  <a:pt x="10834" y="19728"/>
                </a:cubicBezTo>
                <a:cubicBezTo>
                  <a:pt x="10630" y="19728"/>
                  <a:pt x="10392" y="19728"/>
                  <a:pt x="10189" y="19728"/>
                </a:cubicBezTo>
                <a:cubicBezTo>
                  <a:pt x="9985" y="19692"/>
                  <a:pt x="9815" y="19692"/>
                  <a:pt x="9611" y="19656"/>
                </a:cubicBezTo>
                <a:cubicBezTo>
                  <a:pt x="9408" y="19656"/>
                  <a:pt x="9238" y="19620"/>
                  <a:pt x="9034" y="19584"/>
                </a:cubicBezTo>
                <a:cubicBezTo>
                  <a:pt x="8830" y="19512"/>
                  <a:pt x="8660" y="19476"/>
                  <a:pt x="8491" y="19440"/>
                </a:cubicBezTo>
                <a:cubicBezTo>
                  <a:pt x="8151" y="20376"/>
                  <a:pt x="8151" y="20376"/>
                  <a:pt x="8151" y="20376"/>
                </a:cubicBezTo>
                <a:cubicBezTo>
                  <a:pt x="8117" y="20592"/>
                  <a:pt x="8015" y="20736"/>
                  <a:pt x="7913" y="20880"/>
                </a:cubicBezTo>
                <a:cubicBezTo>
                  <a:pt x="7777" y="21024"/>
                  <a:pt x="7675" y="21132"/>
                  <a:pt x="7540" y="21240"/>
                </a:cubicBezTo>
                <a:cubicBezTo>
                  <a:pt x="7404" y="21348"/>
                  <a:pt x="7234" y="21456"/>
                  <a:pt x="7098" y="21492"/>
                </a:cubicBezTo>
                <a:cubicBezTo>
                  <a:pt x="6928" y="21528"/>
                  <a:pt x="6725" y="21564"/>
                  <a:pt x="6521" y="21564"/>
                </a:cubicBezTo>
                <a:cubicBezTo>
                  <a:pt x="6453" y="21564"/>
                  <a:pt x="6351" y="21564"/>
                  <a:pt x="6283" y="21528"/>
                </a:cubicBezTo>
                <a:cubicBezTo>
                  <a:pt x="6181" y="21528"/>
                  <a:pt x="6079" y="21492"/>
                  <a:pt x="6011" y="21456"/>
                </a:cubicBezTo>
                <a:cubicBezTo>
                  <a:pt x="4925" y="21060"/>
                  <a:pt x="4925" y="21060"/>
                  <a:pt x="4925" y="21060"/>
                </a:cubicBezTo>
                <a:cubicBezTo>
                  <a:pt x="4687" y="20988"/>
                  <a:pt x="4517" y="20880"/>
                  <a:pt x="4347" y="20736"/>
                </a:cubicBezTo>
                <a:cubicBezTo>
                  <a:pt x="4177" y="20556"/>
                  <a:pt x="4042" y="20376"/>
                  <a:pt x="3974" y="20160"/>
                </a:cubicBezTo>
                <a:cubicBezTo>
                  <a:pt x="3838" y="19980"/>
                  <a:pt x="3770" y="19764"/>
                  <a:pt x="3770" y="19512"/>
                </a:cubicBezTo>
                <a:cubicBezTo>
                  <a:pt x="3736" y="19260"/>
                  <a:pt x="3804" y="19008"/>
                  <a:pt x="3872" y="18792"/>
                </a:cubicBezTo>
                <a:cubicBezTo>
                  <a:pt x="4313" y="17388"/>
                  <a:pt x="4313" y="17388"/>
                  <a:pt x="4313" y="17388"/>
                </a:cubicBezTo>
                <a:cubicBezTo>
                  <a:pt x="3940" y="17064"/>
                  <a:pt x="3600" y="16668"/>
                  <a:pt x="3294" y="16308"/>
                </a:cubicBezTo>
                <a:cubicBezTo>
                  <a:pt x="3023" y="15912"/>
                  <a:pt x="2751" y="15480"/>
                  <a:pt x="2547" y="15012"/>
                </a:cubicBezTo>
                <a:cubicBezTo>
                  <a:pt x="2309" y="14580"/>
                  <a:pt x="2140" y="14112"/>
                  <a:pt x="2038" y="13644"/>
                </a:cubicBezTo>
                <a:cubicBezTo>
                  <a:pt x="1936" y="13176"/>
                  <a:pt x="1902" y="12708"/>
                  <a:pt x="1902" y="12204"/>
                </a:cubicBezTo>
                <a:cubicBezTo>
                  <a:pt x="1902" y="12024"/>
                  <a:pt x="1902" y="11880"/>
                  <a:pt x="1902" y="11772"/>
                </a:cubicBezTo>
                <a:cubicBezTo>
                  <a:pt x="1902" y="11628"/>
                  <a:pt x="1902" y="11520"/>
                  <a:pt x="1936" y="11340"/>
                </a:cubicBezTo>
                <a:cubicBezTo>
                  <a:pt x="1936" y="11232"/>
                  <a:pt x="1936" y="11088"/>
                  <a:pt x="1970" y="10980"/>
                </a:cubicBezTo>
                <a:cubicBezTo>
                  <a:pt x="2004" y="10836"/>
                  <a:pt x="2038" y="10728"/>
                  <a:pt x="2072" y="10584"/>
                </a:cubicBezTo>
                <a:cubicBezTo>
                  <a:pt x="1630" y="10404"/>
                  <a:pt x="1257" y="10188"/>
                  <a:pt x="985" y="9972"/>
                </a:cubicBezTo>
                <a:cubicBezTo>
                  <a:pt x="713" y="9720"/>
                  <a:pt x="475" y="9504"/>
                  <a:pt x="340" y="9288"/>
                </a:cubicBezTo>
                <a:cubicBezTo>
                  <a:pt x="204" y="9036"/>
                  <a:pt x="102" y="8784"/>
                  <a:pt x="68" y="8568"/>
                </a:cubicBezTo>
                <a:cubicBezTo>
                  <a:pt x="0" y="8352"/>
                  <a:pt x="0" y="8172"/>
                  <a:pt x="0" y="8028"/>
                </a:cubicBezTo>
                <a:cubicBezTo>
                  <a:pt x="0" y="7740"/>
                  <a:pt x="34" y="7452"/>
                  <a:pt x="136" y="7200"/>
                </a:cubicBezTo>
                <a:cubicBezTo>
                  <a:pt x="204" y="6948"/>
                  <a:pt x="340" y="6696"/>
                  <a:pt x="509" y="6480"/>
                </a:cubicBezTo>
                <a:cubicBezTo>
                  <a:pt x="679" y="6264"/>
                  <a:pt x="849" y="6048"/>
                  <a:pt x="1053" y="5868"/>
                </a:cubicBezTo>
                <a:cubicBezTo>
                  <a:pt x="1257" y="5724"/>
                  <a:pt x="1460" y="5580"/>
                  <a:pt x="1698" y="5544"/>
                </a:cubicBezTo>
                <a:cubicBezTo>
                  <a:pt x="1936" y="6300"/>
                  <a:pt x="1936" y="6300"/>
                  <a:pt x="1936" y="6300"/>
                </a:cubicBezTo>
                <a:cubicBezTo>
                  <a:pt x="1800" y="6336"/>
                  <a:pt x="1698" y="6444"/>
                  <a:pt x="1528" y="6552"/>
                </a:cubicBezTo>
                <a:cubicBezTo>
                  <a:pt x="1392" y="6660"/>
                  <a:pt x="1257" y="6804"/>
                  <a:pt x="1121" y="6984"/>
                </a:cubicBezTo>
                <a:cubicBezTo>
                  <a:pt x="1019" y="7128"/>
                  <a:pt x="917" y="7308"/>
                  <a:pt x="849" y="7488"/>
                </a:cubicBezTo>
                <a:cubicBezTo>
                  <a:pt x="781" y="7704"/>
                  <a:pt x="747" y="7884"/>
                  <a:pt x="747" y="8100"/>
                </a:cubicBezTo>
                <a:cubicBezTo>
                  <a:pt x="747" y="8316"/>
                  <a:pt x="781" y="8496"/>
                  <a:pt x="849" y="8640"/>
                </a:cubicBezTo>
                <a:cubicBezTo>
                  <a:pt x="917" y="8820"/>
                  <a:pt x="1019" y="8964"/>
                  <a:pt x="1121" y="9108"/>
                </a:cubicBezTo>
                <a:cubicBezTo>
                  <a:pt x="1291" y="9252"/>
                  <a:pt x="1460" y="9396"/>
                  <a:pt x="1630" y="9504"/>
                </a:cubicBezTo>
                <a:cubicBezTo>
                  <a:pt x="1834" y="9648"/>
                  <a:pt x="2072" y="9756"/>
                  <a:pt x="2343" y="9864"/>
                </a:cubicBezTo>
                <a:cubicBezTo>
                  <a:pt x="2479" y="9468"/>
                  <a:pt x="2649" y="9108"/>
                  <a:pt x="2887" y="8784"/>
                </a:cubicBezTo>
                <a:cubicBezTo>
                  <a:pt x="3091" y="8424"/>
                  <a:pt x="3362" y="8100"/>
                  <a:pt x="3600" y="7776"/>
                </a:cubicBezTo>
                <a:cubicBezTo>
                  <a:pt x="3872" y="7488"/>
                  <a:pt x="4177" y="7164"/>
                  <a:pt x="4483" y="6876"/>
                </a:cubicBezTo>
                <a:cubicBezTo>
                  <a:pt x="4823" y="6624"/>
                  <a:pt x="5162" y="6372"/>
                  <a:pt x="5502" y="6156"/>
                </a:cubicBezTo>
                <a:cubicBezTo>
                  <a:pt x="5366" y="5976"/>
                  <a:pt x="5230" y="5796"/>
                  <a:pt x="5094" y="5616"/>
                </a:cubicBezTo>
                <a:cubicBezTo>
                  <a:pt x="4958" y="5400"/>
                  <a:pt x="4857" y="5184"/>
                  <a:pt x="4755" y="4968"/>
                </a:cubicBezTo>
                <a:cubicBezTo>
                  <a:pt x="4687" y="4752"/>
                  <a:pt x="4653" y="4536"/>
                  <a:pt x="4585" y="4284"/>
                </a:cubicBezTo>
                <a:cubicBezTo>
                  <a:pt x="4517" y="4068"/>
                  <a:pt x="4483" y="3816"/>
                  <a:pt x="4483" y="3564"/>
                </a:cubicBezTo>
                <a:cubicBezTo>
                  <a:pt x="4483" y="3060"/>
                  <a:pt x="4585" y="2592"/>
                  <a:pt x="4755" y="2160"/>
                </a:cubicBezTo>
                <a:cubicBezTo>
                  <a:pt x="4925" y="1728"/>
                  <a:pt x="5196" y="1332"/>
                  <a:pt x="5502" y="1044"/>
                </a:cubicBezTo>
                <a:cubicBezTo>
                  <a:pt x="5808" y="720"/>
                  <a:pt x="6147" y="468"/>
                  <a:pt x="6589" y="288"/>
                </a:cubicBezTo>
                <a:cubicBezTo>
                  <a:pt x="6996" y="108"/>
                  <a:pt x="7438" y="0"/>
                  <a:pt x="7913" y="0"/>
                </a:cubicBezTo>
                <a:cubicBezTo>
                  <a:pt x="8389" y="0"/>
                  <a:pt x="8830" y="108"/>
                  <a:pt x="9238" y="288"/>
                </a:cubicBezTo>
                <a:cubicBezTo>
                  <a:pt x="9645" y="468"/>
                  <a:pt x="10019" y="720"/>
                  <a:pt x="10325" y="1044"/>
                </a:cubicBezTo>
                <a:cubicBezTo>
                  <a:pt x="10630" y="1332"/>
                  <a:pt x="10868" y="1728"/>
                  <a:pt x="11038" y="2160"/>
                </a:cubicBezTo>
                <a:cubicBezTo>
                  <a:pt x="11208" y="2592"/>
                  <a:pt x="11309" y="3060"/>
                  <a:pt x="11309" y="3564"/>
                </a:cubicBezTo>
                <a:cubicBezTo>
                  <a:pt x="11309" y="3780"/>
                  <a:pt x="11275" y="3996"/>
                  <a:pt x="11275" y="4140"/>
                </a:cubicBezTo>
                <a:cubicBezTo>
                  <a:pt x="11242" y="4320"/>
                  <a:pt x="11208" y="4500"/>
                  <a:pt x="11174" y="4644"/>
                </a:cubicBezTo>
                <a:cubicBezTo>
                  <a:pt x="11275" y="4680"/>
                  <a:pt x="11411" y="4680"/>
                  <a:pt x="11547" y="4680"/>
                </a:cubicBezTo>
                <a:cubicBezTo>
                  <a:pt x="11683" y="4680"/>
                  <a:pt x="11819" y="4716"/>
                  <a:pt x="11955" y="4752"/>
                </a:cubicBezTo>
                <a:cubicBezTo>
                  <a:pt x="12091" y="4752"/>
                  <a:pt x="12226" y="4752"/>
                  <a:pt x="12362" y="4788"/>
                </a:cubicBezTo>
                <a:cubicBezTo>
                  <a:pt x="12464" y="4824"/>
                  <a:pt x="12600" y="4860"/>
                  <a:pt x="12736" y="4860"/>
                </a:cubicBezTo>
                <a:cubicBezTo>
                  <a:pt x="12940" y="4500"/>
                  <a:pt x="13177" y="4176"/>
                  <a:pt x="13449" y="3852"/>
                </a:cubicBezTo>
                <a:cubicBezTo>
                  <a:pt x="13721" y="3564"/>
                  <a:pt x="14060" y="3312"/>
                  <a:pt x="14400" y="3096"/>
                </a:cubicBezTo>
                <a:cubicBezTo>
                  <a:pt x="14740" y="2844"/>
                  <a:pt x="15079" y="2628"/>
                  <a:pt x="15453" y="2484"/>
                </a:cubicBezTo>
                <a:cubicBezTo>
                  <a:pt x="15860" y="2340"/>
                  <a:pt x="16234" y="2232"/>
                  <a:pt x="16608" y="2196"/>
                </a:cubicBezTo>
                <a:cubicBezTo>
                  <a:pt x="16540" y="2520"/>
                  <a:pt x="16438" y="2808"/>
                  <a:pt x="16370" y="3060"/>
                </a:cubicBezTo>
                <a:cubicBezTo>
                  <a:pt x="16302" y="3348"/>
                  <a:pt x="16234" y="3600"/>
                  <a:pt x="16166" y="3888"/>
                </a:cubicBezTo>
                <a:cubicBezTo>
                  <a:pt x="16098" y="4176"/>
                  <a:pt x="16064" y="4500"/>
                  <a:pt x="16064" y="4824"/>
                </a:cubicBezTo>
                <a:cubicBezTo>
                  <a:pt x="16030" y="5184"/>
                  <a:pt x="16030" y="5616"/>
                  <a:pt x="16030" y="6156"/>
                </a:cubicBezTo>
                <a:cubicBezTo>
                  <a:pt x="16404" y="6408"/>
                  <a:pt x="16743" y="6660"/>
                  <a:pt x="17083" y="6948"/>
                </a:cubicBezTo>
                <a:cubicBezTo>
                  <a:pt x="17423" y="7236"/>
                  <a:pt x="17728" y="7524"/>
                  <a:pt x="18000" y="7848"/>
                </a:cubicBezTo>
                <a:cubicBezTo>
                  <a:pt x="18238" y="8136"/>
                  <a:pt x="18475" y="8496"/>
                  <a:pt x="18679" y="8856"/>
                </a:cubicBezTo>
                <a:cubicBezTo>
                  <a:pt x="18883" y="9216"/>
                  <a:pt x="19087" y="9576"/>
                  <a:pt x="19223" y="9972"/>
                </a:cubicBezTo>
                <a:lnTo>
                  <a:pt x="19664" y="9972"/>
                </a:lnTo>
                <a:close/>
                <a:moveTo>
                  <a:pt x="20717" y="13212"/>
                </a:moveTo>
                <a:cubicBezTo>
                  <a:pt x="20717" y="11952"/>
                  <a:pt x="20717" y="11952"/>
                  <a:pt x="20717" y="11952"/>
                </a:cubicBezTo>
                <a:cubicBezTo>
                  <a:pt x="20717" y="11808"/>
                  <a:pt x="20683" y="11664"/>
                  <a:pt x="20649" y="11520"/>
                </a:cubicBezTo>
                <a:cubicBezTo>
                  <a:pt x="20581" y="11376"/>
                  <a:pt x="20513" y="11232"/>
                  <a:pt x="20411" y="11124"/>
                </a:cubicBezTo>
                <a:cubicBezTo>
                  <a:pt x="20343" y="11016"/>
                  <a:pt x="20208" y="10944"/>
                  <a:pt x="20072" y="10872"/>
                </a:cubicBezTo>
                <a:cubicBezTo>
                  <a:pt x="19970" y="10800"/>
                  <a:pt x="19800" y="10800"/>
                  <a:pt x="19664" y="10800"/>
                </a:cubicBezTo>
                <a:cubicBezTo>
                  <a:pt x="18679" y="10800"/>
                  <a:pt x="18679" y="10800"/>
                  <a:pt x="18679" y="10800"/>
                </a:cubicBezTo>
                <a:cubicBezTo>
                  <a:pt x="18509" y="10260"/>
                  <a:pt x="18509" y="10260"/>
                  <a:pt x="18509" y="10260"/>
                </a:cubicBezTo>
                <a:cubicBezTo>
                  <a:pt x="18408" y="9936"/>
                  <a:pt x="18238" y="9612"/>
                  <a:pt x="18068" y="9288"/>
                </a:cubicBezTo>
                <a:cubicBezTo>
                  <a:pt x="17864" y="8964"/>
                  <a:pt x="17626" y="8676"/>
                  <a:pt x="17355" y="8352"/>
                </a:cubicBezTo>
                <a:cubicBezTo>
                  <a:pt x="17117" y="8064"/>
                  <a:pt x="16879" y="7812"/>
                  <a:pt x="16574" y="7560"/>
                </a:cubicBezTo>
                <a:cubicBezTo>
                  <a:pt x="16268" y="7308"/>
                  <a:pt x="15962" y="7056"/>
                  <a:pt x="15589" y="6840"/>
                </a:cubicBezTo>
                <a:cubicBezTo>
                  <a:pt x="15249" y="6552"/>
                  <a:pt x="15249" y="6552"/>
                  <a:pt x="15249" y="6552"/>
                </a:cubicBezTo>
                <a:cubicBezTo>
                  <a:pt x="15249" y="6156"/>
                  <a:pt x="15249" y="6156"/>
                  <a:pt x="15249" y="6156"/>
                </a:cubicBezTo>
                <a:cubicBezTo>
                  <a:pt x="15249" y="5796"/>
                  <a:pt x="15249" y="5508"/>
                  <a:pt x="15249" y="5220"/>
                </a:cubicBezTo>
                <a:cubicBezTo>
                  <a:pt x="15283" y="4968"/>
                  <a:pt x="15317" y="4716"/>
                  <a:pt x="15317" y="4500"/>
                </a:cubicBezTo>
                <a:cubicBezTo>
                  <a:pt x="15317" y="4284"/>
                  <a:pt x="15351" y="4068"/>
                  <a:pt x="15385" y="3888"/>
                </a:cubicBezTo>
                <a:cubicBezTo>
                  <a:pt x="15419" y="3708"/>
                  <a:pt x="15453" y="3528"/>
                  <a:pt x="15521" y="3348"/>
                </a:cubicBezTo>
                <a:cubicBezTo>
                  <a:pt x="15283" y="3420"/>
                  <a:pt x="15045" y="3528"/>
                  <a:pt x="14842" y="3672"/>
                </a:cubicBezTo>
                <a:cubicBezTo>
                  <a:pt x="14638" y="3816"/>
                  <a:pt x="14434" y="3960"/>
                  <a:pt x="14264" y="4140"/>
                </a:cubicBezTo>
                <a:cubicBezTo>
                  <a:pt x="14094" y="4284"/>
                  <a:pt x="13925" y="4464"/>
                  <a:pt x="13789" y="4680"/>
                </a:cubicBezTo>
                <a:cubicBezTo>
                  <a:pt x="13653" y="4860"/>
                  <a:pt x="13517" y="5076"/>
                  <a:pt x="13381" y="5256"/>
                </a:cubicBezTo>
                <a:cubicBezTo>
                  <a:pt x="13109" y="5724"/>
                  <a:pt x="13109" y="5724"/>
                  <a:pt x="13109" y="5724"/>
                </a:cubicBezTo>
                <a:cubicBezTo>
                  <a:pt x="12600" y="5616"/>
                  <a:pt x="12600" y="5616"/>
                  <a:pt x="12600" y="5616"/>
                </a:cubicBezTo>
                <a:cubicBezTo>
                  <a:pt x="12430" y="5580"/>
                  <a:pt x="12294" y="5580"/>
                  <a:pt x="12125" y="5544"/>
                </a:cubicBezTo>
                <a:cubicBezTo>
                  <a:pt x="11955" y="5544"/>
                  <a:pt x="11819" y="5544"/>
                  <a:pt x="11649" y="5544"/>
                </a:cubicBezTo>
                <a:cubicBezTo>
                  <a:pt x="11513" y="5508"/>
                  <a:pt x="11343" y="5472"/>
                  <a:pt x="11208" y="5472"/>
                </a:cubicBezTo>
                <a:cubicBezTo>
                  <a:pt x="11038" y="5472"/>
                  <a:pt x="10868" y="5472"/>
                  <a:pt x="10732" y="5472"/>
                </a:cubicBezTo>
                <a:cubicBezTo>
                  <a:pt x="9611" y="5472"/>
                  <a:pt x="8558" y="5652"/>
                  <a:pt x="7608" y="6012"/>
                </a:cubicBezTo>
                <a:cubicBezTo>
                  <a:pt x="6623" y="6336"/>
                  <a:pt x="5774" y="6840"/>
                  <a:pt x="5026" y="7452"/>
                </a:cubicBezTo>
                <a:cubicBezTo>
                  <a:pt x="4279" y="8064"/>
                  <a:pt x="3702" y="8748"/>
                  <a:pt x="3294" y="9576"/>
                </a:cubicBezTo>
                <a:cubicBezTo>
                  <a:pt x="2853" y="10368"/>
                  <a:pt x="2649" y="11268"/>
                  <a:pt x="2649" y="12204"/>
                </a:cubicBezTo>
                <a:cubicBezTo>
                  <a:pt x="2649" y="12636"/>
                  <a:pt x="2683" y="13032"/>
                  <a:pt x="2785" y="13464"/>
                </a:cubicBezTo>
                <a:cubicBezTo>
                  <a:pt x="2853" y="13860"/>
                  <a:pt x="2989" y="14256"/>
                  <a:pt x="3158" y="14616"/>
                </a:cubicBezTo>
                <a:cubicBezTo>
                  <a:pt x="3362" y="15048"/>
                  <a:pt x="3600" y="15408"/>
                  <a:pt x="3872" y="15768"/>
                </a:cubicBezTo>
                <a:cubicBezTo>
                  <a:pt x="4143" y="16092"/>
                  <a:pt x="4449" y="16416"/>
                  <a:pt x="4823" y="16740"/>
                </a:cubicBezTo>
                <a:cubicBezTo>
                  <a:pt x="5264" y="17100"/>
                  <a:pt x="5264" y="17100"/>
                  <a:pt x="5264" y="17100"/>
                </a:cubicBezTo>
                <a:cubicBezTo>
                  <a:pt x="5026" y="17640"/>
                  <a:pt x="5026" y="17640"/>
                  <a:pt x="5026" y="17640"/>
                </a:cubicBezTo>
                <a:cubicBezTo>
                  <a:pt x="4585" y="19080"/>
                  <a:pt x="4585" y="19080"/>
                  <a:pt x="4585" y="19080"/>
                </a:cubicBezTo>
                <a:cubicBezTo>
                  <a:pt x="4551" y="19188"/>
                  <a:pt x="4551" y="19332"/>
                  <a:pt x="4551" y="19440"/>
                </a:cubicBezTo>
                <a:cubicBezTo>
                  <a:pt x="4551" y="19584"/>
                  <a:pt x="4585" y="19692"/>
                  <a:pt x="4619" y="19836"/>
                </a:cubicBezTo>
                <a:cubicBezTo>
                  <a:pt x="4687" y="19944"/>
                  <a:pt x="4755" y="20052"/>
                  <a:pt x="4857" y="20124"/>
                </a:cubicBezTo>
                <a:cubicBezTo>
                  <a:pt x="4925" y="20196"/>
                  <a:pt x="5026" y="20268"/>
                  <a:pt x="5162" y="20340"/>
                </a:cubicBezTo>
                <a:cubicBezTo>
                  <a:pt x="6215" y="20736"/>
                  <a:pt x="6215" y="20736"/>
                  <a:pt x="6215" y="20736"/>
                </a:cubicBezTo>
                <a:cubicBezTo>
                  <a:pt x="6249" y="20736"/>
                  <a:pt x="6283" y="20772"/>
                  <a:pt x="6351" y="20772"/>
                </a:cubicBezTo>
                <a:cubicBezTo>
                  <a:pt x="6419" y="20772"/>
                  <a:pt x="6487" y="20772"/>
                  <a:pt x="6521" y="20772"/>
                </a:cubicBezTo>
                <a:cubicBezTo>
                  <a:pt x="6725" y="20772"/>
                  <a:pt x="6928" y="20700"/>
                  <a:pt x="7098" y="20592"/>
                </a:cubicBezTo>
                <a:cubicBezTo>
                  <a:pt x="7234" y="20448"/>
                  <a:pt x="7370" y="20304"/>
                  <a:pt x="7404" y="20124"/>
                </a:cubicBezTo>
                <a:cubicBezTo>
                  <a:pt x="7709" y="19188"/>
                  <a:pt x="7709" y="19188"/>
                  <a:pt x="7709" y="19188"/>
                </a:cubicBezTo>
                <a:cubicBezTo>
                  <a:pt x="7913" y="18504"/>
                  <a:pt x="7913" y="18504"/>
                  <a:pt x="7913" y="18504"/>
                </a:cubicBezTo>
                <a:cubicBezTo>
                  <a:pt x="8558" y="18648"/>
                  <a:pt x="8558" y="18648"/>
                  <a:pt x="8558" y="18648"/>
                </a:cubicBezTo>
                <a:cubicBezTo>
                  <a:pt x="8728" y="18684"/>
                  <a:pt x="8932" y="18720"/>
                  <a:pt x="9102" y="18756"/>
                </a:cubicBezTo>
                <a:cubicBezTo>
                  <a:pt x="9272" y="18792"/>
                  <a:pt x="9442" y="18828"/>
                  <a:pt x="9611" y="18864"/>
                </a:cubicBezTo>
                <a:cubicBezTo>
                  <a:pt x="9849" y="18864"/>
                  <a:pt x="10019" y="18900"/>
                  <a:pt x="10189" y="18900"/>
                </a:cubicBezTo>
                <a:cubicBezTo>
                  <a:pt x="10392" y="18900"/>
                  <a:pt x="10562" y="18900"/>
                  <a:pt x="10732" y="18900"/>
                </a:cubicBezTo>
                <a:cubicBezTo>
                  <a:pt x="10970" y="18900"/>
                  <a:pt x="11208" y="18900"/>
                  <a:pt x="11445" y="18864"/>
                </a:cubicBezTo>
                <a:cubicBezTo>
                  <a:pt x="11683" y="18864"/>
                  <a:pt x="11921" y="18828"/>
                  <a:pt x="12192" y="18792"/>
                </a:cubicBezTo>
                <a:cubicBezTo>
                  <a:pt x="12736" y="18720"/>
                  <a:pt x="12736" y="18720"/>
                  <a:pt x="12736" y="18720"/>
                </a:cubicBezTo>
                <a:cubicBezTo>
                  <a:pt x="12974" y="19224"/>
                  <a:pt x="12974" y="19224"/>
                  <a:pt x="12974" y="19224"/>
                </a:cubicBezTo>
                <a:cubicBezTo>
                  <a:pt x="13415" y="20196"/>
                  <a:pt x="13415" y="20196"/>
                  <a:pt x="13415" y="20196"/>
                </a:cubicBezTo>
                <a:cubicBezTo>
                  <a:pt x="13517" y="20376"/>
                  <a:pt x="13653" y="20520"/>
                  <a:pt x="13789" y="20628"/>
                </a:cubicBezTo>
                <a:cubicBezTo>
                  <a:pt x="13925" y="20736"/>
                  <a:pt x="14094" y="20772"/>
                  <a:pt x="14264" y="20772"/>
                </a:cubicBezTo>
                <a:cubicBezTo>
                  <a:pt x="14366" y="20772"/>
                  <a:pt x="14434" y="20772"/>
                  <a:pt x="14502" y="20736"/>
                </a:cubicBezTo>
                <a:cubicBezTo>
                  <a:pt x="14604" y="20736"/>
                  <a:pt x="14638" y="20700"/>
                  <a:pt x="14706" y="20664"/>
                </a:cubicBezTo>
                <a:cubicBezTo>
                  <a:pt x="15691" y="20196"/>
                  <a:pt x="15691" y="20196"/>
                  <a:pt x="15691" y="20196"/>
                </a:cubicBezTo>
                <a:cubicBezTo>
                  <a:pt x="15792" y="20160"/>
                  <a:pt x="15894" y="20052"/>
                  <a:pt x="15996" y="19944"/>
                </a:cubicBezTo>
                <a:cubicBezTo>
                  <a:pt x="16098" y="19836"/>
                  <a:pt x="16132" y="19728"/>
                  <a:pt x="16166" y="19584"/>
                </a:cubicBezTo>
                <a:cubicBezTo>
                  <a:pt x="16234" y="19476"/>
                  <a:pt x="16268" y="19332"/>
                  <a:pt x="16234" y="19188"/>
                </a:cubicBezTo>
                <a:cubicBezTo>
                  <a:pt x="16234" y="19044"/>
                  <a:pt x="16200" y="18936"/>
                  <a:pt x="16132" y="18864"/>
                </a:cubicBezTo>
                <a:cubicBezTo>
                  <a:pt x="15860" y="18252"/>
                  <a:pt x="15860" y="18252"/>
                  <a:pt x="15860" y="18252"/>
                </a:cubicBezTo>
                <a:cubicBezTo>
                  <a:pt x="15555" y="17640"/>
                  <a:pt x="15555" y="17640"/>
                  <a:pt x="15555" y="17640"/>
                </a:cubicBezTo>
                <a:cubicBezTo>
                  <a:pt x="16098" y="17208"/>
                  <a:pt x="16098" y="17208"/>
                  <a:pt x="16098" y="17208"/>
                </a:cubicBezTo>
                <a:cubicBezTo>
                  <a:pt x="16336" y="17064"/>
                  <a:pt x="16540" y="16884"/>
                  <a:pt x="16743" y="16704"/>
                </a:cubicBezTo>
                <a:cubicBezTo>
                  <a:pt x="16947" y="16488"/>
                  <a:pt x="17151" y="16308"/>
                  <a:pt x="17321" y="16092"/>
                </a:cubicBezTo>
                <a:cubicBezTo>
                  <a:pt x="17491" y="15876"/>
                  <a:pt x="17660" y="15696"/>
                  <a:pt x="17796" y="15480"/>
                </a:cubicBezTo>
                <a:cubicBezTo>
                  <a:pt x="17966" y="15264"/>
                  <a:pt x="18102" y="15012"/>
                  <a:pt x="18204" y="14760"/>
                </a:cubicBezTo>
                <a:cubicBezTo>
                  <a:pt x="18442" y="14400"/>
                  <a:pt x="18442" y="14400"/>
                  <a:pt x="18442" y="14400"/>
                </a:cubicBezTo>
                <a:cubicBezTo>
                  <a:pt x="19664" y="14400"/>
                  <a:pt x="19664" y="14400"/>
                  <a:pt x="19664" y="14400"/>
                </a:cubicBezTo>
                <a:cubicBezTo>
                  <a:pt x="19800" y="14400"/>
                  <a:pt x="19970" y="14364"/>
                  <a:pt x="20072" y="14292"/>
                </a:cubicBezTo>
                <a:cubicBezTo>
                  <a:pt x="20208" y="14220"/>
                  <a:pt x="20343" y="14148"/>
                  <a:pt x="20411" y="14076"/>
                </a:cubicBezTo>
                <a:cubicBezTo>
                  <a:pt x="20513" y="13932"/>
                  <a:pt x="20581" y="13824"/>
                  <a:pt x="20649" y="13680"/>
                </a:cubicBezTo>
                <a:cubicBezTo>
                  <a:pt x="20683" y="13536"/>
                  <a:pt x="20717" y="13392"/>
                  <a:pt x="20717" y="13212"/>
                </a:cubicBezTo>
                <a:close/>
                <a:moveTo>
                  <a:pt x="5264" y="3564"/>
                </a:moveTo>
                <a:cubicBezTo>
                  <a:pt x="5264" y="3780"/>
                  <a:pt x="5264" y="3996"/>
                  <a:pt x="5332" y="4212"/>
                </a:cubicBezTo>
                <a:cubicBezTo>
                  <a:pt x="5400" y="4392"/>
                  <a:pt x="5468" y="4608"/>
                  <a:pt x="5502" y="4788"/>
                </a:cubicBezTo>
                <a:cubicBezTo>
                  <a:pt x="5604" y="4968"/>
                  <a:pt x="5706" y="5148"/>
                  <a:pt x="5808" y="5292"/>
                </a:cubicBezTo>
                <a:cubicBezTo>
                  <a:pt x="5943" y="5472"/>
                  <a:pt x="6079" y="5580"/>
                  <a:pt x="6215" y="5724"/>
                </a:cubicBezTo>
                <a:cubicBezTo>
                  <a:pt x="6521" y="5580"/>
                  <a:pt x="6826" y="5472"/>
                  <a:pt x="7166" y="5364"/>
                </a:cubicBezTo>
                <a:cubicBezTo>
                  <a:pt x="7472" y="5220"/>
                  <a:pt x="7811" y="5112"/>
                  <a:pt x="8151" y="5004"/>
                </a:cubicBezTo>
                <a:cubicBezTo>
                  <a:pt x="8491" y="4932"/>
                  <a:pt x="8830" y="4860"/>
                  <a:pt x="9204" y="4824"/>
                </a:cubicBezTo>
                <a:cubicBezTo>
                  <a:pt x="9577" y="4752"/>
                  <a:pt x="9951" y="4716"/>
                  <a:pt x="10325" y="4680"/>
                </a:cubicBezTo>
                <a:cubicBezTo>
                  <a:pt x="10392" y="4536"/>
                  <a:pt x="10460" y="4356"/>
                  <a:pt x="10494" y="4176"/>
                </a:cubicBezTo>
                <a:cubicBezTo>
                  <a:pt x="10528" y="3996"/>
                  <a:pt x="10562" y="3780"/>
                  <a:pt x="10562" y="3564"/>
                </a:cubicBezTo>
                <a:cubicBezTo>
                  <a:pt x="10562" y="3204"/>
                  <a:pt x="10494" y="2844"/>
                  <a:pt x="10358" y="2484"/>
                </a:cubicBezTo>
                <a:cubicBezTo>
                  <a:pt x="10223" y="2160"/>
                  <a:pt x="10053" y="1836"/>
                  <a:pt x="9815" y="1584"/>
                </a:cubicBezTo>
                <a:cubicBezTo>
                  <a:pt x="9543" y="1332"/>
                  <a:pt x="9238" y="1152"/>
                  <a:pt x="8932" y="1008"/>
                </a:cubicBezTo>
                <a:cubicBezTo>
                  <a:pt x="8626" y="864"/>
                  <a:pt x="8287" y="792"/>
                  <a:pt x="7913" y="792"/>
                </a:cubicBezTo>
                <a:cubicBezTo>
                  <a:pt x="7540" y="792"/>
                  <a:pt x="7200" y="864"/>
                  <a:pt x="6894" y="1008"/>
                </a:cubicBezTo>
                <a:cubicBezTo>
                  <a:pt x="6555" y="1152"/>
                  <a:pt x="6283" y="1332"/>
                  <a:pt x="6045" y="1584"/>
                </a:cubicBezTo>
                <a:cubicBezTo>
                  <a:pt x="5808" y="1836"/>
                  <a:pt x="5604" y="2160"/>
                  <a:pt x="5468" y="2484"/>
                </a:cubicBezTo>
                <a:cubicBezTo>
                  <a:pt x="5332" y="2844"/>
                  <a:pt x="5264" y="3204"/>
                  <a:pt x="5264" y="3564"/>
                </a:cubicBezTo>
                <a:close/>
                <a:moveTo>
                  <a:pt x="16574" y="10584"/>
                </a:moveTo>
                <a:cubicBezTo>
                  <a:pt x="16574" y="10440"/>
                  <a:pt x="16540" y="10296"/>
                  <a:pt x="16506" y="10188"/>
                </a:cubicBezTo>
                <a:cubicBezTo>
                  <a:pt x="16472" y="10080"/>
                  <a:pt x="16404" y="9972"/>
                  <a:pt x="16302" y="9900"/>
                </a:cubicBezTo>
                <a:cubicBezTo>
                  <a:pt x="16200" y="9792"/>
                  <a:pt x="16132" y="9720"/>
                  <a:pt x="16030" y="9648"/>
                </a:cubicBezTo>
                <a:cubicBezTo>
                  <a:pt x="15928" y="9612"/>
                  <a:pt x="15792" y="9576"/>
                  <a:pt x="15657" y="9576"/>
                </a:cubicBezTo>
                <a:cubicBezTo>
                  <a:pt x="15521" y="9576"/>
                  <a:pt x="15419" y="9612"/>
                  <a:pt x="15283" y="9648"/>
                </a:cubicBezTo>
                <a:cubicBezTo>
                  <a:pt x="15181" y="9720"/>
                  <a:pt x="15079" y="9792"/>
                  <a:pt x="14977" y="9900"/>
                </a:cubicBezTo>
                <a:cubicBezTo>
                  <a:pt x="14875" y="9972"/>
                  <a:pt x="14808" y="10080"/>
                  <a:pt x="14774" y="10188"/>
                </a:cubicBezTo>
                <a:cubicBezTo>
                  <a:pt x="14740" y="10296"/>
                  <a:pt x="14706" y="10440"/>
                  <a:pt x="14706" y="10584"/>
                </a:cubicBezTo>
                <a:cubicBezTo>
                  <a:pt x="14706" y="10728"/>
                  <a:pt x="14740" y="10836"/>
                  <a:pt x="14774" y="10980"/>
                </a:cubicBezTo>
                <a:cubicBezTo>
                  <a:pt x="14808" y="11088"/>
                  <a:pt x="14875" y="11196"/>
                  <a:pt x="14977" y="11304"/>
                </a:cubicBezTo>
                <a:cubicBezTo>
                  <a:pt x="15079" y="11376"/>
                  <a:pt x="15181" y="11448"/>
                  <a:pt x="15283" y="11520"/>
                </a:cubicBezTo>
                <a:cubicBezTo>
                  <a:pt x="15419" y="11556"/>
                  <a:pt x="15521" y="11592"/>
                  <a:pt x="15657" y="11592"/>
                </a:cubicBezTo>
                <a:cubicBezTo>
                  <a:pt x="15792" y="11592"/>
                  <a:pt x="15928" y="11556"/>
                  <a:pt x="16030" y="11520"/>
                </a:cubicBezTo>
                <a:cubicBezTo>
                  <a:pt x="16132" y="11448"/>
                  <a:pt x="16200" y="11376"/>
                  <a:pt x="16302" y="11304"/>
                </a:cubicBezTo>
                <a:cubicBezTo>
                  <a:pt x="16404" y="11196"/>
                  <a:pt x="16472" y="11088"/>
                  <a:pt x="16506" y="10980"/>
                </a:cubicBezTo>
                <a:cubicBezTo>
                  <a:pt x="16540" y="10836"/>
                  <a:pt x="16574" y="10728"/>
                  <a:pt x="16574" y="10584"/>
                </a:cubicBezTo>
                <a:close/>
              </a:path>
            </a:pathLst>
          </a:custGeom>
          <a:solidFill>
            <a:srgbClr val="2C2F37"/>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54" name="Google Shape;154;p20"/>
          <p:cNvSpPr/>
          <p:nvPr/>
        </p:nvSpPr>
        <p:spPr>
          <a:xfrm>
            <a:off x="4619625" y="1664548"/>
            <a:ext cx="190500" cy="190500"/>
          </a:xfrm>
          <a:prstGeom prst="ellipse">
            <a:avLst/>
          </a:prstGeom>
          <a:solidFill>
            <a:srgbClr val="1755E5"/>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55" name="Google Shape;155;p20"/>
          <p:cNvSpPr/>
          <p:nvPr/>
        </p:nvSpPr>
        <p:spPr>
          <a:xfrm>
            <a:off x="4905374" y="1643118"/>
            <a:ext cx="3104700" cy="2334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F1113"/>
              </a:buClr>
              <a:buSzPts val="1100"/>
              <a:buFont typeface="Open Sans"/>
              <a:buNone/>
            </a:pPr>
            <a:r>
              <a:rPr lang="en" sz="1100">
                <a:solidFill>
                  <a:srgbClr val="0F1113"/>
                </a:solidFill>
                <a:latin typeface="Open Sans"/>
                <a:ea typeface="Open Sans"/>
                <a:cs typeface="Open Sans"/>
                <a:sym typeface="Open Sans"/>
              </a:rPr>
              <a:t>Powerful and flexible blockchain computing and storage engine</a:t>
            </a:r>
            <a:endParaRPr sz="500"/>
          </a:p>
        </p:txBody>
      </p:sp>
      <p:sp>
        <p:nvSpPr>
          <p:cNvPr id="156" name="Google Shape;156;p20"/>
          <p:cNvSpPr/>
          <p:nvPr/>
        </p:nvSpPr>
        <p:spPr>
          <a:xfrm>
            <a:off x="4905375" y="1924104"/>
            <a:ext cx="2630400" cy="268800"/>
          </a:xfrm>
          <a:prstGeom prst="rect">
            <a:avLst/>
          </a:prstGeom>
          <a:noFill/>
          <a:ln>
            <a:noFill/>
          </a:ln>
        </p:spPr>
        <p:txBody>
          <a:bodyPr anchorCtr="0" anchor="t" bIns="19050" lIns="19050" spcFirstLastPara="1" rIns="19050" wrap="square" tIns="19050">
            <a:noAutofit/>
          </a:bodyPr>
          <a:lstStyle/>
          <a:p>
            <a:pPr indent="0" lvl="0" marL="0" marR="0" rtl="0" algn="l">
              <a:lnSpc>
                <a:spcPct val="120000"/>
              </a:lnSpc>
              <a:spcBef>
                <a:spcPts val="0"/>
              </a:spcBef>
              <a:spcAft>
                <a:spcPts val="0"/>
              </a:spcAft>
              <a:buClr>
                <a:srgbClr val="000000"/>
              </a:buClr>
              <a:buSzPts val="1100"/>
              <a:buFont typeface="Arial"/>
              <a:buNone/>
            </a:pPr>
            <a:r>
              <a:rPr lang="en" sz="600">
                <a:solidFill>
                  <a:srgbClr val="686B73"/>
                </a:solidFill>
                <a:latin typeface="Open Sans"/>
                <a:ea typeface="Open Sans"/>
                <a:cs typeface="Open Sans"/>
                <a:sym typeface="Open Sans"/>
              </a:rPr>
              <a:t>SWAZM is a powerful and flexible blockchain computing and storage engine which aims to use any existing unused computing power, storage and bandwidth. We want to put these resources to good use, to serve the needs of real-world financial businesses, ICOs and other organizations.</a:t>
            </a:r>
            <a:endParaRPr sz="600">
              <a:solidFill>
                <a:srgbClr val="686B73"/>
              </a:solidFill>
              <a:latin typeface="Open Sans"/>
              <a:ea typeface="Open Sans"/>
              <a:cs typeface="Open Sans"/>
              <a:sym typeface="Open Sans"/>
            </a:endParaRPr>
          </a:p>
          <a:p>
            <a:pPr indent="0" lvl="0" marL="0" marR="0" rtl="0" algn="l">
              <a:lnSpc>
                <a:spcPct val="120000"/>
              </a:lnSpc>
              <a:spcBef>
                <a:spcPts val="0"/>
              </a:spcBef>
              <a:spcAft>
                <a:spcPts val="0"/>
              </a:spcAft>
              <a:buClr>
                <a:srgbClr val="686B73"/>
              </a:buClr>
              <a:buSzPts val="600"/>
              <a:buFont typeface="Open Sans"/>
              <a:buNone/>
            </a:pPr>
            <a:r>
              <a:t/>
            </a:r>
            <a:endParaRPr sz="600">
              <a:solidFill>
                <a:srgbClr val="686B73"/>
              </a:solidFill>
              <a:latin typeface="Open Sans"/>
              <a:ea typeface="Open Sans"/>
              <a:cs typeface="Open Sans"/>
              <a:sym typeface="Open Sans"/>
            </a:endParaRPr>
          </a:p>
        </p:txBody>
      </p:sp>
      <p:sp>
        <p:nvSpPr>
          <p:cNvPr id="157" name="Google Shape;157;p20"/>
          <p:cNvSpPr/>
          <p:nvPr/>
        </p:nvSpPr>
        <p:spPr>
          <a:xfrm>
            <a:off x="4619625" y="2560851"/>
            <a:ext cx="190500" cy="190500"/>
          </a:xfrm>
          <a:prstGeom prst="ellipse">
            <a:avLst/>
          </a:prstGeom>
          <a:solidFill>
            <a:srgbClr val="1755E5"/>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58" name="Google Shape;158;p20"/>
          <p:cNvSpPr/>
          <p:nvPr/>
        </p:nvSpPr>
        <p:spPr>
          <a:xfrm>
            <a:off x="4905374" y="2539419"/>
            <a:ext cx="3104700" cy="2334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F1113"/>
              </a:buClr>
              <a:buSzPts val="1100"/>
              <a:buFont typeface="Open Sans"/>
              <a:buNone/>
            </a:pPr>
            <a:r>
              <a:rPr lang="en" sz="1100">
                <a:solidFill>
                  <a:srgbClr val="0F1113"/>
                </a:solidFill>
                <a:latin typeface="Open Sans"/>
                <a:ea typeface="Open Sans"/>
                <a:cs typeface="Open Sans"/>
                <a:sym typeface="Open Sans"/>
              </a:rPr>
              <a:t>Any programming language</a:t>
            </a:r>
            <a:endParaRPr sz="500"/>
          </a:p>
        </p:txBody>
      </p:sp>
      <p:sp>
        <p:nvSpPr>
          <p:cNvPr id="159" name="Google Shape;159;p20"/>
          <p:cNvSpPr/>
          <p:nvPr/>
        </p:nvSpPr>
        <p:spPr>
          <a:xfrm>
            <a:off x="4905375" y="2820407"/>
            <a:ext cx="2630400" cy="268800"/>
          </a:xfrm>
          <a:prstGeom prst="rect">
            <a:avLst/>
          </a:prstGeom>
          <a:noFill/>
          <a:ln>
            <a:noFill/>
          </a:ln>
        </p:spPr>
        <p:txBody>
          <a:bodyPr anchorCtr="0" anchor="t" bIns="19050" lIns="19050" spcFirstLastPara="1" rIns="19050" wrap="square" tIns="19050">
            <a:noAutofit/>
          </a:bodyPr>
          <a:lstStyle/>
          <a:p>
            <a:pPr indent="0" lvl="0" marL="0" marR="0" rtl="0" algn="l">
              <a:lnSpc>
                <a:spcPct val="120000"/>
              </a:lnSpc>
              <a:spcBef>
                <a:spcPts val="0"/>
              </a:spcBef>
              <a:spcAft>
                <a:spcPts val="0"/>
              </a:spcAft>
              <a:buClr>
                <a:srgbClr val="000000"/>
              </a:buClr>
              <a:buSzPts val="1100"/>
              <a:buFont typeface="Arial"/>
              <a:buNone/>
            </a:pPr>
            <a:r>
              <a:rPr lang="en" sz="600">
                <a:solidFill>
                  <a:srgbClr val="686B73"/>
                </a:solidFill>
                <a:latin typeface="Open Sans"/>
                <a:ea typeface="Open Sans"/>
                <a:cs typeface="Open Sans"/>
                <a:sym typeface="Open Sans"/>
              </a:rPr>
              <a:t>SWAZM DApps can be developed in any programming language that can run on top of the Linux microkernel. They can communicate and use existing available systems, not being forced to work with what's already in the blockchain.</a:t>
            </a:r>
            <a:endParaRPr sz="600">
              <a:solidFill>
                <a:srgbClr val="686B73"/>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100"/>
              <a:buFont typeface="Arial"/>
              <a:buNone/>
            </a:pPr>
            <a:r>
              <a:t/>
            </a:r>
            <a:endParaRPr sz="600">
              <a:solidFill>
                <a:srgbClr val="686B73"/>
              </a:solidFill>
              <a:latin typeface="Open Sans"/>
              <a:ea typeface="Open Sans"/>
              <a:cs typeface="Open Sans"/>
              <a:sym typeface="Open Sans"/>
            </a:endParaRPr>
          </a:p>
          <a:p>
            <a:pPr indent="0" lvl="0" marL="0" marR="0" rtl="0" algn="l">
              <a:lnSpc>
                <a:spcPct val="120000"/>
              </a:lnSpc>
              <a:spcBef>
                <a:spcPts val="0"/>
              </a:spcBef>
              <a:spcAft>
                <a:spcPts val="0"/>
              </a:spcAft>
              <a:buClr>
                <a:srgbClr val="686B73"/>
              </a:buClr>
              <a:buSzPts val="600"/>
              <a:buFont typeface="Open Sans"/>
              <a:buNone/>
            </a:pPr>
            <a:r>
              <a:t/>
            </a:r>
            <a:endParaRPr sz="600">
              <a:solidFill>
                <a:srgbClr val="686B73"/>
              </a:solidFill>
              <a:latin typeface="Open Sans"/>
              <a:ea typeface="Open Sans"/>
              <a:cs typeface="Open Sans"/>
              <a:sym typeface="Open Sans"/>
            </a:endParaRPr>
          </a:p>
        </p:txBody>
      </p:sp>
      <p:sp>
        <p:nvSpPr>
          <p:cNvPr id="160" name="Google Shape;160;p20"/>
          <p:cNvSpPr/>
          <p:nvPr/>
        </p:nvSpPr>
        <p:spPr>
          <a:xfrm>
            <a:off x="4619625" y="3457153"/>
            <a:ext cx="190500" cy="190500"/>
          </a:xfrm>
          <a:prstGeom prst="ellipse">
            <a:avLst/>
          </a:prstGeom>
          <a:solidFill>
            <a:srgbClr val="1755E5"/>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61" name="Google Shape;161;p20"/>
          <p:cNvSpPr/>
          <p:nvPr/>
        </p:nvSpPr>
        <p:spPr>
          <a:xfrm>
            <a:off x="4905374" y="3435722"/>
            <a:ext cx="3104700" cy="2334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F1113"/>
              </a:buClr>
              <a:buSzPts val="1100"/>
              <a:buFont typeface="Open Sans"/>
              <a:buNone/>
            </a:pPr>
            <a:r>
              <a:rPr lang="en" sz="1100">
                <a:solidFill>
                  <a:srgbClr val="0F1113"/>
                </a:solidFill>
                <a:latin typeface="Open Sans"/>
                <a:ea typeface="Open Sans"/>
                <a:cs typeface="Open Sans"/>
                <a:sym typeface="Open Sans"/>
              </a:rPr>
              <a:t>Accelerated development lifecycle</a:t>
            </a:r>
            <a:endParaRPr sz="500"/>
          </a:p>
        </p:txBody>
      </p:sp>
      <p:sp>
        <p:nvSpPr>
          <p:cNvPr id="162" name="Google Shape;162;p20"/>
          <p:cNvSpPr/>
          <p:nvPr/>
        </p:nvSpPr>
        <p:spPr>
          <a:xfrm>
            <a:off x="4905375" y="3716709"/>
            <a:ext cx="2630400" cy="268800"/>
          </a:xfrm>
          <a:prstGeom prst="rect">
            <a:avLst/>
          </a:prstGeom>
          <a:noFill/>
          <a:ln>
            <a:noFill/>
          </a:ln>
        </p:spPr>
        <p:txBody>
          <a:bodyPr anchorCtr="0" anchor="t" bIns="19050" lIns="19050" spcFirstLastPara="1" rIns="19050" wrap="square" tIns="19050">
            <a:noAutofit/>
          </a:bodyPr>
          <a:lstStyle/>
          <a:p>
            <a:pPr indent="0" lvl="0" marL="0" marR="0" rtl="0" algn="l">
              <a:lnSpc>
                <a:spcPct val="120000"/>
              </a:lnSpc>
              <a:spcBef>
                <a:spcPts val="0"/>
              </a:spcBef>
              <a:spcAft>
                <a:spcPts val="0"/>
              </a:spcAft>
              <a:buClr>
                <a:srgbClr val="000000"/>
              </a:buClr>
              <a:buSzPts val="1100"/>
              <a:buFont typeface="Arial"/>
              <a:buNone/>
            </a:pPr>
            <a:r>
              <a:rPr lang="en" sz="600">
                <a:solidFill>
                  <a:srgbClr val="686B73"/>
                </a:solidFill>
                <a:latin typeface="Open Sans"/>
                <a:ea typeface="Open Sans"/>
                <a:cs typeface="Open Sans"/>
                <a:sym typeface="Open Sans"/>
              </a:rPr>
              <a:t>SWAZM is changing the way DApps are created and accelerates the development lifecycle for blockchain applications. We do this by:</a:t>
            </a:r>
            <a:endParaRPr sz="600">
              <a:solidFill>
                <a:srgbClr val="686B73"/>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100"/>
              <a:buFont typeface="Arial"/>
              <a:buNone/>
            </a:pPr>
            <a:r>
              <a:rPr lang="en" sz="600">
                <a:solidFill>
                  <a:srgbClr val="686B73"/>
                </a:solidFill>
                <a:latin typeface="Open Sans"/>
                <a:ea typeface="Open Sans"/>
                <a:cs typeface="Open Sans"/>
                <a:sym typeface="Open Sans"/>
              </a:rPr>
              <a:t>-allowing any existing programming language to be used inside its compute units</a:t>
            </a:r>
            <a:endParaRPr sz="600">
              <a:solidFill>
                <a:srgbClr val="686B73"/>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100"/>
              <a:buFont typeface="Arial"/>
              <a:buNone/>
            </a:pPr>
            <a:r>
              <a:rPr lang="en" sz="600">
                <a:solidFill>
                  <a:srgbClr val="686B73"/>
                </a:solidFill>
                <a:latin typeface="Open Sans"/>
                <a:ea typeface="Open Sans"/>
                <a:cs typeface="Open Sans"/>
                <a:sym typeface="Open Sans"/>
              </a:rPr>
              <a:t>-control the environment where the application runs</a:t>
            </a:r>
            <a:endParaRPr sz="600">
              <a:solidFill>
                <a:srgbClr val="686B73"/>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100"/>
              <a:buFont typeface="Arial"/>
              <a:buNone/>
            </a:pPr>
            <a:r>
              <a:rPr lang="en" sz="600">
                <a:solidFill>
                  <a:srgbClr val="686B73"/>
                </a:solidFill>
                <a:latin typeface="Open Sans"/>
                <a:ea typeface="Open Sans"/>
                <a:cs typeface="Open Sans"/>
                <a:sym typeface="Open Sans"/>
              </a:rPr>
              <a:t>-scale, debug and upgrade it on the fly</a:t>
            </a:r>
            <a:endParaRPr sz="600">
              <a:solidFill>
                <a:srgbClr val="686B73"/>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100"/>
              <a:buFont typeface="Arial"/>
              <a:buNone/>
            </a:pPr>
            <a:r>
              <a:rPr lang="en" sz="600">
                <a:solidFill>
                  <a:srgbClr val="686B73"/>
                </a:solidFill>
                <a:latin typeface="Open Sans"/>
                <a:ea typeface="Open Sans"/>
                <a:cs typeface="Open Sans"/>
                <a:sym typeface="Open Sans"/>
              </a:rPr>
              <a:t>-select the geographical point where the compute units are deployed</a:t>
            </a:r>
            <a:endParaRPr sz="600">
              <a:solidFill>
                <a:srgbClr val="686B73"/>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100"/>
              <a:buFont typeface="Arial"/>
              <a:buNone/>
            </a:pPr>
            <a:r>
              <a:t/>
            </a:r>
            <a:endParaRPr sz="600">
              <a:solidFill>
                <a:srgbClr val="686B73"/>
              </a:solidFill>
              <a:latin typeface="Open Sans"/>
              <a:ea typeface="Open Sans"/>
              <a:cs typeface="Open Sans"/>
              <a:sym typeface="Open Sans"/>
            </a:endParaRPr>
          </a:p>
          <a:p>
            <a:pPr indent="0" lvl="0" marL="0" marR="0" rtl="0" algn="l">
              <a:lnSpc>
                <a:spcPct val="120000"/>
              </a:lnSpc>
              <a:spcBef>
                <a:spcPts val="0"/>
              </a:spcBef>
              <a:spcAft>
                <a:spcPts val="0"/>
              </a:spcAft>
              <a:buClr>
                <a:srgbClr val="686B73"/>
              </a:buClr>
              <a:buSzPts val="600"/>
              <a:buFont typeface="Open Sans"/>
              <a:buNone/>
            </a:pPr>
            <a:r>
              <a:t/>
            </a:r>
            <a:endParaRPr sz="600">
              <a:solidFill>
                <a:srgbClr val="686B73"/>
              </a:solidFill>
              <a:latin typeface="Open Sans"/>
              <a:ea typeface="Open Sans"/>
              <a:cs typeface="Open Sans"/>
              <a:sym typeface="Open Sans"/>
            </a:endParaRPr>
          </a:p>
        </p:txBody>
      </p:sp>
      <p:pic>
        <p:nvPicPr>
          <p:cNvPr id="163" name="Google Shape;163;p20"/>
          <p:cNvPicPr preferRelativeResize="0"/>
          <p:nvPr/>
        </p:nvPicPr>
        <p:blipFill>
          <a:blip r:embed="rId3">
            <a:alphaModFix/>
          </a:blip>
          <a:stretch>
            <a:fillRect/>
          </a:stretch>
        </p:blipFill>
        <p:spPr>
          <a:xfrm>
            <a:off x="698725" y="147324"/>
            <a:ext cx="1482951" cy="475200"/>
          </a:xfrm>
          <a:prstGeom prst="rect">
            <a:avLst/>
          </a:prstGeom>
          <a:noFill/>
          <a:ln>
            <a:noFill/>
          </a:ln>
        </p:spPr>
      </p:pic>
    </p:spTree>
  </p:cSld>
  <p:clrMapOvr>
    <a:masterClrMapping/>
  </p:clrMapOvr>
  <mc:AlternateContent>
    <mc:Choice Requires="p14">
      <p:transition spd="slow" p14:dur="1200">
        <p14:flip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1"/>
          <p:cNvSpPr txBox="1"/>
          <p:nvPr>
            <p:ph idx="4294967295" type="sldNum"/>
          </p:nvPr>
        </p:nvSpPr>
        <p:spPr>
          <a:xfrm>
            <a:off x="6970327" y="4371975"/>
            <a:ext cx="1609200" cy="11190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F1113"/>
              </a:buClr>
              <a:buSzPts val="7500"/>
              <a:buFont typeface="Roboto"/>
              <a:buNone/>
            </a:pPr>
            <a:fld id="{00000000-1234-1234-1234-123412341234}" type="slidenum">
              <a:rPr b="0" i="0" lang="en" sz="7500" u="none" cap="none" strike="noStrike">
                <a:solidFill>
                  <a:srgbClr val="0F1113"/>
                </a:solidFill>
                <a:latin typeface="Roboto"/>
                <a:ea typeface="Roboto"/>
                <a:cs typeface="Roboto"/>
                <a:sym typeface="Roboto"/>
              </a:rPr>
              <a:t>‹#›</a:t>
            </a:fld>
            <a:endParaRPr/>
          </a:p>
        </p:txBody>
      </p:sp>
      <p:grpSp>
        <p:nvGrpSpPr>
          <p:cNvPr id="169" name="Google Shape;169;p21"/>
          <p:cNvGrpSpPr/>
          <p:nvPr/>
        </p:nvGrpSpPr>
        <p:grpSpPr>
          <a:xfrm>
            <a:off x="-48" y="-53"/>
            <a:ext cx="476261" cy="475997"/>
            <a:chOff x="-65" y="-71"/>
            <a:chExt cx="1270029" cy="1269324"/>
          </a:xfrm>
        </p:grpSpPr>
        <p:sp>
          <p:nvSpPr>
            <p:cNvPr id="170" name="Google Shape;170;p21"/>
            <p:cNvSpPr/>
            <p:nvPr/>
          </p:nvSpPr>
          <p:spPr>
            <a:xfrm>
              <a:off x="-62" y="243"/>
              <a:ext cx="1270026" cy="1269000"/>
            </a:xfrm>
            <a:custGeom>
              <a:rect b="b" l="l" r="r" t="t"/>
              <a:pathLst>
                <a:path extrusionOk="0" h="21600" w="21600">
                  <a:moveTo>
                    <a:pt x="20509" y="0"/>
                  </a:moveTo>
                  <a:lnTo>
                    <a:pt x="0" y="20508"/>
                  </a:lnTo>
                  <a:lnTo>
                    <a:pt x="0" y="21600"/>
                  </a:lnTo>
                  <a:lnTo>
                    <a:pt x="21600" y="21600"/>
                  </a:lnTo>
                  <a:lnTo>
                    <a:pt x="21600" y="0"/>
                  </a:lnTo>
                  <a:lnTo>
                    <a:pt x="20509" y="0"/>
                  </a:lnTo>
                  <a:close/>
                </a:path>
              </a:pathLst>
            </a:custGeom>
            <a:solidFill>
              <a:srgbClr val="DCDEE0"/>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71" name="Google Shape;171;p21"/>
            <p:cNvSpPr/>
            <p:nvPr/>
          </p:nvSpPr>
          <p:spPr>
            <a:xfrm rot="5400000">
              <a:off x="-65" y="-71"/>
              <a:ext cx="1269324" cy="1269324"/>
            </a:xfrm>
            <a:custGeom>
              <a:rect b="b" l="l" r="r" t="t"/>
              <a:pathLst>
                <a:path extrusionOk="0" h="21600" w="21600">
                  <a:moveTo>
                    <a:pt x="0" y="0"/>
                  </a:moveTo>
                  <a:lnTo>
                    <a:pt x="0" y="21600"/>
                  </a:lnTo>
                  <a:lnTo>
                    <a:pt x="21600" y="21600"/>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grpSp>
      <p:sp>
        <p:nvSpPr>
          <p:cNvPr id="172" name="Google Shape;172;p21"/>
          <p:cNvSpPr/>
          <p:nvPr/>
        </p:nvSpPr>
        <p:spPr>
          <a:xfrm>
            <a:off x="4277771" y="493814"/>
            <a:ext cx="588600" cy="1287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rgbClr val="0F1113"/>
              </a:buClr>
              <a:buSzPts val="800"/>
              <a:buFont typeface="Open Sans"/>
              <a:buNone/>
            </a:pPr>
            <a:r>
              <a:rPr b="1" lang="en" sz="800">
                <a:solidFill>
                  <a:srgbClr val="0F1113"/>
                </a:solidFill>
                <a:latin typeface="Open Sans"/>
                <a:ea typeface="Open Sans"/>
                <a:cs typeface="Open Sans"/>
                <a:sym typeface="Open Sans"/>
              </a:rPr>
              <a:t>SWAZM</a:t>
            </a:r>
            <a:endParaRPr sz="500"/>
          </a:p>
        </p:txBody>
      </p:sp>
      <p:sp>
        <p:nvSpPr>
          <p:cNvPr id="173" name="Google Shape;173;p21"/>
          <p:cNvSpPr/>
          <p:nvPr/>
        </p:nvSpPr>
        <p:spPr>
          <a:xfrm>
            <a:off x="2906068" y="677170"/>
            <a:ext cx="3331800" cy="309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686B73"/>
              </a:buClr>
              <a:buSzPts val="1800"/>
              <a:buFont typeface="Open Sans"/>
              <a:buNone/>
            </a:pPr>
            <a:r>
              <a:rPr lang="en" sz="1800">
                <a:solidFill>
                  <a:srgbClr val="686B73"/>
                </a:solidFill>
                <a:latin typeface="Open Sans"/>
                <a:ea typeface="Open Sans"/>
                <a:cs typeface="Open Sans"/>
                <a:sym typeface="Open Sans"/>
              </a:rPr>
              <a:t>Architecture</a:t>
            </a:r>
            <a:endParaRPr sz="500"/>
          </a:p>
        </p:txBody>
      </p:sp>
      <p:sp>
        <p:nvSpPr>
          <p:cNvPr id="174" name="Google Shape;174;p21"/>
          <p:cNvSpPr/>
          <p:nvPr/>
        </p:nvSpPr>
        <p:spPr>
          <a:xfrm>
            <a:off x="835900" y="3352800"/>
            <a:ext cx="2435100" cy="761400"/>
          </a:xfrm>
          <a:prstGeom prst="rect">
            <a:avLst/>
          </a:prstGeom>
          <a:noFill/>
          <a:ln>
            <a:noFill/>
          </a:ln>
        </p:spPr>
        <p:txBody>
          <a:bodyPr anchorCtr="0" anchor="t" bIns="19050" lIns="19050" spcFirstLastPara="1" rIns="19050" wrap="square" tIns="19050">
            <a:noAutofit/>
          </a:bodyPr>
          <a:lstStyle/>
          <a:p>
            <a:pPr indent="457200" lvl="0" marL="0" marR="0" rtl="0" algn="l">
              <a:lnSpc>
                <a:spcPct val="120000"/>
              </a:lnSpc>
              <a:spcBef>
                <a:spcPts val="0"/>
              </a:spcBef>
              <a:spcAft>
                <a:spcPts val="0"/>
              </a:spcAft>
              <a:buClr>
                <a:srgbClr val="686B73"/>
              </a:buClr>
              <a:buSzPts val="800"/>
              <a:buFont typeface="Open Sans"/>
              <a:buNone/>
            </a:pPr>
            <a:r>
              <a:rPr lang="en" sz="800">
                <a:solidFill>
                  <a:srgbClr val="686B73"/>
                </a:solidFill>
                <a:latin typeface="Open Sans"/>
                <a:ea typeface="Open Sans"/>
                <a:cs typeface="Open Sans"/>
                <a:sym typeface="Open Sans"/>
              </a:rPr>
              <a:t>The SWAZM software introduces a new blockchain architecture designed to enable horizontal scaling of decentralized applications. This is achieved by creating a new blockchain with a reliable transfer network, storage capabilities, and compute containers. The software provides certificate authorities, authentication, storage and the scheduling of applications across many of CPU cores or clusters. </a:t>
            </a:r>
            <a:endParaRPr sz="500"/>
          </a:p>
        </p:txBody>
      </p:sp>
      <p:sp>
        <p:nvSpPr>
          <p:cNvPr id="175" name="Google Shape;175;p21"/>
          <p:cNvSpPr/>
          <p:nvPr/>
        </p:nvSpPr>
        <p:spPr>
          <a:xfrm>
            <a:off x="3143250" y="3681412"/>
            <a:ext cx="2857518" cy="690552"/>
          </a:xfrm>
          <a:custGeom>
            <a:rect b="b" l="l" r="r" t="t"/>
            <a:pathLst>
              <a:path extrusionOk="0" h="21600" w="21600">
                <a:moveTo>
                  <a:pt x="2610" y="0"/>
                </a:moveTo>
                <a:lnTo>
                  <a:pt x="0" y="21600"/>
                </a:lnTo>
                <a:lnTo>
                  <a:pt x="21600" y="21600"/>
                </a:lnTo>
                <a:lnTo>
                  <a:pt x="18990" y="0"/>
                </a:lnTo>
                <a:lnTo>
                  <a:pt x="2610" y="0"/>
                </a:lnTo>
                <a:close/>
              </a:path>
            </a:pathLst>
          </a:custGeom>
          <a:solidFill>
            <a:srgbClr val="1755E5"/>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76" name="Google Shape;176;p21"/>
          <p:cNvSpPr/>
          <p:nvPr/>
        </p:nvSpPr>
        <p:spPr>
          <a:xfrm>
            <a:off x="3512343" y="2972990"/>
            <a:ext cx="2119338" cy="660798"/>
          </a:xfrm>
          <a:custGeom>
            <a:rect b="b" l="l" r="r" t="t"/>
            <a:pathLst>
              <a:path extrusionOk="0" h="21600" w="21600">
                <a:moveTo>
                  <a:pt x="3367" y="0"/>
                </a:moveTo>
                <a:lnTo>
                  <a:pt x="0" y="21600"/>
                </a:lnTo>
                <a:lnTo>
                  <a:pt x="21600" y="21600"/>
                </a:lnTo>
                <a:lnTo>
                  <a:pt x="18233" y="0"/>
                </a:lnTo>
                <a:lnTo>
                  <a:pt x="3367" y="0"/>
                </a:lnTo>
                <a:close/>
              </a:path>
            </a:pathLst>
          </a:custGeom>
          <a:solidFill>
            <a:srgbClr val="1755E5">
              <a:alpha val="69410"/>
            </a:srgbClr>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77" name="Google Shape;177;p21"/>
          <p:cNvSpPr/>
          <p:nvPr/>
        </p:nvSpPr>
        <p:spPr>
          <a:xfrm>
            <a:off x="3866554" y="2264568"/>
            <a:ext cx="1410912" cy="660798"/>
          </a:xfrm>
          <a:custGeom>
            <a:rect b="b" l="l" r="r" t="t"/>
            <a:pathLst>
              <a:path extrusionOk="0" h="21600" w="21600">
                <a:moveTo>
                  <a:pt x="5058" y="0"/>
                </a:moveTo>
                <a:lnTo>
                  <a:pt x="0" y="21600"/>
                </a:lnTo>
                <a:lnTo>
                  <a:pt x="21600" y="21600"/>
                </a:lnTo>
                <a:lnTo>
                  <a:pt x="16542" y="0"/>
                </a:lnTo>
                <a:lnTo>
                  <a:pt x="5058" y="0"/>
                </a:lnTo>
                <a:close/>
              </a:path>
            </a:pathLst>
          </a:custGeom>
          <a:solidFill>
            <a:srgbClr val="1755E5">
              <a:alpha val="40000"/>
            </a:srgbClr>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78" name="Google Shape;178;p21"/>
          <p:cNvSpPr/>
          <p:nvPr/>
        </p:nvSpPr>
        <p:spPr>
          <a:xfrm>
            <a:off x="4220765" y="1514474"/>
            <a:ext cx="702486" cy="702486"/>
          </a:xfrm>
          <a:custGeom>
            <a:rect b="b" l="l" r="r" t="t"/>
            <a:pathLst>
              <a:path extrusionOk="0" h="21600" w="21600">
                <a:moveTo>
                  <a:pt x="10800" y="0"/>
                </a:moveTo>
                <a:lnTo>
                  <a:pt x="0" y="21600"/>
                </a:lnTo>
                <a:lnTo>
                  <a:pt x="21600" y="21600"/>
                </a:lnTo>
                <a:lnTo>
                  <a:pt x="10800" y="0"/>
                </a:lnTo>
                <a:close/>
              </a:path>
            </a:pathLst>
          </a:custGeom>
          <a:solidFill>
            <a:srgbClr val="1755E5">
              <a:alpha val="19220"/>
            </a:srgbClr>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79" name="Google Shape;179;p21"/>
          <p:cNvSpPr/>
          <p:nvPr/>
        </p:nvSpPr>
        <p:spPr>
          <a:xfrm>
            <a:off x="5018460" y="1621875"/>
            <a:ext cx="1828500" cy="195300"/>
          </a:xfrm>
          <a:prstGeom prst="rect">
            <a:avLst/>
          </a:prstGeom>
          <a:noFill/>
          <a:ln>
            <a:noFill/>
          </a:ln>
        </p:spPr>
        <p:txBody>
          <a:bodyPr anchorCtr="0" anchor="b" bIns="19050" lIns="19050" spcFirstLastPara="1" rIns="19050" wrap="square" tIns="19050">
            <a:noAutofit/>
          </a:bodyPr>
          <a:lstStyle/>
          <a:p>
            <a:pPr indent="0" lvl="0" marL="0" marR="0" rtl="0" algn="l">
              <a:lnSpc>
                <a:spcPct val="120000"/>
              </a:lnSpc>
              <a:spcBef>
                <a:spcPts val="0"/>
              </a:spcBef>
              <a:spcAft>
                <a:spcPts val="0"/>
              </a:spcAft>
              <a:buClr>
                <a:srgbClr val="0F1113"/>
              </a:buClr>
              <a:buSzPts val="900"/>
              <a:buFont typeface="Open Sans"/>
              <a:buNone/>
            </a:pPr>
            <a:r>
              <a:rPr lang="en" sz="900">
                <a:solidFill>
                  <a:srgbClr val="0F1113"/>
                </a:solidFill>
                <a:latin typeface="Open Sans"/>
                <a:ea typeface="Open Sans"/>
                <a:cs typeface="Open Sans"/>
                <a:sym typeface="Open Sans"/>
              </a:rPr>
              <a:t>SWAZM Data Transfer Socket</a:t>
            </a:r>
            <a:endParaRPr sz="500"/>
          </a:p>
        </p:txBody>
      </p:sp>
      <p:sp>
        <p:nvSpPr>
          <p:cNvPr id="180" name="Google Shape;180;p21"/>
          <p:cNvSpPr/>
          <p:nvPr/>
        </p:nvSpPr>
        <p:spPr>
          <a:xfrm>
            <a:off x="5018484" y="1840943"/>
            <a:ext cx="1584300" cy="268800"/>
          </a:xfrm>
          <a:prstGeom prst="rect">
            <a:avLst/>
          </a:prstGeom>
          <a:noFill/>
          <a:ln>
            <a:noFill/>
          </a:ln>
        </p:spPr>
        <p:txBody>
          <a:bodyPr anchorCtr="0" anchor="t" bIns="19050" lIns="19050" spcFirstLastPara="1" rIns="19050" wrap="square" tIns="19050">
            <a:noAutofit/>
          </a:bodyPr>
          <a:lstStyle/>
          <a:p>
            <a:pPr indent="0" lvl="0" marL="0" marR="0" rtl="0" algn="l">
              <a:lnSpc>
                <a:spcPct val="120000"/>
              </a:lnSpc>
              <a:spcBef>
                <a:spcPts val="0"/>
              </a:spcBef>
              <a:spcAft>
                <a:spcPts val="0"/>
              </a:spcAft>
              <a:buClr>
                <a:srgbClr val="000000"/>
              </a:buClr>
              <a:buSzPts val="1100"/>
              <a:buFont typeface="Arial"/>
              <a:buNone/>
            </a:pPr>
            <a:r>
              <a:rPr lang="en" sz="600">
                <a:solidFill>
                  <a:srgbClr val="686B73"/>
                </a:solidFill>
                <a:latin typeface="Open Sans"/>
                <a:ea typeface="Open Sans"/>
                <a:cs typeface="Open Sans"/>
                <a:sym typeface="Open Sans"/>
              </a:rPr>
              <a:t>The goal of SDTS is to be limited only by hardware, disk or NIC bandwidth but not by latency.</a:t>
            </a:r>
            <a:endParaRPr sz="600">
              <a:solidFill>
                <a:srgbClr val="686B73"/>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100"/>
              <a:buFont typeface="Arial"/>
              <a:buNone/>
            </a:pPr>
            <a:r>
              <a:t/>
            </a:r>
            <a:endParaRPr sz="600">
              <a:solidFill>
                <a:srgbClr val="686B73"/>
              </a:solidFill>
              <a:latin typeface="Open Sans"/>
              <a:ea typeface="Open Sans"/>
              <a:cs typeface="Open Sans"/>
              <a:sym typeface="Open Sans"/>
            </a:endParaRPr>
          </a:p>
          <a:p>
            <a:pPr indent="0" lvl="0" marL="0" marR="0" rtl="0" algn="l">
              <a:lnSpc>
                <a:spcPct val="120000"/>
              </a:lnSpc>
              <a:spcBef>
                <a:spcPts val="0"/>
              </a:spcBef>
              <a:spcAft>
                <a:spcPts val="0"/>
              </a:spcAft>
              <a:buClr>
                <a:srgbClr val="686B73"/>
              </a:buClr>
              <a:buSzPts val="600"/>
              <a:buFont typeface="Open Sans"/>
              <a:buNone/>
            </a:pPr>
            <a:r>
              <a:t/>
            </a:r>
            <a:endParaRPr sz="600">
              <a:solidFill>
                <a:srgbClr val="686B73"/>
              </a:solidFill>
              <a:latin typeface="Open Sans"/>
              <a:ea typeface="Open Sans"/>
              <a:cs typeface="Open Sans"/>
              <a:sym typeface="Open Sans"/>
            </a:endParaRPr>
          </a:p>
        </p:txBody>
      </p:sp>
      <p:sp>
        <p:nvSpPr>
          <p:cNvPr id="181" name="Google Shape;181;p21"/>
          <p:cNvSpPr/>
          <p:nvPr/>
        </p:nvSpPr>
        <p:spPr>
          <a:xfrm>
            <a:off x="5351152" y="2327899"/>
            <a:ext cx="2077500" cy="195300"/>
          </a:xfrm>
          <a:prstGeom prst="rect">
            <a:avLst/>
          </a:prstGeom>
          <a:noFill/>
          <a:ln>
            <a:noFill/>
          </a:ln>
        </p:spPr>
        <p:txBody>
          <a:bodyPr anchorCtr="0" anchor="b" bIns="19050" lIns="19050" spcFirstLastPara="1" rIns="19050" wrap="square" tIns="19050">
            <a:noAutofit/>
          </a:bodyPr>
          <a:lstStyle/>
          <a:p>
            <a:pPr indent="0" lvl="0" marL="0" marR="0" rtl="0" algn="l">
              <a:lnSpc>
                <a:spcPct val="120000"/>
              </a:lnSpc>
              <a:spcBef>
                <a:spcPts val="0"/>
              </a:spcBef>
              <a:spcAft>
                <a:spcPts val="0"/>
              </a:spcAft>
              <a:buClr>
                <a:srgbClr val="0F1113"/>
              </a:buClr>
              <a:buSzPts val="900"/>
              <a:buFont typeface="Open Sans"/>
              <a:buNone/>
            </a:pPr>
            <a:r>
              <a:rPr lang="en" sz="900">
                <a:solidFill>
                  <a:srgbClr val="0F1113"/>
                </a:solidFill>
                <a:latin typeface="Open Sans"/>
                <a:ea typeface="Open Sans"/>
                <a:cs typeface="Open Sans"/>
                <a:sym typeface="Open Sans"/>
              </a:rPr>
              <a:t>SWAZM Data Storage Layer</a:t>
            </a:r>
            <a:endParaRPr sz="500"/>
          </a:p>
        </p:txBody>
      </p:sp>
      <p:sp>
        <p:nvSpPr>
          <p:cNvPr id="182" name="Google Shape;182;p21"/>
          <p:cNvSpPr/>
          <p:nvPr/>
        </p:nvSpPr>
        <p:spPr>
          <a:xfrm>
            <a:off x="5372706" y="2546971"/>
            <a:ext cx="3168000" cy="400200"/>
          </a:xfrm>
          <a:prstGeom prst="rect">
            <a:avLst/>
          </a:prstGeom>
          <a:noFill/>
          <a:ln>
            <a:noFill/>
          </a:ln>
        </p:spPr>
        <p:txBody>
          <a:bodyPr anchorCtr="0" anchor="t" bIns="19050" lIns="19050" spcFirstLastPara="1" rIns="19050" wrap="square" tIns="19050">
            <a:noAutofit/>
          </a:bodyPr>
          <a:lstStyle/>
          <a:p>
            <a:pPr indent="0" lvl="0" marL="0" marR="0" rtl="0" algn="l">
              <a:lnSpc>
                <a:spcPct val="120000"/>
              </a:lnSpc>
              <a:spcBef>
                <a:spcPts val="0"/>
              </a:spcBef>
              <a:spcAft>
                <a:spcPts val="0"/>
              </a:spcAft>
              <a:buClr>
                <a:srgbClr val="686B73"/>
              </a:buClr>
              <a:buSzPts val="600"/>
              <a:buFont typeface="Open Sans"/>
              <a:buNone/>
            </a:pPr>
            <a:r>
              <a:rPr lang="en" sz="600">
                <a:solidFill>
                  <a:srgbClr val="686B73"/>
                </a:solidFill>
                <a:latin typeface="Open Sans"/>
                <a:ea typeface="Open Sans"/>
                <a:cs typeface="Open Sans"/>
                <a:sym typeface="Open Sans"/>
              </a:rPr>
              <a:t>The goal of SDSL is to be a decentralized database and storage layer in order to handle large volumes of structured data across clusters of commodity servers. It organizes data and assures ACID transactions for all operations. </a:t>
            </a:r>
            <a:endParaRPr sz="500"/>
          </a:p>
        </p:txBody>
      </p:sp>
      <p:sp>
        <p:nvSpPr>
          <p:cNvPr id="183" name="Google Shape;183;p21"/>
          <p:cNvSpPr/>
          <p:nvPr/>
        </p:nvSpPr>
        <p:spPr>
          <a:xfrm>
            <a:off x="5726891" y="3059550"/>
            <a:ext cx="2610300" cy="195300"/>
          </a:xfrm>
          <a:prstGeom prst="rect">
            <a:avLst/>
          </a:prstGeom>
          <a:noFill/>
          <a:ln>
            <a:noFill/>
          </a:ln>
        </p:spPr>
        <p:txBody>
          <a:bodyPr anchorCtr="0" anchor="b" bIns="19050" lIns="19050" spcFirstLastPara="1" rIns="19050" wrap="square" tIns="19050">
            <a:noAutofit/>
          </a:bodyPr>
          <a:lstStyle/>
          <a:p>
            <a:pPr indent="0" lvl="0" marL="0" marR="0" rtl="0" algn="l">
              <a:lnSpc>
                <a:spcPct val="120000"/>
              </a:lnSpc>
              <a:spcBef>
                <a:spcPts val="0"/>
              </a:spcBef>
              <a:spcAft>
                <a:spcPts val="0"/>
              </a:spcAft>
              <a:buClr>
                <a:srgbClr val="0F1113"/>
              </a:buClr>
              <a:buSzPts val="900"/>
              <a:buFont typeface="Open Sans"/>
              <a:buNone/>
            </a:pPr>
            <a:r>
              <a:rPr lang="en" sz="900">
                <a:solidFill>
                  <a:srgbClr val="0F1113"/>
                </a:solidFill>
                <a:latin typeface="Open Sans"/>
                <a:ea typeface="Open Sans"/>
                <a:cs typeface="Open Sans"/>
                <a:sym typeface="Open Sans"/>
              </a:rPr>
              <a:t>SWAZM Container Runtime</a:t>
            </a:r>
            <a:endParaRPr sz="500"/>
          </a:p>
        </p:txBody>
      </p:sp>
      <p:sp>
        <p:nvSpPr>
          <p:cNvPr id="184" name="Google Shape;184;p21"/>
          <p:cNvSpPr/>
          <p:nvPr/>
        </p:nvSpPr>
        <p:spPr>
          <a:xfrm>
            <a:off x="5726900" y="3278625"/>
            <a:ext cx="2813700" cy="475200"/>
          </a:xfrm>
          <a:prstGeom prst="rect">
            <a:avLst/>
          </a:prstGeom>
          <a:noFill/>
          <a:ln>
            <a:noFill/>
          </a:ln>
        </p:spPr>
        <p:txBody>
          <a:bodyPr anchorCtr="0" anchor="t" bIns="19050" lIns="19050" spcFirstLastPara="1" rIns="19050" wrap="square" tIns="19050">
            <a:noAutofit/>
          </a:bodyPr>
          <a:lstStyle/>
          <a:p>
            <a:pPr indent="0" lvl="0" marL="0" marR="0" rtl="0" algn="l">
              <a:lnSpc>
                <a:spcPct val="120000"/>
              </a:lnSpc>
              <a:spcBef>
                <a:spcPts val="0"/>
              </a:spcBef>
              <a:spcAft>
                <a:spcPts val="0"/>
              </a:spcAft>
              <a:buClr>
                <a:srgbClr val="686B73"/>
              </a:buClr>
              <a:buSzPts val="600"/>
              <a:buFont typeface="Open Sans"/>
              <a:buNone/>
            </a:pPr>
            <a:r>
              <a:rPr lang="en" sz="600">
                <a:solidFill>
                  <a:srgbClr val="686B73"/>
                </a:solidFill>
                <a:latin typeface="Open Sans"/>
                <a:ea typeface="Open Sans"/>
                <a:cs typeface="Open Sans"/>
                <a:sym typeface="Open Sans"/>
              </a:rPr>
              <a:t>A SWAZM container bundle encapsulates all the information needed to load and run a container: a set of structured files, all the necessary data and metadata for SCL to perform the basic operations needed for compute.</a:t>
            </a:r>
            <a:endParaRPr sz="500"/>
          </a:p>
        </p:txBody>
      </p:sp>
      <p:sp>
        <p:nvSpPr>
          <p:cNvPr id="185" name="Google Shape;185;p21"/>
          <p:cNvSpPr/>
          <p:nvPr/>
        </p:nvSpPr>
        <p:spPr>
          <a:xfrm>
            <a:off x="6096001" y="3782850"/>
            <a:ext cx="2539200" cy="195300"/>
          </a:xfrm>
          <a:prstGeom prst="rect">
            <a:avLst/>
          </a:prstGeom>
          <a:noFill/>
          <a:ln>
            <a:noFill/>
          </a:ln>
        </p:spPr>
        <p:txBody>
          <a:bodyPr anchorCtr="0" anchor="b" bIns="19050" lIns="19050" spcFirstLastPara="1" rIns="19050" wrap="square" tIns="19050">
            <a:noAutofit/>
          </a:bodyPr>
          <a:lstStyle/>
          <a:p>
            <a:pPr indent="0" lvl="0" marL="0" marR="0" rtl="0" algn="l">
              <a:lnSpc>
                <a:spcPct val="120000"/>
              </a:lnSpc>
              <a:spcBef>
                <a:spcPts val="0"/>
              </a:spcBef>
              <a:spcAft>
                <a:spcPts val="0"/>
              </a:spcAft>
              <a:buClr>
                <a:srgbClr val="0F1113"/>
              </a:buClr>
              <a:buSzPts val="900"/>
              <a:buFont typeface="Open Sans"/>
              <a:buNone/>
            </a:pPr>
            <a:r>
              <a:rPr lang="en" sz="900">
                <a:solidFill>
                  <a:srgbClr val="0F1113"/>
                </a:solidFill>
                <a:latin typeface="Open Sans"/>
                <a:ea typeface="Open Sans"/>
                <a:cs typeface="Open Sans"/>
                <a:sym typeface="Open Sans"/>
              </a:rPr>
              <a:t>SWAZM Vault Permission System</a:t>
            </a:r>
            <a:endParaRPr sz="500"/>
          </a:p>
        </p:txBody>
      </p:sp>
      <p:sp>
        <p:nvSpPr>
          <p:cNvPr id="186" name="Google Shape;186;p21"/>
          <p:cNvSpPr/>
          <p:nvPr/>
        </p:nvSpPr>
        <p:spPr>
          <a:xfrm>
            <a:off x="6096000" y="4001922"/>
            <a:ext cx="2902500" cy="475200"/>
          </a:xfrm>
          <a:prstGeom prst="rect">
            <a:avLst/>
          </a:prstGeom>
          <a:noFill/>
          <a:ln>
            <a:noFill/>
          </a:ln>
        </p:spPr>
        <p:txBody>
          <a:bodyPr anchorCtr="0" anchor="t" bIns="19050" lIns="19050" spcFirstLastPara="1" rIns="19050" wrap="square" tIns="19050">
            <a:noAutofit/>
          </a:bodyPr>
          <a:lstStyle/>
          <a:p>
            <a:pPr indent="0" lvl="0" marL="0" marR="0" rtl="0" algn="l">
              <a:lnSpc>
                <a:spcPct val="120000"/>
              </a:lnSpc>
              <a:spcBef>
                <a:spcPts val="0"/>
              </a:spcBef>
              <a:spcAft>
                <a:spcPts val="0"/>
              </a:spcAft>
              <a:buClr>
                <a:srgbClr val="000000"/>
              </a:buClr>
              <a:buSzPts val="1100"/>
              <a:buFont typeface="Arial"/>
              <a:buNone/>
            </a:pPr>
            <a:r>
              <a:rPr lang="en" sz="600">
                <a:solidFill>
                  <a:srgbClr val="686B73"/>
                </a:solidFill>
                <a:latin typeface="Open Sans"/>
                <a:ea typeface="Open Sans"/>
                <a:cs typeface="Open Sans"/>
                <a:sym typeface="Open Sans"/>
              </a:rPr>
              <a:t>In SVPS a vault is an entity that issues digital certificates. A digital certificate certifies the ownership of a public key by the named subject of the certificate. This allows others (third  parties such as developers or ephemeral contractors) to rely upon signatures or on assertions made about the private key that corresponds to the certified public key. </a:t>
            </a:r>
            <a:endParaRPr sz="600">
              <a:solidFill>
                <a:srgbClr val="686B73"/>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100"/>
              <a:buFont typeface="Arial"/>
              <a:buNone/>
            </a:pPr>
            <a:r>
              <a:t/>
            </a:r>
            <a:endParaRPr sz="600">
              <a:solidFill>
                <a:srgbClr val="686B73"/>
              </a:solidFill>
              <a:latin typeface="Open Sans"/>
              <a:ea typeface="Open Sans"/>
              <a:cs typeface="Open Sans"/>
              <a:sym typeface="Open Sans"/>
            </a:endParaRPr>
          </a:p>
          <a:p>
            <a:pPr indent="0" lvl="0" marL="0" marR="0" rtl="0" algn="l">
              <a:lnSpc>
                <a:spcPct val="120000"/>
              </a:lnSpc>
              <a:spcBef>
                <a:spcPts val="0"/>
              </a:spcBef>
              <a:spcAft>
                <a:spcPts val="0"/>
              </a:spcAft>
              <a:buClr>
                <a:srgbClr val="686B73"/>
              </a:buClr>
              <a:buSzPts val="600"/>
              <a:buFont typeface="Open Sans"/>
              <a:buNone/>
            </a:pPr>
            <a:r>
              <a:t/>
            </a:r>
            <a:endParaRPr sz="600">
              <a:solidFill>
                <a:srgbClr val="686B73"/>
              </a:solidFill>
              <a:latin typeface="Open Sans"/>
              <a:ea typeface="Open Sans"/>
              <a:cs typeface="Open Sans"/>
              <a:sym typeface="Open Sans"/>
            </a:endParaRPr>
          </a:p>
        </p:txBody>
      </p:sp>
      <p:sp>
        <p:nvSpPr>
          <p:cNvPr id="187" name="Google Shape;187;p21"/>
          <p:cNvSpPr/>
          <p:nvPr/>
        </p:nvSpPr>
        <p:spPr>
          <a:xfrm>
            <a:off x="5160726" y="3674268"/>
            <a:ext cx="363900" cy="704700"/>
          </a:xfrm>
          <a:prstGeom prst="rect">
            <a:avLst/>
          </a:prstGeom>
          <a:noFill/>
          <a:ln>
            <a:noFill/>
          </a:ln>
        </p:spPr>
        <p:txBody>
          <a:bodyPr anchorCtr="0" anchor="ctr" bIns="19050" lIns="19050" spcFirstLastPara="1" rIns="19050" wrap="square" tIns="19050">
            <a:noAutofit/>
          </a:bodyPr>
          <a:lstStyle/>
          <a:p>
            <a:pPr indent="0" lvl="0" marL="0" marR="0" rtl="0" algn="r">
              <a:lnSpc>
                <a:spcPct val="100000"/>
              </a:lnSpc>
              <a:spcBef>
                <a:spcPts val="0"/>
              </a:spcBef>
              <a:spcAft>
                <a:spcPts val="0"/>
              </a:spcAft>
              <a:buClr>
                <a:srgbClr val="0F1113"/>
              </a:buClr>
              <a:buSzPts val="4500"/>
              <a:buFont typeface="Roboto"/>
              <a:buNone/>
            </a:pPr>
            <a:r>
              <a:rPr b="0" i="0" lang="en" sz="4500" u="none" cap="none" strike="noStrike">
                <a:solidFill>
                  <a:srgbClr val="0F1113"/>
                </a:solidFill>
                <a:latin typeface="Roboto"/>
                <a:ea typeface="Roboto"/>
                <a:cs typeface="Roboto"/>
                <a:sym typeface="Roboto"/>
              </a:rPr>
              <a:t>1</a:t>
            </a:r>
            <a:endParaRPr sz="500"/>
          </a:p>
        </p:txBody>
      </p:sp>
      <p:sp>
        <p:nvSpPr>
          <p:cNvPr id="188" name="Google Shape;188;p21"/>
          <p:cNvSpPr/>
          <p:nvPr/>
        </p:nvSpPr>
        <p:spPr>
          <a:xfrm>
            <a:off x="4791633" y="2950963"/>
            <a:ext cx="363900" cy="704700"/>
          </a:xfrm>
          <a:prstGeom prst="rect">
            <a:avLst/>
          </a:prstGeom>
          <a:noFill/>
          <a:ln>
            <a:noFill/>
          </a:ln>
        </p:spPr>
        <p:txBody>
          <a:bodyPr anchorCtr="0" anchor="ctr" bIns="19050" lIns="19050" spcFirstLastPara="1" rIns="19050" wrap="square" tIns="19050">
            <a:noAutofit/>
          </a:bodyPr>
          <a:lstStyle/>
          <a:p>
            <a:pPr indent="0" lvl="0" marL="0" marR="0" rtl="0" algn="r">
              <a:lnSpc>
                <a:spcPct val="100000"/>
              </a:lnSpc>
              <a:spcBef>
                <a:spcPts val="0"/>
              </a:spcBef>
              <a:spcAft>
                <a:spcPts val="0"/>
              </a:spcAft>
              <a:buClr>
                <a:srgbClr val="0F1113"/>
              </a:buClr>
              <a:buSzPts val="4500"/>
              <a:buFont typeface="Roboto"/>
              <a:buNone/>
            </a:pPr>
            <a:r>
              <a:rPr b="0" i="0" lang="en" sz="4500" u="none" cap="none" strike="noStrike">
                <a:solidFill>
                  <a:srgbClr val="0F1113"/>
                </a:solidFill>
                <a:latin typeface="Roboto"/>
                <a:ea typeface="Roboto"/>
                <a:cs typeface="Roboto"/>
                <a:sym typeface="Roboto"/>
              </a:rPr>
              <a:t>2</a:t>
            </a:r>
            <a:endParaRPr sz="500"/>
          </a:p>
        </p:txBody>
      </p:sp>
      <p:sp>
        <p:nvSpPr>
          <p:cNvPr id="189" name="Google Shape;189;p21"/>
          <p:cNvSpPr/>
          <p:nvPr/>
        </p:nvSpPr>
        <p:spPr>
          <a:xfrm>
            <a:off x="4437422" y="2242542"/>
            <a:ext cx="363900" cy="704700"/>
          </a:xfrm>
          <a:prstGeom prst="rect">
            <a:avLst/>
          </a:prstGeom>
          <a:noFill/>
          <a:ln>
            <a:noFill/>
          </a:ln>
        </p:spPr>
        <p:txBody>
          <a:bodyPr anchorCtr="0" anchor="ctr" bIns="19050" lIns="19050" spcFirstLastPara="1" rIns="19050" wrap="square" tIns="19050">
            <a:noAutofit/>
          </a:bodyPr>
          <a:lstStyle/>
          <a:p>
            <a:pPr indent="0" lvl="0" marL="0" marR="0" rtl="0" algn="r">
              <a:lnSpc>
                <a:spcPct val="100000"/>
              </a:lnSpc>
              <a:spcBef>
                <a:spcPts val="0"/>
              </a:spcBef>
              <a:spcAft>
                <a:spcPts val="0"/>
              </a:spcAft>
              <a:buClr>
                <a:srgbClr val="0F1113"/>
              </a:buClr>
              <a:buSzPts val="4500"/>
              <a:buFont typeface="Roboto"/>
              <a:buNone/>
            </a:pPr>
            <a:r>
              <a:rPr b="0" i="0" lang="en" sz="4500" u="none" cap="none" strike="noStrike">
                <a:solidFill>
                  <a:srgbClr val="0F1113"/>
                </a:solidFill>
                <a:latin typeface="Roboto"/>
                <a:ea typeface="Roboto"/>
                <a:cs typeface="Roboto"/>
                <a:sym typeface="Roboto"/>
              </a:rPr>
              <a:t>3</a:t>
            </a:r>
            <a:endParaRPr sz="500"/>
          </a:p>
        </p:txBody>
      </p:sp>
      <p:sp>
        <p:nvSpPr>
          <p:cNvPr id="190" name="Google Shape;190;p21"/>
          <p:cNvSpPr/>
          <p:nvPr/>
        </p:nvSpPr>
        <p:spPr>
          <a:xfrm>
            <a:off x="4083211" y="1513284"/>
            <a:ext cx="363900" cy="704700"/>
          </a:xfrm>
          <a:prstGeom prst="rect">
            <a:avLst/>
          </a:prstGeom>
          <a:noFill/>
          <a:ln>
            <a:noFill/>
          </a:ln>
        </p:spPr>
        <p:txBody>
          <a:bodyPr anchorCtr="0" anchor="ctr" bIns="19050" lIns="19050" spcFirstLastPara="1" rIns="19050" wrap="square" tIns="19050">
            <a:noAutofit/>
          </a:bodyPr>
          <a:lstStyle/>
          <a:p>
            <a:pPr indent="0" lvl="0" marL="0" marR="0" rtl="0" algn="r">
              <a:lnSpc>
                <a:spcPct val="100000"/>
              </a:lnSpc>
              <a:spcBef>
                <a:spcPts val="0"/>
              </a:spcBef>
              <a:spcAft>
                <a:spcPts val="0"/>
              </a:spcAft>
              <a:buClr>
                <a:srgbClr val="0F1113"/>
              </a:buClr>
              <a:buSzPts val="4500"/>
              <a:buFont typeface="Roboto"/>
              <a:buNone/>
            </a:pPr>
            <a:r>
              <a:rPr b="0" i="0" lang="en" sz="4500" u="none" cap="none" strike="noStrike">
                <a:solidFill>
                  <a:srgbClr val="0F1113"/>
                </a:solidFill>
                <a:latin typeface="Roboto"/>
                <a:ea typeface="Roboto"/>
                <a:cs typeface="Roboto"/>
                <a:sym typeface="Roboto"/>
              </a:rPr>
              <a:t>4</a:t>
            </a:r>
            <a:endParaRPr sz="500"/>
          </a:p>
        </p:txBody>
      </p:sp>
      <p:pic>
        <p:nvPicPr>
          <p:cNvPr id="191" name="Google Shape;191;p21"/>
          <p:cNvPicPr preferRelativeResize="0"/>
          <p:nvPr/>
        </p:nvPicPr>
        <p:blipFill>
          <a:blip r:embed="rId3">
            <a:alphaModFix/>
          </a:blip>
          <a:stretch>
            <a:fillRect/>
          </a:stretch>
        </p:blipFill>
        <p:spPr>
          <a:xfrm>
            <a:off x="698725" y="147324"/>
            <a:ext cx="1482951" cy="475200"/>
          </a:xfrm>
          <a:prstGeom prst="rect">
            <a:avLst/>
          </a:prstGeom>
          <a:noFill/>
          <a:ln>
            <a:noFill/>
          </a:ln>
        </p:spPr>
      </p:pic>
    </p:spTree>
  </p:cSld>
  <p:clrMapOvr>
    <a:masterClrMapping/>
  </p:clrMapOvr>
  <mc:AlternateContent>
    <mc:Choice Requires="p14">
      <p:transition spd="slow" p14:dur="1200">
        <p14:flip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grpSp>
        <p:nvGrpSpPr>
          <p:cNvPr id="196" name="Google Shape;196;p22"/>
          <p:cNvGrpSpPr/>
          <p:nvPr/>
        </p:nvGrpSpPr>
        <p:grpSpPr>
          <a:xfrm>
            <a:off x="-48" y="-53"/>
            <a:ext cx="476261" cy="475997"/>
            <a:chOff x="-65" y="-71"/>
            <a:chExt cx="1270029" cy="1269324"/>
          </a:xfrm>
        </p:grpSpPr>
        <p:sp>
          <p:nvSpPr>
            <p:cNvPr id="197" name="Google Shape;197;p22"/>
            <p:cNvSpPr/>
            <p:nvPr/>
          </p:nvSpPr>
          <p:spPr>
            <a:xfrm>
              <a:off x="-62" y="243"/>
              <a:ext cx="1270026" cy="1269000"/>
            </a:xfrm>
            <a:custGeom>
              <a:rect b="b" l="l" r="r" t="t"/>
              <a:pathLst>
                <a:path extrusionOk="0" h="21600" w="21600">
                  <a:moveTo>
                    <a:pt x="20509" y="0"/>
                  </a:moveTo>
                  <a:lnTo>
                    <a:pt x="0" y="20508"/>
                  </a:lnTo>
                  <a:lnTo>
                    <a:pt x="0" y="21600"/>
                  </a:lnTo>
                  <a:lnTo>
                    <a:pt x="21600" y="21600"/>
                  </a:lnTo>
                  <a:lnTo>
                    <a:pt x="21600" y="0"/>
                  </a:lnTo>
                  <a:lnTo>
                    <a:pt x="20509" y="0"/>
                  </a:lnTo>
                  <a:close/>
                </a:path>
              </a:pathLst>
            </a:custGeom>
            <a:solidFill>
              <a:srgbClr val="DCDEE0"/>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198" name="Google Shape;198;p22"/>
            <p:cNvSpPr/>
            <p:nvPr/>
          </p:nvSpPr>
          <p:spPr>
            <a:xfrm rot="5400000">
              <a:off x="-65" y="-71"/>
              <a:ext cx="1269324" cy="1269324"/>
            </a:xfrm>
            <a:custGeom>
              <a:rect b="b" l="l" r="r" t="t"/>
              <a:pathLst>
                <a:path extrusionOk="0" h="21600" w="21600">
                  <a:moveTo>
                    <a:pt x="0" y="0"/>
                  </a:moveTo>
                  <a:lnTo>
                    <a:pt x="0" y="21600"/>
                  </a:lnTo>
                  <a:lnTo>
                    <a:pt x="21600" y="21600"/>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grpSp>
      <p:sp>
        <p:nvSpPr>
          <p:cNvPr id="199" name="Google Shape;199;p22"/>
          <p:cNvSpPr txBox="1"/>
          <p:nvPr>
            <p:ph idx="4294967295" type="sldNum"/>
          </p:nvPr>
        </p:nvSpPr>
        <p:spPr>
          <a:xfrm>
            <a:off x="7505179" y="4371975"/>
            <a:ext cx="1074600" cy="11190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F1113"/>
              </a:buClr>
              <a:buSzPts val="7500"/>
              <a:buFont typeface="Roboto"/>
              <a:buNone/>
            </a:pPr>
            <a:fld id="{00000000-1234-1234-1234-123412341234}" type="slidenum">
              <a:rPr b="0" i="0" lang="en" sz="7500" u="none" cap="none" strike="noStrike">
                <a:solidFill>
                  <a:srgbClr val="0F1113"/>
                </a:solidFill>
                <a:latin typeface="Roboto"/>
                <a:ea typeface="Roboto"/>
                <a:cs typeface="Roboto"/>
                <a:sym typeface="Roboto"/>
              </a:rPr>
              <a:t>‹#›</a:t>
            </a:fld>
            <a:endParaRPr/>
          </a:p>
        </p:txBody>
      </p:sp>
      <p:sp>
        <p:nvSpPr>
          <p:cNvPr id="200" name="Google Shape;200;p22"/>
          <p:cNvSpPr/>
          <p:nvPr/>
        </p:nvSpPr>
        <p:spPr>
          <a:xfrm>
            <a:off x="4277778" y="493821"/>
            <a:ext cx="1021200" cy="876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rgbClr val="0F1113"/>
              </a:buClr>
              <a:buSzPts val="800"/>
              <a:buFont typeface="Open Sans"/>
              <a:buNone/>
            </a:pPr>
            <a:r>
              <a:rPr b="1" lang="en" sz="800">
                <a:solidFill>
                  <a:srgbClr val="0F1113"/>
                </a:solidFill>
                <a:latin typeface="Open Sans"/>
                <a:ea typeface="Open Sans"/>
                <a:cs typeface="Open Sans"/>
                <a:sym typeface="Open Sans"/>
              </a:rPr>
              <a:t>APPLICATIONS</a:t>
            </a:r>
            <a:endParaRPr sz="500"/>
          </a:p>
        </p:txBody>
      </p:sp>
      <p:sp>
        <p:nvSpPr>
          <p:cNvPr id="201" name="Google Shape;201;p22"/>
          <p:cNvSpPr/>
          <p:nvPr/>
        </p:nvSpPr>
        <p:spPr>
          <a:xfrm>
            <a:off x="3122468" y="669895"/>
            <a:ext cx="3331800" cy="309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686B73"/>
              </a:buClr>
              <a:buSzPts val="1800"/>
              <a:buFont typeface="Open Sans"/>
              <a:buNone/>
            </a:pPr>
            <a:r>
              <a:rPr lang="en" sz="1800">
                <a:solidFill>
                  <a:srgbClr val="686B73"/>
                </a:solidFill>
                <a:latin typeface="Open Sans"/>
                <a:ea typeface="Open Sans"/>
                <a:cs typeface="Open Sans"/>
                <a:sym typeface="Open Sans"/>
              </a:rPr>
              <a:t>Exchanges</a:t>
            </a:r>
            <a:endParaRPr sz="500"/>
          </a:p>
        </p:txBody>
      </p:sp>
      <p:sp>
        <p:nvSpPr>
          <p:cNvPr id="202" name="Google Shape;202;p22"/>
          <p:cNvSpPr/>
          <p:nvPr/>
        </p:nvSpPr>
        <p:spPr>
          <a:xfrm>
            <a:off x="1523502" y="1853233"/>
            <a:ext cx="6192300" cy="2235900"/>
          </a:xfrm>
          <a:prstGeom prst="rect">
            <a:avLst/>
          </a:prstGeom>
          <a:solidFill>
            <a:srgbClr val="DCDEE0">
              <a:alpha val="64709"/>
            </a:srgbClr>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203" name="Google Shape;203;p22"/>
          <p:cNvSpPr/>
          <p:nvPr/>
        </p:nvSpPr>
        <p:spPr>
          <a:xfrm>
            <a:off x="1380627" y="1710358"/>
            <a:ext cx="1428000" cy="1428300"/>
          </a:xfrm>
          <a:prstGeom prst="rect">
            <a:avLst/>
          </a:prstGeom>
          <a:solidFill>
            <a:srgbClr val="1755E5"/>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204" name="Google Shape;204;p22"/>
          <p:cNvSpPr/>
          <p:nvPr/>
        </p:nvSpPr>
        <p:spPr>
          <a:xfrm>
            <a:off x="1808829" y="2140027"/>
            <a:ext cx="571482" cy="568836"/>
          </a:xfrm>
          <a:custGeom>
            <a:rect b="b" l="l" r="r" t="t"/>
            <a:pathLst>
              <a:path extrusionOk="0" h="21600" w="21600">
                <a:moveTo>
                  <a:pt x="7910" y="13857"/>
                </a:moveTo>
                <a:lnTo>
                  <a:pt x="0" y="10291"/>
                </a:lnTo>
                <a:lnTo>
                  <a:pt x="21600" y="0"/>
                </a:lnTo>
                <a:lnTo>
                  <a:pt x="11662" y="21600"/>
                </a:lnTo>
                <a:lnTo>
                  <a:pt x="7910" y="13857"/>
                </a:lnTo>
                <a:close/>
                <a:moveTo>
                  <a:pt x="8113" y="12940"/>
                </a:moveTo>
                <a:lnTo>
                  <a:pt x="18558" y="2343"/>
                </a:lnTo>
                <a:lnTo>
                  <a:pt x="2130" y="10291"/>
                </a:lnTo>
                <a:lnTo>
                  <a:pt x="8113" y="12940"/>
                </a:lnTo>
                <a:close/>
                <a:moveTo>
                  <a:pt x="11662" y="19562"/>
                </a:moveTo>
                <a:lnTo>
                  <a:pt x="19268" y="2853"/>
                </a:lnTo>
                <a:lnTo>
                  <a:pt x="8721" y="13551"/>
                </a:lnTo>
                <a:lnTo>
                  <a:pt x="11662" y="19562"/>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F1113"/>
              </a:buClr>
              <a:buSzPts val="1100"/>
              <a:buFont typeface="Open Sans"/>
              <a:buNone/>
            </a:pPr>
            <a:r>
              <a:t/>
            </a:r>
            <a:endParaRPr b="0" i="0" sz="1100" u="none" cap="none" strike="noStrike">
              <a:solidFill>
                <a:srgbClr val="0F1113"/>
              </a:solidFill>
              <a:latin typeface="Open Sans"/>
              <a:ea typeface="Open Sans"/>
              <a:cs typeface="Open Sans"/>
              <a:sym typeface="Open Sans"/>
            </a:endParaRPr>
          </a:p>
        </p:txBody>
      </p:sp>
      <p:grpSp>
        <p:nvGrpSpPr>
          <p:cNvPr id="205" name="Google Shape;205;p22"/>
          <p:cNvGrpSpPr/>
          <p:nvPr/>
        </p:nvGrpSpPr>
        <p:grpSpPr>
          <a:xfrm>
            <a:off x="1380624" y="1710357"/>
            <a:ext cx="188568" cy="188472"/>
            <a:chOff x="-2" y="-1"/>
            <a:chExt cx="502848" cy="502591"/>
          </a:xfrm>
        </p:grpSpPr>
        <p:sp>
          <p:nvSpPr>
            <p:cNvPr id="206" name="Google Shape;206;p22"/>
            <p:cNvSpPr/>
            <p:nvPr/>
          </p:nvSpPr>
          <p:spPr>
            <a:xfrm>
              <a:off x="-2" y="120"/>
              <a:ext cx="502848" cy="502470"/>
            </a:xfrm>
            <a:custGeom>
              <a:rect b="b" l="l" r="r" t="t"/>
              <a:pathLst>
                <a:path extrusionOk="0" h="21600" w="21600">
                  <a:moveTo>
                    <a:pt x="20509" y="0"/>
                  </a:moveTo>
                  <a:lnTo>
                    <a:pt x="0" y="20508"/>
                  </a:lnTo>
                  <a:lnTo>
                    <a:pt x="0" y="21600"/>
                  </a:lnTo>
                  <a:lnTo>
                    <a:pt x="21600" y="21600"/>
                  </a:lnTo>
                  <a:lnTo>
                    <a:pt x="21600" y="0"/>
                  </a:lnTo>
                  <a:lnTo>
                    <a:pt x="20509" y="0"/>
                  </a:lnTo>
                  <a:close/>
                </a:path>
              </a:pathLst>
            </a:custGeom>
            <a:solidFill>
              <a:srgbClr val="2C2F37"/>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207" name="Google Shape;207;p22"/>
            <p:cNvSpPr/>
            <p:nvPr/>
          </p:nvSpPr>
          <p:spPr>
            <a:xfrm rot="5400000">
              <a:off x="5" y="-1"/>
              <a:ext cx="502578" cy="502578"/>
            </a:xfrm>
            <a:custGeom>
              <a:rect b="b" l="l" r="r" t="t"/>
              <a:pathLst>
                <a:path extrusionOk="0" h="21600" w="21600">
                  <a:moveTo>
                    <a:pt x="0" y="0"/>
                  </a:moveTo>
                  <a:lnTo>
                    <a:pt x="0" y="21600"/>
                  </a:lnTo>
                  <a:lnTo>
                    <a:pt x="21600" y="21600"/>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F1113"/>
                </a:buClr>
                <a:buSzPts val="1100"/>
                <a:buFont typeface="Open Sans"/>
                <a:buNone/>
              </a:pPr>
              <a:r>
                <a:t/>
              </a:r>
              <a:endParaRPr b="0" i="0" sz="1100" u="none" cap="none" strike="noStrike">
                <a:solidFill>
                  <a:srgbClr val="0F1113"/>
                </a:solidFill>
                <a:latin typeface="Open Sans"/>
                <a:ea typeface="Open Sans"/>
                <a:cs typeface="Open Sans"/>
                <a:sym typeface="Open Sans"/>
              </a:endParaRPr>
            </a:p>
          </p:txBody>
        </p:sp>
      </p:grpSp>
      <p:sp>
        <p:nvSpPr>
          <p:cNvPr id="208" name="Google Shape;208;p22"/>
          <p:cNvSpPr/>
          <p:nvPr/>
        </p:nvSpPr>
        <p:spPr>
          <a:xfrm>
            <a:off x="3094279" y="2338711"/>
            <a:ext cx="4196400" cy="233400"/>
          </a:xfrm>
          <a:prstGeom prst="rect">
            <a:avLst/>
          </a:prstGeom>
          <a:noFill/>
          <a:ln>
            <a:noFill/>
          </a:ln>
        </p:spPr>
        <p:txBody>
          <a:bodyPr anchorCtr="0" anchor="b" bIns="19050" lIns="19050" spcFirstLastPara="1" rIns="19050" wrap="square" tIns="19050">
            <a:noAutofit/>
          </a:bodyPr>
          <a:lstStyle/>
          <a:p>
            <a:pPr indent="0" lvl="0" marL="0" marR="0" rtl="0" algn="l">
              <a:lnSpc>
                <a:spcPct val="100000"/>
              </a:lnSpc>
              <a:spcBef>
                <a:spcPts val="0"/>
              </a:spcBef>
              <a:spcAft>
                <a:spcPts val="0"/>
              </a:spcAft>
              <a:buClr>
                <a:srgbClr val="686B73"/>
              </a:buClr>
              <a:buSzPts val="1100"/>
              <a:buFont typeface="Open Sans"/>
              <a:buNone/>
            </a:pPr>
            <a:r>
              <a:rPr lang="en" sz="1100">
                <a:solidFill>
                  <a:srgbClr val="686B73"/>
                </a:solidFill>
                <a:latin typeface="Open Sans"/>
                <a:ea typeface="Open Sans"/>
                <a:cs typeface="Open Sans"/>
                <a:sym typeface="Open Sans"/>
              </a:rPr>
              <a:t>Why would you build on swazm?</a:t>
            </a:r>
            <a:endParaRPr sz="500"/>
          </a:p>
        </p:txBody>
      </p:sp>
      <p:sp>
        <p:nvSpPr>
          <p:cNvPr id="209" name="Google Shape;209;p22"/>
          <p:cNvSpPr/>
          <p:nvPr/>
        </p:nvSpPr>
        <p:spPr>
          <a:xfrm>
            <a:off x="3094279" y="2667324"/>
            <a:ext cx="3804900" cy="629400"/>
          </a:xfrm>
          <a:prstGeom prst="rect">
            <a:avLst/>
          </a:prstGeom>
          <a:noFill/>
          <a:ln>
            <a:noFill/>
          </a:ln>
        </p:spPr>
        <p:txBody>
          <a:bodyPr anchorCtr="0" anchor="t" bIns="19050" lIns="19050" spcFirstLastPara="1" rIns="19050" wrap="square" tIns="19050">
            <a:noAutofit/>
          </a:bodyPr>
          <a:lstStyle/>
          <a:p>
            <a:pPr indent="457200" lvl="0" marL="0" marR="0" rtl="0" algn="l">
              <a:lnSpc>
                <a:spcPct val="120000"/>
              </a:lnSpc>
              <a:spcBef>
                <a:spcPts val="0"/>
              </a:spcBef>
              <a:spcAft>
                <a:spcPts val="0"/>
              </a:spcAft>
              <a:buClr>
                <a:srgbClr val="000000"/>
              </a:buClr>
              <a:buSzPts val="1100"/>
              <a:buFont typeface="Arial"/>
              <a:buNone/>
            </a:pPr>
            <a:r>
              <a:rPr lang="en" sz="800">
                <a:solidFill>
                  <a:srgbClr val="0F1113"/>
                </a:solidFill>
                <a:latin typeface="Open Sans"/>
                <a:ea typeface="Open Sans"/>
                <a:cs typeface="Open Sans"/>
                <a:sym typeface="Open Sans"/>
              </a:rPr>
              <a:t>Due to the fact that SWAZM has support for interoperability, an exchange would have several advantages to be built on SWAZM:</a:t>
            </a:r>
            <a:endParaRPr sz="800">
              <a:solidFill>
                <a:srgbClr val="0F1113"/>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100"/>
              <a:buFont typeface="Arial"/>
              <a:buNone/>
            </a:pPr>
            <a:r>
              <a:rPr lang="en" sz="800">
                <a:solidFill>
                  <a:srgbClr val="0F1113"/>
                </a:solidFill>
                <a:latin typeface="Open Sans"/>
                <a:ea typeface="Open Sans"/>
                <a:cs typeface="Open Sans"/>
                <a:sym typeface="Open Sans"/>
              </a:rPr>
              <a:t>-transparency</a:t>
            </a:r>
            <a:endParaRPr sz="800">
              <a:solidFill>
                <a:srgbClr val="0F1113"/>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100"/>
              <a:buFont typeface="Arial"/>
              <a:buNone/>
            </a:pPr>
            <a:r>
              <a:rPr lang="en" sz="800">
                <a:solidFill>
                  <a:srgbClr val="0F1113"/>
                </a:solidFill>
                <a:latin typeface="Open Sans"/>
                <a:ea typeface="Open Sans"/>
                <a:cs typeface="Open Sans"/>
                <a:sym typeface="Open Sans"/>
              </a:rPr>
              <a:t>-decentralized nature</a:t>
            </a:r>
            <a:endParaRPr sz="800">
              <a:solidFill>
                <a:srgbClr val="0F1113"/>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100"/>
              <a:buFont typeface="Arial"/>
              <a:buNone/>
            </a:pPr>
            <a:r>
              <a:rPr lang="en" sz="800">
                <a:solidFill>
                  <a:srgbClr val="0F1113"/>
                </a:solidFill>
                <a:latin typeface="Open Sans"/>
                <a:ea typeface="Open Sans"/>
                <a:cs typeface="Open Sans"/>
                <a:sym typeface="Open Sans"/>
              </a:rPr>
              <a:t>-community - it would be easier for developers to contribute, develop its wallets or the token mechanics</a:t>
            </a:r>
            <a:endParaRPr sz="800">
              <a:solidFill>
                <a:srgbClr val="0F1113"/>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100"/>
              <a:buFont typeface="Arial"/>
              <a:buNone/>
            </a:pPr>
            <a:r>
              <a:t/>
            </a:r>
            <a:endParaRPr sz="800">
              <a:solidFill>
                <a:srgbClr val="0F1113"/>
              </a:solidFill>
              <a:latin typeface="Open Sans"/>
              <a:ea typeface="Open Sans"/>
              <a:cs typeface="Open Sans"/>
              <a:sym typeface="Open Sans"/>
            </a:endParaRPr>
          </a:p>
          <a:p>
            <a:pPr indent="0" lvl="0" marL="0" marR="0" rtl="0" algn="l">
              <a:lnSpc>
                <a:spcPct val="120000"/>
              </a:lnSpc>
              <a:spcBef>
                <a:spcPts val="0"/>
              </a:spcBef>
              <a:spcAft>
                <a:spcPts val="0"/>
              </a:spcAft>
              <a:buClr>
                <a:srgbClr val="0F1113"/>
              </a:buClr>
              <a:buSzPts val="800"/>
              <a:buFont typeface="Open Sans"/>
              <a:buNone/>
            </a:pPr>
            <a:r>
              <a:t/>
            </a:r>
            <a:endParaRPr sz="800">
              <a:solidFill>
                <a:srgbClr val="0F1113"/>
              </a:solidFill>
              <a:latin typeface="Open Sans"/>
              <a:ea typeface="Open Sans"/>
              <a:cs typeface="Open Sans"/>
              <a:sym typeface="Open Sans"/>
            </a:endParaRPr>
          </a:p>
        </p:txBody>
      </p:sp>
      <p:pic>
        <p:nvPicPr>
          <p:cNvPr id="210" name="Google Shape;210;p22"/>
          <p:cNvPicPr preferRelativeResize="0"/>
          <p:nvPr/>
        </p:nvPicPr>
        <p:blipFill>
          <a:blip r:embed="rId3">
            <a:alphaModFix/>
          </a:blip>
          <a:stretch>
            <a:fillRect/>
          </a:stretch>
        </p:blipFill>
        <p:spPr>
          <a:xfrm>
            <a:off x="698725" y="147324"/>
            <a:ext cx="1482951" cy="475200"/>
          </a:xfrm>
          <a:prstGeom prst="rect">
            <a:avLst/>
          </a:prstGeom>
          <a:noFill/>
          <a:ln>
            <a:noFill/>
          </a:ln>
        </p:spPr>
      </p:pic>
    </p:spTree>
  </p:cSld>
  <p:clrMapOvr>
    <a:masterClrMapping/>
  </p:clrMapOvr>
  <mc:AlternateContent>
    <mc:Choice Requires="p14">
      <p:transition spd="slow" p14:dur="1200">
        <p14:flip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grpSp>
        <p:nvGrpSpPr>
          <p:cNvPr id="215" name="Google Shape;215;p23"/>
          <p:cNvGrpSpPr/>
          <p:nvPr/>
        </p:nvGrpSpPr>
        <p:grpSpPr>
          <a:xfrm>
            <a:off x="-48" y="-53"/>
            <a:ext cx="476261" cy="475997"/>
            <a:chOff x="-65" y="-71"/>
            <a:chExt cx="1270029" cy="1269324"/>
          </a:xfrm>
        </p:grpSpPr>
        <p:sp>
          <p:nvSpPr>
            <p:cNvPr id="216" name="Google Shape;216;p23"/>
            <p:cNvSpPr/>
            <p:nvPr/>
          </p:nvSpPr>
          <p:spPr>
            <a:xfrm>
              <a:off x="-62" y="243"/>
              <a:ext cx="1270026" cy="1269000"/>
            </a:xfrm>
            <a:custGeom>
              <a:rect b="b" l="l" r="r" t="t"/>
              <a:pathLst>
                <a:path extrusionOk="0" h="21600" w="21600">
                  <a:moveTo>
                    <a:pt x="20509" y="0"/>
                  </a:moveTo>
                  <a:lnTo>
                    <a:pt x="0" y="20508"/>
                  </a:lnTo>
                  <a:lnTo>
                    <a:pt x="0" y="21600"/>
                  </a:lnTo>
                  <a:lnTo>
                    <a:pt x="21600" y="21600"/>
                  </a:lnTo>
                  <a:lnTo>
                    <a:pt x="21600" y="0"/>
                  </a:lnTo>
                  <a:lnTo>
                    <a:pt x="20509" y="0"/>
                  </a:lnTo>
                  <a:close/>
                </a:path>
              </a:pathLst>
            </a:custGeom>
            <a:solidFill>
              <a:srgbClr val="DCDEE0"/>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217" name="Google Shape;217;p23"/>
            <p:cNvSpPr/>
            <p:nvPr/>
          </p:nvSpPr>
          <p:spPr>
            <a:xfrm rot="5400000">
              <a:off x="-65" y="-71"/>
              <a:ext cx="1269324" cy="1269324"/>
            </a:xfrm>
            <a:custGeom>
              <a:rect b="b" l="l" r="r" t="t"/>
              <a:pathLst>
                <a:path extrusionOk="0" h="21600" w="21600">
                  <a:moveTo>
                    <a:pt x="0" y="0"/>
                  </a:moveTo>
                  <a:lnTo>
                    <a:pt x="0" y="21600"/>
                  </a:lnTo>
                  <a:lnTo>
                    <a:pt x="21600" y="21600"/>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grpSp>
      <p:sp>
        <p:nvSpPr>
          <p:cNvPr id="218" name="Google Shape;218;p23"/>
          <p:cNvSpPr txBox="1"/>
          <p:nvPr>
            <p:ph idx="4294967295" type="sldNum"/>
          </p:nvPr>
        </p:nvSpPr>
        <p:spPr>
          <a:xfrm>
            <a:off x="7505179" y="4371975"/>
            <a:ext cx="1074600" cy="11190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F1113"/>
              </a:buClr>
              <a:buSzPts val="7500"/>
              <a:buFont typeface="Roboto"/>
              <a:buNone/>
            </a:pPr>
            <a:fld id="{00000000-1234-1234-1234-123412341234}" type="slidenum">
              <a:rPr b="0" i="0" lang="en" sz="7500" u="none" cap="none" strike="noStrike">
                <a:solidFill>
                  <a:srgbClr val="0F1113"/>
                </a:solidFill>
                <a:latin typeface="Roboto"/>
                <a:ea typeface="Roboto"/>
                <a:cs typeface="Roboto"/>
                <a:sym typeface="Roboto"/>
              </a:rPr>
              <a:t>‹#›</a:t>
            </a:fld>
            <a:endParaRPr/>
          </a:p>
        </p:txBody>
      </p:sp>
      <p:sp>
        <p:nvSpPr>
          <p:cNvPr id="219" name="Google Shape;219;p23"/>
          <p:cNvSpPr/>
          <p:nvPr/>
        </p:nvSpPr>
        <p:spPr>
          <a:xfrm>
            <a:off x="4277778" y="493821"/>
            <a:ext cx="1021200" cy="876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rgbClr val="0F1113"/>
              </a:buClr>
              <a:buSzPts val="800"/>
              <a:buFont typeface="Open Sans"/>
              <a:buNone/>
            </a:pPr>
            <a:r>
              <a:rPr b="1" lang="en" sz="800">
                <a:solidFill>
                  <a:srgbClr val="0F1113"/>
                </a:solidFill>
                <a:latin typeface="Open Sans"/>
                <a:ea typeface="Open Sans"/>
                <a:cs typeface="Open Sans"/>
                <a:sym typeface="Open Sans"/>
              </a:rPr>
              <a:t>APPLICATIONS</a:t>
            </a:r>
            <a:endParaRPr sz="500"/>
          </a:p>
        </p:txBody>
      </p:sp>
      <p:sp>
        <p:nvSpPr>
          <p:cNvPr id="220" name="Google Shape;220;p23"/>
          <p:cNvSpPr/>
          <p:nvPr/>
        </p:nvSpPr>
        <p:spPr>
          <a:xfrm>
            <a:off x="3122468" y="662645"/>
            <a:ext cx="3331800" cy="309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686B73"/>
              </a:buClr>
              <a:buSzPts val="1800"/>
              <a:buFont typeface="Open Sans"/>
              <a:buNone/>
            </a:pPr>
            <a:r>
              <a:rPr lang="en" sz="1800">
                <a:solidFill>
                  <a:srgbClr val="686B73"/>
                </a:solidFill>
                <a:latin typeface="Open Sans"/>
                <a:ea typeface="Open Sans"/>
                <a:cs typeface="Open Sans"/>
                <a:sym typeface="Open Sans"/>
              </a:rPr>
              <a:t>DApps ICO</a:t>
            </a:r>
            <a:endParaRPr sz="500"/>
          </a:p>
        </p:txBody>
      </p:sp>
      <p:sp>
        <p:nvSpPr>
          <p:cNvPr id="221" name="Google Shape;221;p23"/>
          <p:cNvSpPr/>
          <p:nvPr/>
        </p:nvSpPr>
        <p:spPr>
          <a:xfrm>
            <a:off x="1523502" y="1853233"/>
            <a:ext cx="6192300" cy="2235900"/>
          </a:xfrm>
          <a:prstGeom prst="rect">
            <a:avLst/>
          </a:prstGeom>
          <a:solidFill>
            <a:srgbClr val="DCDEE0">
              <a:alpha val="64709"/>
            </a:srgbClr>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222" name="Google Shape;222;p23"/>
          <p:cNvSpPr/>
          <p:nvPr/>
        </p:nvSpPr>
        <p:spPr>
          <a:xfrm>
            <a:off x="1380627" y="1710358"/>
            <a:ext cx="1428000" cy="1428300"/>
          </a:xfrm>
          <a:prstGeom prst="rect">
            <a:avLst/>
          </a:prstGeom>
          <a:solidFill>
            <a:srgbClr val="1755E5"/>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223" name="Google Shape;223;p23"/>
          <p:cNvSpPr/>
          <p:nvPr/>
        </p:nvSpPr>
        <p:spPr>
          <a:xfrm>
            <a:off x="1808829" y="2140027"/>
            <a:ext cx="571482" cy="568836"/>
          </a:xfrm>
          <a:custGeom>
            <a:rect b="b" l="l" r="r" t="t"/>
            <a:pathLst>
              <a:path extrusionOk="0" h="21600" w="21600">
                <a:moveTo>
                  <a:pt x="7910" y="13857"/>
                </a:moveTo>
                <a:lnTo>
                  <a:pt x="0" y="10291"/>
                </a:lnTo>
                <a:lnTo>
                  <a:pt x="21600" y="0"/>
                </a:lnTo>
                <a:lnTo>
                  <a:pt x="11662" y="21600"/>
                </a:lnTo>
                <a:lnTo>
                  <a:pt x="7910" y="13857"/>
                </a:lnTo>
                <a:close/>
                <a:moveTo>
                  <a:pt x="8113" y="12940"/>
                </a:moveTo>
                <a:lnTo>
                  <a:pt x="18558" y="2343"/>
                </a:lnTo>
                <a:lnTo>
                  <a:pt x="2130" y="10291"/>
                </a:lnTo>
                <a:lnTo>
                  <a:pt x="8113" y="12940"/>
                </a:lnTo>
                <a:close/>
                <a:moveTo>
                  <a:pt x="11662" y="19562"/>
                </a:moveTo>
                <a:lnTo>
                  <a:pt x="19268" y="2853"/>
                </a:lnTo>
                <a:lnTo>
                  <a:pt x="8721" y="13551"/>
                </a:lnTo>
                <a:lnTo>
                  <a:pt x="11662" y="19562"/>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F1113"/>
              </a:buClr>
              <a:buSzPts val="1100"/>
              <a:buFont typeface="Open Sans"/>
              <a:buNone/>
            </a:pPr>
            <a:r>
              <a:t/>
            </a:r>
            <a:endParaRPr b="0" i="0" sz="1100" u="none" cap="none" strike="noStrike">
              <a:solidFill>
                <a:srgbClr val="0F1113"/>
              </a:solidFill>
              <a:latin typeface="Open Sans"/>
              <a:ea typeface="Open Sans"/>
              <a:cs typeface="Open Sans"/>
              <a:sym typeface="Open Sans"/>
            </a:endParaRPr>
          </a:p>
        </p:txBody>
      </p:sp>
      <p:grpSp>
        <p:nvGrpSpPr>
          <p:cNvPr id="224" name="Google Shape;224;p23"/>
          <p:cNvGrpSpPr/>
          <p:nvPr/>
        </p:nvGrpSpPr>
        <p:grpSpPr>
          <a:xfrm>
            <a:off x="1380624" y="1710357"/>
            <a:ext cx="188568" cy="188472"/>
            <a:chOff x="-2" y="-1"/>
            <a:chExt cx="502848" cy="502591"/>
          </a:xfrm>
        </p:grpSpPr>
        <p:sp>
          <p:nvSpPr>
            <p:cNvPr id="225" name="Google Shape;225;p23"/>
            <p:cNvSpPr/>
            <p:nvPr/>
          </p:nvSpPr>
          <p:spPr>
            <a:xfrm>
              <a:off x="-2" y="120"/>
              <a:ext cx="502848" cy="502470"/>
            </a:xfrm>
            <a:custGeom>
              <a:rect b="b" l="l" r="r" t="t"/>
              <a:pathLst>
                <a:path extrusionOk="0" h="21600" w="21600">
                  <a:moveTo>
                    <a:pt x="20509" y="0"/>
                  </a:moveTo>
                  <a:lnTo>
                    <a:pt x="0" y="20508"/>
                  </a:lnTo>
                  <a:lnTo>
                    <a:pt x="0" y="21600"/>
                  </a:lnTo>
                  <a:lnTo>
                    <a:pt x="21600" y="21600"/>
                  </a:lnTo>
                  <a:lnTo>
                    <a:pt x="21600" y="0"/>
                  </a:lnTo>
                  <a:lnTo>
                    <a:pt x="20509" y="0"/>
                  </a:lnTo>
                  <a:close/>
                </a:path>
              </a:pathLst>
            </a:custGeom>
            <a:solidFill>
              <a:srgbClr val="2C2F37"/>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226" name="Google Shape;226;p23"/>
            <p:cNvSpPr/>
            <p:nvPr/>
          </p:nvSpPr>
          <p:spPr>
            <a:xfrm rot="5400000">
              <a:off x="5" y="-1"/>
              <a:ext cx="502578" cy="502578"/>
            </a:xfrm>
            <a:custGeom>
              <a:rect b="b" l="l" r="r" t="t"/>
              <a:pathLst>
                <a:path extrusionOk="0" h="21600" w="21600">
                  <a:moveTo>
                    <a:pt x="0" y="0"/>
                  </a:moveTo>
                  <a:lnTo>
                    <a:pt x="0" y="21600"/>
                  </a:lnTo>
                  <a:lnTo>
                    <a:pt x="21600" y="21600"/>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F1113"/>
                </a:buClr>
                <a:buSzPts val="1100"/>
                <a:buFont typeface="Open Sans"/>
                <a:buNone/>
              </a:pPr>
              <a:r>
                <a:t/>
              </a:r>
              <a:endParaRPr b="0" i="0" sz="1100" u="none" cap="none" strike="noStrike">
                <a:solidFill>
                  <a:srgbClr val="0F1113"/>
                </a:solidFill>
                <a:latin typeface="Open Sans"/>
                <a:ea typeface="Open Sans"/>
                <a:cs typeface="Open Sans"/>
                <a:sym typeface="Open Sans"/>
              </a:endParaRPr>
            </a:p>
          </p:txBody>
        </p:sp>
      </p:grpSp>
      <p:sp>
        <p:nvSpPr>
          <p:cNvPr id="227" name="Google Shape;227;p23"/>
          <p:cNvSpPr/>
          <p:nvPr/>
        </p:nvSpPr>
        <p:spPr>
          <a:xfrm>
            <a:off x="3094279" y="2338711"/>
            <a:ext cx="4196400" cy="233400"/>
          </a:xfrm>
          <a:prstGeom prst="rect">
            <a:avLst/>
          </a:prstGeom>
          <a:noFill/>
          <a:ln>
            <a:noFill/>
          </a:ln>
        </p:spPr>
        <p:txBody>
          <a:bodyPr anchorCtr="0" anchor="b" bIns="19050" lIns="19050" spcFirstLastPara="1" rIns="19050" wrap="square" tIns="19050">
            <a:noAutofit/>
          </a:bodyPr>
          <a:lstStyle/>
          <a:p>
            <a:pPr indent="0" lvl="0" marL="0" marR="0" rtl="0" algn="l">
              <a:lnSpc>
                <a:spcPct val="100000"/>
              </a:lnSpc>
              <a:spcBef>
                <a:spcPts val="0"/>
              </a:spcBef>
              <a:spcAft>
                <a:spcPts val="0"/>
              </a:spcAft>
              <a:buClr>
                <a:srgbClr val="686B73"/>
              </a:buClr>
              <a:buSzPts val="1100"/>
              <a:buFont typeface="Open Sans"/>
              <a:buNone/>
            </a:pPr>
            <a:r>
              <a:rPr lang="en" sz="1100">
                <a:solidFill>
                  <a:srgbClr val="686B73"/>
                </a:solidFill>
                <a:latin typeface="Open Sans"/>
                <a:ea typeface="Open Sans"/>
                <a:cs typeface="Open Sans"/>
                <a:sym typeface="Open Sans"/>
              </a:rPr>
              <a:t>Why would you build on swazm?</a:t>
            </a:r>
            <a:endParaRPr sz="500"/>
          </a:p>
        </p:txBody>
      </p:sp>
      <p:sp>
        <p:nvSpPr>
          <p:cNvPr id="228" name="Google Shape;228;p23"/>
          <p:cNvSpPr/>
          <p:nvPr/>
        </p:nvSpPr>
        <p:spPr>
          <a:xfrm>
            <a:off x="3094279" y="2667324"/>
            <a:ext cx="3804900" cy="629400"/>
          </a:xfrm>
          <a:prstGeom prst="rect">
            <a:avLst/>
          </a:prstGeom>
          <a:noFill/>
          <a:ln>
            <a:noFill/>
          </a:ln>
        </p:spPr>
        <p:txBody>
          <a:bodyPr anchorCtr="0" anchor="t" bIns="19050" lIns="19050" spcFirstLastPara="1" rIns="19050" wrap="square" tIns="19050">
            <a:noAutofit/>
          </a:bodyPr>
          <a:lstStyle/>
          <a:p>
            <a:pPr indent="457200" lvl="0" marL="0" marR="0" rtl="0" algn="l">
              <a:lnSpc>
                <a:spcPct val="120000"/>
              </a:lnSpc>
              <a:spcBef>
                <a:spcPts val="0"/>
              </a:spcBef>
              <a:spcAft>
                <a:spcPts val="0"/>
              </a:spcAft>
              <a:buClr>
                <a:srgbClr val="000000"/>
              </a:buClr>
              <a:buSzPts val="1100"/>
              <a:buFont typeface="Arial"/>
              <a:buNone/>
            </a:pPr>
            <a:r>
              <a:rPr lang="en" sz="800">
                <a:solidFill>
                  <a:srgbClr val="0F1113"/>
                </a:solidFill>
                <a:latin typeface="Open Sans"/>
                <a:ea typeface="Open Sans"/>
                <a:cs typeface="Open Sans"/>
                <a:sym typeface="Open Sans"/>
              </a:rPr>
              <a:t>There are numerous initiatives out there that hold vast promises into disrupting traditional technologies through the use of blockchain. Even though most of them are lacking the technology to achieve that, by taking advantage of SWAZMs decentralized storage and compute layers, they can easily develop the technology using the already existing programming languages and technologies. They would only be focused on what makes their product unique and leverage the SWAZM technology to deliver on that promise and reach their target market.</a:t>
            </a:r>
            <a:endParaRPr sz="800">
              <a:solidFill>
                <a:srgbClr val="0F1113"/>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100"/>
              <a:buFont typeface="Arial"/>
              <a:buNone/>
            </a:pPr>
            <a:r>
              <a:t/>
            </a:r>
            <a:endParaRPr sz="800">
              <a:solidFill>
                <a:srgbClr val="0F1113"/>
              </a:solidFill>
              <a:latin typeface="Open Sans"/>
              <a:ea typeface="Open Sans"/>
              <a:cs typeface="Open Sans"/>
              <a:sym typeface="Open Sans"/>
            </a:endParaRPr>
          </a:p>
          <a:p>
            <a:pPr indent="0" lvl="0" marL="0" marR="0" rtl="0" algn="l">
              <a:lnSpc>
                <a:spcPct val="120000"/>
              </a:lnSpc>
              <a:spcBef>
                <a:spcPts val="0"/>
              </a:spcBef>
              <a:spcAft>
                <a:spcPts val="0"/>
              </a:spcAft>
              <a:buClr>
                <a:srgbClr val="0F1113"/>
              </a:buClr>
              <a:buSzPts val="800"/>
              <a:buFont typeface="Open Sans"/>
              <a:buNone/>
            </a:pPr>
            <a:r>
              <a:t/>
            </a:r>
            <a:endParaRPr sz="800">
              <a:solidFill>
                <a:srgbClr val="0F1113"/>
              </a:solidFill>
              <a:latin typeface="Open Sans"/>
              <a:ea typeface="Open Sans"/>
              <a:cs typeface="Open Sans"/>
              <a:sym typeface="Open Sans"/>
            </a:endParaRPr>
          </a:p>
        </p:txBody>
      </p:sp>
      <p:pic>
        <p:nvPicPr>
          <p:cNvPr id="229" name="Google Shape;229;p23"/>
          <p:cNvPicPr preferRelativeResize="0"/>
          <p:nvPr/>
        </p:nvPicPr>
        <p:blipFill>
          <a:blip r:embed="rId3">
            <a:alphaModFix/>
          </a:blip>
          <a:stretch>
            <a:fillRect/>
          </a:stretch>
        </p:blipFill>
        <p:spPr>
          <a:xfrm>
            <a:off x="698725" y="147324"/>
            <a:ext cx="1482951" cy="475200"/>
          </a:xfrm>
          <a:prstGeom prst="rect">
            <a:avLst/>
          </a:prstGeom>
          <a:noFill/>
          <a:ln>
            <a:noFill/>
          </a:ln>
        </p:spPr>
      </p:pic>
    </p:spTree>
  </p:cSld>
  <p:clrMapOvr>
    <a:masterClrMapping/>
  </p:clrMapOvr>
  <mc:AlternateContent>
    <mc:Choice Requires="p14">
      <p:transition spd="slow" p14:dur="1200">
        <p14:flip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grpSp>
        <p:nvGrpSpPr>
          <p:cNvPr id="234" name="Google Shape;234;p24"/>
          <p:cNvGrpSpPr/>
          <p:nvPr/>
        </p:nvGrpSpPr>
        <p:grpSpPr>
          <a:xfrm>
            <a:off x="-48" y="-53"/>
            <a:ext cx="476261" cy="475997"/>
            <a:chOff x="-65" y="-71"/>
            <a:chExt cx="1270029" cy="1269324"/>
          </a:xfrm>
        </p:grpSpPr>
        <p:sp>
          <p:nvSpPr>
            <p:cNvPr id="235" name="Google Shape;235;p24"/>
            <p:cNvSpPr/>
            <p:nvPr/>
          </p:nvSpPr>
          <p:spPr>
            <a:xfrm>
              <a:off x="-62" y="243"/>
              <a:ext cx="1270026" cy="1269000"/>
            </a:xfrm>
            <a:custGeom>
              <a:rect b="b" l="l" r="r" t="t"/>
              <a:pathLst>
                <a:path extrusionOk="0" h="21600" w="21600">
                  <a:moveTo>
                    <a:pt x="20509" y="0"/>
                  </a:moveTo>
                  <a:lnTo>
                    <a:pt x="0" y="20508"/>
                  </a:lnTo>
                  <a:lnTo>
                    <a:pt x="0" y="21600"/>
                  </a:lnTo>
                  <a:lnTo>
                    <a:pt x="21600" y="21600"/>
                  </a:lnTo>
                  <a:lnTo>
                    <a:pt x="21600" y="0"/>
                  </a:lnTo>
                  <a:lnTo>
                    <a:pt x="20509" y="0"/>
                  </a:lnTo>
                  <a:close/>
                </a:path>
              </a:pathLst>
            </a:custGeom>
            <a:solidFill>
              <a:srgbClr val="DCDEE0"/>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236" name="Google Shape;236;p24"/>
            <p:cNvSpPr/>
            <p:nvPr/>
          </p:nvSpPr>
          <p:spPr>
            <a:xfrm rot="5400000">
              <a:off x="-65" y="-71"/>
              <a:ext cx="1269324" cy="1269324"/>
            </a:xfrm>
            <a:custGeom>
              <a:rect b="b" l="l" r="r" t="t"/>
              <a:pathLst>
                <a:path extrusionOk="0" h="21600" w="21600">
                  <a:moveTo>
                    <a:pt x="0" y="0"/>
                  </a:moveTo>
                  <a:lnTo>
                    <a:pt x="0" y="21600"/>
                  </a:lnTo>
                  <a:lnTo>
                    <a:pt x="21600" y="21600"/>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grpSp>
      <p:sp>
        <p:nvSpPr>
          <p:cNvPr id="237" name="Google Shape;237;p24"/>
          <p:cNvSpPr txBox="1"/>
          <p:nvPr>
            <p:ph idx="4294967295" type="sldNum"/>
          </p:nvPr>
        </p:nvSpPr>
        <p:spPr>
          <a:xfrm>
            <a:off x="7505179" y="4371975"/>
            <a:ext cx="1074600" cy="11190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F1113"/>
              </a:buClr>
              <a:buSzPts val="7500"/>
              <a:buFont typeface="Roboto"/>
              <a:buNone/>
            </a:pPr>
            <a:fld id="{00000000-1234-1234-1234-123412341234}" type="slidenum">
              <a:rPr b="0" i="0" lang="en" sz="7500" u="none" cap="none" strike="noStrike">
                <a:solidFill>
                  <a:srgbClr val="0F1113"/>
                </a:solidFill>
                <a:latin typeface="Roboto"/>
                <a:ea typeface="Roboto"/>
                <a:cs typeface="Roboto"/>
                <a:sym typeface="Roboto"/>
              </a:rPr>
              <a:t>‹#›</a:t>
            </a:fld>
            <a:endParaRPr/>
          </a:p>
        </p:txBody>
      </p:sp>
      <p:sp>
        <p:nvSpPr>
          <p:cNvPr id="238" name="Google Shape;238;p24"/>
          <p:cNvSpPr/>
          <p:nvPr/>
        </p:nvSpPr>
        <p:spPr>
          <a:xfrm>
            <a:off x="4277778" y="493821"/>
            <a:ext cx="1021200" cy="876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rgbClr val="0F1113"/>
              </a:buClr>
              <a:buSzPts val="800"/>
              <a:buFont typeface="Open Sans"/>
              <a:buNone/>
            </a:pPr>
            <a:r>
              <a:rPr b="1" lang="en" sz="800">
                <a:solidFill>
                  <a:srgbClr val="0F1113"/>
                </a:solidFill>
                <a:latin typeface="Open Sans"/>
                <a:ea typeface="Open Sans"/>
                <a:cs typeface="Open Sans"/>
                <a:sym typeface="Open Sans"/>
              </a:rPr>
              <a:t>APPLICATIONS</a:t>
            </a:r>
            <a:endParaRPr sz="500"/>
          </a:p>
        </p:txBody>
      </p:sp>
      <p:sp>
        <p:nvSpPr>
          <p:cNvPr id="239" name="Google Shape;239;p24"/>
          <p:cNvSpPr/>
          <p:nvPr/>
        </p:nvSpPr>
        <p:spPr>
          <a:xfrm>
            <a:off x="3122468" y="662645"/>
            <a:ext cx="3331800" cy="309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686B73"/>
              </a:buClr>
              <a:buSzPts val="1800"/>
              <a:buFont typeface="Open Sans"/>
              <a:buNone/>
            </a:pPr>
            <a:r>
              <a:rPr lang="en" sz="1800">
                <a:solidFill>
                  <a:srgbClr val="686B73"/>
                </a:solidFill>
                <a:latin typeface="Open Sans"/>
                <a:ea typeface="Open Sans"/>
                <a:cs typeface="Open Sans"/>
                <a:sym typeface="Open Sans"/>
              </a:rPr>
              <a:t>Existing Hosting Providers</a:t>
            </a:r>
            <a:endParaRPr sz="500"/>
          </a:p>
        </p:txBody>
      </p:sp>
      <p:sp>
        <p:nvSpPr>
          <p:cNvPr id="240" name="Google Shape;240;p24"/>
          <p:cNvSpPr/>
          <p:nvPr/>
        </p:nvSpPr>
        <p:spPr>
          <a:xfrm>
            <a:off x="1523502" y="1853233"/>
            <a:ext cx="6192300" cy="2235900"/>
          </a:xfrm>
          <a:prstGeom prst="rect">
            <a:avLst/>
          </a:prstGeom>
          <a:solidFill>
            <a:srgbClr val="DCDEE0">
              <a:alpha val="64709"/>
            </a:srgbClr>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241" name="Google Shape;241;p24"/>
          <p:cNvSpPr/>
          <p:nvPr/>
        </p:nvSpPr>
        <p:spPr>
          <a:xfrm>
            <a:off x="1380627" y="1710358"/>
            <a:ext cx="1428000" cy="1428300"/>
          </a:xfrm>
          <a:prstGeom prst="rect">
            <a:avLst/>
          </a:prstGeom>
          <a:solidFill>
            <a:srgbClr val="1755E5"/>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242" name="Google Shape;242;p24"/>
          <p:cNvSpPr/>
          <p:nvPr/>
        </p:nvSpPr>
        <p:spPr>
          <a:xfrm>
            <a:off x="1808829" y="2140027"/>
            <a:ext cx="571482" cy="568836"/>
          </a:xfrm>
          <a:custGeom>
            <a:rect b="b" l="l" r="r" t="t"/>
            <a:pathLst>
              <a:path extrusionOk="0" h="21600" w="21600">
                <a:moveTo>
                  <a:pt x="7910" y="13857"/>
                </a:moveTo>
                <a:lnTo>
                  <a:pt x="0" y="10291"/>
                </a:lnTo>
                <a:lnTo>
                  <a:pt x="21600" y="0"/>
                </a:lnTo>
                <a:lnTo>
                  <a:pt x="11662" y="21600"/>
                </a:lnTo>
                <a:lnTo>
                  <a:pt x="7910" y="13857"/>
                </a:lnTo>
                <a:close/>
                <a:moveTo>
                  <a:pt x="8113" y="12940"/>
                </a:moveTo>
                <a:lnTo>
                  <a:pt x="18558" y="2343"/>
                </a:lnTo>
                <a:lnTo>
                  <a:pt x="2130" y="10291"/>
                </a:lnTo>
                <a:lnTo>
                  <a:pt x="8113" y="12940"/>
                </a:lnTo>
                <a:close/>
                <a:moveTo>
                  <a:pt x="11662" y="19562"/>
                </a:moveTo>
                <a:lnTo>
                  <a:pt x="19268" y="2853"/>
                </a:lnTo>
                <a:lnTo>
                  <a:pt x="8721" y="13551"/>
                </a:lnTo>
                <a:lnTo>
                  <a:pt x="11662" y="19562"/>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F1113"/>
              </a:buClr>
              <a:buSzPts val="1100"/>
              <a:buFont typeface="Open Sans"/>
              <a:buNone/>
            </a:pPr>
            <a:r>
              <a:t/>
            </a:r>
            <a:endParaRPr b="0" i="0" sz="1100" u="none" cap="none" strike="noStrike">
              <a:solidFill>
                <a:srgbClr val="0F1113"/>
              </a:solidFill>
              <a:latin typeface="Open Sans"/>
              <a:ea typeface="Open Sans"/>
              <a:cs typeface="Open Sans"/>
              <a:sym typeface="Open Sans"/>
            </a:endParaRPr>
          </a:p>
        </p:txBody>
      </p:sp>
      <p:grpSp>
        <p:nvGrpSpPr>
          <p:cNvPr id="243" name="Google Shape;243;p24"/>
          <p:cNvGrpSpPr/>
          <p:nvPr/>
        </p:nvGrpSpPr>
        <p:grpSpPr>
          <a:xfrm>
            <a:off x="1380624" y="1710357"/>
            <a:ext cx="188568" cy="188472"/>
            <a:chOff x="-2" y="-1"/>
            <a:chExt cx="502848" cy="502591"/>
          </a:xfrm>
        </p:grpSpPr>
        <p:sp>
          <p:nvSpPr>
            <p:cNvPr id="244" name="Google Shape;244;p24"/>
            <p:cNvSpPr/>
            <p:nvPr/>
          </p:nvSpPr>
          <p:spPr>
            <a:xfrm>
              <a:off x="-2" y="120"/>
              <a:ext cx="502848" cy="502470"/>
            </a:xfrm>
            <a:custGeom>
              <a:rect b="b" l="l" r="r" t="t"/>
              <a:pathLst>
                <a:path extrusionOk="0" h="21600" w="21600">
                  <a:moveTo>
                    <a:pt x="20509" y="0"/>
                  </a:moveTo>
                  <a:lnTo>
                    <a:pt x="0" y="20508"/>
                  </a:lnTo>
                  <a:lnTo>
                    <a:pt x="0" y="21600"/>
                  </a:lnTo>
                  <a:lnTo>
                    <a:pt x="21600" y="21600"/>
                  </a:lnTo>
                  <a:lnTo>
                    <a:pt x="21600" y="0"/>
                  </a:lnTo>
                  <a:lnTo>
                    <a:pt x="20509" y="0"/>
                  </a:lnTo>
                  <a:close/>
                </a:path>
              </a:pathLst>
            </a:custGeom>
            <a:solidFill>
              <a:srgbClr val="2C2F37"/>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245" name="Google Shape;245;p24"/>
            <p:cNvSpPr/>
            <p:nvPr/>
          </p:nvSpPr>
          <p:spPr>
            <a:xfrm rot="5400000">
              <a:off x="5" y="-1"/>
              <a:ext cx="502578" cy="502578"/>
            </a:xfrm>
            <a:custGeom>
              <a:rect b="b" l="l" r="r" t="t"/>
              <a:pathLst>
                <a:path extrusionOk="0" h="21600" w="21600">
                  <a:moveTo>
                    <a:pt x="0" y="0"/>
                  </a:moveTo>
                  <a:lnTo>
                    <a:pt x="0" y="21600"/>
                  </a:lnTo>
                  <a:lnTo>
                    <a:pt x="21600" y="21600"/>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F1113"/>
                </a:buClr>
                <a:buSzPts val="1100"/>
                <a:buFont typeface="Open Sans"/>
                <a:buNone/>
              </a:pPr>
              <a:r>
                <a:t/>
              </a:r>
              <a:endParaRPr b="0" i="0" sz="1100" u="none" cap="none" strike="noStrike">
                <a:solidFill>
                  <a:srgbClr val="0F1113"/>
                </a:solidFill>
                <a:latin typeface="Open Sans"/>
                <a:ea typeface="Open Sans"/>
                <a:cs typeface="Open Sans"/>
                <a:sym typeface="Open Sans"/>
              </a:endParaRPr>
            </a:p>
          </p:txBody>
        </p:sp>
      </p:grpSp>
      <p:sp>
        <p:nvSpPr>
          <p:cNvPr id="246" name="Google Shape;246;p24"/>
          <p:cNvSpPr/>
          <p:nvPr/>
        </p:nvSpPr>
        <p:spPr>
          <a:xfrm>
            <a:off x="3094279" y="2338711"/>
            <a:ext cx="4196400" cy="233400"/>
          </a:xfrm>
          <a:prstGeom prst="rect">
            <a:avLst/>
          </a:prstGeom>
          <a:noFill/>
          <a:ln>
            <a:noFill/>
          </a:ln>
        </p:spPr>
        <p:txBody>
          <a:bodyPr anchorCtr="0" anchor="b" bIns="19050" lIns="19050" spcFirstLastPara="1" rIns="19050" wrap="square" tIns="19050">
            <a:noAutofit/>
          </a:bodyPr>
          <a:lstStyle/>
          <a:p>
            <a:pPr indent="0" lvl="0" marL="0" marR="0" rtl="0" algn="l">
              <a:lnSpc>
                <a:spcPct val="100000"/>
              </a:lnSpc>
              <a:spcBef>
                <a:spcPts val="0"/>
              </a:spcBef>
              <a:spcAft>
                <a:spcPts val="0"/>
              </a:spcAft>
              <a:buClr>
                <a:srgbClr val="686B73"/>
              </a:buClr>
              <a:buSzPts val="1100"/>
              <a:buFont typeface="Open Sans"/>
              <a:buNone/>
            </a:pPr>
            <a:r>
              <a:rPr lang="en" sz="1100">
                <a:solidFill>
                  <a:srgbClr val="686B73"/>
                </a:solidFill>
                <a:latin typeface="Open Sans"/>
                <a:ea typeface="Open Sans"/>
                <a:cs typeface="Open Sans"/>
                <a:sym typeface="Open Sans"/>
              </a:rPr>
              <a:t>Why would you build on swazm?</a:t>
            </a:r>
            <a:endParaRPr sz="500"/>
          </a:p>
        </p:txBody>
      </p:sp>
      <p:sp>
        <p:nvSpPr>
          <p:cNvPr id="247" name="Google Shape;247;p24"/>
          <p:cNvSpPr/>
          <p:nvPr/>
        </p:nvSpPr>
        <p:spPr>
          <a:xfrm>
            <a:off x="3094279" y="2667324"/>
            <a:ext cx="3804900" cy="629400"/>
          </a:xfrm>
          <a:prstGeom prst="rect">
            <a:avLst/>
          </a:prstGeom>
          <a:noFill/>
          <a:ln>
            <a:noFill/>
          </a:ln>
        </p:spPr>
        <p:txBody>
          <a:bodyPr anchorCtr="0" anchor="t" bIns="19050" lIns="19050" spcFirstLastPara="1" rIns="19050" wrap="square" tIns="19050">
            <a:noAutofit/>
          </a:bodyPr>
          <a:lstStyle/>
          <a:p>
            <a:pPr indent="457200" lvl="0" marL="0" marR="0" rtl="0" algn="l">
              <a:lnSpc>
                <a:spcPct val="120000"/>
              </a:lnSpc>
              <a:spcBef>
                <a:spcPts val="0"/>
              </a:spcBef>
              <a:spcAft>
                <a:spcPts val="0"/>
              </a:spcAft>
              <a:buClr>
                <a:srgbClr val="000000"/>
              </a:buClr>
              <a:buSzPts val="1100"/>
              <a:buFont typeface="Arial"/>
              <a:buNone/>
            </a:pPr>
            <a:r>
              <a:rPr lang="en" sz="800">
                <a:solidFill>
                  <a:srgbClr val="0F1113"/>
                </a:solidFill>
                <a:latin typeface="Open Sans"/>
                <a:ea typeface="Open Sans"/>
                <a:cs typeface="Open Sans"/>
                <a:sym typeface="Open Sans"/>
              </a:rPr>
              <a:t>By using SWAZM, existing hosting providers can leverage the power of their unused bandwidth/compute/storage infrastructure. By joining forces they would be able to monetize their resources in a democratic manner inside SWAZM and be part of a competitive infrastructure which can take on the biggest established players on the market.</a:t>
            </a:r>
            <a:endParaRPr sz="800">
              <a:solidFill>
                <a:srgbClr val="0F1113"/>
              </a:solidFill>
              <a:latin typeface="Open Sans"/>
              <a:ea typeface="Open Sans"/>
              <a:cs typeface="Open Sans"/>
              <a:sym typeface="Open Sans"/>
            </a:endParaRPr>
          </a:p>
          <a:p>
            <a:pPr indent="457200" lvl="0" marL="0" marR="0" rtl="0" algn="l">
              <a:lnSpc>
                <a:spcPct val="120000"/>
              </a:lnSpc>
              <a:spcBef>
                <a:spcPts val="0"/>
              </a:spcBef>
              <a:spcAft>
                <a:spcPts val="0"/>
              </a:spcAft>
              <a:buClr>
                <a:srgbClr val="000000"/>
              </a:buClr>
              <a:buSzPts val="1100"/>
              <a:buFont typeface="Arial"/>
              <a:buNone/>
            </a:pPr>
            <a:r>
              <a:t/>
            </a:r>
            <a:endParaRPr sz="800">
              <a:solidFill>
                <a:srgbClr val="0F1113"/>
              </a:solidFill>
              <a:latin typeface="Open Sans"/>
              <a:ea typeface="Open Sans"/>
              <a:cs typeface="Open Sans"/>
              <a:sym typeface="Open Sans"/>
            </a:endParaRPr>
          </a:p>
          <a:p>
            <a:pPr indent="457200" lvl="0" marL="0" marR="0" rtl="0" algn="l">
              <a:lnSpc>
                <a:spcPct val="120000"/>
              </a:lnSpc>
              <a:spcBef>
                <a:spcPts val="0"/>
              </a:spcBef>
              <a:spcAft>
                <a:spcPts val="0"/>
              </a:spcAft>
              <a:buClr>
                <a:srgbClr val="000000"/>
              </a:buClr>
              <a:buSzPts val="1100"/>
              <a:buFont typeface="Arial"/>
              <a:buNone/>
            </a:pPr>
            <a:r>
              <a:t/>
            </a:r>
            <a:endParaRPr sz="800">
              <a:solidFill>
                <a:srgbClr val="0F1113"/>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100"/>
              <a:buFont typeface="Arial"/>
              <a:buNone/>
            </a:pPr>
            <a:r>
              <a:t/>
            </a:r>
            <a:endParaRPr sz="800">
              <a:solidFill>
                <a:srgbClr val="0F1113"/>
              </a:solidFill>
              <a:latin typeface="Open Sans"/>
              <a:ea typeface="Open Sans"/>
              <a:cs typeface="Open Sans"/>
              <a:sym typeface="Open Sans"/>
            </a:endParaRPr>
          </a:p>
          <a:p>
            <a:pPr indent="0" lvl="0" marL="0" marR="0" rtl="0" algn="l">
              <a:lnSpc>
                <a:spcPct val="120000"/>
              </a:lnSpc>
              <a:spcBef>
                <a:spcPts val="0"/>
              </a:spcBef>
              <a:spcAft>
                <a:spcPts val="0"/>
              </a:spcAft>
              <a:buClr>
                <a:srgbClr val="0F1113"/>
              </a:buClr>
              <a:buSzPts val="800"/>
              <a:buFont typeface="Open Sans"/>
              <a:buNone/>
            </a:pPr>
            <a:r>
              <a:t/>
            </a:r>
            <a:endParaRPr sz="800">
              <a:solidFill>
                <a:srgbClr val="0F1113"/>
              </a:solidFill>
              <a:latin typeface="Open Sans"/>
              <a:ea typeface="Open Sans"/>
              <a:cs typeface="Open Sans"/>
              <a:sym typeface="Open Sans"/>
            </a:endParaRPr>
          </a:p>
        </p:txBody>
      </p:sp>
      <p:pic>
        <p:nvPicPr>
          <p:cNvPr id="248" name="Google Shape;248;p24"/>
          <p:cNvPicPr preferRelativeResize="0"/>
          <p:nvPr/>
        </p:nvPicPr>
        <p:blipFill>
          <a:blip r:embed="rId3">
            <a:alphaModFix/>
          </a:blip>
          <a:stretch>
            <a:fillRect/>
          </a:stretch>
        </p:blipFill>
        <p:spPr>
          <a:xfrm>
            <a:off x="698725" y="147324"/>
            <a:ext cx="1482951" cy="475200"/>
          </a:xfrm>
          <a:prstGeom prst="rect">
            <a:avLst/>
          </a:prstGeom>
          <a:noFill/>
          <a:ln>
            <a:noFill/>
          </a:ln>
        </p:spPr>
      </p:pic>
    </p:spTree>
  </p:cSld>
  <p:clrMapOvr>
    <a:masterClrMapping/>
  </p:clrMapOvr>
  <mc:AlternateContent>
    <mc:Choice Requires="p14">
      <p:transition spd="slow" p14:dur="1200">
        <p14:flip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grpSp>
        <p:nvGrpSpPr>
          <p:cNvPr id="253" name="Google Shape;253;p25"/>
          <p:cNvGrpSpPr/>
          <p:nvPr/>
        </p:nvGrpSpPr>
        <p:grpSpPr>
          <a:xfrm>
            <a:off x="-48" y="-53"/>
            <a:ext cx="476261" cy="475997"/>
            <a:chOff x="-65" y="-71"/>
            <a:chExt cx="1270029" cy="1269324"/>
          </a:xfrm>
        </p:grpSpPr>
        <p:sp>
          <p:nvSpPr>
            <p:cNvPr id="254" name="Google Shape;254;p25"/>
            <p:cNvSpPr/>
            <p:nvPr/>
          </p:nvSpPr>
          <p:spPr>
            <a:xfrm>
              <a:off x="-62" y="243"/>
              <a:ext cx="1270026" cy="1269000"/>
            </a:xfrm>
            <a:custGeom>
              <a:rect b="b" l="l" r="r" t="t"/>
              <a:pathLst>
                <a:path extrusionOk="0" h="21600" w="21600">
                  <a:moveTo>
                    <a:pt x="20509" y="0"/>
                  </a:moveTo>
                  <a:lnTo>
                    <a:pt x="0" y="20508"/>
                  </a:lnTo>
                  <a:lnTo>
                    <a:pt x="0" y="21600"/>
                  </a:lnTo>
                  <a:lnTo>
                    <a:pt x="21600" y="21600"/>
                  </a:lnTo>
                  <a:lnTo>
                    <a:pt x="21600" y="0"/>
                  </a:lnTo>
                  <a:lnTo>
                    <a:pt x="20509" y="0"/>
                  </a:lnTo>
                  <a:close/>
                </a:path>
              </a:pathLst>
            </a:custGeom>
            <a:solidFill>
              <a:srgbClr val="DCDEE0"/>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255" name="Google Shape;255;p25"/>
            <p:cNvSpPr/>
            <p:nvPr/>
          </p:nvSpPr>
          <p:spPr>
            <a:xfrm rot="5400000">
              <a:off x="-65" y="-71"/>
              <a:ext cx="1269324" cy="1269324"/>
            </a:xfrm>
            <a:custGeom>
              <a:rect b="b" l="l" r="r" t="t"/>
              <a:pathLst>
                <a:path extrusionOk="0" h="21600" w="21600">
                  <a:moveTo>
                    <a:pt x="0" y="0"/>
                  </a:moveTo>
                  <a:lnTo>
                    <a:pt x="0" y="21600"/>
                  </a:lnTo>
                  <a:lnTo>
                    <a:pt x="21600" y="21600"/>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grpSp>
      <p:sp>
        <p:nvSpPr>
          <p:cNvPr id="256" name="Google Shape;256;p25"/>
          <p:cNvSpPr txBox="1"/>
          <p:nvPr>
            <p:ph idx="4294967295" type="sldNum"/>
          </p:nvPr>
        </p:nvSpPr>
        <p:spPr>
          <a:xfrm>
            <a:off x="7505179" y="4371975"/>
            <a:ext cx="1074600" cy="11190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F1113"/>
              </a:buClr>
              <a:buSzPts val="7500"/>
              <a:buFont typeface="Roboto"/>
              <a:buNone/>
            </a:pPr>
            <a:fld id="{00000000-1234-1234-1234-123412341234}" type="slidenum">
              <a:rPr b="0" i="0" lang="en" sz="7500" u="none" cap="none" strike="noStrike">
                <a:solidFill>
                  <a:srgbClr val="0F1113"/>
                </a:solidFill>
                <a:latin typeface="Roboto"/>
                <a:ea typeface="Roboto"/>
                <a:cs typeface="Roboto"/>
                <a:sym typeface="Roboto"/>
              </a:rPr>
              <a:t>‹#›</a:t>
            </a:fld>
            <a:endParaRPr/>
          </a:p>
        </p:txBody>
      </p:sp>
      <p:sp>
        <p:nvSpPr>
          <p:cNvPr id="257" name="Google Shape;257;p25"/>
          <p:cNvSpPr/>
          <p:nvPr/>
        </p:nvSpPr>
        <p:spPr>
          <a:xfrm>
            <a:off x="4277778" y="493821"/>
            <a:ext cx="1021200" cy="87600"/>
          </a:xfrm>
          <a:prstGeom prst="rect">
            <a:avLst/>
          </a:prstGeom>
          <a:noFill/>
          <a:ln>
            <a:noFill/>
          </a:ln>
        </p:spPr>
        <p:txBody>
          <a:bodyPr anchorCtr="0" anchor="t" bIns="0" lIns="0" spcFirstLastPara="1" rIns="0" wrap="square" tIns="0">
            <a:noAutofit/>
          </a:bodyPr>
          <a:lstStyle/>
          <a:p>
            <a:pPr indent="0" lvl="0" marL="0" marR="0" rtl="0" algn="ctr">
              <a:lnSpc>
                <a:spcPct val="120000"/>
              </a:lnSpc>
              <a:spcBef>
                <a:spcPts val="0"/>
              </a:spcBef>
              <a:spcAft>
                <a:spcPts val="0"/>
              </a:spcAft>
              <a:buClr>
                <a:srgbClr val="0F1113"/>
              </a:buClr>
              <a:buSzPts val="800"/>
              <a:buFont typeface="Open Sans"/>
              <a:buNone/>
            </a:pPr>
            <a:r>
              <a:rPr b="1" lang="en" sz="800">
                <a:solidFill>
                  <a:srgbClr val="0F1113"/>
                </a:solidFill>
                <a:latin typeface="Open Sans"/>
                <a:ea typeface="Open Sans"/>
                <a:cs typeface="Open Sans"/>
                <a:sym typeface="Open Sans"/>
              </a:rPr>
              <a:t>APPLICATIONS</a:t>
            </a:r>
            <a:endParaRPr sz="500"/>
          </a:p>
        </p:txBody>
      </p:sp>
      <p:sp>
        <p:nvSpPr>
          <p:cNvPr id="258" name="Google Shape;258;p25"/>
          <p:cNvSpPr/>
          <p:nvPr/>
        </p:nvSpPr>
        <p:spPr>
          <a:xfrm>
            <a:off x="3122468" y="662645"/>
            <a:ext cx="3331800" cy="309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lang="en" sz="1800">
                <a:solidFill>
                  <a:srgbClr val="686B73"/>
                </a:solidFill>
                <a:latin typeface="Open Sans"/>
                <a:ea typeface="Open Sans"/>
                <a:cs typeface="Open Sans"/>
                <a:sym typeface="Open Sans"/>
              </a:rPr>
              <a:t> Storage Provider Applications</a:t>
            </a:r>
            <a:endParaRPr sz="1800">
              <a:solidFill>
                <a:srgbClr val="686B73"/>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100"/>
              <a:buFont typeface="Arial"/>
              <a:buNone/>
            </a:pPr>
            <a:r>
              <a:t/>
            </a:r>
            <a:endParaRPr sz="1800">
              <a:solidFill>
                <a:srgbClr val="686B73"/>
              </a:solidFill>
              <a:latin typeface="Open Sans"/>
              <a:ea typeface="Open Sans"/>
              <a:cs typeface="Open Sans"/>
              <a:sym typeface="Open Sans"/>
            </a:endParaRPr>
          </a:p>
          <a:p>
            <a:pPr indent="0" lvl="0" marL="0" marR="0" rtl="0" algn="ctr">
              <a:lnSpc>
                <a:spcPct val="100000"/>
              </a:lnSpc>
              <a:spcBef>
                <a:spcPts val="0"/>
              </a:spcBef>
              <a:spcAft>
                <a:spcPts val="0"/>
              </a:spcAft>
              <a:buClr>
                <a:srgbClr val="686B73"/>
              </a:buClr>
              <a:buSzPts val="1800"/>
              <a:buFont typeface="Open Sans"/>
              <a:buNone/>
            </a:pPr>
            <a:r>
              <a:t/>
            </a:r>
            <a:endParaRPr sz="1800">
              <a:solidFill>
                <a:srgbClr val="686B73"/>
              </a:solidFill>
              <a:latin typeface="Open Sans"/>
              <a:ea typeface="Open Sans"/>
              <a:cs typeface="Open Sans"/>
              <a:sym typeface="Open Sans"/>
            </a:endParaRPr>
          </a:p>
        </p:txBody>
      </p:sp>
      <p:sp>
        <p:nvSpPr>
          <p:cNvPr id="259" name="Google Shape;259;p25"/>
          <p:cNvSpPr/>
          <p:nvPr/>
        </p:nvSpPr>
        <p:spPr>
          <a:xfrm>
            <a:off x="1523502" y="1853233"/>
            <a:ext cx="6192300" cy="2235900"/>
          </a:xfrm>
          <a:prstGeom prst="rect">
            <a:avLst/>
          </a:prstGeom>
          <a:solidFill>
            <a:srgbClr val="DCDEE0">
              <a:alpha val="64709"/>
            </a:srgbClr>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260" name="Google Shape;260;p25"/>
          <p:cNvSpPr/>
          <p:nvPr/>
        </p:nvSpPr>
        <p:spPr>
          <a:xfrm>
            <a:off x="1380627" y="1710358"/>
            <a:ext cx="1428000" cy="1428300"/>
          </a:xfrm>
          <a:prstGeom prst="rect">
            <a:avLst/>
          </a:prstGeom>
          <a:solidFill>
            <a:srgbClr val="1755E5"/>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261" name="Google Shape;261;p25"/>
          <p:cNvSpPr/>
          <p:nvPr/>
        </p:nvSpPr>
        <p:spPr>
          <a:xfrm>
            <a:off x="1808829" y="2140027"/>
            <a:ext cx="571482" cy="568836"/>
          </a:xfrm>
          <a:custGeom>
            <a:rect b="b" l="l" r="r" t="t"/>
            <a:pathLst>
              <a:path extrusionOk="0" h="21600" w="21600">
                <a:moveTo>
                  <a:pt x="7910" y="13857"/>
                </a:moveTo>
                <a:lnTo>
                  <a:pt x="0" y="10291"/>
                </a:lnTo>
                <a:lnTo>
                  <a:pt x="21600" y="0"/>
                </a:lnTo>
                <a:lnTo>
                  <a:pt x="11662" y="21600"/>
                </a:lnTo>
                <a:lnTo>
                  <a:pt x="7910" y="13857"/>
                </a:lnTo>
                <a:close/>
                <a:moveTo>
                  <a:pt x="8113" y="12940"/>
                </a:moveTo>
                <a:lnTo>
                  <a:pt x="18558" y="2343"/>
                </a:lnTo>
                <a:lnTo>
                  <a:pt x="2130" y="10291"/>
                </a:lnTo>
                <a:lnTo>
                  <a:pt x="8113" y="12940"/>
                </a:lnTo>
                <a:close/>
                <a:moveTo>
                  <a:pt x="11662" y="19562"/>
                </a:moveTo>
                <a:lnTo>
                  <a:pt x="19268" y="2853"/>
                </a:lnTo>
                <a:lnTo>
                  <a:pt x="8721" y="13551"/>
                </a:lnTo>
                <a:lnTo>
                  <a:pt x="11662" y="19562"/>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F1113"/>
              </a:buClr>
              <a:buSzPts val="1100"/>
              <a:buFont typeface="Open Sans"/>
              <a:buNone/>
            </a:pPr>
            <a:r>
              <a:t/>
            </a:r>
            <a:endParaRPr b="0" i="0" sz="1100" u="none" cap="none" strike="noStrike">
              <a:solidFill>
                <a:srgbClr val="0F1113"/>
              </a:solidFill>
              <a:latin typeface="Open Sans"/>
              <a:ea typeface="Open Sans"/>
              <a:cs typeface="Open Sans"/>
              <a:sym typeface="Open Sans"/>
            </a:endParaRPr>
          </a:p>
        </p:txBody>
      </p:sp>
      <p:grpSp>
        <p:nvGrpSpPr>
          <p:cNvPr id="262" name="Google Shape;262;p25"/>
          <p:cNvGrpSpPr/>
          <p:nvPr/>
        </p:nvGrpSpPr>
        <p:grpSpPr>
          <a:xfrm>
            <a:off x="1380624" y="1710357"/>
            <a:ext cx="188568" cy="188472"/>
            <a:chOff x="-2" y="-1"/>
            <a:chExt cx="502848" cy="502591"/>
          </a:xfrm>
        </p:grpSpPr>
        <p:sp>
          <p:nvSpPr>
            <p:cNvPr id="263" name="Google Shape;263;p25"/>
            <p:cNvSpPr/>
            <p:nvPr/>
          </p:nvSpPr>
          <p:spPr>
            <a:xfrm>
              <a:off x="-2" y="120"/>
              <a:ext cx="502848" cy="502470"/>
            </a:xfrm>
            <a:custGeom>
              <a:rect b="b" l="l" r="r" t="t"/>
              <a:pathLst>
                <a:path extrusionOk="0" h="21600" w="21600">
                  <a:moveTo>
                    <a:pt x="20509" y="0"/>
                  </a:moveTo>
                  <a:lnTo>
                    <a:pt x="0" y="20508"/>
                  </a:lnTo>
                  <a:lnTo>
                    <a:pt x="0" y="21600"/>
                  </a:lnTo>
                  <a:lnTo>
                    <a:pt x="21600" y="21600"/>
                  </a:lnTo>
                  <a:lnTo>
                    <a:pt x="21600" y="0"/>
                  </a:lnTo>
                  <a:lnTo>
                    <a:pt x="20509" y="0"/>
                  </a:lnTo>
                  <a:close/>
                </a:path>
              </a:pathLst>
            </a:custGeom>
            <a:solidFill>
              <a:srgbClr val="2C2F37"/>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FFFFFF"/>
                </a:buClr>
                <a:buSzPts val="1100"/>
                <a:buFont typeface="Open Sans"/>
                <a:buNone/>
              </a:pPr>
              <a:r>
                <a:t/>
              </a:r>
              <a:endParaRPr b="0" i="0" sz="1100" u="none" cap="none" strike="noStrike">
                <a:solidFill>
                  <a:srgbClr val="FFFFFF"/>
                </a:solidFill>
                <a:latin typeface="Open Sans"/>
                <a:ea typeface="Open Sans"/>
                <a:cs typeface="Open Sans"/>
                <a:sym typeface="Open Sans"/>
              </a:endParaRPr>
            </a:p>
          </p:txBody>
        </p:sp>
        <p:sp>
          <p:nvSpPr>
            <p:cNvPr id="264" name="Google Shape;264;p25"/>
            <p:cNvSpPr/>
            <p:nvPr/>
          </p:nvSpPr>
          <p:spPr>
            <a:xfrm rot="5400000">
              <a:off x="5" y="-1"/>
              <a:ext cx="502578" cy="502578"/>
            </a:xfrm>
            <a:custGeom>
              <a:rect b="b" l="l" r="r" t="t"/>
              <a:pathLst>
                <a:path extrusionOk="0" h="21600" w="21600">
                  <a:moveTo>
                    <a:pt x="0" y="0"/>
                  </a:moveTo>
                  <a:lnTo>
                    <a:pt x="0" y="21600"/>
                  </a:lnTo>
                  <a:lnTo>
                    <a:pt x="21600" y="21600"/>
                  </a:lnTo>
                  <a:close/>
                </a:path>
              </a:pathLst>
            </a:custGeom>
            <a:solidFill>
              <a:srgbClr val="FFFFFF"/>
            </a:solidFill>
            <a:ln>
              <a:noFill/>
            </a:ln>
          </p:spPr>
          <p:txBody>
            <a:bodyPr anchorCtr="0" anchor="ctr" bIns="17150" lIns="17150" spcFirstLastPara="1" rIns="17150" wrap="square" tIns="17150">
              <a:noAutofit/>
            </a:bodyPr>
            <a:lstStyle/>
            <a:p>
              <a:pPr indent="0" lvl="0" marL="0" marR="0" rtl="0" algn="ctr">
                <a:lnSpc>
                  <a:spcPct val="100000"/>
                </a:lnSpc>
                <a:spcBef>
                  <a:spcPts val="0"/>
                </a:spcBef>
                <a:spcAft>
                  <a:spcPts val="0"/>
                </a:spcAft>
                <a:buClr>
                  <a:srgbClr val="0F1113"/>
                </a:buClr>
                <a:buSzPts val="1100"/>
                <a:buFont typeface="Open Sans"/>
                <a:buNone/>
              </a:pPr>
              <a:r>
                <a:t/>
              </a:r>
              <a:endParaRPr b="0" i="0" sz="1100" u="none" cap="none" strike="noStrike">
                <a:solidFill>
                  <a:srgbClr val="0F1113"/>
                </a:solidFill>
                <a:latin typeface="Open Sans"/>
                <a:ea typeface="Open Sans"/>
                <a:cs typeface="Open Sans"/>
                <a:sym typeface="Open Sans"/>
              </a:endParaRPr>
            </a:p>
          </p:txBody>
        </p:sp>
      </p:grpSp>
      <p:sp>
        <p:nvSpPr>
          <p:cNvPr id="265" name="Google Shape;265;p25"/>
          <p:cNvSpPr/>
          <p:nvPr/>
        </p:nvSpPr>
        <p:spPr>
          <a:xfrm>
            <a:off x="3094279" y="2338711"/>
            <a:ext cx="4196400" cy="233400"/>
          </a:xfrm>
          <a:prstGeom prst="rect">
            <a:avLst/>
          </a:prstGeom>
          <a:noFill/>
          <a:ln>
            <a:noFill/>
          </a:ln>
        </p:spPr>
        <p:txBody>
          <a:bodyPr anchorCtr="0" anchor="b" bIns="19050" lIns="19050" spcFirstLastPara="1" rIns="19050" wrap="square" tIns="19050">
            <a:noAutofit/>
          </a:bodyPr>
          <a:lstStyle/>
          <a:p>
            <a:pPr indent="0" lvl="0" marL="0" marR="0" rtl="0" algn="l">
              <a:lnSpc>
                <a:spcPct val="100000"/>
              </a:lnSpc>
              <a:spcBef>
                <a:spcPts val="0"/>
              </a:spcBef>
              <a:spcAft>
                <a:spcPts val="0"/>
              </a:spcAft>
              <a:buClr>
                <a:srgbClr val="686B73"/>
              </a:buClr>
              <a:buSzPts val="1100"/>
              <a:buFont typeface="Open Sans"/>
              <a:buNone/>
            </a:pPr>
            <a:r>
              <a:rPr lang="en" sz="1100">
                <a:solidFill>
                  <a:srgbClr val="686B73"/>
                </a:solidFill>
                <a:latin typeface="Open Sans"/>
                <a:ea typeface="Open Sans"/>
                <a:cs typeface="Open Sans"/>
                <a:sym typeface="Open Sans"/>
              </a:rPr>
              <a:t>Why would you build on swazm?</a:t>
            </a:r>
            <a:endParaRPr sz="500"/>
          </a:p>
        </p:txBody>
      </p:sp>
      <p:sp>
        <p:nvSpPr>
          <p:cNvPr id="266" name="Google Shape;266;p25"/>
          <p:cNvSpPr/>
          <p:nvPr/>
        </p:nvSpPr>
        <p:spPr>
          <a:xfrm>
            <a:off x="3094279" y="2667324"/>
            <a:ext cx="3804900" cy="629400"/>
          </a:xfrm>
          <a:prstGeom prst="rect">
            <a:avLst/>
          </a:prstGeom>
          <a:noFill/>
          <a:ln>
            <a:noFill/>
          </a:ln>
        </p:spPr>
        <p:txBody>
          <a:bodyPr anchorCtr="0" anchor="t" bIns="19050" lIns="19050" spcFirstLastPara="1" rIns="19050" wrap="square" tIns="19050">
            <a:noAutofit/>
          </a:bodyPr>
          <a:lstStyle/>
          <a:p>
            <a:pPr indent="457200" lvl="0" marL="0" marR="0" rtl="0" algn="l">
              <a:lnSpc>
                <a:spcPct val="120000"/>
              </a:lnSpc>
              <a:spcBef>
                <a:spcPts val="0"/>
              </a:spcBef>
              <a:spcAft>
                <a:spcPts val="0"/>
              </a:spcAft>
              <a:buClr>
                <a:srgbClr val="000000"/>
              </a:buClr>
              <a:buSzPts val="1100"/>
              <a:buFont typeface="Arial"/>
              <a:buNone/>
            </a:pPr>
            <a:r>
              <a:rPr lang="en" sz="800">
                <a:solidFill>
                  <a:srgbClr val="0F1113"/>
                </a:solidFill>
                <a:latin typeface="Open Sans"/>
                <a:ea typeface="Open Sans"/>
                <a:cs typeface="Open Sans"/>
                <a:sym typeface="Open Sans"/>
              </a:rPr>
              <a:t>By leveraging the technologies that SWAZM offers, like fast transfer technologies and decentralized storage, the community could build numerous applications that may challenge the traditional storage providers.</a:t>
            </a:r>
            <a:endParaRPr sz="800">
              <a:solidFill>
                <a:srgbClr val="0F1113"/>
              </a:solidFill>
              <a:latin typeface="Open Sans"/>
              <a:ea typeface="Open Sans"/>
              <a:cs typeface="Open Sans"/>
              <a:sym typeface="Open Sans"/>
            </a:endParaRPr>
          </a:p>
          <a:p>
            <a:pPr indent="457200" lvl="0" marL="0" marR="0" rtl="0" algn="l">
              <a:lnSpc>
                <a:spcPct val="120000"/>
              </a:lnSpc>
              <a:spcBef>
                <a:spcPts val="0"/>
              </a:spcBef>
              <a:spcAft>
                <a:spcPts val="0"/>
              </a:spcAft>
              <a:buClr>
                <a:srgbClr val="000000"/>
              </a:buClr>
              <a:buSzPts val="1100"/>
              <a:buFont typeface="Arial"/>
              <a:buNone/>
            </a:pPr>
            <a:r>
              <a:t/>
            </a:r>
            <a:endParaRPr sz="800">
              <a:solidFill>
                <a:srgbClr val="0F1113"/>
              </a:solidFill>
              <a:latin typeface="Open Sans"/>
              <a:ea typeface="Open Sans"/>
              <a:cs typeface="Open Sans"/>
              <a:sym typeface="Open Sans"/>
            </a:endParaRPr>
          </a:p>
          <a:p>
            <a:pPr indent="457200" lvl="0" marL="0" marR="0" rtl="0" algn="l">
              <a:lnSpc>
                <a:spcPct val="120000"/>
              </a:lnSpc>
              <a:spcBef>
                <a:spcPts val="0"/>
              </a:spcBef>
              <a:spcAft>
                <a:spcPts val="0"/>
              </a:spcAft>
              <a:buClr>
                <a:srgbClr val="000000"/>
              </a:buClr>
              <a:buSzPts val="1100"/>
              <a:buFont typeface="Arial"/>
              <a:buNone/>
            </a:pPr>
            <a:r>
              <a:t/>
            </a:r>
            <a:endParaRPr sz="800">
              <a:solidFill>
                <a:srgbClr val="0F1113"/>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1100"/>
              <a:buFont typeface="Arial"/>
              <a:buNone/>
            </a:pPr>
            <a:r>
              <a:t/>
            </a:r>
            <a:endParaRPr sz="800">
              <a:solidFill>
                <a:srgbClr val="0F1113"/>
              </a:solidFill>
              <a:latin typeface="Open Sans"/>
              <a:ea typeface="Open Sans"/>
              <a:cs typeface="Open Sans"/>
              <a:sym typeface="Open Sans"/>
            </a:endParaRPr>
          </a:p>
          <a:p>
            <a:pPr indent="0" lvl="0" marL="0" marR="0" rtl="0" algn="l">
              <a:lnSpc>
                <a:spcPct val="120000"/>
              </a:lnSpc>
              <a:spcBef>
                <a:spcPts val="0"/>
              </a:spcBef>
              <a:spcAft>
                <a:spcPts val="0"/>
              </a:spcAft>
              <a:buClr>
                <a:srgbClr val="0F1113"/>
              </a:buClr>
              <a:buSzPts val="800"/>
              <a:buFont typeface="Open Sans"/>
              <a:buNone/>
            </a:pPr>
            <a:r>
              <a:t/>
            </a:r>
            <a:endParaRPr sz="800">
              <a:solidFill>
                <a:srgbClr val="0F1113"/>
              </a:solidFill>
              <a:latin typeface="Open Sans"/>
              <a:ea typeface="Open Sans"/>
              <a:cs typeface="Open Sans"/>
              <a:sym typeface="Open Sans"/>
            </a:endParaRPr>
          </a:p>
        </p:txBody>
      </p:sp>
      <p:pic>
        <p:nvPicPr>
          <p:cNvPr id="267" name="Google Shape;267;p25"/>
          <p:cNvPicPr preferRelativeResize="0"/>
          <p:nvPr/>
        </p:nvPicPr>
        <p:blipFill>
          <a:blip r:embed="rId3">
            <a:alphaModFix/>
          </a:blip>
          <a:stretch>
            <a:fillRect/>
          </a:stretch>
        </p:blipFill>
        <p:spPr>
          <a:xfrm>
            <a:off x="698725" y="147324"/>
            <a:ext cx="1482951" cy="475200"/>
          </a:xfrm>
          <a:prstGeom prst="rect">
            <a:avLst/>
          </a:prstGeom>
          <a:noFill/>
          <a:ln>
            <a:noFill/>
          </a:ln>
        </p:spPr>
      </p:pic>
    </p:spTree>
  </p:cSld>
  <p:clrMapOvr>
    <a:masterClrMapping/>
  </p:clrMapOvr>
  <mc:AlternateContent>
    <mc:Choice Requires="p14">
      <p:transition spd="slow" p14:dur="1200">
        <p14:flip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hite">
  <a:themeElements>
    <a:clrScheme name="White">
      <a:dk1>
        <a:srgbClr val="0F1113"/>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