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469" r:id="rId2"/>
    <p:sldId id="557" r:id="rId3"/>
    <p:sldId id="470" r:id="rId4"/>
    <p:sldId id="521" r:id="rId5"/>
    <p:sldId id="564" r:id="rId6"/>
    <p:sldId id="810" r:id="rId7"/>
    <p:sldId id="554" r:id="rId8"/>
    <p:sldId id="551" r:id="rId9"/>
  </p:sldIdLst>
  <p:sldSz cx="12188825" cy="6858000"/>
  <p:notesSz cx="7010400" cy="92964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720">
          <p15:clr>
            <a:srgbClr val="A4A3A4"/>
          </p15:clr>
        </p15:guide>
        <p15:guide id="4" orient="horz" pos="3744">
          <p15:clr>
            <a:srgbClr val="A4A3A4"/>
          </p15:clr>
        </p15:guide>
        <p15:guide id="5" orient="horz" pos="1104">
          <p15:clr>
            <a:srgbClr val="A4A3A4"/>
          </p15:clr>
        </p15:guide>
        <p15:guide id="6" pos="3839">
          <p15:clr>
            <a:srgbClr val="A4A3A4"/>
          </p15:clr>
        </p15:guide>
        <p15:guide id="7" pos="384">
          <p15:clr>
            <a:srgbClr val="A4A3A4"/>
          </p15:clr>
        </p15:guide>
        <p15:guide id="8" pos="729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A1B9"/>
    <a:srgbClr val="024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79274" autoAdjust="0"/>
  </p:normalViewPr>
  <p:slideViewPr>
    <p:cSldViewPr showGuides="1">
      <p:cViewPr varScale="1">
        <p:scale>
          <a:sx n="101" d="100"/>
          <a:sy n="101" d="100"/>
        </p:scale>
        <p:origin x="150" y="408"/>
      </p:cViewPr>
      <p:guideLst>
        <p:guide orient="horz" pos="2160"/>
        <p:guide orient="horz" pos="912"/>
        <p:guide orient="horz" pos="720"/>
        <p:guide orient="horz" pos="3744"/>
        <p:guide orient="horz" pos="1104"/>
        <p:guide pos="3839"/>
        <p:guide pos="384"/>
        <p:guide pos="7294"/>
      </p:guideLst>
    </p:cSldViewPr>
  </p:slideViewPr>
  <p:notesTextViewPr>
    <p:cViewPr>
      <p:scale>
        <a:sx n="1" d="1"/>
        <a:sy n="1" d="1"/>
      </p:scale>
      <p:origin x="0" y="0"/>
    </p:cViewPr>
  </p:notesTextViewPr>
  <p:sorterViewPr>
    <p:cViewPr>
      <p:scale>
        <a:sx n="66" d="100"/>
        <a:sy n="66" d="100"/>
      </p:scale>
      <p:origin x="0" y="768"/>
    </p:cViewPr>
  </p:sorterViewPr>
  <p:notesViewPr>
    <p:cSldViewPr showGuides="1">
      <p:cViewPr varScale="1">
        <p:scale>
          <a:sx n="83" d="100"/>
          <a:sy n="83" d="100"/>
        </p:scale>
        <p:origin x="-38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3EF1D6-B82A-4775-82A4-7CB2CBE82433}" type="datetimeFigureOut">
              <a:rPr lang="en-US"/>
              <a:t>9/26/2018</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9715937-64E4-4DE2-8145-A48FE0E96676}" type="slidenum">
              <a:rPr/>
              <a:t>‹#›</a:t>
            </a:fld>
            <a:endParaRPr/>
          </a:p>
        </p:txBody>
      </p:sp>
    </p:spTree>
    <p:extLst>
      <p:ext uri="{BB962C8B-B14F-4D97-AF65-F5344CB8AC3E}">
        <p14:creationId xmlns:p14="http://schemas.microsoft.com/office/powerpoint/2010/main" val="36682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050" y="387350"/>
            <a:ext cx="4651375" cy="26162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389467" y="3176270"/>
            <a:ext cx="6231467" cy="5422900"/>
          </a:xfrm>
          <a:prstGeom prst="rect">
            <a:avLst/>
          </a:prstGeom>
        </p:spPr>
        <p:txBody>
          <a:bodyPr vert="horz" lIns="0" tIns="0" rIns="0" bIns="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9467" y="8754110"/>
            <a:ext cx="4751493" cy="230797"/>
          </a:xfrm>
          <a:prstGeom prst="rect">
            <a:avLst/>
          </a:prstGeom>
        </p:spPr>
        <p:txBody>
          <a:bodyPr vert="horz" lIns="0" tIns="0" rIns="0" bIns="0" rtlCol="0" anchor="b"/>
          <a:lstStyle>
            <a:lvl1pPr algn="l">
              <a:defRPr sz="900">
                <a:solidFill>
                  <a:schemeClr val="tx1"/>
                </a:solidFill>
              </a:defRPr>
            </a:lvl1pPr>
          </a:lstStyle>
          <a:p>
            <a:endParaRPr/>
          </a:p>
        </p:txBody>
      </p:sp>
      <p:sp>
        <p:nvSpPr>
          <p:cNvPr id="7" name="Slide Number Placeholder 6"/>
          <p:cNvSpPr>
            <a:spLocks noGrp="1"/>
          </p:cNvSpPr>
          <p:nvPr>
            <p:ph type="sldNum" sz="quarter" idx="5"/>
          </p:nvPr>
        </p:nvSpPr>
        <p:spPr>
          <a:xfrm>
            <a:off x="5842000" y="8754110"/>
            <a:ext cx="778933" cy="230797"/>
          </a:xfrm>
          <a:prstGeom prst="rect">
            <a:avLst/>
          </a:prstGeom>
        </p:spPr>
        <p:txBody>
          <a:bodyPr vert="horz" lIns="0" tIns="0" rIns="0" bIns="0" rtlCol="0" anchor="b"/>
          <a:lstStyle>
            <a:lvl1pPr algn="r">
              <a:defRPr sz="900">
                <a:solidFill>
                  <a:schemeClr val="tx1"/>
                </a:solidFill>
              </a:defRPr>
            </a:lvl1pPr>
          </a:lstStyle>
          <a:p>
            <a:fld id="{9E5FB9C2-41B7-4DBB-822C-1B753165C241}" type="slidenum">
              <a:rPr/>
              <a:pPr/>
              <a:t>‹#›</a:t>
            </a:fld>
            <a:endParaRPr/>
          </a:p>
        </p:txBody>
      </p:sp>
      <p:grpSp>
        <p:nvGrpSpPr>
          <p:cNvPr id="2" name="Group 1"/>
          <p:cNvGrpSpPr/>
          <p:nvPr/>
        </p:nvGrpSpPr>
        <p:grpSpPr>
          <a:xfrm>
            <a:off x="5579113" y="387350"/>
            <a:ext cx="1041821" cy="205057"/>
            <a:chOff x="5457827" y="381000"/>
            <a:chExt cx="1019173" cy="201695"/>
          </a:xfrm>
        </p:grpSpPr>
        <p:sp>
          <p:nvSpPr>
            <p:cNvPr id="9" name="Freeform 5"/>
            <p:cNvSpPr>
              <a:spLocks/>
            </p:cNvSpPr>
            <p:nvPr/>
          </p:nvSpPr>
          <p:spPr bwMode="auto">
            <a:xfrm>
              <a:off x="5792736" y="394375"/>
              <a:ext cx="157022" cy="188320"/>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10" name="Rectangle 6"/>
            <p:cNvSpPr>
              <a:spLocks noChangeArrowheads="1"/>
            </p:cNvSpPr>
            <p:nvPr/>
          </p:nvSpPr>
          <p:spPr bwMode="auto">
            <a:xfrm>
              <a:off x="5970623" y="394375"/>
              <a:ext cx="27018" cy="183773"/>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11" name="Freeform 7"/>
            <p:cNvSpPr>
              <a:spLocks/>
            </p:cNvSpPr>
            <p:nvPr/>
          </p:nvSpPr>
          <p:spPr bwMode="auto">
            <a:xfrm>
              <a:off x="5457827" y="394375"/>
              <a:ext cx="163977" cy="183773"/>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12" name="Freeform 8"/>
            <p:cNvSpPr>
              <a:spLocks/>
            </p:cNvSpPr>
            <p:nvPr/>
          </p:nvSpPr>
          <p:spPr bwMode="auto">
            <a:xfrm>
              <a:off x="6133263" y="394375"/>
              <a:ext cx="163977" cy="183773"/>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13" name="Freeform 9"/>
            <p:cNvSpPr>
              <a:spLocks/>
            </p:cNvSpPr>
            <p:nvPr/>
          </p:nvSpPr>
          <p:spPr bwMode="auto">
            <a:xfrm>
              <a:off x="5632504" y="394375"/>
              <a:ext cx="131610" cy="183773"/>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14" name="Freeform 10"/>
            <p:cNvSpPr>
              <a:spLocks/>
            </p:cNvSpPr>
            <p:nvPr/>
          </p:nvSpPr>
          <p:spPr bwMode="auto">
            <a:xfrm>
              <a:off x="6020646" y="394375"/>
              <a:ext cx="132947" cy="183773"/>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15" name="Freeform 11"/>
            <p:cNvSpPr>
              <a:spLocks/>
            </p:cNvSpPr>
            <p:nvPr/>
          </p:nvSpPr>
          <p:spPr bwMode="auto">
            <a:xfrm>
              <a:off x="6300985" y="394375"/>
              <a:ext cx="150602" cy="183773"/>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16" name="Freeform 12"/>
            <p:cNvSpPr>
              <a:spLocks noEditPoints="1"/>
            </p:cNvSpPr>
            <p:nvPr/>
          </p:nvSpPr>
          <p:spPr bwMode="auto">
            <a:xfrm>
              <a:off x="6451587" y="381000"/>
              <a:ext cx="25413" cy="13375"/>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1784731401"/>
      </p:ext>
    </p:extLst>
  </p:cSld>
  <p:clrMap bg1="lt1" tx1="dk1" bg2="lt2" tx2="dk2" accent1="accent1" accent2="accent2" accent3="accent3" accent4="accent4" accent5="accent5" accent6="accent6" hlink="hlink" folHlink="folHlink"/>
  <p:hf hdr="0" ftr="0" dt="0"/>
  <p:notesStyle>
    <a:lvl1pPr marL="36576"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18872"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2336" indent="-118872"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6072" indent="-118872"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0664" indent="-118872"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0050" y="387350"/>
            <a:ext cx="4651375" cy="2616200"/>
          </a:xfrm>
        </p:spPr>
      </p:sp>
      <p:sp>
        <p:nvSpPr>
          <p:cNvPr id="3" name="ノート プレースホルダー 2"/>
          <p:cNvSpPr>
            <a:spLocks noGrp="1"/>
          </p:cNvSpPr>
          <p:nvPr>
            <p:ph type="body" idx="1"/>
          </p:nvPr>
        </p:nvSpPr>
        <p:spPr/>
        <p:txBody>
          <a:bodyPr>
            <a:normAutofit/>
          </a:bodyPr>
          <a:lstStyle/>
          <a:p>
            <a:pPr marL="37271" indent="-37271" defTabSz="931774">
              <a:spcBef>
                <a:spcPts val="611"/>
              </a:spcBef>
              <a:buNone/>
              <a:defRPr/>
            </a:pPr>
            <a:endParaRPr lang="en-US" dirty="0"/>
          </a:p>
        </p:txBody>
      </p:sp>
      <p:sp>
        <p:nvSpPr>
          <p:cNvPr id="4" name="スライド番号プレースホルダー 3"/>
          <p:cNvSpPr>
            <a:spLocks noGrp="1"/>
          </p:cNvSpPr>
          <p:nvPr>
            <p:ph type="sldNum" sz="quarter" idx="10"/>
          </p:nvPr>
        </p:nvSpPr>
        <p:spPr>
          <a:xfrm>
            <a:off x="5737872" y="9445626"/>
            <a:ext cx="765050" cy="249027"/>
          </a:xfrm>
          <a:prstGeom prst="rect">
            <a:avLst/>
          </a:prstGeom>
        </p:spPr>
        <p:txBody>
          <a:bodyPr/>
          <a:lstStyle/>
          <a:p>
            <a:fld id="{9E5FB9C2-41B7-4DBB-822C-1B753165C241}" type="slidenum">
              <a:rPr lang="en-US" smtClean="0"/>
              <a:pPr/>
              <a:t>1</a:t>
            </a:fld>
            <a:endParaRPr lang="en-US" dirty="0"/>
          </a:p>
        </p:txBody>
      </p:sp>
    </p:spTree>
    <p:extLst>
      <p:ext uri="{BB962C8B-B14F-4D97-AF65-F5344CB8AC3E}">
        <p14:creationId xmlns:p14="http://schemas.microsoft.com/office/powerpoint/2010/main" val="179894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a:xfrm>
            <a:off x="451306" y="4347377"/>
            <a:ext cx="6029829" cy="4114800"/>
          </a:xfrm>
        </p:spPr>
        <p:txBody>
          <a:bodyPr/>
          <a:lstStyle/>
          <a:p>
            <a:r>
              <a:rPr lang="en-US" sz="1200" dirty="0"/>
              <a:t>Veritas is the #1 or #2 </a:t>
            </a:r>
            <a:r>
              <a:rPr lang="en-US" sz="1200" baseline="0" dirty="0"/>
              <a:t>leader in all major market segments that it serves, a position endorsed by leading analysts and Fortune 500 customers. We also have a significant amount of intellectual property from having been innovators in Information Management for nearly 30 years. We are trusted by some of the largest and most demanding customers in the world as well as many thousands of smaller businesses in every major region, and enjoy continued growth in both our core businesses as well as newer initiatives.   </a:t>
            </a:r>
          </a:p>
        </p:txBody>
      </p:sp>
      <p:sp>
        <p:nvSpPr>
          <p:cNvPr id="4" name="Slide Number Placeholder 3"/>
          <p:cNvSpPr>
            <a:spLocks noGrp="1"/>
          </p:cNvSpPr>
          <p:nvPr>
            <p:ph type="sldNum" sz="quarter" idx="10"/>
          </p:nvPr>
        </p:nvSpPr>
        <p:spPr/>
        <p:txBody>
          <a:bodyPr/>
          <a:lstStyle/>
          <a:p>
            <a:fld id="{34DED459-7780-6942-B177-371537DBDA75}" type="slidenum">
              <a:rPr lang="en-US" smtClean="0"/>
              <a:pPr/>
              <a:t>2</a:t>
            </a:fld>
            <a:endParaRPr lang="en-US"/>
          </a:p>
        </p:txBody>
      </p:sp>
    </p:spTree>
    <p:extLst>
      <p:ext uri="{BB962C8B-B14F-4D97-AF65-F5344CB8AC3E}">
        <p14:creationId xmlns:p14="http://schemas.microsoft.com/office/powerpoint/2010/main" val="56353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712788"/>
            <a:ext cx="6345238" cy="3570287"/>
          </a:xfrm>
        </p:spPr>
      </p:sp>
      <p:sp>
        <p:nvSpPr>
          <p:cNvPr id="3" name="Notes Placeholder 2"/>
          <p:cNvSpPr>
            <a:spLocks noGrp="1"/>
          </p:cNvSpPr>
          <p:nvPr>
            <p:ph type="body" idx="1"/>
          </p:nvPr>
        </p:nvSpPr>
        <p:spPr/>
        <p:txBody>
          <a:bodyPr lIns="93931" tIns="46966" rIns="93931" bIns="46966">
            <a:normAutofit/>
          </a:bodyPr>
          <a:lstStyle/>
          <a:p>
            <a:r>
              <a:rPr lang="en-US" sz="1100" kern="1200" dirty="0">
                <a:solidFill>
                  <a:schemeClr val="tx1"/>
                </a:solidFill>
                <a:effectLst/>
                <a:latin typeface="+mn-lt"/>
                <a:ea typeface="+mn-ea"/>
                <a:cs typeface="+mn-cs"/>
              </a:rPr>
              <a:t>Data is at the core of the way modern businesses operate and in today’s digital economy, this data is increasingly valuable as an asset in its own right.  If you consider the most valuable companies of the last decade what are they valued for? The information they create from that data - and a large proportion of that comes from the individuals using those services; their </a:t>
            </a:r>
            <a:r>
              <a:rPr lang="en-US" sz="1100" b="1" kern="1200" dirty="0">
                <a:solidFill>
                  <a:schemeClr val="tx1"/>
                </a:solidFill>
                <a:effectLst/>
                <a:latin typeface="+mn-lt"/>
                <a:ea typeface="+mn-ea"/>
                <a:cs typeface="+mn-cs"/>
              </a:rPr>
              <a:t>personal data</a:t>
            </a:r>
            <a:r>
              <a:rPr lang="en-US" sz="1100" kern="1200" dirty="0">
                <a:solidFill>
                  <a:schemeClr val="tx1"/>
                </a:solidFill>
                <a:effectLst/>
                <a:latin typeface="+mn-lt"/>
                <a:ea typeface="+mn-ea"/>
                <a:cs typeface="+mn-cs"/>
              </a:rPr>
              <a:t>.</a:t>
            </a:r>
          </a:p>
          <a:p>
            <a:endParaRPr lang="en-US" dirty="0"/>
          </a:p>
          <a:p>
            <a:r>
              <a:rPr lang="en-US" dirty="0"/>
              <a:t>If we think about the most valuable company’s over last 10 years what are they valued for? Their information… more succinctly your information.</a:t>
            </a:r>
          </a:p>
          <a:p>
            <a:r>
              <a:rPr lang="en-US" dirty="0"/>
              <a:t> </a:t>
            </a:r>
          </a:p>
          <a:p>
            <a:r>
              <a:rPr lang="en-US" dirty="0"/>
              <a:t>Facebook is the world’s largest content provider but they don’t create any content</a:t>
            </a:r>
          </a:p>
          <a:p>
            <a:r>
              <a:rPr lang="en-US" dirty="0"/>
              <a:t>Uber is the world’s largest taxi company but they don’t own any vehicles</a:t>
            </a:r>
          </a:p>
          <a:p>
            <a:r>
              <a:rPr lang="en-US" dirty="0"/>
              <a:t>AirBnB is the world’s largest accommodation provider but they don’t own any accommodation.</a:t>
            </a:r>
          </a:p>
          <a:p>
            <a:endParaRPr lang="en-US" dirty="0"/>
          </a:p>
          <a:p>
            <a:pPr marL="37271" indent="-37271" defTabSz="931774">
              <a:spcBef>
                <a:spcPts val="611"/>
              </a:spcBef>
              <a:defRPr/>
            </a:pPr>
            <a:r>
              <a:rPr lang="en-US" dirty="0"/>
              <a:t>BUT – not all companies are at this stage, and unfortunately we see all too often in the news, headlines of companies where the data of individuals has been compromised – organisations that have been breached, accounts have been hacked, disgruntled employees sell off customer data bases to competitors.  Personal Data has value - and is big business.</a:t>
            </a:r>
          </a:p>
          <a:p>
            <a:endParaRPr lang="en-US" dirty="0"/>
          </a:p>
          <a:p>
            <a:endParaRPr lang="en-US" dirty="0"/>
          </a:p>
          <a:p>
            <a:pPr marL="0" indent="0" defTabSz="469655">
              <a:buNone/>
              <a:defRPr/>
            </a:pPr>
            <a:endParaRPr lang="en-US" sz="1600" dirty="0">
              <a:solidFill>
                <a:srgbClr val="414142"/>
              </a:solidFill>
            </a:endParaRPr>
          </a:p>
        </p:txBody>
      </p:sp>
      <p:sp>
        <p:nvSpPr>
          <p:cNvPr id="4" name="Slide Number Placeholder 3"/>
          <p:cNvSpPr>
            <a:spLocks noGrp="1"/>
          </p:cNvSpPr>
          <p:nvPr>
            <p:ph type="sldNum" sz="quarter" idx="10"/>
          </p:nvPr>
        </p:nvSpPr>
        <p:spPr>
          <a:xfrm>
            <a:off x="4097170" y="9041220"/>
            <a:ext cx="3135537" cy="476282"/>
          </a:xfrm>
          <a:prstGeom prst="rect">
            <a:avLst/>
          </a:prstGeom>
        </p:spPr>
        <p:txBody>
          <a:bodyPr lIns="93931" tIns="46966" rIns="93931" bIns="46966"/>
          <a:lstStyle/>
          <a:p>
            <a:fld id="{EFA75D69-0B47-C54C-AA77-D81AC492A3F2}" type="slidenum">
              <a:rPr lang="en-US" smtClean="0"/>
              <a:t>3</a:t>
            </a:fld>
            <a:endParaRPr lang="en-US" dirty="0"/>
          </a:p>
        </p:txBody>
      </p:sp>
    </p:spTree>
    <p:extLst>
      <p:ext uri="{BB962C8B-B14F-4D97-AF65-F5344CB8AC3E}">
        <p14:creationId xmlns:p14="http://schemas.microsoft.com/office/powerpoint/2010/main" val="200735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GB" sz="1100" kern="1200" dirty="0">
                <a:solidFill>
                  <a:schemeClr val="tx1"/>
                </a:solidFill>
                <a:effectLst/>
                <a:latin typeface="+mn-lt"/>
                <a:ea typeface="+mn-ea"/>
                <a:cs typeface="+mn-cs"/>
              </a:rPr>
              <a:t>How are we doing in understanding this data?</a:t>
            </a:r>
            <a:r>
              <a:rPr lang="en-GB" sz="1100" kern="1200" baseline="0" dirty="0">
                <a:solidFill>
                  <a:schemeClr val="tx1"/>
                </a:solidFill>
                <a:effectLst/>
                <a:latin typeface="+mn-lt"/>
                <a:ea typeface="+mn-ea"/>
                <a:cs typeface="+mn-cs"/>
              </a:rPr>
              <a:t> As it turns out from the significant research Veritas has undertaken – pretty badly – see the flow of the three reports below </a:t>
            </a:r>
            <a:r>
              <a:rPr lang="en-GB" sz="11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1 </a:t>
            </a:r>
            <a:r>
              <a:rPr lang="en-US" sz="1100" b="1" kern="1200" dirty="0">
                <a:solidFill>
                  <a:schemeClr val="tx1"/>
                </a:solidFill>
                <a:effectLst/>
                <a:latin typeface="+mn-lt"/>
                <a:ea typeface="+mn-ea"/>
                <a:cs typeface="+mn-cs"/>
              </a:rPr>
              <a:t>GENOME</a:t>
            </a:r>
            <a:r>
              <a:rPr lang="en-US" sz="1100" kern="1200" dirty="0">
                <a:solidFill>
                  <a:schemeClr val="tx1"/>
                </a:solidFill>
                <a:effectLst/>
                <a:latin typeface="+mn-lt"/>
                <a:ea typeface="+mn-ea"/>
                <a:cs typeface="+mn-cs"/>
              </a:rPr>
              <a:t> - understand what is going on with the actual data – the files we create and store. </a:t>
            </a:r>
            <a:r>
              <a:rPr lang="en-US" sz="1100" b="1" kern="1200" dirty="0">
                <a:solidFill>
                  <a:schemeClr val="tx1"/>
                </a:solidFill>
                <a:effectLst/>
                <a:latin typeface="+mn-lt"/>
                <a:ea typeface="+mn-ea"/>
                <a:cs typeface="+mn-cs"/>
              </a:rPr>
              <a:t>The Data Genomics Index</a:t>
            </a:r>
            <a:r>
              <a:rPr lang="en-US" sz="1100" kern="1200" dirty="0">
                <a:solidFill>
                  <a:schemeClr val="tx1"/>
                </a:solidFill>
                <a:effectLst/>
                <a:latin typeface="+mn-lt"/>
                <a:ea typeface="+mn-ea"/>
                <a:cs typeface="+mn-cs"/>
              </a:rPr>
              <a:t> was real data about what the average organization stores</a:t>
            </a:r>
            <a:endParaRPr lang="en-US" sz="1200" kern="1200" dirty="0">
              <a:solidFill>
                <a:schemeClr val="tx1"/>
              </a:solidFill>
              <a:effectLst/>
              <a:latin typeface="+mn-lt"/>
              <a:ea typeface="+mn-ea"/>
              <a:cs typeface="+mn-cs"/>
            </a:endParaRPr>
          </a:p>
          <a:p>
            <a:pPr lvl="1"/>
            <a:r>
              <a:rPr lang="en-US" sz="1050" b="1" kern="1200" dirty="0">
                <a:solidFill>
                  <a:schemeClr val="tx1"/>
                </a:solidFill>
                <a:effectLst/>
                <a:latin typeface="+mn-lt"/>
                <a:ea typeface="+mn-ea"/>
                <a:cs typeface="+mn-cs"/>
              </a:rPr>
              <a:t>Result</a:t>
            </a:r>
            <a:r>
              <a:rPr lang="en-US" sz="1050" kern="1200" dirty="0">
                <a:solidFill>
                  <a:schemeClr val="tx1"/>
                </a:solidFill>
                <a:effectLst/>
                <a:latin typeface="+mn-lt"/>
                <a:ea typeface="+mn-ea"/>
                <a:cs typeface="+mn-cs"/>
              </a:rPr>
              <a:t> – the avg. corporate environment is incredibly complex and spending exorbitantly for data that is probably worthless.</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2 </a:t>
            </a:r>
            <a:r>
              <a:rPr lang="en-US" sz="1100" b="1" kern="1200" dirty="0">
                <a:solidFill>
                  <a:schemeClr val="tx1"/>
                </a:solidFill>
                <a:effectLst/>
                <a:latin typeface="+mn-lt"/>
                <a:ea typeface="+mn-ea"/>
                <a:cs typeface="+mn-cs"/>
              </a:rPr>
              <a:t>DATABERG REPORT</a:t>
            </a:r>
            <a:r>
              <a:rPr lang="en-US" sz="1100" kern="1200" dirty="0">
                <a:solidFill>
                  <a:schemeClr val="tx1"/>
                </a:solidFill>
                <a:effectLst/>
                <a:latin typeface="+mn-lt"/>
                <a:ea typeface="+mn-ea"/>
                <a:cs typeface="+mn-cs"/>
              </a:rPr>
              <a:t>, ask IT if</a:t>
            </a:r>
            <a:r>
              <a:rPr lang="en-US" sz="1100" kern="1200" baseline="0" dirty="0">
                <a:solidFill>
                  <a:schemeClr val="tx1"/>
                </a:solidFill>
                <a:effectLst/>
                <a:latin typeface="+mn-lt"/>
                <a:ea typeface="+mn-ea"/>
                <a:cs typeface="+mn-cs"/>
              </a:rPr>
              <a:t> they </a:t>
            </a:r>
            <a:r>
              <a:rPr lang="en-US" sz="1100" kern="1200" dirty="0">
                <a:solidFill>
                  <a:schemeClr val="tx1"/>
                </a:solidFill>
                <a:effectLst/>
                <a:latin typeface="+mn-lt"/>
                <a:ea typeface="+mn-ea"/>
                <a:cs typeface="+mn-cs"/>
              </a:rPr>
              <a:t>know that this is going on, and can they see a way to change it  </a:t>
            </a:r>
            <a:endParaRPr lang="en-US" sz="1200" kern="1200" dirty="0">
              <a:solidFill>
                <a:schemeClr val="tx1"/>
              </a:solidFill>
              <a:effectLst/>
              <a:latin typeface="+mn-lt"/>
              <a:ea typeface="+mn-ea"/>
              <a:cs typeface="+mn-cs"/>
            </a:endParaRPr>
          </a:p>
          <a:p>
            <a:pPr lvl="1"/>
            <a:r>
              <a:rPr lang="en-US" sz="1050" b="1" kern="1200" dirty="0">
                <a:solidFill>
                  <a:schemeClr val="tx1"/>
                </a:solidFill>
                <a:effectLst/>
                <a:latin typeface="+mn-lt"/>
                <a:ea typeface="+mn-ea"/>
                <a:cs typeface="+mn-cs"/>
              </a:rPr>
              <a:t>Result</a:t>
            </a:r>
            <a:r>
              <a:rPr lang="en-US" sz="1050" kern="1200" dirty="0">
                <a:solidFill>
                  <a:schemeClr val="tx1"/>
                </a:solidFill>
                <a:effectLst/>
                <a:latin typeface="+mn-lt"/>
                <a:ea typeface="+mn-ea"/>
                <a:cs typeface="+mn-cs"/>
              </a:rPr>
              <a:t> – yes and absolutely not. Can’t tell jewels from junk to even decide where to put it, hence they store everything.</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3 </a:t>
            </a:r>
            <a:r>
              <a:rPr lang="en-US" sz="1100" b="1" kern="1200" dirty="0">
                <a:solidFill>
                  <a:schemeClr val="tx1"/>
                </a:solidFill>
                <a:effectLst/>
                <a:latin typeface="+mn-lt"/>
                <a:ea typeface="+mn-ea"/>
                <a:cs typeface="+mn-cs"/>
              </a:rPr>
              <a:t>DATA HOARDER </a:t>
            </a:r>
            <a:r>
              <a:rPr lang="en-US" sz="1100" kern="1200" dirty="0">
                <a:solidFill>
                  <a:schemeClr val="tx1"/>
                </a:solidFill>
                <a:effectLst/>
                <a:latin typeface="+mn-lt"/>
                <a:ea typeface="+mn-ea"/>
                <a:cs typeface="+mn-cs"/>
              </a:rPr>
              <a:t>Asked what kind of user behavior are causing this.  Data Hoarder quantitative survey</a:t>
            </a:r>
            <a:endParaRPr lang="en-US" sz="1200" kern="1200" dirty="0">
              <a:solidFill>
                <a:schemeClr val="tx1"/>
              </a:solidFill>
              <a:effectLst/>
              <a:latin typeface="+mn-lt"/>
              <a:ea typeface="+mn-ea"/>
              <a:cs typeface="+mn-cs"/>
            </a:endParaRPr>
          </a:p>
          <a:p>
            <a:pPr lvl="1"/>
            <a:r>
              <a:rPr lang="en-US" sz="1050" b="1" kern="1200" dirty="0">
                <a:solidFill>
                  <a:schemeClr val="tx1"/>
                </a:solidFill>
                <a:effectLst/>
                <a:latin typeface="+mn-lt"/>
                <a:ea typeface="+mn-ea"/>
                <a:cs typeface="+mn-cs"/>
              </a:rPr>
              <a:t>Result</a:t>
            </a:r>
            <a:r>
              <a:rPr lang="en-US" sz="1050" kern="1200" dirty="0">
                <a:solidFill>
                  <a:schemeClr val="tx1"/>
                </a:solidFill>
                <a:effectLst/>
                <a:latin typeface="+mn-lt"/>
                <a:ea typeface="+mn-ea"/>
                <a:cs typeface="+mn-cs"/>
              </a:rPr>
              <a:t> – people are hoarders, they store incredibly risky stuff and will give up clothes or weekends instead of their data. </a:t>
            </a:r>
            <a:endParaRPr lang="en-US" sz="1100" kern="1200" dirty="0">
              <a:solidFill>
                <a:schemeClr val="tx1"/>
              </a:solidFill>
              <a:effectLst/>
              <a:latin typeface="+mn-lt"/>
              <a:ea typeface="+mn-ea"/>
              <a:cs typeface="+mn-cs"/>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E5FB9C2-41B7-4DBB-822C-1B753165C241}" type="slidenum">
              <a:rPr lang="en-US" smtClean="0"/>
              <a:pPr/>
              <a:t>4</a:t>
            </a:fld>
            <a:endParaRPr lang="en-US" dirty="0"/>
          </a:p>
        </p:txBody>
      </p:sp>
    </p:spTree>
    <p:extLst>
      <p:ext uri="{BB962C8B-B14F-4D97-AF65-F5344CB8AC3E}">
        <p14:creationId xmlns:p14="http://schemas.microsoft.com/office/powerpoint/2010/main" val="143802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GDPR in one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Firstly it’s </a:t>
            </a:r>
            <a:r>
              <a:rPr lang="en-US" dirty="0"/>
              <a:t>a “ready-made” privacy law which applies automatically around all Member States of the EU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Applies to “personal data” – </a:t>
            </a:r>
            <a:r>
              <a:rPr lang="en-US" dirty="0"/>
              <a:t> any information relating to an identified or identifiable individual (known as a 'data subject‘), whether they can be identified, directly or indirectly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Ensures that individuals can control how information about them is used, and that those controlling it protect it from disclosure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a global issue, and applies to any organization holding information on EU citizens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GDPR also introduces penalties, very large ones in fact.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We can use this slide but on the idea of the time aspect</a:t>
            </a:r>
            <a:r>
              <a:rPr lang="en-US" b="1" baseline="0" dirty="0"/>
              <a:t> – many other projects are ongoing</a:t>
            </a:r>
          </a:p>
          <a:p>
            <a:endParaRPr lang="en-US" b="1" baseline="0" dirty="0"/>
          </a:p>
          <a:p>
            <a:r>
              <a:rPr lang="en-US" b="1" baseline="0" dirty="0"/>
              <a:t>IT tech debt, migration projects, swapping out filers, cloud transformation, digital transformation – why not see this as the driver to combine</a:t>
            </a:r>
            <a:endParaRPr lang="en-US" b="1" dirty="0"/>
          </a:p>
          <a:p>
            <a:endParaRPr lang="en-US" dirty="0"/>
          </a:p>
          <a:p>
            <a:r>
              <a:rPr lang="en-US" dirty="0"/>
              <a:t>The clock</a:t>
            </a:r>
            <a:r>
              <a:rPr lang="en-US" baseline="0" dirty="0"/>
              <a:t> is ticking for all organizations affected by GDPR – the regulation will be implemented on 25</a:t>
            </a:r>
            <a:r>
              <a:rPr lang="en-US" baseline="30000" dirty="0"/>
              <a:t>th</a:t>
            </a:r>
            <a:r>
              <a:rPr lang="en-US" baseline="0" dirty="0"/>
              <a:t> May 2018.</a:t>
            </a:r>
          </a:p>
          <a:p>
            <a:endParaRPr lang="en-US" baseline="0" dirty="0"/>
          </a:p>
          <a:p>
            <a:r>
              <a:rPr lang="en-US" baseline="0" dirty="0"/>
              <a:t>This means any organization that is affected by the regulation needs to start preparing for it if has not already done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DE0A97EE-D401-4229-95E0-E59B687EBF35}" type="slidenum">
              <a:rPr lang="en-GB" smtClean="0"/>
              <a:t>5</a:t>
            </a:fld>
            <a:endParaRPr lang="en-GB" dirty="0"/>
          </a:p>
        </p:txBody>
      </p:sp>
    </p:spTree>
    <p:extLst>
      <p:ext uri="{BB962C8B-B14F-4D97-AF65-F5344CB8AC3E}">
        <p14:creationId xmlns:p14="http://schemas.microsoft.com/office/powerpoint/2010/main" val="341338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712788"/>
            <a:ext cx="6345238" cy="3570287"/>
          </a:xfrm>
        </p:spPr>
      </p:sp>
      <p:sp>
        <p:nvSpPr>
          <p:cNvPr id="3" name="Notes Placeholder 2"/>
          <p:cNvSpPr>
            <a:spLocks noGrp="1"/>
          </p:cNvSpPr>
          <p:nvPr>
            <p:ph type="body" idx="1"/>
          </p:nvPr>
        </p:nvSpPr>
        <p:spPr/>
        <p:txBody>
          <a:bodyPr lIns="93931" tIns="46966" rIns="93931" bIns="46966">
            <a:normAutofit/>
          </a:bodyPr>
          <a:lstStyle/>
          <a:p>
            <a:r>
              <a:rPr lang="en-US" sz="1100" kern="1200" dirty="0">
                <a:solidFill>
                  <a:schemeClr val="tx1"/>
                </a:solidFill>
                <a:effectLst/>
                <a:latin typeface="+mn-lt"/>
                <a:ea typeface="+mn-ea"/>
                <a:cs typeface="+mn-cs"/>
              </a:rPr>
              <a:t>Data is at the core of the way modern businesses operate and in today’s digital economy, this data is increasingly valuable as an asset in its own right.  If you consider the most valuable companies of the last decade what are they valued for? The information they create from that data - and a large proportion of that comes from the individuals using those services; their </a:t>
            </a:r>
            <a:r>
              <a:rPr lang="en-US" sz="1100" b="1" kern="1200" dirty="0">
                <a:solidFill>
                  <a:schemeClr val="tx1"/>
                </a:solidFill>
                <a:effectLst/>
                <a:latin typeface="+mn-lt"/>
                <a:ea typeface="+mn-ea"/>
                <a:cs typeface="+mn-cs"/>
              </a:rPr>
              <a:t>personal data</a:t>
            </a:r>
            <a:r>
              <a:rPr lang="en-US" sz="1100" kern="1200" dirty="0">
                <a:solidFill>
                  <a:schemeClr val="tx1"/>
                </a:solidFill>
                <a:effectLst/>
                <a:latin typeface="+mn-lt"/>
                <a:ea typeface="+mn-ea"/>
                <a:cs typeface="+mn-cs"/>
              </a:rPr>
              <a:t>.</a:t>
            </a:r>
          </a:p>
          <a:p>
            <a:endParaRPr lang="en-US" dirty="0"/>
          </a:p>
          <a:p>
            <a:r>
              <a:rPr lang="en-US" dirty="0"/>
              <a:t>If we think about the most valuable company’s over last 10 years what are they valued for? Their information… more succinctly your information.</a:t>
            </a:r>
          </a:p>
          <a:p>
            <a:r>
              <a:rPr lang="en-US" dirty="0"/>
              <a:t> </a:t>
            </a:r>
          </a:p>
          <a:p>
            <a:r>
              <a:rPr lang="en-US" dirty="0"/>
              <a:t>Facebook is the world’s largest content provider but they don’t create any content</a:t>
            </a:r>
          </a:p>
          <a:p>
            <a:r>
              <a:rPr lang="en-US" dirty="0"/>
              <a:t>Uber is the world’s largest taxi company but they don’t own any vehicles</a:t>
            </a:r>
          </a:p>
          <a:p>
            <a:r>
              <a:rPr lang="en-US" dirty="0"/>
              <a:t>AirBnB is the world’s largest accommodation provider but they don’t own any accommodation.</a:t>
            </a:r>
          </a:p>
          <a:p>
            <a:endParaRPr lang="en-US" dirty="0"/>
          </a:p>
          <a:p>
            <a:pPr marL="37271" indent="-37271" defTabSz="931774">
              <a:spcBef>
                <a:spcPts val="611"/>
              </a:spcBef>
              <a:defRPr/>
            </a:pPr>
            <a:r>
              <a:rPr lang="en-US" dirty="0"/>
              <a:t>BUT – not all companies are at this stage, and unfortunately we see all too often in the news, headlines of companies where the data of individuals has been compromised – organisations that have been breached, accounts have been hacked, disgruntled employees sell off customer data bases to competitors.  Personal Data has value - and is big business.</a:t>
            </a:r>
          </a:p>
          <a:p>
            <a:endParaRPr lang="en-US" dirty="0"/>
          </a:p>
          <a:p>
            <a:endParaRPr lang="en-US" dirty="0"/>
          </a:p>
          <a:p>
            <a:pPr marL="0" indent="0" defTabSz="469655">
              <a:buNone/>
              <a:defRPr/>
            </a:pPr>
            <a:endParaRPr lang="en-US" sz="1600" dirty="0">
              <a:solidFill>
                <a:srgbClr val="414142"/>
              </a:solidFill>
            </a:endParaRPr>
          </a:p>
        </p:txBody>
      </p:sp>
      <p:sp>
        <p:nvSpPr>
          <p:cNvPr id="4" name="Slide Number Placeholder 3"/>
          <p:cNvSpPr>
            <a:spLocks noGrp="1"/>
          </p:cNvSpPr>
          <p:nvPr>
            <p:ph type="sldNum" sz="quarter" idx="10"/>
          </p:nvPr>
        </p:nvSpPr>
        <p:spPr>
          <a:xfrm>
            <a:off x="4097170" y="9041220"/>
            <a:ext cx="3135537" cy="476282"/>
          </a:xfrm>
          <a:prstGeom prst="rect">
            <a:avLst/>
          </a:prstGeom>
        </p:spPr>
        <p:txBody>
          <a:bodyPr lIns="93931" tIns="46966" rIns="93931" bIns="46966"/>
          <a:lstStyle/>
          <a:p>
            <a:fld id="{EFA75D69-0B47-C54C-AA77-D81AC492A3F2}" type="slidenum">
              <a:rPr lang="en-US" smtClean="0"/>
              <a:t>7</a:t>
            </a:fld>
            <a:endParaRPr lang="en-US" dirty="0"/>
          </a:p>
        </p:txBody>
      </p:sp>
    </p:spTree>
    <p:extLst>
      <p:ext uri="{BB962C8B-B14F-4D97-AF65-F5344CB8AC3E}">
        <p14:creationId xmlns:p14="http://schemas.microsoft.com/office/powerpoint/2010/main" val="221770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ight Triangle 22"/>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24"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25"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26"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27"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2" name="Title 1"/>
          <p:cNvSpPr>
            <a:spLocks noGrp="1"/>
          </p:cNvSpPr>
          <p:nvPr>
            <p:ph type="ctrTitle"/>
          </p:nvPr>
        </p:nvSpPr>
        <p:spPr>
          <a:xfrm>
            <a:off x="1218882" y="1984248"/>
            <a:ext cx="9751063" cy="1393825"/>
          </a:xfrm>
        </p:spPr>
        <p:txBody>
          <a:bodyPr>
            <a:noAutofit/>
          </a:bodyPr>
          <a:lstStyle>
            <a:lvl1pPr>
              <a:defRPr sz="3200"/>
            </a:lvl1pPr>
          </a:lstStyle>
          <a:p>
            <a:r>
              <a:rPr lang="en-US"/>
              <a:t>Click to edit Master title style</a:t>
            </a:r>
            <a:endParaRPr/>
          </a:p>
        </p:txBody>
      </p:sp>
      <p:sp>
        <p:nvSpPr>
          <p:cNvPr id="3" name="Subtitle 2"/>
          <p:cNvSpPr>
            <a:spLocks noGrp="1"/>
          </p:cNvSpPr>
          <p:nvPr>
            <p:ph type="subTitle" idx="1" hasCustomPrompt="1"/>
          </p:nvPr>
        </p:nvSpPr>
        <p:spPr>
          <a:xfrm>
            <a:off x="1218882" y="3675888"/>
            <a:ext cx="7313296" cy="381000"/>
          </a:xfrm>
        </p:spPr>
        <p:txBody>
          <a:bodyPr>
            <a:noAutofit/>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presenter’s name</a:t>
            </a:r>
          </a:p>
        </p:txBody>
      </p:sp>
      <p:grpSp>
        <p:nvGrpSpPr>
          <p:cNvPr id="5" name="Group 4"/>
          <p:cNvGrpSpPr/>
          <p:nvPr/>
        </p:nvGrpSpPr>
        <p:grpSpPr>
          <a:xfrm>
            <a:off x="1219977" y="923925"/>
            <a:ext cx="2165858" cy="428625"/>
            <a:chOff x="1219977" y="923925"/>
            <a:chExt cx="2165858" cy="428625"/>
          </a:xfrm>
        </p:grpSpPr>
        <p:sp>
          <p:nvSpPr>
            <p:cNvPr id="29" name="Freeform 5"/>
            <p:cNvSpPr>
              <a:spLocks/>
            </p:cNvSpPr>
            <p:nvPr/>
          </p:nvSpPr>
          <p:spPr bwMode="auto">
            <a:xfrm>
              <a:off x="1931697" y="952348"/>
              <a:ext cx="333690" cy="400202"/>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0" name="Rectangle 6"/>
            <p:cNvSpPr>
              <a:spLocks noChangeArrowheads="1"/>
            </p:cNvSpPr>
            <p:nvPr/>
          </p:nvSpPr>
          <p:spPr bwMode="auto">
            <a:xfrm>
              <a:off x="2309728" y="952348"/>
              <a:ext cx="57415" cy="390538"/>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1" name="Freeform 7"/>
            <p:cNvSpPr>
              <a:spLocks/>
            </p:cNvSpPr>
            <p:nvPr/>
          </p:nvSpPr>
          <p:spPr bwMode="auto">
            <a:xfrm>
              <a:off x="1219977" y="952348"/>
              <a:ext cx="348470" cy="390538"/>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2" name="Freeform 8"/>
            <p:cNvSpPr>
              <a:spLocks/>
            </p:cNvSpPr>
            <p:nvPr/>
          </p:nvSpPr>
          <p:spPr bwMode="auto">
            <a:xfrm>
              <a:off x="2655355" y="952348"/>
              <a:ext cx="348470" cy="390538"/>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3" name="Freeform 9"/>
            <p:cNvSpPr>
              <a:spLocks/>
            </p:cNvSpPr>
            <p:nvPr/>
          </p:nvSpPr>
          <p:spPr bwMode="auto">
            <a:xfrm>
              <a:off x="1591186" y="952348"/>
              <a:ext cx="279686" cy="390538"/>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4" name="Freeform 10"/>
            <p:cNvSpPr>
              <a:spLocks/>
            </p:cNvSpPr>
            <p:nvPr/>
          </p:nvSpPr>
          <p:spPr bwMode="auto">
            <a:xfrm>
              <a:off x="2416031" y="952348"/>
              <a:ext cx="282528" cy="390538"/>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5" name="Freeform 11"/>
            <p:cNvSpPr>
              <a:spLocks/>
            </p:cNvSpPr>
            <p:nvPr/>
          </p:nvSpPr>
          <p:spPr bwMode="auto">
            <a:xfrm>
              <a:off x="3011784" y="952348"/>
              <a:ext cx="320047" cy="390538"/>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6" name="Freeform 12"/>
            <p:cNvSpPr>
              <a:spLocks noEditPoints="1"/>
            </p:cNvSpPr>
            <p:nvPr/>
          </p:nvSpPr>
          <p:spPr bwMode="auto">
            <a:xfrm>
              <a:off x="3331830" y="923925"/>
              <a:ext cx="54005" cy="28423"/>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283113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Date</a:t>
            </a:r>
            <a:endParaRPr lang="en-US" dirty="0"/>
          </a:p>
        </p:txBody>
      </p:sp>
      <p:sp>
        <p:nvSpPr>
          <p:cNvPr id="6" name="Footer Placeholder 5"/>
          <p:cNvSpPr>
            <a:spLocks noGrp="1"/>
          </p:cNvSpPr>
          <p:nvPr>
            <p:ph type="ftr" sz="quarter" idx="11"/>
          </p:nvPr>
        </p:nvSpPr>
        <p:spPr/>
        <p:txBody>
          <a:bodyPr/>
          <a:lstStyle/>
          <a:p>
            <a:r>
              <a:rPr lang="en-US" dirty="0"/>
              <a:t>Copyright © 2017 Veritas Technologies LLC</a:t>
            </a:r>
          </a:p>
        </p:txBody>
      </p:sp>
      <p:sp>
        <p:nvSpPr>
          <p:cNvPr id="7" name="Slide Number Placeholder 6"/>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118932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4" y="304800"/>
            <a:ext cx="10969940" cy="838200"/>
          </a:xfrm>
        </p:spPr>
        <p:txBody>
          <a:bodyPr/>
          <a:lstStyle/>
          <a:p>
            <a:r>
              <a:rPr lang="en-US"/>
              <a:t>Click to edit Master title style</a:t>
            </a:r>
            <a:endParaRPr/>
          </a:p>
        </p:txBody>
      </p:sp>
      <p:sp>
        <p:nvSpPr>
          <p:cNvPr id="3" name="Content Placeholder 2"/>
          <p:cNvSpPr>
            <a:spLocks noGrp="1"/>
          </p:cNvSpPr>
          <p:nvPr>
            <p:ph sz="half" idx="1"/>
          </p:nvPr>
        </p:nvSpPr>
        <p:spPr>
          <a:xfrm>
            <a:off x="609441" y="1447801"/>
            <a:ext cx="5241195" cy="4495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38189" y="1447801"/>
            <a:ext cx="5241195" cy="4495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7"/>
          <p:cNvSpPr>
            <a:spLocks noGrp="1"/>
          </p:cNvSpPr>
          <p:nvPr>
            <p:ph type="dt" sz="half" idx="10"/>
          </p:nvPr>
        </p:nvSpPr>
        <p:spPr/>
        <p:txBody>
          <a:bodyPr/>
          <a:lstStyle/>
          <a:p>
            <a:r>
              <a:rPr lang="en-US"/>
              <a:t>Date</a:t>
            </a:r>
            <a:endParaRPr lang="en-US" dirty="0"/>
          </a:p>
        </p:txBody>
      </p:sp>
      <p:sp>
        <p:nvSpPr>
          <p:cNvPr id="9" name="Footer Placeholder 8"/>
          <p:cNvSpPr>
            <a:spLocks noGrp="1"/>
          </p:cNvSpPr>
          <p:nvPr>
            <p:ph type="ftr" sz="quarter" idx="11"/>
          </p:nvPr>
        </p:nvSpPr>
        <p:spPr/>
        <p:txBody>
          <a:bodyPr/>
          <a:lstStyle/>
          <a:p>
            <a:r>
              <a:rPr lang="en-US" dirty="0"/>
              <a:t>Copyright © 2017 Veritas Technologies LLC</a:t>
            </a:r>
          </a:p>
        </p:txBody>
      </p:sp>
      <p:sp>
        <p:nvSpPr>
          <p:cNvPr id="10" name="Slide Number Placeholder 9"/>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6435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4" y="304800"/>
            <a:ext cx="10969940" cy="838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09441" y="1371601"/>
            <a:ext cx="5241195" cy="609599"/>
          </a:xfrm>
        </p:spPr>
        <p:txBody>
          <a:bodyPr anchor="ctr">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057400"/>
            <a:ext cx="5241195" cy="3886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38189" y="1371600"/>
            <a:ext cx="5241195" cy="612648"/>
          </a:xfrm>
        </p:spPr>
        <p:txBody>
          <a:bodyPr anchor="ctr">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057400"/>
            <a:ext cx="5241195" cy="3886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Date Placeholder 9"/>
          <p:cNvSpPr>
            <a:spLocks noGrp="1"/>
          </p:cNvSpPr>
          <p:nvPr>
            <p:ph type="dt" sz="half" idx="10"/>
          </p:nvPr>
        </p:nvSpPr>
        <p:spPr/>
        <p:txBody>
          <a:bodyPr/>
          <a:lstStyle/>
          <a:p>
            <a:r>
              <a:rPr lang="en-US"/>
              <a:t>Date</a:t>
            </a:r>
            <a:endParaRPr lang="en-US" dirty="0"/>
          </a:p>
        </p:txBody>
      </p:sp>
      <p:sp>
        <p:nvSpPr>
          <p:cNvPr id="11" name="Footer Placeholder 10"/>
          <p:cNvSpPr>
            <a:spLocks noGrp="1"/>
          </p:cNvSpPr>
          <p:nvPr>
            <p:ph type="ftr" sz="quarter" idx="11"/>
          </p:nvPr>
        </p:nvSpPr>
        <p:spPr/>
        <p:txBody>
          <a:bodyPr/>
          <a:lstStyle/>
          <a:p>
            <a:r>
              <a:rPr lang="en-US" dirty="0"/>
              <a:t>Copyright © 2017 Veritas Technologies LLC</a:t>
            </a:r>
          </a:p>
        </p:txBody>
      </p:sp>
      <p:sp>
        <p:nvSpPr>
          <p:cNvPr id="12" name="Slide Number Placeholder 11"/>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2903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441" y="1447800"/>
            <a:ext cx="7313771" cy="4495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88401" y="1447800"/>
            <a:ext cx="3290983" cy="4495801"/>
          </a:xfrm>
        </p:spPr>
        <p:txBody>
          <a:bodyPr>
            <a:no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0"/>
          </p:nvPr>
        </p:nvSpPr>
        <p:spPr/>
        <p:txBody>
          <a:bodyPr/>
          <a:lstStyle/>
          <a:p>
            <a:r>
              <a:rPr lang="en-US"/>
              <a:t>Date</a:t>
            </a:r>
            <a:endParaRPr lang="en-US" dirty="0"/>
          </a:p>
        </p:txBody>
      </p:sp>
      <p:sp>
        <p:nvSpPr>
          <p:cNvPr id="9" name="Footer Placeholder 8"/>
          <p:cNvSpPr>
            <a:spLocks noGrp="1"/>
          </p:cNvSpPr>
          <p:nvPr>
            <p:ph type="ftr" sz="quarter" idx="11"/>
          </p:nvPr>
        </p:nvSpPr>
        <p:spPr/>
        <p:txBody>
          <a:bodyPr/>
          <a:lstStyle/>
          <a:p>
            <a:r>
              <a:rPr lang="en-US" dirty="0"/>
              <a:t>Copyright © 2017 Veritas Technologies LLC</a:t>
            </a:r>
          </a:p>
        </p:txBody>
      </p:sp>
      <p:sp>
        <p:nvSpPr>
          <p:cNvPr id="10" name="Slide Number Placeholder 9"/>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16132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hasCustomPrompt="1"/>
          </p:nvPr>
        </p:nvSpPr>
        <p:spPr>
          <a:xfrm>
            <a:off x="2" y="1447800"/>
            <a:ext cx="7838053" cy="3840480"/>
          </a:xfrm>
          <a:solidFill>
            <a:schemeClr val="bg2"/>
          </a:solidFill>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Drag picture to placeholder or click icon to add</a:t>
            </a:r>
          </a:p>
        </p:txBody>
      </p:sp>
      <p:sp>
        <p:nvSpPr>
          <p:cNvPr id="4" name="Text Placeholder 3"/>
          <p:cNvSpPr>
            <a:spLocks noGrp="1"/>
          </p:cNvSpPr>
          <p:nvPr>
            <p:ph type="body" sz="half" idx="2"/>
          </p:nvPr>
        </p:nvSpPr>
        <p:spPr>
          <a:xfrm>
            <a:off x="8288401" y="1447801"/>
            <a:ext cx="3290983" cy="3840480"/>
          </a:xfrm>
        </p:spPr>
        <p:txBody>
          <a:bodyPr>
            <a:no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1"/>
          <p:cNvSpPr>
            <a:spLocks noGrp="1"/>
          </p:cNvSpPr>
          <p:nvPr>
            <p:ph type="dt" sz="half" idx="10"/>
          </p:nvPr>
        </p:nvSpPr>
        <p:spPr/>
        <p:txBody>
          <a:bodyPr/>
          <a:lstStyle/>
          <a:p>
            <a:r>
              <a:rPr lang="en-US"/>
              <a:t>Date</a:t>
            </a:r>
            <a:endParaRPr lang="en-US" dirty="0"/>
          </a:p>
        </p:txBody>
      </p:sp>
      <p:sp>
        <p:nvSpPr>
          <p:cNvPr id="9" name="Footer Placeholder 8"/>
          <p:cNvSpPr>
            <a:spLocks noGrp="1"/>
          </p:cNvSpPr>
          <p:nvPr>
            <p:ph type="ftr" sz="quarter" idx="11"/>
          </p:nvPr>
        </p:nvSpPr>
        <p:spPr/>
        <p:txBody>
          <a:bodyPr/>
          <a:lstStyle/>
          <a:p>
            <a:r>
              <a:rPr lang="en-US" dirty="0"/>
              <a:t>Copyright © 2017 Veritas Technologies LLC</a:t>
            </a:r>
          </a:p>
        </p:txBody>
      </p:sp>
      <p:sp>
        <p:nvSpPr>
          <p:cNvPr id="10" name="Slide Number Placeholder 9"/>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43173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1" name="Freeform 6"/>
          <p:cNvSpPr>
            <a:spLocks noEditPoints="1"/>
          </p:cNvSpPr>
          <p:nvPr/>
        </p:nvSpPr>
        <p:spPr bwMode="ltGray">
          <a:xfrm>
            <a:off x="1676429"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B1181E"/>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Text Placeholder 7"/>
          <p:cNvSpPr>
            <a:spLocks noGrp="1"/>
          </p:cNvSpPr>
          <p:nvPr>
            <p:ph type="body" sz="quarter" idx="13" hasCustomPrompt="1"/>
          </p:nvPr>
        </p:nvSpPr>
        <p:spPr>
          <a:xfrm>
            <a:off x="2336194" y="1371601"/>
            <a:ext cx="7516439" cy="1981200"/>
          </a:xfrm>
        </p:spPr>
        <p:txBody>
          <a:bodyPr>
            <a:noAutofit/>
          </a:bodyPr>
          <a:lstStyle>
            <a:lvl1pPr marL="0" indent="0">
              <a:lnSpc>
                <a:spcPct val="110000"/>
              </a:lnSpc>
              <a:spcBef>
                <a:spcPts val="0"/>
              </a:spcBef>
              <a:buNone/>
              <a:defRPr sz="2800" b="1" baseline="0"/>
            </a:lvl1pPr>
            <a:lvl2pPr marL="0" indent="0">
              <a:spcBef>
                <a:spcPts val="0"/>
              </a:spcBef>
              <a:buNone/>
              <a:defRPr sz="2800" b="1"/>
            </a:lvl2pPr>
            <a:lvl3pPr marL="0" indent="0">
              <a:spcBef>
                <a:spcPts val="0"/>
              </a:spcBef>
              <a:buNone/>
              <a:defRPr sz="2800" b="1"/>
            </a:lvl3pPr>
            <a:lvl4pPr marL="0" indent="0">
              <a:spcBef>
                <a:spcPts val="0"/>
              </a:spcBef>
              <a:buNone/>
              <a:defRPr sz="2800" b="1"/>
            </a:lvl4pPr>
            <a:lvl5pPr marL="0" indent="0">
              <a:spcBef>
                <a:spcPts val="0"/>
              </a:spcBef>
              <a:buNone/>
              <a:defRPr sz="2800" b="1"/>
            </a:lvl5pPr>
            <a:lvl6pPr marL="0" indent="0">
              <a:spcBef>
                <a:spcPts val="0"/>
              </a:spcBef>
              <a:buNone/>
              <a:defRPr sz="2800" b="1"/>
            </a:lvl6pPr>
            <a:lvl7pPr marL="0" indent="0">
              <a:spcBef>
                <a:spcPts val="0"/>
              </a:spcBef>
              <a:buNone/>
              <a:defRPr sz="2800" b="1"/>
            </a:lvl7pPr>
            <a:lvl8pPr marL="0" indent="0">
              <a:spcBef>
                <a:spcPts val="0"/>
              </a:spcBef>
              <a:buNone/>
              <a:defRPr sz="2800" b="1"/>
            </a:lvl8pPr>
            <a:lvl9pPr marL="0" indent="0">
              <a:spcBef>
                <a:spcPts val="0"/>
              </a:spcBef>
              <a:buNone/>
              <a:defRPr sz="2800" b="1"/>
            </a:lvl9pPr>
          </a:lstStyle>
          <a:p>
            <a:pPr lvl="0"/>
            <a:r>
              <a:t>This is a sample quote slide. Type a brief quotation inside this textbox. Add a close quote mark at the end of the quotation.”</a:t>
            </a:r>
          </a:p>
        </p:txBody>
      </p:sp>
      <p:sp>
        <p:nvSpPr>
          <p:cNvPr id="9" name="Text Placeholder 7"/>
          <p:cNvSpPr>
            <a:spLocks noGrp="1"/>
          </p:cNvSpPr>
          <p:nvPr>
            <p:ph type="body" sz="quarter" idx="14" hasCustomPrompt="1"/>
          </p:nvPr>
        </p:nvSpPr>
        <p:spPr>
          <a:xfrm>
            <a:off x="5637213" y="3657600"/>
            <a:ext cx="4215422" cy="304800"/>
          </a:xfrm>
        </p:spPr>
        <p:txBody>
          <a:bodyPr>
            <a:noAutofit/>
          </a:bodyPr>
          <a:lstStyle>
            <a:lvl1pPr marL="0" indent="0">
              <a:spcBef>
                <a:spcPts val="0"/>
              </a:spcBef>
              <a:buNone/>
              <a:defRPr sz="2000" i="1" baseline="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Name of Person Quoted</a:t>
            </a:r>
          </a:p>
        </p:txBody>
      </p:sp>
      <p:sp>
        <p:nvSpPr>
          <p:cNvPr id="10" name="Text Placeholder 7"/>
          <p:cNvSpPr>
            <a:spLocks noGrp="1"/>
          </p:cNvSpPr>
          <p:nvPr>
            <p:ph type="body" sz="quarter" idx="15" hasCustomPrompt="1"/>
          </p:nvPr>
        </p:nvSpPr>
        <p:spPr>
          <a:xfrm>
            <a:off x="5637213" y="3979652"/>
            <a:ext cx="4215422" cy="744748"/>
          </a:xfrm>
        </p:spPr>
        <p:txBody>
          <a:bodyPr>
            <a:noAutofit/>
          </a:bodyPr>
          <a:lstStyle>
            <a:lvl1pPr marL="0" indent="0">
              <a:spcBef>
                <a:spcPts val="0"/>
              </a:spcBef>
              <a:buNone/>
              <a:defRPr sz="2000" i="1">
                <a:solidFill>
                  <a:schemeClr val="accent1"/>
                </a:solidFill>
              </a:defRPr>
            </a:lvl1pPr>
            <a:lvl2pPr marL="0" indent="0">
              <a:spcBef>
                <a:spcPts val="0"/>
              </a:spcBef>
              <a:buNone/>
              <a:defRPr sz="2000" i="1">
                <a:solidFill>
                  <a:schemeClr val="accent1"/>
                </a:solidFill>
              </a:defRPr>
            </a:lvl2pPr>
            <a:lvl3pPr marL="0" indent="0">
              <a:spcBef>
                <a:spcPts val="0"/>
              </a:spcBef>
              <a:buNone/>
              <a:defRPr sz="2000" i="1">
                <a:solidFill>
                  <a:schemeClr val="accent1"/>
                </a:solidFill>
              </a:defRPr>
            </a:lvl3pPr>
            <a:lvl4pPr marL="0" indent="0">
              <a:spcBef>
                <a:spcPts val="0"/>
              </a:spcBef>
              <a:buNone/>
              <a:defRPr sz="2000" i="1">
                <a:solidFill>
                  <a:schemeClr val="accent1"/>
                </a:solidFill>
              </a:defRPr>
            </a:lvl4pPr>
            <a:lvl5pPr marL="0" indent="0">
              <a:spcBef>
                <a:spcPts val="0"/>
              </a:spcBef>
              <a:buNone/>
              <a:defRPr sz="2000" i="1">
                <a:solidFill>
                  <a:schemeClr val="accent1"/>
                </a:solidFill>
              </a:defRPr>
            </a:lvl5pPr>
            <a:lvl6pPr marL="0" indent="0">
              <a:spcBef>
                <a:spcPts val="0"/>
              </a:spcBef>
              <a:buNone/>
              <a:defRPr sz="2000" i="1">
                <a:solidFill>
                  <a:schemeClr val="accent1"/>
                </a:solidFill>
              </a:defRPr>
            </a:lvl6pPr>
            <a:lvl7pPr marL="0" indent="0">
              <a:spcBef>
                <a:spcPts val="0"/>
              </a:spcBef>
              <a:buNone/>
              <a:defRPr sz="2000" i="1">
                <a:solidFill>
                  <a:schemeClr val="accent1"/>
                </a:solidFill>
              </a:defRPr>
            </a:lvl7pPr>
            <a:lvl8pPr marL="0" indent="0">
              <a:spcBef>
                <a:spcPts val="0"/>
              </a:spcBef>
              <a:buNone/>
              <a:defRPr sz="2000" i="1">
                <a:solidFill>
                  <a:schemeClr val="accent1"/>
                </a:solidFill>
              </a:defRPr>
            </a:lvl8pPr>
            <a:lvl9pPr marL="0" indent="0">
              <a:spcBef>
                <a:spcPts val="0"/>
              </a:spcBef>
              <a:buNone/>
              <a:defRPr sz="2000" i="1">
                <a:solidFill>
                  <a:schemeClr val="accent1"/>
                </a:solidFill>
              </a:defRPr>
            </a:lvl9pPr>
          </a:lstStyle>
          <a:p>
            <a:pPr lvl="0"/>
            <a:r>
              <a:t>Title, Company Name</a:t>
            </a:r>
          </a:p>
        </p:txBody>
      </p:sp>
      <p:sp>
        <p:nvSpPr>
          <p:cNvPr id="2" name="Date Placeholder 1"/>
          <p:cNvSpPr>
            <a:spLocks noGrp="1"/>
          </p:cNvSpPr>
          <p:nvPr>
            <p:ph type="dt" sz="half" idx="16"/>
          </p:nvPr>
        </p:nvSpPr>
        <p:spPr/>
        <p:txBody>
          <a:bodyPr/>
          <a:lstStyle/>
          <a:p>
            <a:r>
              <a:rPr lang="en-US"/>
              <a:t>Date</a:t>
            </a:r>
            <a:endParaRPr lang="en-US" dirty="0"/>
          </a:p>
        </p:txBody>
      </p:sp>
      <p:sp>
        <p:nvSpPr>
          <p:cNvPr id="6" name="Footer Placeholder 5"/>
          <p:cNvSpPr>
            <a:spLocks noGrp="1"/>
          </p:cNvSpPr>
          <p:nvPr>
            <p:ph type="ftr" sz="quarter" idx="17"/>
          </p:nvPr>
        </p:nvSpPr>
        <p:spPr/>
        <p:txBody>
          <a:bodyPr/>
          <a:lstStyle/>
          <a:p>
            <a:r>
              <a:rPr lang="en-US" dirty="0"/>
              <a:t>Copyright © 2017 Veritas Technologies LLC</a:t>
            </a:r>
          </a:p>
        </p:txBody>
      </p:sp>
      <p:sp>
        <p:nvSpPr>
          <p:cNvPr id="7" name="Slide Number Placeholder 6"/>
          <p:cNvSpPr>
            <a:spLocks noGrp="1"/>
          </p:cNvSpPr>
          <p:nvPr>
            <p:ph type="sldNum" sz="quarter" idx="18"/>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371887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218883" y="1370013"/>
            <a:ext cx="2286000" cy="2743200"/>
          </a:xfrm>
          <a:solidFill>
            <a:schemeClr val="bg2"/>
          </a:solidFill>
        </p:spPr>
        <p:txBody>
          <a:bodyPr tIns="91440">
            <a:normAutofit/>
          </a:bodyPr>
          <a:lstStyle>
            <a:lvl1pPr marL="0" indent="0" algn="ctr">
              <a:buNone/>
              <a:defRPr sz="2000"/>
            </a:lvl1pPr>
          </a:lstStyle>
          <a:p>
            <a:r>
              <a:t>Click icon to insert picture</a:t>
            </a:r>
          </a:p>
        </p:txBody>
      </p:sp>
      <p:sp>
        <p:nvSpPr>
          <p:cNvPr id="11" name="Freeform 6"/>
          <p:cNvSpPr>
            <a:spLocks noEditPoints="1"/>
          </p:cNvSpPr>
          <p:nvPr/>
        </p:nvSpPr>
        <p:spPr bwMode="ltGray">
          <a:xfrm>
            <a:off x="4263856"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B1181E"/>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8" name="Text Placeholder 7"/>
          <p:cNvSpPr>
            <a:spLocks noGrp="1"/>
          </p:cNvSpPr>
          <p:nvPr>
            <p:ph type="body" sz="quarter" idx="13" hasCustomPrompt="1"/>
          </p:nvPr>
        </p:nvSpPr>
        <p:spPr>
          <a:xfrm>
            <a:off x="4875211" y="1440612"/>
            <a:ext cx="6094731" cy="2672602"/>
          </a:xfrm>
        </p:spPr>
        <p:txBody>
          <a:bodyPr>
            <a:noAutofit/>
          </a:bodyPr>
          <a:lstStyle>
            <a:lvl1pPr marL="0" indent="0">
              <a:lnSpc>
                <a:spcPct val="110000"/>
              </a:lnSpc>
              <a:spcBef>
                <a:spcPts val="0"/>
              </a:spcBef>
              <a:buNone/>
              <a:defRPr sz="2400" b="1" baseline="0"/>
            </a:lvl1pPr>
            <a:lvl2pPr marL="0" indent="0">
              <a:spcBef>
                <a:spcPts val="0"/>
              </a:spcBef>
              <a:buNone/>
              <a:defRPr sz="2800" b="1"/>
            </a:lvl2pPr>
            <a:lvl3pPr marL="0" indent="0">
              <a:spcBef>
                <a:spcPts val="0"/>
              </a:spcBef>
              <a:buNone/>
              <a:defRPr sz="2800" b="1"/>
            </a:lvl3pPr>
            <a:lvl4pPr marL="0" indent="0">
              <a:spcBef>
                <a:spcPts val="0"/>
              </a:spcBef>
              <a:buNone/>
              <a:defRPr sz="2800" b="1"/>
            </a:lvl4pPr>
            <a:lvl5pPr marL="0" indent="0">
              <a:spcBef>
                <a:spcPts val="0"/>
              </a:spcBef>
              <a:buNone/>
              <a:defRPr sz="2800" b="1"/>
            </a:lvl5pPr>
            <a:lvl6pPr marL="0" indent="0">
              <a:spcBef>
                <a:spcPts val="0"/>
              </a:spcBef>
              <a:buNone/>
              <a:defRPr sz="2800" b="1"/>
            </a:lvl6pPr>
            <a:lvl7pPr marL="0" indent="0">
              <a:spcBef>
                <a:spcPts val="0"/>
              </a:spcBef>
              <a:buNone/>
              <a:defRPr sz="2800" b="1"/>
            </a:lvl7pPr>
            <a:lvl8pPr marL="0" indent="0">
              <a:spcBef>
                <a:spcPts val="0"/>
              </a:spcBef>
              <a:buNone/>
              <a:defRPr sz="2800" b="1"/>
            </a:lvl8pPr>
            <a:lvl9pPr marL="0" indent="0">
              <a:spcBef>
                <a:spcPts val="0"/>
              </a:spcBef>
              <a:buNone/>
              <a:defRPr sz="2800" b="1"/>
            </a:lvl9pPr>
          </a:lstStyle>
          <a:p>
            <a:pPr lvl="0"/>
            <a:r>
              <a:t>This is a sample quote slide. Type a brief quotation inside this textbox. Add a close quote mark at the end of the quotation.”</a:t>
            </a:r>
          </a:p>
        </p:txBody>
      </p:sp>
      <p:sp>
        <p:nvSpPr>
          <p:cNvPr id="9" name="Text Placeholder 7"/>
          <p:cNvSpPr>
            <a:spLocks noGrp="1"/>
          </p:cNvSpPr>
          <p:nvPr>
            <p:ph type="body" sz="quarter" idx="14" hasCustomPrompt="1"/>
          </p:nvPr>
        </p:nvSpPr>
        <p:spPr>
          <a:xfrm>
            <a:off x="1201634" y="4267200"/>
            <a:ext cx="3017520" cy="304800"/>
          </a:xfrm>
        </p:spPr>
        <p:txBody>
          <a:bodyPr>
            <a:noAutofit/>
          </a:bodyPr>
          <a:lstStyle>
            <a:lvl1pPr marL="0" indent="0">
              <a:spcBef>
                <a:spcPts val="0"/>
              </a:spcBef>
              <a:buNone/>
              <a:defRPr sz="2000" i="1" baseline="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Name of Person Quoted</a:t>
            </a:r>
          </a:p>
        </p:txBody>
      </p:sp>
      <p:sp>
        <p:nvSpPr>
          <p:cNvPr id="10" name="Text Placeholder 7"/>
          <p:cNvSpPr>
            <a:spLocks noGrp="1"/>
          </p:cNvSpPr>
          <p:nvPr>
            <p:ph type="body" sz="quarter" idx="15" hasCustomPrompt="1"/>
          </p:nvPr>
        </p:nvSpPr>
        <p:spPr>
          <a:xfrm>
            <a:off x="1201634" y="4572000"/>
            <a:ext cx="3017520" cy="744748"/>
          </a:xfrm>
        </p:spPr>
        <p:txBody>
          <a:bodyPr>
            <a:noAutofit/>
          </a:bodyPr>
          <a:lstStyle>
            <a:lvl1pPr marL="0" indent="0">
              <a:spcBef>
                <a:spcPts val="0"/>
              </a:spcBef>
              <a:buNone/>
              <a:defRPr sz="2000" i="1">
                <a:solidFill>
                  <a:schemeClr val="accent1"/>
                </a:solidFill>
              </a:defRPr>
            </a:lvl1pPr>
            <a:lvl2pPr marL="0" indent="0">
              <a:spcBef>
                <a:spcPts val="0"/>
              </a:spcBef>
              <a:buNone/>
              <a:defRPr sz="2000" i="1">
                <a:solidFill>
                  <a:schemeClr val="accent1"/>
                </a:solidFill>
              </a:defRPr>
            </a:lvl2pPr>
            <a:lvl3pPr marL="0" indent="0">
              <a:spcBef>
                <a:spcPts val="0"/>
              </a:spcBef>
              <a:buNone/>
              <a:defRPr sz="2000" i="1">
                <a:solidFill>
                  <a:schemeClr val="accent1"/>
                </a:solidFill>
              </a:defRPr>
            </a:lvl3pPr>
            <a:lvl4pPr marL="0" indent="0">
              <a:spcBef>
                <a:spcPts val="0"/>
              </a:spcBef>
              <a:buNone/>
              <a:defRPr sz="2000" i="1">
                <a:solidFill>
                  <a:schemeClr val="accent1"/>
                </a:solidFill>
              </a:defRPr>
            </a:lvl4pPr>
            <a:lvl5pPr marL="0" indent="0">
              <a:spcBef>
                <a:spcPts val="0"/>
              </a:spcBef>
              <a:buNone/>
              <a:defRPr sz="2000" i="1">
                <a:solidFill>
                  <a:schemeClr val="accent1"/>
                </a:solidFill>
              </a:defRPr>
            </a:lvl5pPr>
            <a:lvl6pPr marL="0" indent="0">
              <a:spcBef>
                <a:spcPts val="0"/>
              </a:spcBef>
              <a:buNone/>
              <a:defRPr sz="2000" i="1">
                <a:solidFill>
                  <a:schemeClr val="accent1"/>
                </a:solidFill>
              </a:defRPr>
            </a:lvl6pPr>
            <a:lvl7pPr marL="0" indent="0">
              <a:spcBef>
                <a:spcPts val="0"/>
              </a:spcBef>
              <a:buNone/>
              <a:defRPr sz="2000" i="1">
                <a:solidFill>
                  <a:schemeClr val="accent1"/>
                </a:solidFill>
              </a:defRPr>
            </a:lvl7pPr>
            <a:lvl8pPr marL="0" indent="0">
              <a:spcBef>
                <a:spcPts val="0"/>
              </a:spcBef>
              <a:buNone/>
              <a:defRPr sz="2000" i="1">
                <a:solidFill>
                  <a:schemeClr val="accent1"/>
                </a:solidFill>
              </a:defRPr>
            </a:lvl8pPr>
            <a:lvl9pPr marL="0" indent="0">
              <a:spcBef>
                <a:spcPts val="0"/>
              </a:spcBef>
              <a:buNone/>
              <a:defRPr sz="2000" i="1">
                <a:solidFill>
                  <a:schemeClr val="accent1"/>
                </a:solidFill>
              </a:defRPr>
            </a:lvl9pPr>
          </a:lstStyle>
          <a:p>
            <a:pPr lvl="0"/>
            <a:r>
              <a:t>Title, Company Name</a:t>
            </a:r>
          </a:p>
        </p:txBody>
      </p:sp>
      <p:sp>
        <p:nvSpPr>
          <p:cNvPr id="2" name="Date Placeholder 1"/>
          <p:cNvSpPr>
            <a:spLocks noGrp="1"/>
          </p:cNvSpPr>
          <p:nvPr>
            <p:ph type="dt" sz="half" idx="17"/>
          </p:nvPr>
        </p:nvSpPr>
        <p:spPr/>
        <p:txBody>
          <a:bodyPr/>
          <a:lstStyle/>
          <a:p>
            <a:r>
              <a:rPr lang="en-US"/>
              <a:t>Date</a:t>
            </a:r>
            <a:endParaRPr lang="en-US" dirty="0"/>
          </a:p>
        </p:txBody>
      </p:sp>
      <p:sp>
        <p:nvSpPr>
          <p:cNvPr id="6" name="Footer Placeholder 5"/>
          <p:cNvSpPr>
            <a:spLocks noGrp="1"/>
          </p:cNvSpPr>
          <p:nvPr>
            <p:ph type="ftr" sz="quarter" idx="18"/>
          </p:nvPr>
        </p:nvSpPr>
        <p:spPr/>
        <p:txBody>
          <a:bodyPr/>
          <a:lstStyle/>
          <a:p>
            <a:r>
              <a:rPr lang="en-US" dirty="0"/>
              <a:t>Copyright © 2017 Veritas Technologies LLC</a:t>
            </a:r>
          </a:p>
        </p:txBody>
      </p:sp>
      <p:sp>
        <p:nvSpPr>
          <p:cNvPr id="12" name="Slide Number Placeholder 11"/>
          <p:cNvSpPr>
            <a:spLocks noGrp="1"/>
          </p:cNvSpPr>
          <p:nvPr>
            <p:ph type="sldNum" sz="quarter" idx="19"/>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162595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6" name="TextBox 5"/>
          <p:cNvSpPr txBox="1"/>
          <p:nvPr/>
        </p:nvSpPr>
        <p:spPr>
          <a:xfrm>
            <a:off x="1691844" y="4063212"/>
            <a:ext cx="883806" cy="1304925"/>
          </a:xfrm>
          <a:prstGeom prst="rect">
            <a:avLst/>
          </a:prstGeom>
          <a:noFill/>
        </p:spPr>
        <p:txBody>
          <a:bodyPr wrap="square" lIns="0" tIns="0" rIns="0" bIns="0" rtlCol="0">
            <a:noAutofit/>
          </a:bodyPr>
          <a:lstStyle/>
          <a:p>
            <a:pPr algn="ctr">
              <a:lnSpc>
                <a:spcPct val="90000"/>
              </a:lnSpc>
            </a:pPr>
            <a:r>
              <a:rPr sz="6600" b="0">
                <a:solidFill>
                  <a:srgbClr val="969696"/>
                </a:solidFill>
              </a:rPr>
              <a:t>&amp;</a:t>
            </a:r>
          </a:p>
        </p:txBody>
      </p:sp>
      <p:sp>
        <p:nvSpPr>
          <p:cNvPr id="7" name="TextBox 6"/>
          <p:cNvSpPr txBox="1"/>
          <p:nvPr/>
        </p:nvSpPr>
        <p:spPr>
          <a:xfrm>
            <a:off x="1152953" y="4011283"/>
            <a:ext cx="967895" cy="1246517"/>
          </a:xfrm>
          <a:prstGeom prst="rect">
            <a:avLst/>
          </a:prstGeom>
          <a:noFill/>
        </p:spPr>
        <p:txBody>
          <a:bodyPr wrap="square" lIns="0" tIns="0" rIns="0" bIns="0" rtlCol="0">
            <a:noAutofit/>
          </a:bodyPr>
          <a:lstStyle/>
          <a:p>
            <a:pPr>
              <a:lnSpc>
                <a:spcPct val="90000"/>
              </a:lnSpc>
            </a:pPr>
            <a:r>
              <a:rPr sz="7200" b="1">
                <a:solidFill>
                  <a:schemeClr val="accent1"/>
                </a:solidFill>
              </a:rPr>
              <a:t>Q</a:t>
            </a:r>
          </a:p>
        </p:txBody>
      </p:sp>
      <p:sp>
        <p:nvSpPr>
          <p:cNvPr id="8" name="TextBox 7"/>
          <p:cNvSpPr txBox="1"/>
          <p:nvPr/>
        </p:nvSpPr>
        <p:spPr>
          <a:xfrm>
            <a:off x="2338807" y="4011283"/>
            <a:ext cx="847305" cy="1246517"/>
          </a:xfrm>
          <a:prstGeom prst="rect">
            <a:avLst/>
          </a:prstGeom>
          <a:noFill/>
        </p:spPr>
        <p:txBody>
          <a:bodyPr wrap="square" lIns="0" tIns="0" rIns="0" bIns="0" rtlCol="0">
            <a:noAutofit/>
          </a:bodyPr>
          <a:lstStyle/>
          <a:p>
            <a:pPr>
              <a:lnSpc>
                <a:spcPct val="90000"/>
              </a:lnSpc>
            </a:pPr>
            <a:r>
              <a:rPr sz="7200" b="1">
                <a:solidFill>
                  <a:schemeClr val="accent1"/>
                </a:solidFill>
              </a:rPr>
              <a:t>A</a:t>
            </a:r>
          </a:p>
        </p:txBody>
      </p:sp>
      <p:sp>
        <p:nvSpPr>
          <p:cNvPr id="2" name="Date Placeholder 1"/>
          <p:cNvSpPr>
            <a:spLocks noGrp="1"/>
          </p:cNvSpPr>
          <p:nvPr>
            <p:ph type="dt" sz="half" idx="10"/>
          </p:nvPr>
        </p:nvSpPr>
        <p:spPr/>
        <p:txBody>
          <a:bodyPr/>
          <a:lstStyle/>
          <a:p>
            <a:r>
              <a:rPr lang="en-US"/>
              <a:t>Date</a:t>
            </a:r>
            <a:endParaRPr lang="en-US" dirty="0"/>
          </a:p>
        </p:txBody>
      </p:sp>
      <p:sp>
        <p:nvSpPr>
          <p:cNvPr id="9" name="Footer Placeholder 8"/>
          <p:cNvSpPr>
            <a:spLocks noGrp="1"/>
          </p:cNvSpPr>
          <p:nvPr>
            <p:ph type="ftr" sz="quarter" idx="11"/>
          </p:nvPr>
        </p:nvSpPr>
        <p:spPr/>
        <p:txBody>
          <a:bodyPr/>
          <a:lstStyle/>
          <a:p>
            <a:r>
              <a:rPr lang="en-US" dirty="0"/>
              <a:t>Copyright © 2017 Veritas Technologies LLC</a:t>
            </a:r>
          </a:p>
        </p:txBody>
      </p:sp>
      <p:sp>
        <p:nvSpPr>
          <p:cNvPr id="10" name="Slide Number Placeholder 9"/>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123222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hank You External">
    <p:spTree>
      <p:nvGrpSpPr>
        <p:cNvPr id="1" name=""/>
        <p:cNvGrpSpPr/>
        <p:nvPr/>
      </p:nvGrpSpPr>
      <p:grpSpPr>
        <a:xfrm>
          <a:off x="0" y="0"/>
          <a:ext cx="0" cy="0"/>
          <a:chOff x="0" y="0"/>
          <a:chExt cx="0" cy="0"/>
        </a:xfrm>
      </p:grpSpPr>
      <p:sp>
        <p:nvSpPr>
          <p:cNvPr id="44" name="Right Triangle 43"/>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5"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6"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7"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8"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21" name="TextBox 20"/>
          <p:cNvSpPr txBox="1"/>
          <p:nvPr/>
        </p:nvSpPr>
        <p:spPr>
          <a:xfrm>
            <a:off x="1213910" y="2130552"/>
            <a:ext cx="4880502" cy="439312"/>
          </a:xfrm>
          <a:prstGeom prst="rect">
            <a:avLst/>
          </a:prstGeom>
          <a:noFill/>
        </p:spPr>
        <p:txBody>
          <a:bodyPr wrap="square" lIns="0" tIns="0" rIns="0" bIns="0" rtlCol="0">
            <a:spAutoFit/>
          </a:bodyPr>
          <a:lstStyle/>
          <a:p>
            <a:pPr>
              <a:lnSpc>
                <a:spcPct val="90000"/>
              </a:lnSpc>
            </a:pPr>
            <a:r>
              <a:rPr sz="3200" b="1"/>
              <a:t>Thank you!</a:t>
            </a:r>
          </a:p>
        </p:txBody>
      </p:sp>
      <p:sp>
        <p:nvSpPr>
          <p:cNvPr id="23" name="Text Placeholder 22"/>
          <p:cNvSpPr>
            <a:spLocks noGrp="1"/>
          </p:cNvSpPr>
          <p:nvPr>
            <p:ph type="body" sz="quarter" idx="10" hasCustomPrompt="1"/>
          </p:nvPr>
        </p:nvSpPr>
        <p:spPr>
          <a:xfrm>
            <a:off x="1218882" y="2877712"/>
            <a:ext cx="9751062" cy="403225"/>
          </a:xfrm>
        </p:spPr>
        <p:txBody>
          <a:bodyPr>
            <a:noAutofit/>
          </a:bodyPr>
          <a:lstStyle>
            <a:lvl1pPr marL="0" indent="0">
              <a:spcBef>
                <a:spcPts val="0"/>
              </a:spcBef>
              <a:buNone/>
              <a:defRPr sz="2400">
                <a:solidFill>
                  <a:schemeClr val="accent1"/>
                </a:solidFill>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t>Click to add presenter’s name</a:t>
            </a:r>
          </a:p>
        </p:txBody>
      </p:sp>
      <p:sp>
        <p:nvSpPr>
          <p:cNvPr id="24" name="Text Placeholder 22"/>
          <p:cNvSpPr>
            <a:spLocks noGrp="1"/>
          </p:cNvSpPr>
          <p:nvPr>
            <p:ph type="body" sz="quarter" idx="11" hasCustomPrompt="1"/>
          </p:nvPr>
        </p:nvSpPr>
        <p:spPr>
          <a:xfrm>
            <a:off x="1218881" y="3339881"/>
            <a:ext cx="9751062" cy="651930"/>
          </a:xfrm>
        </p:spPr>
        <p:txBody>
          <a:bodyPr>
            <a:noAutofit/>
          </a:bodyPr>
          <a:lstStyle>
            <a:lvl1pPr marL="0" indent="0">
              <a:spcBef>
                <a:spcPts val="0"/>
              </a:spcBef>
              <a:buNone/>
              <a:defRPr sz="2000">
                <a:solidFill>
                  <a:schemeClr val="tx1"/>
                </a:solidFill>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t>Presenter’s email</a:t>
            </a:r>
            <a:br>
              <a:rPr/>
            </a:br>
            <a:r>
              <a:t>Presenter’s phone</a:t>
            </a:r>
          </a:p>
        </p:txBody>
      </p:sp>
      <p:sp>
        <p:nvSpPr>
          <p:cNvPr id="25" name="Rectangle 6"/>
          <p:cNvSpPr>
            <a:spLocks noChangeArrowheads="1"/>
          </p:cNvSpPr>
          <p:nvPr/>
        </p:nvSpPr>
        <p:spPr bwMode="auto">
          <a:xfrm>
            <a:off x="1218881" y="4068012"/>
            <a:ext cx="7321383" cy="562300"/>
          </a:xfrm>
          <a:prstGeom prst="rect">
            <a:avLst/>
          </a:prstGeom>
          <a:noFill/>
          <a:ln w="9525">
            <a:noFill/>
            <a:miter lim="800000"/>
            <a:headEnd/>
            <a:tailEnd/>
          </a:ln>
          <a:effectLst/>
        </p:spPr>
        <p:txBody>
          <a:bodyPr wrap="square" lIns="0" tIns="0" rIns="0" bIns="0" anchor="t">
            <a:noAutofit/>
          </a:bodyPr>
          <a:lstStyle/>
          <a:p>
            <a:pPr algn="l">
              <a:lnSpc>
                <a:spcPct val="90000"/>
              </a:lnSpc>
              <a:spcBef>
                <a:spcPts val="400"/>
              </a:spcBef>
            </a:pPr>
            <a:r>
              <a:rPr sz="800" b="1">
                <a:solidFill>
                  <a:schemeClr val="tx1"/>
                </a:solidFill>
                <a:latin typeface="+mn-lt"/>
              </a:rPr>
              <a:t>Copyright © </a:t>
            </a:r>
            <a:r>
              <a:rPr lang="en-US" sz="800" b="1">
                <a:solidFill>
                  <a:schemeClr val="tx1"/>
                </a:solidFill>
                <a:latin typeface="+mn-lt"/>
              </a:rPr>
              <a:t>2016 Veritas Technologies LLC. </a:t>
            </a:r>
            <a:r>
              <a:rPr lang="en-US" sz="800" b="1" dirty="0">
                <a:solidFill>
                  <a:schemeClr val="tx1"/>
                </a:solidFill>
                <a:latin typeface="+mn-lt"/>
              </a:rPr>
              <a:t>All rights reserved. Veritas and the Veritas Logo are trademarks or registered trademarks of Veritas Technologies LLC or its affiliates in the U.S. and other countries. Other names may be trademarks of their respective owners</a:t>
            </a:r>
            <a:r>
              <a:rPr sz="800" dirty="0">
                <a:solidFill>
                  <a:schemeClr val="tx1"/>
                </a:solidFill>
                <a:latin typeface="+mn-lt"/>
              </a:rPr>
              <a:t>.</a:t>
            </a:r>
          </a:p>
          <a:p>
            <a:pPr algn="l">
              <a:lnSpc>
                <a:spcPct val="90000"/>
              </a:lnSpc>
              <a:spcBef>
                <a:spcPts val="400"/>
              </a:spcBef>
            </a:pPr>
            <a:r>
              <a:rPr sz="80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grpSp>
        <p:nvGrpSpPr>
          <p:cNvPr id="34" name="Group 33"/>
          <p:cNvGrpSpPr/>
          <p:nvPr/>
        </p:nvGrpSpPr>
        <p:grpSpPr>
          <a:xfrm>
            <a:off x="1219977" y="923925"/>
            <a:ext cx="2165858" cy="428625"/>
            <a:chOff x="1219977" y="923925"/>
            <a:chExt cx="2165858" cy="428625"/>
          </a:xfrm>
        </p:grpSpPr>
        <p:sp>
          <p:nvSpPr>
            <p:cNvPr id="35" name="Freeform 5"/>
            <p:cNvSpPr>
              <a:spLocks/>
            </p:cNvSpPr>
            <p:nvPr/>
          </p:nvSpPr>
          <p:spPr bwMode="auto">
            <a:xfrm>
              <a:off x="1931697" y="952348"/>
              <a:ext cx="333690" cy="400202"/>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6" name="Rectangle 6"/>
            <p:cNvSpPr>
              <a:spLocks noChangeArrowheads="1"/>
            </p:cNvSpPr>
            <p:nvPr/>
          </p:nvSpPr>
          <p:spPr bwMode="auto">
            <a:xfrm>
              <a:off x="2309728" y="952348"/>
              <a:ext cx="57415" cy="390538"/>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7" name="Freeform 7"/>
            <p:cNvSpPr>
              <a:spLocks/>
            </p:cNvSpPr>
            <p:nvPr/>
          </p:nvSpPr>
          <p:spPr bwMode="auto">
            <a:xfrm>
              <a:off x="1219977" y="952348"/>
              <a:ext cx="348470" cy="390538"/>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8" name="Freeform 8"/>
            <p:cNvSpPr>
              <a:spLocks/>
            </p:cNvSpPr>
            <p:nvPr/>
          </p:nvSpPr>
          <p:spPr bwMode="auto">
            <a:xfrm>
              <a:off x="2655355" y="952348"/>
              <a:ext cx="348470" cy="390538"/>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9" name="Freeform 9"/>
            <p:cNvSpPr>
              <a:spLocks/>
            </p:cNvSpPr>
            <p:nvPr/>
          </p:nvSpPr>
          <p:spPr bwMode="auto">
            <a:xfrm>
              <a:off x="1591186" y="952348"/>
              <a:ext cx="279686" cy="390538"/>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0" name="Freeform 10"/>
            <p:cNvSpPr>
              <a:spLocks/>
            </p:cNvSpPr>
            <p:nvPr/>
          </p:nvSpPr>
          <p:spPr bwMode="auto">
            <a:xfrm>
              <a:off x="2416031" y="952348"/>
              <a:ext cx="282528" cy="390538"/>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1" name="Freeform 11"/>
            <p:cNvSpPr>
              <a:spLocks/>
            </p:cNvSpPr>
            <p:nvPr/>
          </p:nvSpPr>
          <p:spPr bwMode="auto">
            <a:xfrm>
              <a:off x="3011784" y="952348"/>
              <a:ext cx="320047" cy="390538"/>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2" name="Freeform 12"/>
            <p:cNvSpPr>
              <a:spLocks noEditPoints="1"/>
            </p:cNvSpPr>
            <p:nvPr/>
          </p:nvSpPr>
          <p:spPr bwMode="auto">
            <a:xfrm>
              <a:off x="3331830" y="923925"/>
              <a:ext cx="54005" cy="28423"/>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215915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hank You Internal">
    <p:spTree>
      <p:nvGrpSpPr>
        <p:cNvPr id="1" name=""/>
        <p:cNvGrpSpPr/>
        <p:nvPr/>
      </p:nvGrpSpPr>
      <p:grpSpPr>
        <a:xfrm>
          <a:off x="0" y="0"/>
          <a:ext cx="0" cy="0"/>
          <a:chOff x="0" y="0"/>
          <a:chExt cx="0" cy="0"/>
        </a:xfrm>
      </p:grpSpPr>
      <p:sp>
        <p:nvSpPr>
          <p:cNvPr id="44" name="Right Triangle 43"/>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5"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6"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7"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8"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21" name="TextBox 20"/>
          <p:cNvSpPr txBox="1"/>
          <p:nvPr/>
        </p:nvSpPr>
        <p:spPr>
          <a:xfrm>
            <a:off x="1213910" y="2130552"/>
            <a:ext cx="4880502" cy="439312"/>
          </a:xfrm>
          <a:prstGeom prst="rect">
            <a:avLst/>
          </a:prstGeom>
          <a:noFill/>
        </p:spPr>
        <p:txBody>
          <a:bodyPr wrap="square" lIns="0" tIns="0" rIns="0" bIns="0" rtlCol="0">
            <a:spAutoFit/>
          </a:bodyPr>
          <a:lstStyle/>
          <a:p>
            <a:pPr>
              <a:lnSpc>
                <a:spcPct val="90000"/>
              </a:lnSpc>
            </a:pPr>
            <a:r>
              <a:rPr sz="3200" b="1"/>
              <a:t>Thank you!</a:t>
            </a:r>
          </a:p>
        </p:txBody>
      </p:sp>
      <p:sp>
        <p:nvSpPr>
          <p:cNvPr id="23" name="Text Placeholder 22"/>
          <p:cNvSpPr>
            <a:spLocks noGrp="1"/>
          </p:cNvSpPr>
          <p:nvPr>
            <p:ph type="body" sz="quarter" idx="10" hasCustomPrompt="1"/>
          </p:nvPr>
        </p:nvSpPr>
        <p:spPr>
          <a:xfrm>
            <a:off x="1218882" y="2880361"/>
            <a:ext cx="9751063" cy="403225"/>
          </a:xfrm>
        </p:spPr>
        <p:txBody>
          <a:bodyPr>
            <a:noAutofit/>
          </a:bodyPr>
          <a:lstStyle>
            <a:lvl1pPr marL="0" indent="0">
              <a:spcBef>
                <a:spcPts val="0"/>
              </a:spcBef>
              <a:buNone/>
              <a:defRPr sz="2400">
                <a:solidFill>
                  <a:schemeClr val="accent1"/>
                </a:solidFill>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t>Click to add presenter’s name</a:t>
            </a:r>
          </a:p>
        </p:txBody>
      </p:sp>
      <p:sp>
        <p:nvSpPr>
          <p:cNvPr id="24" name="Text Placeholder 22"/>
          <p:cNvSpPr>
            <a:spLocks noGrp="1"/>
          </p:cNvSpPr>
          <p:nvPr>
            <p:ph type="body" sz="quarter" idx="11" hasCustomPrompt="1"/>
          </p:nvPr>
        </p:nvSpPr>
        <p:spPr>
          <a:xfrm>
            <a:off x="1218881" y="3337560"/>
            <a:ext cx="9751063" cy="651930"/>
          </a:xfrm>
        </p:spPr>
        <p:txBody>
          <a:bodyPr>
            <a:noAutofit/>
          </a:bodyPr>
          <a:lstStyle>
            <a:lvl1pPr marL="0" indent="0">
              <a:spcBef>
                <a:spcPts val="0"/>
              </a:spcBef>
              <a:buNone/>
              <a:defRPr sz="2000">
                <a:solidFill>
                  <a:schemeClr val="tx1"/>
                </a:solidFill>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t>Presenter’s email</a:t>
            </a:r>
            <a:br>
              <a:rPr/>
            </a:br>
            <a:r>
              <a:t>Presenter’s phone</a:t>
            </a:r>
          </a:p>
        </p:txBody>
      </p:sp>
      <p:sp>
        <p:nvSpPr>
          <p:cNvPr id="22" name="Rectangle 6"/>
          <p:cNvSpPr>
            <a:spLocks noChangeArrowheads="1"/>
          </p:cNvSpPr>
          <p:nvPr/>
        </p:nvSpPr>
        <p:spPr bwMode="auto">
          <a:xfrm>
            <a:off x="1218881" y="4068012"/>
            <a:ext cx="9758514" cy="562300"/>
          </a:xfrm>
          <a:prstGeom prst="rect">
            <a:avLst/>
          </a:prstGeom>
          <a:noFill/>
          <a:ln w="9525">
            <a:noFill/>
            <a:miter lim="800000"/>
            <a:headEnd/>
            <a:tailEnd/>
          </a:ln>
          <a:effectLst/>
        </p:spPr>
        <p:txBody>
          <a:bodyPr wrap="square" lIns="0" tIns="0" rIns="0" bIns="0" anchor="t">
            <a:noAutofit/>
          </a:bodyPr>
          <a:lstStyle/>
          <a:p>
            <a:pPr algn="l">
              <a:lnSpc>
                <a:spcPct val="90000"/>
              </a:lnSpc>
            </a:pPr>
            <a:r>
              <a:rPr lang="en-US" sz="800" b="1" dirty="0">
                <a:solidFill>
                  <a:schemeClr val="tx1"/>
                </a:solidFill>
                <a:latin typeface="+mn-lt"/>
              </a:rPr>
              <a:t>VERITAS</a:t>
            </a:r>
            <a:r>
              <a:rPr sz="800" b="1" baseline="0" dirty="0">
                <a:solidFill>
                  <a:schemeClr val="tx1"/>
                </a:solidFill>
                <a:latin typeface="+mn-lt"/>
              </a:rPr>
              <a:t> </a:t>
            </a:r>
            <a:r>
              <a:rPr sz="800" b="1" dirty="0">
                <a:solidFill>
                  <a:schemeClr val="tx1"/>
                </a:solidFill>
                <a:latin typeface="+mn-lt"/>
              </a:rPr>
              <a:t>PROPRIETARY/CONFIDENTIAL – INTERNAL USE ONLY</a:t>
            </a:r>
            <a:br>
              <a:rPr sz="800" b="1" dirty="0">
                <a:solidFill>
                  <a:schemeClr val="tx1"/>
                </a:solidFill>
                <a:latin typeface="+mn-lt"/>
              </a:rPr>
            </a:br>
            <a:r>
              <a:rPr sz="800" b="0" dirty="0">
                <a:solidFill>
                  <a:schemeClr val="tx1"/>
                </a:solidFill>
                <a:latin typeface="+mn-lt"/>
              </a:rPr>
              <a:t>Copyright © 201</a:t>
            </a:r>
            <a:r>
              <a:rPr lang="en-US" sz="800" b="0" dirty="0">
                <a:solidFill>
                  <a:schemeClr val="tx1"/>
                </a:solidFill>
                <a:latin typeface="+mn-lt"/>
              </a:rPr>
              <a:t>6Veritas</a:t>
            </a:r>
            <a:r>
              <a:rPr sz="800" b="0" dirty="0">
                <a:solidFill>
                  <a:schemeClr val="tx1"/>
                </a:solidFill>
                <a:latin typeface="+mn-lt"/>
              </a:rPr>
              <a:t> </a:t>
            </a:r>
            <a:r>
              <a:rPr lang="en-US" sz="800" b="0" dirty="0">
                <a:solidFill>
                  <a:schemeClr val="tx1"/>
                </a:solidFill>
                <a:latin typeface="+mn-lt"/>
              </a:rPr>
              <a:t>Technologies LLC</a:t>
            </a:r>
            <a:r>
              <a:rPr sz="800" b="0" dirty="0">
                <a:solidFill>
                  <a:schemeClr val="tx1"/>
                </a:solidFill>
                <a:latin typeface="+mn-lt"/>
              </a:rPr>
              <a:t>. </a:t>
            </a:r>
            <a:r>
              <a:rPr sz="800" b="0">
                <a:solidFill>
                  <a:schemeClr val="tx1"/>
                </a:solidFill>
                <a:latin typeface="+mn-lt"/>
              </a:rPr>
              <a:t>All rights reserved.</a:t>
            </a:r>
          </a:p>
        </p:txBody>
      </p:sp>
      <p:grpSp>
        <p:nvGrpSpPr>
          <p:cNvPr id="34" name="Group 33"/>
          <p:cNvGrpSpPr/>
          <p:nvPr/>
        </p:nvGrpSpPr>
        <p:grpSpPr>
          <a:xfrm>
            <a:off x="1219977" y="923925"/>
            <a:ext cx="2165858" cy="428625"/>
            <a:chOff x="1219977" y="923925"/>
            <a:chExt cx="2165858" cy="428625"/>
          </a:xfrm>
        </p:grpSpPr>
        <p:sp>
          <p:nvSpPr>
            <p:cNvPr id="35" name="Freeform 5"/>
            <p:cNvSpPr>
              <a:spLocks/>
            </p:cNvSpPr>
            <p:nvPr/>
          </p:nvSpPr>
          <p:spPr bwMode="auto">
            <a:xfrm>
              <a:off x="1931697" y="952348"/>
              <a:ext cx="333690" cy="400202"/>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6" name="Rectangle 6"/>
            <p:cNvSpPr>
              <a:spLocks noChangeArrowheads="1"/>
            </p:cNvSpPr>
            <p:nvPr/>
          </p:nvSpPr>
          <p:spPr bwMode="auto">
            <a:xfrm>
              <a:off x="2309728" y="952348"/>
              <a:ext cx="57415" cy="390538"/>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7" name="Freeform 7"/>
            <p:cNvSpPr>
              <a:spLocks/>
            </p:cNvSpPr>
            <p:nvPr/>
          </p:nvSpPr>
          <p:spPr bwMode="auto">
            <a:xfrm>
              <a:off x="1219977" y="952348"/>
              <a:ext cx="348470" cy="390538"/>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8" name="Freeform 8"/>
            <p:cNvSpPr>
              <a:spLocks/>
            </p:cNvSpPr>
            <p:nvPr/>
          </p:nvSpPr>
          <p:spPr bwMode="auto">
            <a:xfrm>
              <a:off x="2655355" y="952348"/>
              <a:ext cx="348470" cy="390538"/>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9" name="Freeform 9"/>
            <p:cNvSpPr>
              <a:spLocks/>
            </p:cNvSpPr>
            <p:nvPr/>
          </p:nvSpPr>
          <p:spPr bwMode="auto">
            <a:xfrm>
              <a:off x="1591186" y="952348"/>
              <a:ext cx="279686" cy="390538"/>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0" name="Freeform 10"/>
            <p:cNvSpPr>
              <a:spLocks/>
            </p:cNvSpPr>
            <p:nvPr/>
          </p:nvSpPr>
          <p:spPr bwMode="auto">
            <a:xfrm>
              <a:off x="2416031" y="952348"/>
              <a:ext cx="282528" cy="390538"/>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1" name="Freeform 11"/>
            <p:cNvSpPr>
              <a:spLocks/>
            </p:cNvSpPr>
            <p:nvPr/>
          </p:nvSpPr>
          <p:spPr bwMode="auto">
            <a:xfrm>
              <a:off x="3011784" y="952348"/>
              <a:ext cx="320047" cy="390538"/>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2" name="Freeform 12"/>
            <p:cNvSpPr>
              <a:spLocks noEditPoints="1"/>
            </p:cNvSpPr>
            <p:nvPr/>
          </p:nvSpPr>
          <p:spPr bwMode="auto">
            <a:xfrm>
              <a:off x="3331830" y="923925"/>
              <a:ext cx="54005" cy="28423"/>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55373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32" name="Right Triangle 31"/>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3"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4"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5"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6"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2" name="Title 1"/>
          <p:cNvSpPr>
            <a:spLocks noGrp="1"/>
          </p:cNvSpPr>
          <p:nvPr>
            <p:ph type="ctrTitle"/>
          </p:nvPr>
        </p:nvSpPr>
        <p:spPr>
          <a:xfrm>
            <a:off x="1218882" y="1984248"/>
            <a:ext cx="9751063" cy="1393825"/>
          </a:xfrm>
        </p:spPr>
        <p:txBody>
          <a:bodyPr>
            <a:noAutofit/>
          </a:bodyPr>
          <a:lstStyle>
            <a:lvl1pPr>
              <a:defRPr sz="3200"/>
            </a:lvl1pPr>
          </a:lstStyle>
          <a:p>
            <a:r>
              <a:rPr lang="en-US"/>
              <a:t>Click to edit Master title style</a:t>
            </a:r>
            <a:endParaRPr/>
          </a:p>
        </p:txBody>
      </p:sp>
      <p:sp>
        <p:nvSpPr>
          <p:cNvPr id="3" name="Subtitle 2"/>
          <p:cNvSpPr>
            <a:spLocks noGrp="1"/>
          </p:cNvSpPr>
          <p:nvPr>
            <p:ph type="subTitle" idx="1" hasCustomPrompt="1"/>
          </p:nvPr>
        </p:nvSpPr>
        <p:spPr>
          <a:xfrm>
            <a:off x="1218882" y="3675888"/>
            <a:ext cx="7313296" cy="381000"/>
          </a:xfrm>
        </p:spPr>
        <p:txBody>
          <a:bodyPr>
            <a:noAutofit/>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presenter’s name</a:t>
            </a:r>
          </a:p>
        </p:txBody>
      </p:sp>
      <p:sp>
        <p:nvSpPr>
          <p:cNvPr id="5" name="Text Placeholder 4"/>
          <p:cNvSpPr>
            <a:spLocks noGrp="1"/>
          </p:cNvSpPr>
          <p:nvPr>
            <p:ph type="body" sz="quarter" idx="10" hasCustomPrompt="1"/>
          </p:nvPr>
        </p:nvSpPr>
        <p:spPr>
          <a:xfrm>
            <a:off x="1218884" y="4105657"/>
            <a:ext cx="7313295" cy="301925"/>
          </a:xfrm>
        </p:spPr>
        <p:txBody>
          <a:bodyPr>
            <a:noAutofit/>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r>
              <a:t>Click to add presenter’s title</a:t>
            </a:r>
          </a:p>
        </p:txBody>
      </p:sp>
      <p:grpSp>
        <p:nvGrpSpPr>
          <p:cNvPr id="37" name="Group 36"/>
          <p:cNvGrpSpPr/>
          <p:nvPr/>
        </p:nvGrpSpPr>
        <p:grpSpPr>
          <a:xfrm>
            <a:off x="1219977" y="923925"/>
            <a:ext cx="2165858" cy="428625"/>
            <a:chOff x="1219977" y="923925"/>
            <a:chExt cx="2165858" cy="428625"/>
          </a:xfrm>
        </p:grpSpPr>
        <p:sp>
          <p:nvSpPr>
            <p:cNvPr id="38" name="Freeform 5"/>
            <p:cNvSpPr>
              <a:spLocks/>
            </p:cNvSpPr>
            <p:nvPr/>
          </p:nvSpPr>
          <p:spPr bwMode="auto">
            <a:xfrm>
              <a:off x="1931697" y="952348"/>
              <a:ext cx="333690" cy="400202"/>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9" name="Rectangle 6"/>
            <p:cNvSpPr>
              <a:spLocks noChangeArrowheads="1"/>
            </p:cNvSpPr>
            <p:nvPr/>
          </p:nvSpPr>
          <p:spPr bwMode="auto">
            <a:xfrm>
              <a:off x="2309728" y="952348"/>
              <a:ext cx="57415" cy="390538"/>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0" name="Freeform 7"/>
            <p:cNvSpPr>
              <a:spLocks/>
            </p:cNvSpPr>
            <p:nvPr/>
          </p:nvSpPr>
          <p:spPr bwMode="auto">
            <a:xfrm>
              <a:off x="1219977" y="952348"/>
              <a:ext cx="348470" cy="390538"/>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1" name="Freeform 8"/>
            <p:cNvSpPr>
              <a:spLocks/>
            </p:cNvSpPr>
            <p:nvPr/>
          </p:nvSpPr>
          <p:spPr bwMode="auto">
            <a:xfrm>
              <a:off x="2655355" y="952348"/>
              <a:ext cx="348470" cy="390538"/>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2" name="Freeform 9"/>
            <p:cNvSpPr>
              <a:spLocks/>
            </p:cNvSpPr>
            <p:nvPr/>
          </p:nvSpPr>
          <p:spPr bwMode="auto">
            <a:xfrm>
              <a:off x="1591186" y="952348"/>
              <a:ext cx="279686" cy="390538"/>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3" name="Freeform 10"/>
            <p:cNvSpPr>
              <a:spLocks/>
            </p:cNvSpPr>
            <p:nvPr/>
          </p:nvSpPr>
          <p:spPr bwMode="auto">
            <a:xfrm>
              <a:off x="2416031" y="952348"/>
              <a:ext cx="282528" cy="390538"/>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4" name="Freeform 11"/>
            <p:cNvSpPr>
              <a:spLocks/>
            </p:cNvSpPr>
            <p:nvPr/>
          </p:nvSpPr>
          <p:spPr bwMode="auto">
            <a:xfrm>
              <a:off x="3011784" y="952348"/>
              <a:ext cx="320047" cy="390538"/>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5" name="Freeform 12"/>
            <p:cNvSpPr>
              <a:spLocks noEditPoints="1"/>
            </p:cNvSpPr>
            <p:nvPr/>
          </p:nvSpPr>
          <p:spPr bwMode="auto">
            <a:xfrm>
              <a:off x="3331830" y="923925"/>
              <a:ext cx="54005" cy="28423"/>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5112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Date</a:t>
            </a:r>
            <a:endParaRPr lang="en-US" dirty="0"/>
          </a:p>
        </p:txBody>
      </p:sp>
      <p:sp>
        <p:nvSpPr>
          <p:cNvPr id="8" name="Footer Placeholder 7"/>
          <p:cNvSpPr>
            <a:spLocks noGrp="1"/>
          </p:cNvSpPr>
          <p:nvPr>
            <p:ph type="ftr" sz="quarter" idx="11"/>
          </p:nvPr>
        </p:nvSpPr>
        <p:spPr/>
        <p:txBody>
          <a:bodyPr/>
          <a:lstStyle/>
          <a:p>
            <a:r>
              <a:rPr lang="en-US" dirty="0"/>
              <a:t>Copyright © 2017 Veritas Technologies LLC</a:t>
            </a:r>
          </a:p>
        </p:txBody>
      </p:sp>
      <p:sp>
        <p:nvSpPr>
          <p:cNvPr id="9" name="Slide Number Placeholder 8"/>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9857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2075" y="533400"/>
            <a:ext cx="1117309"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441" y="533400"/>
            <a:ext cx="9447371"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Date</a:t>
            </a:r>
            <a:endParaRPr lang="en-US" dirty="0"/>
          </a:p>
        </p:txBody>
      </p:sp>
      <p:sp>
        <p:nvSpPr>
          <p:cNvPr id="8" name="Footer Placeholder 7"/>
          <p:cNvSpPr>
            <a:spLocks noGrp="1"/>
          </p:cNvSpPr>
          <p:nvPr>
            <p:ph type="ftr" sz="quarter" idx="11"/>
          </p:nvPr>
        </p:nvSpPr>
        <p:spPr/>
        <p:txBody>
          <a:bodyPr/>
          <a:lstStyle/>
          <a:p>
            <a:r>
              <a:rPr lang="en-US" dirty="0"/>
              <a:t>Copyright © 2017 Veritas Technologies LLC</a:t>
            </a:r>
          </a:p>
        </p:txBody>
      </p:sp>
      <p:sp>
        <p:nvSpPr>
          <p:cNvPr id="9" name="Slide Number Placeholder 8"/>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3169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 Top Dark">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lstStyle/>
          <a:p>
            <a:r>
              <a:t>Title Text</a:t>
            </a:r>
          </a:p>
        </p:txBody>
      </p:sp>
      <p:sp>
        <p:nvSpPr>
          <p:cNvPr id="100" name="Shape 100"/>
          <p:cNvSpPr>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608869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Blue with Name">
    <p:spTree>
      <p:nvGrpSpPr>
        <p:cNvPr id="1" name=""/>
        <p:cNvGrpSpPr/>
        <p:nvPr/>
      </p:nvGrpSpPr>
      <p:grpSpPr>
        <a:xfrm>
          <a:off x="0" y="0"/>
          <a:ext cx="0" cy="0"/>
          <a:chOff x="0" y="0"/>
          <a:chExt cx="0" cy="0"/>
        </a:xfrm>
      </p:grpSpPr>
      <p:grpSp>
        <p:nvGrpSpPr>
          <p:cNvPr id="47" name="Group 46"/>
          <p:cNvGrpSpPr/>
          <p:nvPr/>
        </p:nvGrpSpPr>
        <p:grpSpPr>
          <a:xfrm>
            <a:off x="0" y="4094030"/>
            <a:ext cx="12188825" cy="2768942"/>
            <a:chOff x="0" y="4094030"/>
            <a:chExt cx="12188825" cy="2768942"/>
          </a:xfrm>
        </p:grpSpPr>
        <p:sp>
          <p:nvSpPr>
            <p:cNvPr id="48" name="Right Triangle 47"/>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9"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50"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51" name="Right Triangle 32"/>
            <p:cNvSpPr/>
            <p:nvPr/>
          </p:nvSpPr>
          <p:spPr bwMode="auto">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A3C9C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52" name="Right Triangle 89"/>
            <p:cNvSpPr/>
            <p:nvPr/>
          </p:nvSpPr>
          <p:spPr bwMode="auto">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BCD4D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grpSp>
      <p:sp>
        <p:nvSpPr>
          <p:cNvPr id="2" name="Title 1"/>
          <p:cNvSpPr>
            <a:spLocks noGrp="1"/>
          </p:cNvSpPr>
          <p:nvPr>
            <p:ph type="ctrTitle"/>
          </p:nvPr>
        </p:nvSpPr>
        <p:spPr>
          <a:xfrm>
            <a:off x="1218882" y="1984248"/>
            <a:ext cx="9751063" cy="1393825"/>
          </a:xfrm>
        </p:spPr>
        <p:txBody>
          <a:bodyPr>
            <a:noAutofit/>
          </a:bodyPr>
          <a:lstStyle>
            <a:lvl1pPr>
              <a:defRPr sz="3200"/>
            </a:lvl1pPr>
          </a:lstStyle>
          <a:p>
            <a:r>
              <a:rPr lang="en-US"/>
              <a:t>Click to edit Master title style</a:t>
            </a:r>
            <a:endParaRPr/>
          </a:p>
        </p:txBody>
      </p:sp>
      <p:sp>
        <p:nvSpPr>
          <p:cNvPr id="3" name="Subtitle 2"/>
          <p:cNvSpPr>
            <a:spLocks noGrp="1"/>
          </p:cNvSpPr>
          <p:nvPr>
            <p:ph type="subTitle" idx="1" hasCustomPrompt="1"/>
          </p:nvPr>
        </p:nvSpPr>
        <p:spPr>
          <a:xfrm>
            <a:off x="1218882" y="3675888"/>
            <a:ext cx="7313296" cy="381000"/>
          </a:xfrm>
        </p:spPr>
        <p:txBody>
          <a:bodyPr>
            <a:noAutofit/>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presenter’s name</a:t>
            </a:r>
          </a:p>
        </p:txBody>
      </p:sp>
      <p:sp>
        <p:nvSpPr>
          <p:cNvPr id="5" name="Text Placeholder 4"/>
          <p:cNvSpPr>
            <a:spLocks noGrp="1"/>
          </p:cNvSpPr>
          <p:nvPr>
            <p:ph type="body" sz="quarter" idx="10" hasCustomPrompt="1"/>
          </p:nvPr>
        </p:nvSpPr>
        <p:spPr>
          <a:xfrm>
            <a:off x="1218884" y="4105657"/>
            <a:ext cx="7313295" cy="301925"/>
          </a:xfrm>
        </p:spPr>
        <p:txBody>
          <a:bodyPr>
            <a:noAutofit/>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r>
              <a:t>Click to add presenter’s title</a:t>
            </a:r>
          </a:p>
        </p:txBody>
      </p:sp>
      <p:grpSp>
        <p:nvGrpSpPr>
          <p:cNvPr id="53" name="Group 52"/>
          <p:cNvGrpSpPr/>
          <p:nvPr/>
        </p:nvGrpSpPr>
        <p:grpSpPr>
          <a:xfrm>
            <a:off x="1219977" y="923925"/>
            <a:ext cx="2165858" cy="428625"/>
            <a:chOff x="1219977" y="923925"/>
            <a:chExt cx="2165858" cy="428625"/>
          </a:xfrm>
        </p:grpSpPr>
        <p:sp>
          <p:nvSpPr>
            <p:cNvPr id="54" name="Freeform 5"/>
            <p:cNvSpPr>
              <a:spLocks/>
            </p:cNvSpPr>
            <p:nvPr/>
          </p:nvSpPr>
          <p:spPr bwMode="auto">
            <a:xfrm>
              <a:off x="1931697" y="952348"/>
              <a:ext cx="333690" cy="400202"/>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55" name="Rectangle 6"/>
            <p:cNvSpPr>
              <a:spLocks noChangeArrowheads="1"/>
            </p:cNvSpPr>
            <p:nvPr/>
          </p:nvSpPr>
          <p:spPr bwMode="auto">
            <a:xfrm>
              <a:off x="2309728" y="952348"/>
              <a:ext cx="57415" cy="390538"/>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56" name="Freeform 7"/>
            <p:cNvSpPr>
              <a:spLocks/>
            </p:cNvSpPr>
            <p:nvPr/>
          </p:nvSpPr>
          <p:spPr bwMode="auto">
            <a:xfrm>
              <a:off x="1219977" y="952348"/>
              <a:ext cx="348470" cy="390538"/>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57" name="Freeform 8"/>
            <p:cNvSpPr>
              <a:spLocks/>
            </p:cNvSpPr>
            <p:nvPr/>
          </p:nvSpPr>
          <p:spPr bwMode="auto">
            <a:xfrm>
              <a:off x="2655355" y="952348"/>
              <a:ext cx="348470" cy="390538"/>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58" name="Freeform 9"/>
            <p:cNvSpPr>
              <a:spLocks/>
            </p:cNvSpPr>
            <p:nvPr/>
          </p:nvSpPr>
          <p:spPr bwMode="auto">
            <a:xfrm>
              <a:off x="1591186" y="952348"/>
              <a:ext cx="279686" cy="390538"/>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59" name="Freeform 10"/>
            <p:cNvSpPr>
              <a:spLocks/>
            </p:cNvSpPr>
            <p:nvPr/>
          </p:nvSpPr>
          <p:spPr bwMode="auto">
            <a:xfrm>
              <a:off x="2416031" y="952348"/>
              <a:ext cx="282528" cy="390538"/>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60" name="Freeform 11"/>
            <p:cNvSpPr>
              <a:spLocks/>
            </p:cNvSpPr>
            <p:nvPr/>
          </p:nvSpPr>
          <p:spPr bwMode="auto">
            <a:xfrm>
              <a:off x="3011784" y="952348"/>
              <a:ext cx="320047" cy="390538"/>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61" name="Freeform 12"/>
            <p:cNvSpPr>
              <a:spLocks noEditPoints="1"/>
            </p:cNvSpPr>
            <p:nvPr/>
          </p:nvSpPr>
          <p:spPr bwMode="auto">
            <a:xfrm>
              <a:off x="3331830" y="923925"/>
              <a:ext cx="54005" cy="28423"/>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423993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sp>
        <p:nvSpPr>
          <p:cNvPr id="33" name="Right Triangle 32"/>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4"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5"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6" name="Right Triangle 32"/>
          <p:cNvSpPr/>
          <p:nvPr/>
        </p:nvSpPr>
        <p:spPr bwMode="ltGray">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B1181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7" name="Right Triangle 89"/>
          <p:cNvSpPr/>
          <p:nvPr/>
        </p:nvSpPr>
        <p:spPr bwMode="ltGray">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C4484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cxnSp>
        <p:nvCxnSpPr>
          <p:cNvPr id="22" name="Straight Connector 21"/>
          <p:cNvCxnSpPr/>
          <p:nvPr/>
        </p:nvCxnSpPr>
        <p:spPr bwMode="auto">
          <a:xfrm>
            <a:off x="3579813" y="833748"/>
            <a:ext cx="0" cy="609600"/>
          </a:xfrm>
          <a:prstGeom prst="line">
            <a:avLst/>
          </a:prstGeom>
          <a:solidFill>
            <a:schemeClr val="accent1"/>
          </a:solidFill>
          <a:ln w="19050" cap="flat" cmpd="sng" algn="ctr">
            <a:solidFill>
              <a:srgbClr val="B2B2B2"/>
            </a:solidFill>
            <a:prstDash val="solid"/>
            <a:miter lim="800000"/>
            <a:headEnd type="none" w="med" len="med"/>
            <a:tailEnd type="none" w="med" len="med"/>
          </a:ln>
          <a:effectLst/>
        </p:spPr>
      </p:cxnSp>
      <p:sp>
        <p:nvSpPr>
          <p:cNvPr id="2" name="Title 1"/>
          <p:cNvSpPr>
            <a:spLocks noGrp="1"/>
          </p:cNvSpPr>
          <p:nvPr>
            <p:ph type="ctrTitle"/>
          </p:nvPr>
        </p:nvSpPr>
        <p:spPr>
          <a:xfrm>
            <a:off x="1218882" y="1984248"/>
            <a:ext cx="9751063" cy="1393825"/>
          </a:xfrm>
        </p:spPr>
        <p:txBody>
          <a:bodyPr>
            <a:noAutofit/>
          </a:bodyPr>
          <a:lstStyle>
            <a:lvl1pPr>
              <a:defRPr sz="3200"/>
            </a:lvl1pPr>
          </a:lstStyle>
          <a:p>
            <a:r>
              <a:rPr lang="en-US"/>
              <a:t>Click to edit Master title style</a:t>
            </a:r>
            <a:endParaRPr/>
          </a:p>
        </p:txBody>
      </p:sp>
      <p:sp>
        <p:nvSpPr>
          <p:cNvPr id="3" name="Subtitle 2"/>
          <p:cNvSpPr>
            <a:spLocks noGrp="1"/>
          </p:cNvSpPr>
          <p:nvPr>
            <p:ph type="subTitle" idx="1" hasCustomPrompt="1"/>
          </p:nvPr>
        </p:nvSpPr>
        <p:spPr>
          <a:xfrm>
            <a:off x="1218882" y="3675888"/>
            <a:ext cx="7313296" cy="381000"/>
          </a:xfrm>
        </p:spPr>
        <p:txBody>
          <a:bodyPr>
            <a:noAutofit/>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presenter’s name</a:t>
            </a:r>
          </a:p>
        </p:txBody>
      </p:sp>
      <p:sp>
        <p:nvSpPr>
          <p:cNvPr id="5" name="Text Placeholder 4"/>
          <p:cNvSpPr>
            <a:spLocks noGrp="1"/>
          </p:cNvSpPr>
          <p:nvPr>
            <p:ph type="body" sz="quarter" idx="10" hasCustomPrompt="1"/>
          </p:nvPr>
        </p:nvSpPr>
        <p:spPr>
          <a:xfrm>
            <a:off x="1218884" y="4105657"/>
            <a:ext cx="7313295" cy="301925"/>
          </a:xfrm>
        </p:spPr>
        <p:txBody>
          <a:bodyPr>
            <a:noAutofit/>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r>
              <a:t>Click to add presenter’s title</a:t>
            </a:r>
          </a:p>
        </p:txBody>
      </p:sp>
      <p:grpSp>
        <p:nvGrpSpPr>
          <p:cNvPr id="38" name="Group 37"/>
          <p:cNvGrpSpPr/>
          <p:nvPr/>
        </p:nvGrpSpPr>
        <p:grpSpPr>
          <a:xfrm>
            <a:off x="1219977" y="923925"/>
            <a:ext cx="2165858" cy="428625"/>
            <a:chOff x="1219977" y="923925"/>
            <a:chExt cx="2165858" cy="428625"/>
          </a:xfrm>
        </p:grpSpPr>
        <p:sp>
          <p:nvSpPr>
            <p:cNvPr id="39" name="Freeform 5"/>
            <p:cNvSpPr>
              <a:spLocks/>
            </p:cNvSpPr>
            <p:nvPr/>
          </p:nvSpPr>
          <p:spPr bwMode="auto">
            <a:xfrm>
              <a:off x="1931697" y="952348"/>
              <a:ext cx="333690" cy="400202"/>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0" name="Rectangle 6"/>
            <p:cNvSpPr>
              <a:spLocks noChangeArrowheads="1"/>
            </p:cNvSpPr>
            <p:nvPr/>
          </p:nvSpPr>
          <p:spPr bwMode="auto">
            <a:xfrm>
              <a:off x="2309728" y="952348"/>
              <a:ext cx="57415" cy="390538"/>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1" name="Freeform 7"/>
            <p:cNvSpPr>
              <a:spLocks/>
            </p:cNvSpPr>
            <p:nvPr/>
          </p:nvSpPr>
          <p:spPr bwMode="auto">
            <a:xfrm>
              <a:off x="1219977" y="952348"/>
              <a:ext cx="348470" cy="390538"/>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2" name="Freeform 8"/>
            <p:cNvSpPr>
              <a:spLocks/>
            </p:cNvSpPr>
            <p:nvPr/>
          </p:nvSpPr>
          <p:spPr bwMode="auto">
            <a:xfrm>
              <a:off x="2655355" y="952348"/>
              <a:ext cx="348470" cy="390538"/>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3" name="Freeform 9"/>
            <p:cNvSpPr>
              <a:spLocks/>
            </p:cNvSpPr>
            <p:nvPr/>
          </p:nvSpPr>
          <p:spPr bwMode="auto">
            <a:xfrm>
              <a:off x="1591186" y="952348"/>
              <a:ext cx="279686" cy="390538"/>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4" name="Freeform 10"/>
            <p:cNvSpPr>
              <a:spLocks/>
            </p:cNvSpPr>
            <p:nvPr/>
          </p:nvSpPr>
          <p:spPr bwMode="auto">
            <a:xfrm>
              <a:off x="2416031" y="952348"/>
              <a:ext cx="282528" cy="390538"/>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5" name="Freeform 11"/>
            <p:cNvSpPr>
              <a:spLocks/>
            </p:cNvSpPr>
            <p:nvPr/>
          </p:nvSpPr>
          <p:spPr bwMode="auto">
            <a:xfrm>
              <a:off x="3011784" y="952348"/>
              <a:ext cx="320047" cy="390538"/>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46" name="Freeform 12"/>
            <p:cNvSpPr>
              <a:spLocks noEditPoints="1"/>
            </p:cNvSpPr>
            <p:nvPr/>
          </p:nvSpPr>
          <p:spPr bwMode="auto">
            <a:xfrm>
              <a:off x="3331830" y="923925"/>
              <a:ext cx="54005" cy="28423"/>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10321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p:spTree>
      <p:nvGrpSpPr>
        <p:cNvPr id="1" name=""/>
        <p:cNvGrpSpPr/>
        <p:nvPr/>
      </p:nvGrpSpPr>
      <p:grpSpPr>
        <a:xfrm>
          <a:off x="0" y="0"/>
          <a:ext cx="0" cy="0"/>
          <a:chOff x="0" y="0"/>
          <a:chExt cx="0" cy="0"/>
        </a:xfrm>
      </p:grpSpPr>
      <p:grpSp>
        <p:nvGrpSpPr>
          <p:cNvPr id="13" name="Group 12"/>
          <p:cNvGrpSpPr/>
          <p:nvPr/>
        </p:nvGrpSpPr>
        <p:grpSpPr>
          <a:xfrm>
            <a:off x="0" y="4094030"/>
            <a:ext cx="12188825" cy="2768942"/>
            <a:chOff x="0" y="4094030"/>
            <a:chExt cx="12188825" cy="2768942"/>
          </a:xfrm>
        </p:grpSpPr>
        <p:sp>
          <p:nvSpPr>
            <p:cNvPr id="14" name="Right Triangle 13"/>
            <p:cNvSpPr/>
            <p:nvPr/>
          </p:nvSpPr>
          <p:spPr bwMode="auto">
            <a:xfrm>
              <a:off x="0" y="4310603"/>
              <a:ext cx="8151812" cy="2552368"/>
            </a:xfrm>
            <a:prstGeom prst="rtTriangle">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15" name="Right Triangle 30"/>
            <p:cNvSpPr/>
            <p:nvPr/>
          </p:nvSpPr>
          <p:spPr bwMode="auto">
            <a:xfrm flipH="1">
              <a:off x="3578930" y="4094030"/>
              <a:ext cx="8609895" cy="2768942"/>
            </a:xfrm>
            <a:custGeom>
              <a:avLst/>
              <a:gdLst/>
              <a:ahLst/>
              <a:cxnLst/>
              <a:rect l="l" t="t" r="r" b="b"/>
              <a:pathLst>
                <a:path w="8609895" h="2768942">
                  <a:moveTo>
                    <a:pt x="0" y="0"/>
                  </a:moveTo>
                  <a:lnTo>
                    <a:pt x="0" y="2768942"/>
                  </a:lnTo>
                  <a:lnTo>
                    <a:pt x="8609895" y="2768942"/>
                  </a:lnTo>
                  <a:close/>
                </a:path>
              </a:pathLst>
            </a:cu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16" name="Right Triangle 97"/>
            <p:cNvSpPr/>
            <p:nvPr/>
          </p:nvSpPr>
          <p:spPr bwMode="auto">
            <a:xfrm>
              <a:off x="3580521" y="6137699"/>
              <a:ext cx="4510399" cy="725272"/>
            </a:xfrm>
            <a:custGeom>
              <a:avLst/>
              <a:gdLst/>
              <a:ahLst/>
              <a:cxnLst/>
              <a:rect l="l" t="t" r="r" b="b"/>
              <a:pathLst>
                <a:path w="4510399" h="725272">
                  <a:moveTo>
                    <a:pt x="2255200" y="0"/>
                  </a:moveTo>
                  <a:lnTo>
                    <a:pt x="4510399" y="725272"/>
                  </a:lnTo>
                  <a:lnTo>
                    <a:pt x="0" y="725272"/>
                  </a:lnTo>
                  <a:close/>
                </a:path>
              </a:pathLst>
            </a:custGeom>
            <a:solidFill>
              <a:srgbClr val="E9F2F5"/>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17" name="Right Triangle 32"/>
            <p:cNvSpPr/>
            <p:nvPr/>
          </p:nvSpPr>
          <p:spPr bwMode="auto">
            <a:xfrm flipH="1">
              <a:off x="5320404" y="4654087"/>
              <a:ext cx="6868421" cy="2208884"/>
            </a:xfrm>
            <a:custGeom>
              <a:avLst/>
              <a:gdLst/>
              <a:ahLst/>
              <a:cxnLst/>
              <a:rect l="l" t="t" r="r" b="b"/>
              <a:pathLst>
                <a:path w="6868421" h="2208884">
                  <a:moveTo>
                    <a:pt x="0" y="0"/>
                  </a:moveTo>
                  <a:lnTo>
                    <a:pt x="0" y="2208884"/>
                  </a:lnTo>
                  <a:lnTo>
                    <a:pt x="6868421" y="2208884"/>
                  </a:lnTo>
                  <a:close/>
                </a:path>
              </a:pathLst>
            </a:custGeom>
            <a:solidFill>
              <a:srgbClr val="A3C9C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18" name="Right Triangle 89"/>
            <p:cNvSpPr/>
            <p:nvPr/>
          </p:nvSpPr>
          <p:spPr bwMode="auto">
            <a:xfrm>
              <a:off x="5321996" y="6414795"/>
              <a:ext cx="2787178" cy="448177"/>
            </a:xfrm>
            <a:custGeom>
              <a:avLst/>
              <a:gdLst/>
              <a:ahLst/>
              <a:cxnLst/>
              <a:rect l="l" t="t" r="r" b="b"/>
              <a:pathLst>
                <a:path w="2787178" h="448177">
                  <a:moveTo>
                    <a:pt x="1393589" y="0"/>
                  </a:moveTo>
                  <a:lnTo>
                    <a:pt x="2787178" y="448177"/>
                  </a:lnTo>
                  <a:lnTo>
                    <a:pt x="0" y="448177"/>
                  </a:lnTo>
                  <a:close/>
                </a:path>
              </a:pathLst>
            </a:custGeom>
            <a:solidFill>
              <a:srgbClr val="BCD4D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grpSp>
      <p:sp>
        <p:nvSpPr>
          <p:cNvPr id="2" name="Title 1"/>
          <p:cNvSpPr>
            <a:spLocks noGrp="1"/>
          </p:cNvSpPr>
          <p:nvPr>
            <p:ph type="title"/>
          </p:nvPr>
        </p:nvSpPr>
        <p:spPr>
          <a:xfrm>
            <a:off x="1218882" y="1984248"/>
            <a:ext cx="9751063" cy="1393825"/>
          </a:xfrm>
        </p:spPr>
        <p:txBody>
          <a:bodyPr anchor="b">
            <a:noAutofit/>
          </a:bodyPr>
          <a:lstStyle>
            <a:lvl1pPr algn="l">
              <a:defRPr sz="3200" b="1" cap="none" baseline="0"/>
            </a:lvl1pPr>
          </a:lstStyle>
          <a:p>
            <a:r>
              <a:rPr lang="en-US"/>
              <a:t>Click to edit Master title style</a:t>
            </a:r>
            <a:endParaRPr/>
          </a:p>
        </p:txBody>
      </p:sp>
      <p:sp>
        <p:nvSpPr>
          <p:cNvPr id="3" name="Text Placeholder 2"/>
          <p:cNvSpPr>
            <a:spLocks noGrp="1"/>
          </p:cNvSpPr>
          <p:nvPr>
            <p:ph type="body" idx="1"/>
          </p:nvPr>
        </p:nvSpPr>
        <p:spPr>
          <a:xfrm>
            <a:off x="1218881" y="3529585"/>
            <a:ext cx="9751063" cy="664327"/>
          </a:xfrm>
        </p:spPr>
        <p:txBody>
          <a:bodyPr anchor="t">
            <a:noAutofit/>
          </a:bodyPr>
          <a:lstStyle>
            <a:lvl1pPr marL="0" indent="0">
              <a:spcBef>
                <a:spcPts val="0"/>
              </a:spcBef>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Date</a:t>
            </a:r>
            <a:endParaRPr lang="en-US" dirty="0"/>
          </a:p>
        </p:txBody>
      </p:sp>
      <p:sp>
        <p:nvSpPr>
          <p:cNvPr id="8" name="Footer Placeholder 7"/>
          <p:cNvSpPr>
            <a:spLocks noGrp="1"/>
          </p:cNvSpPr>
          <p:nvPr>
            <p:ph type="ftr" sz="quarter" idx="11"/>
          </p:nvPr>
        </p:nvSpPr>
        <p:spPr/>
        <p:txBody>
          <a:bodyPr/>
          <a:lstStyle/>
          <a:p>
            <a:r>
              <a:rPr lang="en-US" dirty="0"/>
              <a:t>Copyright © 2017 Veritas Technologies LLC</a:t>
            </a:r>
          </a:p>
        </p:txBody>
      </p:sp>
      <p:sp>
        <p:nvSpPr>
          <p:cNvPr id="9" name="Slide Number Placeholder 8"/>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60952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Date</a:t>
            </a:r>
            <a:endParaRPr lang="en-US" dirty="0"/>
          </a:p>
        </p:txBody>
      </p:sp>
      <p:sp>
        <p:nvSpPr>
          <p:cNvPr id="8" name="Footer Placeholder 7"/>
          <p:cNvSpPr>
            <a:spLocks noGrp="1"/>
          </p:cNvSpPr>
          <p:nvPr>
            <p:ph type="ftr" sz="quarter" idx="11"/>
          </p:nvPr>
        </p:nvSpPr>
        <p:spPr/>
        <p:txBody>
          <a:bodyPr/>
          <a:lstStyle/>
          <a:p>
            <a:r>
              <a:rPr lang="en-US" dirty="0"/>
              <a:t>Copyright © 2017 Veritas Technologies LLC</a:t>
            </a:r>
          </a:p>
        </p:txBody>
      </p:sp>
      <p:sp>
        <p:nvSpPr>
          <p:cNvPr id="9" name="Slide Number Placeholder 8"/>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05637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8" name="Text Placeholder 7"/>
          <p:cNvSpPr>
            <a:spLocks noGrp="1"/>
          </p:cNvSpPr>
          <p:nvPr>
            <p:ph type="body" sz="quarter" idx="13" hasCustomPrompt="1"/>
          </p:nvPr>
        </p:nvSpPr>
        <p:spPr>
          <a:xfrm>
            <a:off x="609441" y="1168878"/>
            <a:ext cx="10969943" cy="332118"/>
          </a:xfrm>
        </p:spPr>
        <p:txBody>
          <a:bodyPr>
            <a:noAutofit/>
          </a:bodyPr>
          <a:lstStyle>
            <a:lvl1pPr marL="0" indent="0">
              <a:spcBef>
                <a:spcPts val="0"/>
              </a:spcBef>
              <a:buNone/>
              <a:defRPr sz="2400">
                <a:solidFill>
                  <a:schemeClr val="tx1">
                    <a:lumMod val="60000"/>
                    <a:lumOff val="40000"/>
                  </a:schemeClr>
                </a:solidFill>
              </a:defRPr>
            </a:lvl1pPr>
            <a:lvl2pPr marL="0" indent="0">
              <a:spcBef>
                <a:spcPts val="0"/>
              </a:spcBef>
              <a:buNone/>
              <a:defRPr sz="2400">
                <a:solidFill>
                  <a:schemeClr val="tx1">
                    <a:lumMod val="60000"/>
                    <a:lumOff val="40000"/>
                  </a:schemeClr>
                </a:solidFill>
              </a:defRPr>
            </a:lvl2pPr>
            <a:lvl3pPr marL="0" indent="0">
              <a:spcBef>
                <a:spcPts val="0"/>
              </a:spcBef>
              <a:buNone/>
              <a:defRPr sz="2400">
                <a:solidFill>
                  <a:schemeClr val="tx1">
                    <a:lumMod val="60000"/>
                    <a:lumOff val="40000"/>
                  </a:schemeClr>
                </a:solidFill>
              </a:defRPr>
            </a:lvl3pPr>
            <a:lvl4pPr marL="0" indent="0">
              <a:spcBef>
                <a:spcPts val="0"/>
              </a:spcBef>
              <a:buNone/>
              <a:defRPr sz="2400">
                <a:solidFill>
                  <a:schemeClr val="tx1">
                    <a:lumMod val="60000"/>
                    <a:lumOff val="40000"/>
                  </a:schemeClr>
                </a:solidFill>
              </a:defRPr>
            </a:lvl4pPr>
            <a:lvl5pPr marL="0" indent="0">
              <a:spcBef>
                <a:spcPts val="0"/>
              </a:spcBef>
              <a:buNone/>
              <a:defRPr sz="2400">
                <a:solidFill>
                  <a:schemeClr val="tx1">
                    <a:lumMod val="60000"/>
                    <a:lumOff val="40000"/>
                  </a:schemeClr>
                </a:solidFill>
              </a:defRPr>
            </a:lvl5pPr>
            <a:lvl6pPr marL="0" indent="0">
              <a:spcBef>
                <a:spcPts val="0"/>
              </a:spcBef>
              <a:buNone/>
              <a:defRPr sz="2400">
                <a:solidFill>
                  <a:schemeClr val="tx1">
                    <a:lumMod val="60000"/>
                    <a:lumOff val="40000"/>
                  </a:schemeClr>
                </a:solidFill>
              </a:defRPr>
            </a:lvl6pPr>
            <a:lvl7pPr marL="0" indent="0">
              <a:spcBef>
                <a:spcPts val="0"/>
              </a:spcBef>
              <a:buNone/>
              <a:defRPr sz="2400">
                <a:solidFill>
                  <a:schemeClr val="tx1">
                    <a:lumMod val="60000"/>
                    <a:lumOff val="40000"/>
                  </a:schemeClr>
                </a:solidFill>
              </a:defRPr>
            </a:lvl7pPr>
            <a:lvl8pPr marL="0" indent="0">
              <a:spcBef>
                <a:spcPts val="0"/>
              </a:spcBef>
              <a:buNone/>
              <a:defRPr sz="2400">
                <a:solidFill>
                  <a:schemeClr val="tx1">
                    <a:lumMod val="60000"/>
                    <a:lumOff val="40000"/>
                  </a:schemeClr>
                </a:solidFill>
              </a:defRPr>
            </a:lvl8pPr>
            <a:lvl9pPr marL="0" indent="0">
              <a:spcBef>
                <a:spcPts val="0"/>
              </a:spcBef>
              <a:buNone/>
              <a:defRPr sz="2400">
                <a:solidFill>
                  <a:schemeClr val="tx1">
                    <a:lumMod val="60000"/>
                    <a:lumOff val="40000"/>
                  </a:schemeClr>
                </a:solidFill>
              </a:defRPr>
            </a:lvl9pPr>
          </a:lstStyle>
          <a:p>
            <a:pPr lvl="0"/>
            <a:r>
              <a:rPr dirty="0"/>
              <a:t>Click to </a:t>
            </a:r>
            <a:r>
              <a:rPr lang="en-US" dirty="0"/>
              <a:t>add subtitle</a:t>
            </a:r>
            <a:endParaRPr dirty="0"/>
          </a:p>
        </p:txBody>
      </p:sp>
      <p:sp>
        <p:nvSpPr>
          <p:cNvPr id="3" name="Content Placeholder 2"/>
          <p:cNvSpPr>
            <a:spLocks noGrp="1"/>
          </p:cNvSpPr>
          <p:nvPr>
            <p:ph idx="1"/>
          </p:nvPr>
        </p:nvSpPr>
        <p:spPr>
          <a:xfrm>
            <a:off x="609441" y="1752601"/>
            <a:ext cx="10969943" cy="4191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4"/>
          </p:nvPr>
        </p:nvSpPr>
        <p:spPr/>
        <p:txBody>
          <a:bodyPr/>
          <a:lstStyle/>
          <a:p>
            <a:r>
              <a:rPr lang="en-US"/>
              <a:t>Date</a:t>
            </a:r>
            <a:endParaRPr lang="en-US" dirty="0"/>
          </a:p>
        </p:txBody>
      </p:sp>
      <p:sp>
        <p:nvSpPr>
          <p:cNvPr id="9" name="Footer Placeholder 8"/>
          <p:cNvSpPr>
            <a:spLocks noGrp="1"/>
          </p:cNvSpPr>
          <p:nvPr>
            <p:ph type="ftr" sz="quarter" idx="15"/>
          </p:nvPr>
        </p:nvSpPr>
        <p:spPr/>
        <p:txBody>
          <a:bodyPr/>
          <a:lstStyle/>
          <a:p>
            <a:r>
              <a:rPr lang="en-US" dirty="0"/>
              <a:t>Copyright © 2017 Veritas Technologies LLC</a:t>
            </a:r>
          </a:p>
        </p:txBody>
      </p:sp>
      <p:sp>
        <p:nvSpPr>
          <p:cNvPr id="10" name="Slide Number Placeholder 9"/>
          <p:cNvSpPr>
            <a:spLocks noGrp="1"/>
          </p:cNvSpPr>
          <p:nvPr>
            <p:ph type="sldNum" sz="quarter" idx="16"/>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338219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6" name="Date Placeholder 5"/>
          <p:cNvSpPr>
            <a:spLocks noGrp="1"/>
          </p:cNvSpPr>
          <p:nvPr>
            <p:ph type="dt" sz="half" idx="10"/>
          </p:nvPr>
        </p:nvSpPr>
        <p:spPr/>
        <p:txBody>
          <a:bodyPr/>
          <a:lstStyle/>
          <a:p>
            <a:r>
              <a:rPr lang="en-US"/>
              <a:t>Date</a:t>
            </a:r>
            <a:endParaRPr lang="en-US" dirty="0"/>
          </a:p>
        </p:txBody>
      </p:sp>
      <p:sp>
        <p:nvSpPr>
          <p:cNvPr id="7" name="Footer Placeholder 6"/>
          <p:cNvSpPr>
            <a:spLocks noGrp="1"/>
          </p:cNvSpPr>
          <p:nvPr>
            <p:ph type="ftr" sz="quarter" idx="11"/>
          </p:nvPr>
        </p:nvSpPr>
        <p:spPr/>
        <p:txBody>
          <a:bodyPr/>
          <a:lstStyle/>
          <a:p>
            <a:r>
              <a:rPr lang="en-US" dirty="0"/>
              <a:t>Copyright © 2017 Veritas Technologies LLC</a:t>
            </a:r>
          </a:p>
        </p:txBody>
      </p:sp>
      <p:sp>
        <p:nvSpPr>
          <p:cNvPr id="8" name="Slide Number Placeholder 7"/>
          <p:cNvSpPr>
            <a:spLocks noGrp="1"/>
          </p:cNvSpPr>
          <p:nvPr>
            <p:ph type="sldNum" sz="quarter" idx="12"/>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405412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7" name="Text Placeholder 6"/>
          <p:cNvSpPr>
            <a:spLocks noGrp="1"/>
          </p:cNvSpPr>
          <p:nvPr>
            <p:ph type="body" sz="quarter" idx="13" hasCustomPrompt="1"/>
          </p:nvPr>
        </p:nvSpPr>
        <p:spPr>
          <a:xfrm>
            <a:off x="609441" y="1168878"/>
            <a:ext cx="10969943" cy="332118"/>
          </a:xfrm>
        </p:spPr>
        <p:txBody>
          <a:bodyPr>
            <a:noAutofit/>
          </a:bodyPr>
          <a:lstStyle>
            <a:lvl1pPr marL="0" indent="0">
              <a:spcBef>
                <a:spcPts val="0"/>
              </a:spcBef>
              <a:buNone/>
              <a:defRPr sz="2400">
                <a:solidFill>
                  <a:schemeClr val="tx1">
                    <a:lumMod val="60000"/>
                    <a:lumOff val="40000"/>
                  </a:schemeClr>
                </a:solidFill>
              </a:defRPr>
            </a:lvl1pPr>
            <a:lvl2pPr marL="0" indent="0">
              <a:spcBef>
                <a:spcPts val="0"/>
              </a:spcBef>
              <a:buNone/>
              <a:defRPr sz="2400">
                <a:solidFill>
                  <a:schemeClr val="tx1">
                    <a:lumMod val="60000"/>
                    <a:lumOff val="40000"/>
                  </a:schemeClr>
                </a:solidFill>
              </a:defRPr>
            </a:lvl2pPr>
            <a:lvl3pPr marL="0" indent="0">
              <a:spcBef>
                <a:spcPts val="0"/>
              </a:spcBef>
              <a:buNone/>
              <a:defRPr sz="2400">
                <a:solidFill>
                  <a:schemeClr val="tx1">
                    <a:lumMod val="60000"/>
                    <a:lumOff val="40000"/>
                  </a:schemeClr>
                </a:solidFill>
              </a:defRPr>
            </a:lvl3pPr>
            <a:lvl4pPr marL="0" indent="0">
              <a:spcBef>
                <a:spcPts val="0"/>
              </a:spcBef>
              <a:buNone/>
              <a:defRPr sz="2400">
                <a:solidFill>
                  <a:schemeClr val="tx1">
                    <a:lumMod val="60000"/>
                    <a:lumOff val="40000"/>
                  </a:schemeClr>
                </a:solidFill>
              </a:defRPr>
            </a:lvl4pPr>
            <a:lvl5pPr marL="0" indent="0">
              <a:spcBef>
                <a:spcPts val="0"/>
              </a:spcBef>
              <a:buNone/>
              <a:defRPr sz="2400">
                <a:solidFill>
                  <a:schemeClr val="tx1">
                    <a:lumMod val="60000"/>
                    <a:lumOff val="40000"/>
                  </a:schemeClr>
                </a:solidFill>
              </a:defRPr>
            </a:lvl5pPr>
            <a:lvl6pPr marL="0" indent="0">
              <a:spcBef>
                <a:spcPts val="0"/>
              </a:spcBef>
              <a:buNone/>
              <a:defRPr sz="2400">
                <a:solidFill>
                  <a:schemeClr val="tx1">
                    <a:lumMod val="60000"/>
                    <a:lumOff val="40000"/>
                  </a:schemeClr>
                </a:solidFill>
              </a:defRPr>
            </a:lvl6pPr>
            <a:lvl7pPr marL="0" indent="0">
              <a:spcBef>
                <a:spcPts val="0"/>
              </a:spcBef>
              <a:buNone/>
              <a:defRPr sz="2400">
                <a:solidFill>
                  <a:schemeClr val="tx1">
                    <a:lumMod val="60000"/>
                    <a:lumOff val="40000"/>
                  </a:schemeClr>
                </a:solidFill>
              </a:defRPr>
            </a:lvl7pPr>
            <a:lvl8pPr marL="0" indent="0">
              <a:spcBef>
                <a:spcPts val="0"/>
              </a:spcBef>
              <a:buNone/>
              <a:defRPr sz="2400">
                <a:solidFill>
                  <a:schemeClr val="tx1">
                    <a:lumMod val="60000"/>
                    <a:lumOff val="40000"/>
                  </a:schemeClr>
                </a:solidFill>
              </a:defRPr>
            </a:lvl8pPr>
            <a:lvl9pPr marL="0" indent="0">
              <a:spcBef>
                <a:spcPts val="0"/>
              </a:spcBef>
              <a:buNone/>
              <a:defRPr sz="2400">
                <a:solidFill>
                  <a:schemeClr val="tx1">
                    <a:lumMod val="60000"/>
                    <a:lumOff val="40000"/>
                  </a:schemeClr>
                </a:solidFill>
              </a:defRPr>
            </a:lvl9pPr>
          </a:lstStyle>
          <a:p>
            <a:pPr lvl="0"/>
            <a:r>
              <a:rPr dirty="0"/>
              <a:t>Click to </a:t>
            </a:r>
            <a:r>
              <a:rPr lang="en-US" dirty="0"/>
              <a:t>add subtitle</a:t>
            </a:r>
            <a:endParaRPr dirty="0"/>
          </a:p>
        </p:txBody>
      </p:sp>
      <p:sp>
        <p:nvSpPr>
          <p:cNvPr id="6" name="Date Placeholder 5"/>
          <p:cNvSpPr>
            <a:spLocks noGrp="1"/>
          </p:cNvSpPr>
          <p:nvPr>
            <p:ph type="dt" sz="half" idx="14"/>
          </p:nvPr>
        </p:nvSpPr>
        <p:spPr/>
        <p:txBody>
          <a:bodyPr/>
          <a:lstStyle/>
          <a:p>
            <a:r>
              <a:rPr lang="en-US"/>
              <a:t>Date</a:t>
            </a:r>
            <a:endParaRPr lang="en-US" dirty="0"/>
          </a:p>
        </p:txBody>
      </p:sp>
      <p:sp>
        <p:nvSpPr>
          <p:cNvPr id="8" name="Footer Placeholder 7"/>
          <p:cNvSpPr>
            <a:spLocks noGrp="1"/>
          </p:cNvSpPr>
          <p:nvPr>
            <p:ph type="ftr" sz="quarter" idx="15"/>
          </p:nvPr>
        </p:nvSpPr>
        <p:spPr/>
        <p:txBody>
          <a:bodyPr/>
          <a:lstStyle/>
          <a:p>
            <a:r>
              <a:rPr lang="en-US" dirty="0"/>
              <a:t>Copyright © 2017 Veritas Technologies LLC</a:t>
            </a:r>
          </a:p>
        </p:txBody>
      </p:sp>
      <p:sp>
        <p:nvSpPr>
          <p:cNvPr id="9" name="Slide Number Placeholder 8"/>
          <p:cNvSpPr>
            <a:spLocks noGrp="1"/>
          </p:cNvSpPr>
          <p:nvPr>
            <p:ph type="sldNum" sz="quarter" idx="16"/>
          </p:nvPr>
        </p:nvSpPr>
        <p:spPr/>
        <p:txBody>
          <a:bodyPr/>
          <a:lstStyle/>
          <a:p>
            <a:pPr algn="l"/>
            <a:fld id="{C1960183-D323-4677-9D78-78D1D39B0029}" type="slidenum">
              <a:rPr lang="en-US" smtClean="0"/>
              <a:pPr algn="l"/>
              <a:t>‹#›</a:t>
            </a:fld>
            <a:endParaRPr lang="en-US" dirty="0"/>
          </a:p>
        </p:txBody>
      </p:sp>
    </p:spTree>
    <p:extLst>
      <p:ext uri="{BB962C8B-B14F-4D97-AF65-F5344CB8AC3E}">
        <p14:creationId xmlns:p14="http://schemas.microsoft.com/office/powerpoint/2010/main" val="29193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4" name="Group 33"/>
          <p:cNvGrpSpPr/>
          <p:nvPr/>
        </p:nvGrpSpPr>
        <p:grpSpPr>
          <a:xfrm>
            <a:off x="0" y="6324600"/>
            <a:ext cx="12188825" cy="384048"/>
            <a:chOff x="0" y="6324600"/>
            <a:chExt cx="12188825" cy="384048"/>
          </a:xfrm>
        </p:grpSpPr>
        <p:sp>
          <p:nvSpPr>
            <p:cNvPr id="35" name="Rectangle 34"/>
            <p:cNvSpPr/>
            <p:nvPr/>
          </p:nvSpPr>
          <p:spPr bwMode="auto">
            <a:xfrm>
              <a:off x="0" y="6324601"/>
              <a:ext cx="12188825" cy="384047"/>
            </a:xfrm>
            <a:prstGeom prst="rect">
              <a:avLst/>
            </a:prstGeom>
            <a:solidFill>
              <a:srgbClr val="DBE8EE"/>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grpSp>
          <p:nvGrpSpPr>
            <p:cNvPr id="36" name="Group 35"/>
            <p:cNvGrpSpPr>
              <a:grpSpLocks noChangeAspect="1"/>
            </p:cNvGrpSpPr>
            <p:nvPr/>
          </p:nvGrpSpPr>
          <p:grpSpPr>
            <a:xfrm>
              <a:off x="8736013" y="6324600"/>
              <a:ext cx="3452812" cy="384047"/>
              <a:chOff x="1419113" y="867841"/>
              <a:chExt cx="11262744" cy="1252728"/>
            </a:xfrm>
          </p:grpSpPr>
          <p:sp>
            <p:nvSpPr>
              <p:cNvPr id="37" name="Rectangle 13"/>
              <p:cNvSpPr/>
              <p:nvPr/>
            </p:nvSpPr>
            <p:spPr bwMode="auto">
              <a:xfrm>
                <a:off x="3982357" y="867841"/>
                <a:ext cx="8699500" cy="1252728"/>
              </a:xfrm>
              <a:custGeom>
                <a:avLst/>
                <a:gdLst/>
                <a:ahLst/>
                <a:cxnLst/>
                <a:rect l="l" t="t" r="r" b="b"/>
                <a:pathLst>
                  <a:path w="2667000" h="384048">
                    <a:moveTo>
                      <a:pt x="1192281" y="0"/>
                    </a:moveTo>
                    <a:lnTo>
                      <a:pt x="1758950" y="0"/>
                    </a:lnTo>
                    <a:lnTo>
                      <a:pt x="1871662" y="0"/>
                    </a:lnTo>
                    <a:lnTo>
                      <a:pt x="1892300" y="0"/>
                    </a:lnTo>
                    <a:lnTo>
                      <a:pt x="2667000" y="0"/>
                    </a:lnTo>
                    <a:lnTo>
                      <a:pt x="2667000" y="384048"/>
                    </a:lnTo>
                    <a:lnTo>
                      <a:pt x="1892300" y="384048"/>
                    </a:lnTo>
                    <a:lnTo>
                      <a:pt x="1758950" y="384048"/>
                    </a:lnTo>
                    <a:lnTo>
                      <a:pt x="679381" y="384048"/>
                    </a:lnTo>
                    <a:lnTo>
                      <a:pt x="654050" y="384048"/>
                    </a:lnTo>
                    <a:lnTo>
                      <a:pt x="0" y="384048"/>
                    </a:lnTo>
                    <a:close/>
                  </a:path>
                </a:pathLst>
              </a:custGeom>
              <a:solidFill>
                <a:srgbClr val="A3C9CD">
                  <a:alpha val="60000"/>
                </a:srgb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38" name="Parallelogram 37"/>
              <p:cNvSpPr/>
              <p:nvPr/>
            </p:nvSpPr>
            <p:spPr bwMode="auto">
              <a:xfrm flipH="1">
                <a:off x="1667677" y="867841"/>
                <a:ext cx="6105183" cy="1252728"/>
              </a:xfrm>
              <a:prstGeom prst="parallelogram">
                <a:avLst>
                  <a:gd name="adj" fmla="val 310451"/>
                </a:avLst>
              </a:prstGeom>
              <a:solidFill>
                <a:srgbClr val="EDF4F7"/>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b="1">
                  <a:solidFill>
                    <a:schemeClr val="bg1"/>
                  </a:solidFill>
                </a:endParaRPr>
              </a:p>
            </p:txBody>
          </p:sp>
          <p:sp>
            <p:nvSpPr>
              <p:cNvPr id="39" name="Parallelogram 38"/>
              <p:cNvSpPr/>
              <p:nvPr/>
            </p:nvSpPr>
            <p:spPr bwMode="auto">
              <a:xfrm>
                <a:off x="1419113" y="867841"/>
                <a:ext cx="6105183" cy="1252728"/>
              </a:xfrm>
              <a:prstGeom prst="parallelogram">
                <a:avLst>
                  <a:gd name="adj" fmla="val 310451"/>
                </a:avLst>
              </a:prstGeom>
              <a:solidFill>
                <a:srgbClr val="EDF4F7"/>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0" name="Parallelogram 8"/>
              <p:cNvSpPr/>
              <p:nvPr/>
            </p:nvSpPr>
            <p:spPr bwMode="auto">
              <a:xfrm>
                <a:off x="3665421" y="1155234"/>
                <a:ext cx="2216076" cy="713825"/>
              </a:xfrm>
              <a:custGeom>
                <a:avLst/>
                <a:gdLst/>
                <a:ahLst/>
                <a:cxnLst/>
                <a:rect l="l" t="t" r="r" b="b"/>
                <a:pathLst>
                  <a:path w="679381" h="218837">
                    <a:moveTo>
                      <a:pt x="339690" y="0"/>
                    </a:moveTo>
                    <a:lnTo>
                      <a:pt x="679381" y="109418"/>
                    </a:lnTo>
                    <a:lnTo>
                      <a:pt x="339690" y="218837"/>
                    </a:lnTo>
                    <a:lnTo>
                      <a:pt x="0" y="109418"/>
                    </a:lnTo>
                    <a:close/>
                  </a:path>
                </a:pathLst>
              </a:custGeom>
              <a:solidFill>
                <a:srgbClr val="EDF4F7"/>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1" name="Parallelogram 8"/>
              <p:cNvSpPr/>
              <p:nvPr/>
            </p:nvSpPr>
            <p:spPr bwMode="auto">
              <a:xfrm>
                <a:off x="3488189" y="1096267"/>
                <a:ext cx="2216076" cy="713825"/>
              </a:xfrm>
              <a:custGeom>
                <a:avLst/>
                <a:gdLst/>
                <a:ahLst/>
                <a:cxnLst/>
                <a:rect l="l" t="t" r="r" b="b"/>
                <a:pathLst>
                  <a:path w="679381" h="218837">
                    <a:moveTo>
                      <a:pt x="339690" y="0"/>
                    </a:moveTo>
                    <a:lnTo>
                      <a:pt x="679381" y="109418"/>
                    </a:lnTo>
                    <a:lnTo>
                      <a:pt x="339690" y="218837"/>
                    </a:lnTo>
                    <a:lnTo>
                      <a:pt x="0" y="109418"/>
                    </a:lnTo>
                    <a:close/>
                  </a:path>
                </a:pathLst>
              </a:custGeom>
              <a:solidFill>
                <a:srgbClr val="F6FAFB"/>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sp>
            <p:nvSpPr>
              <p:cNvPr id="42" name="Rectangle 13"/>
              <p:cNvSpPr/>
              <p:nvPr/>
            </p:nvSpPr>
            <p:spPr bwMode="auto">
              <a:xfrm>
                <a:off x="4769572" y="1510087"/>
                <a:ext cx="3003288" cy="610482"/>
              </a:xfrm>
              <a:custGeom>
                <a:avLst/>
                <a:gdLst/>
                <a:ahLst/>
                <a:cxnLst/>
                <a:rect l="l" t="t" r="r" b="b"/>
                <a:pathLst>
                  <a:path w="920716" h="187155">
                    <a:moveTo>
                      <a:pt x="339690" y="0"/>
                    </a:moveTo>
                    <a:lnTo>
                      <a:pt x="920716" y="187155"/>
                    </a:lnTo>
                    <a:lnTo>
                      <a:pt x="438045" y="187155"/>
                    </a:lnTo>
                    <a:lnTo>
                      <a:pt x="412714" y="187155"/>
                    </a:lnTo>
                    <a:lnTo>
                      <a:pt x="241335" y="187155"/>
                    </a:lnTo>
                    <a:lnTo>
                      <a:pt x="0" y="109418"/>
                    </a:lnTo>
                    <a:close/>
                  </a:path>
                </a:pathLst>
              </a:custGeom>
              <a:solidFill>
                <a:srgbClr val="DDEBED"/>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sz="1800" b="1">
                  <a:solidFill>
                    <a:schemeClr val="bg1"/>
                  </a:solidFill>
                  <a:latin typeface="+mn-lt"/>
                </a:endParaRPr>
              </a:p>
            </p:txBody>
          </p:sp>
        </p:grpSp>
      </p:grpSp>
      <p:sp>
        <p:nvSpPr>
          <p:cNvPr id="2" name="Title Placeholder 1"/>
          <p:cNvSpPr>
            <a:spLocks noGrp="1"/>
          </p:cNvSpPr>
          <p:nvPr>
            <p:ph type="title"/>
          </p:nvPr>
        </p:nvSpPr>
        <p:spPr>
          <a:xfrm>
            <a:off x="609444" y="304800"/>
            <a:ext cx="10969940" cy="838200"/>
          </a:xfrm>
          <a:prstGeom prst="rect">
            <a:avLst/>
          </a:prstGeom>
        </p:spPr>
        <p:txBody>
          <a:bodyPr vert="horz" lIns="0" tIns="0" rIns="0" bIns="0" rtlCol="0" anchor="b">
            <a:noAutofit/>
          </a:bodyPr>
          <a:lstStyle/>
          <a:p>
            <a:r>
              <a:rPr lang="en-US"/>
              <a:t>Click to edit Master title style</a:t>
            </a:r>
            <a:endParaRPr/>
          </a:p>
        </p:txBody>
      </p:sp>
      <p:sp>
        <p:nvSpPr>
          <p:cNvPr id="3" name="Text Placeholder 2"/>
          <p:cNvSpPr>
            <a:spLocks noGrp="1"/>
          </p:cNvSpPr>
          <p:nvPr>
            <p:ph type="body" idx="1"/>
          </p:nvPr>
        </p:nvSpPr>
        <p:spPr>
          <a:xfrm>
            <a:off x="609441" y="1447800"/>
            <a:ext cx="10969943" cy="44958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414217" y="6425184"/>
            <a:ext cx="1422030" cy="182880"/>
          </a:xfrm>
          <a:prstGeom prst="rect">
            <a:avLst/>
          </a:prstGeom>
        </p:spPr>
        <p:txBody>
          <a:bodyPr vert="horz" lIns="0" tIns="0" rIns="0" bIns="0" rtlCol="0" anchor="ctr"/>
          <a:lstStyle>
            <a:lvl1pPr algn="l">
              <a:defRPr sz="1000">
                <a:solidFill>
                  <a:schemeClr val="tx1">
                    <a:lumMod val="60000"/>
                    <a:lumOff val="40000"/>
                  </a:schemeClr>
                </a:solidFill>
              </a:defRPr>
            </a:lvl1pPr>
          </a:lstStyle>
          <a:p>
            <a:r>
              <a:rPr lang="en-US"/>
              <a:t>Date</a:t>
            </a:r>
            <a:endParaRPr dirty="0"/>
          </a:p>
        </p:txBody>
      </p:sp>
      <p:sp>
        <p:nvSpPr>
          <p:cNvPr id="5" name="Footer Placeholder 4"/>
          <p:cNvSpPr>
            <a:spLocks noGrp="1"/>
          </p:cNvSpPr>
          <p:nvPr>
            <p:ph type="ftr" sz="quarter" idx="3"/>
          </p:nvPr>
        </p:nvSpPr>
        <p:spPr>
          <a:xfrm>
            <a:off x="1117310" y="6425184"/>
            <a:ext cx="3191102" cy="182880"/>
          </a:xfrm>
          <a:prstGeom prst="rect">
            <a:avLst/>
          </a:prstGeom>
        </p:spPr>
        <p:txBody>
          <a:bodyPr vert="horz" lIns="0" tIns="0" rIns="0" bIns="0" rtlCol="0" anchor="ctr"/>
          <a:lstStyle>
            <a:lvl1pPr algn="l">
              <a:defRPr sz="1000">
                <a:solidFill>
                  <a:schemeClr val="tx1">
                    <a:lumMod val="60000"/>
                    <a:lumOff val="40000"/>
                  </a:schemeClr>
                </a:solidFill>
              </a:defRPr>
            </a:lvl1pPr>
          </a:lstStyle>
          <a:p>
            <a:r>
              <a:rPr lang="en-US" dirty="0"/>
              <a:t>Copyright © 2017 Veritas Technologies LLC</a:t>
            </a:r>
            <a:endParaRPr dirty="0"/>
          </a:p>
        </p:txBody>
      </p:sp>
      <p:sp>
        <p:nvSpPr>
          <p:cNvPr id="6" name="Slide Number Placeholder 5"/>
          <p:cNvSpPr>
            <a:spLocks noGrp="1"/>
          </p:cNvSpPr>
          <p:nvPr>
            <p:ph type="sldNum" sz="quarter" idx="4"/>
          </p:nvPr>
        </p:nvSpPr>
        <p:spPr>
          <a:xfrm>
            <a:off x="609441" y="6425184"/>
            <a:ext cx="406294" cy="182880"/>
          </a:xfrm>
          <a:prstGeom prst="rect">
            <a:avLst/>
          </a:prstGeom>
        </p:spPr>
        <p:txBody>
          <a:bodyPr vert="horz" lIns="0" tIns="0" rIns="0" bIns="0" rtlCol="0" anchor="ctr"/>
          <a:lstStyle>
            <a:lvl1pPr algn="r">
              <a:defRPr sz="1000">
                <a:solidFill>
                  <a:schemeClr val="tx1">
                    <a:lumMod val="60000"/>
                    <a:lumOff val="40000"/>
                  </a:schemeClr>
                </a:solidFill>
              </a:defRPr>
            </a:lvl1pPr>
          </a:lstStyle>
          <a:p>
            <a:pPr algn="l"/>
            <a:fld id="{C1960183-D323-4677-9D78-78D1D39B0029}" type="slidenum">
              <a:rPr/>
              <a:pPr algn="l"/>
              <a:t>‹#›</a:t>
            </a:fld>
            <a:endParaRPr/>
          </a:p>
        </p:txBody>
      </p:sp>
      <p:grpSp>
        <p:nvGrpSpPr>
          <p:cNvPr id="15" name="Group 14"/>
          <p:cNvGrpSpPr/>
          <p:nvPr/>
        </p:nvGrpSpPr>
        <p:grpSpPr>
          <a:xfrm>
            <a:off x="10586684" y="6415777"/>
            <a:ext cx="1019173" cy="201695"/>
            <a:chOff x="10586684" y="6415777"/>
            <a:chExt cx="1019173" cy="201695"/>
          </a:xfrm>
        </p:grpSpPr>
        <p:sp>
          <p:nvSpPr>
            <p:cNvPr id="26" name="Freeform 5"/>
            <p:cNvSpPr>
              <a:spLocks/>
            </p:cNvSpPr>
            <p:nvPr/>
          </p:nvSpPr>
          <p:spPr bwMode="auto">
            <a:xfrm>
              <a:off x="10921593" y="6429152"/>
              <a:ext cx="157022" cy="188320"/>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27" name="Rectangle 6"/>
            <p:cNvSpPr>
              <a:spLocks noChangeArrowheads="1"/>
            </p:cNvSpPr>
            <p:nvPr/>
          </p:nvSpPr>
          <p:spPr bwMode="auto">
            <a:xfrm>
              <a:off x="11099480" y="6429152"/>
              <a:ext cx="27018" cy="183773"/>
            </a:xfrm>
            <a:prstGeom prst="rect">
              <a:avLst/>
            </a:pr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10586684" y="6429152"/>
              <a:ext cx="163977" cy="183773"/>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11262120" y="6429152"/>
              <a:ext cx="163977" cy="183773"/>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10761361" y="6429152"/>
              <a:ext cx="131610" cy="183773"/>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11149503" y="6429152"/>
              <a:ext cx="132947" cy="183773"/>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11429842" y="6429152"/>
              <a:ext cx="150602" cy="183773"/>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noEditPoints="1"/>
            </p:cNvSpPr>
            <p:nvPr/>
          </p:nvSpPr>
          <p:spPr bwMode="auto">
            <a:xfrm>
              <a:off x="11580444" y="6415777"/>
              <a:ext cx="25413" cy="13375"/>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solidFill>
              <a:srgbClr val="B1181E"/>
            </a:solidFill>
            <a:ln>
              <a:noFill/>
            </a:ln>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3407304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0" r:id="rId6"/>
    <p:sldLayoutId id="2147483663" r:id="rId7"/>
    <p:sldLayoutId id="2147483654" r:id="rId8"/>
    <p:sldLayoutId id="2147483664" r:id="rId9"/>
    <p:sldLayoutId id="2147483655" r:id="rId10"/>
    <p:sldLayoutId id="2147483652" r:id="rId11"/>
    <p:sldLayoutId id="2147483653" r:id="rId12"/>
    <p:sldLayoutId id="2147483656" r:id="rId13"/>
    <p:sldLayoutId id="2147483657" r:id="rId14"/>
    <p:sldLayoutId id="2147483665" r:id="rId15"/>
    <p:sldLayoutId id="2147483666" r:id="rId16"/>
    <p:sldLayoutId id="2147483667" r:id="rId17"/>
    <p:sldLayoutId id="2147483668" r:id="rId18"/>
    <p:sldLayoutId id="2147483669" r:id="rId19"/>
    <p:sldLayoutId id="2147483658" r:id="rId20"/>
    <p:sldLayoutId id="2147483659" r:id="rId21"/>
    <p:sldLayoutId id="214748367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8788" y="723001"/>
            <a:ext cx="2218020" cy="600385"/>
          </a:xfrm>
          <a:prstGeom prst="rect">
            <a:avLst/>
          </a:prstGeom>
        </p:spPr>
      </p:pic>
      <p:pic>
        <p:nvPicPr>
          <p:cNvPr id="8"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65" y="-33387"/>
            <a:ext cx="12304556" cy="6924775"/>
          </a:xfrm>
          <a:prstGeom prst="rect">
            <a:avLst/>
          </a:prstGeom>
        </p:spPr>
      </p:pic>
      <p:pic>
        <p:nvPicPr>
          <p:cNvPr id="12" name="図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64705" y="2527984"/>
            <a:ext cx="4121683" cy="873706"/>
          </a:xfrm>
          <a:prstGeom prst="rect">
            <a:avLst/>
          </a:prstGeom>
        </p:spPr>
      </p:pic>
      <p:sp>
        <p:nvSpPr>
          <p:cNvPr id="7" name="Rectangle 6"/>
          <p:cNvSpPr/>
          <p:nvPr/>
        </p:nvSpPr>
        <p:spPr bwMode="auto">
          <a:xfrm>
            <a:off x="-57865" y="3960687"/>
            <a:ext cx="12304556" cy="2371704"/>
          </a:xfrm>
          <a:prstGeom prst="rect">
            <a:avLst/>
          </a:prstGeom>
          <a:solidFill>
            <a:srgbClr val="000000">
              <a:alpha val="50000"/>
            </a:srgbClr>
          </a:solidFill>
          <a:ln w="19050" cap="flat" cmpd="sng" algn="ctr">
            <a:noFill/>
            <a:prstDash val="solid"/>
            <a:miter lim="800000"/>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defTabSz="914217">
              <a:lnSpc>
                <a:spcPct val="90000"/>
              </a:lnSpc>
              <a:defRPr/>
            </a:pPr>
            <a:r>
              <a:rPr lang="en-US" dirty="0">
                <a:latin typeface="微軟正黑體" pitchFamily="34" charset="-120"/>
                <a:ea typeface="微軟正黑體" pitchFamily="34" charset="-120"/>
              </a:rPr>
              <a:t> </a:t>
            </a:r>
          </a:p>
        </p:txBody>
      </p:sp>
      <p:sp>
        <p:nvSpPr>
          <p:cNvPr id="15" name="テキスト ボックス 14"/>
          <p:cNvSpPr txBox="1"/>
          <p:nvPr/>
        </p:nvSpPr>
        <p:spPr bwMode="ltGray">
          <a:xfrm>
            <a:off x="1379015" y="3886200"/>
            <a:ext cx="10811397" cy="1058934"/>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lIns="0" tIns="0" rIns="0" bIns="0" rtlCol="0" anchor="t" anchorCtr="0">
            <a:noAutofit/>
          </a:bodyPr>
          <a:lstStyle/>
          <a:p>
            <a:pPr>
              <a:lnSpc>
                <a:spcPct val="90000"/>
              </a:lnSpc>
            </a:pPr>
            <a:r>
              <a:rPr kumimoji="1" lang="en-US" altLang="ja-JP" sz="4000" b="1" dirty="0">
                <a:solidFill>
                  <a:schemeClr val="bg1"/>
                </a:solidFill>
              </a:rPr>
              <a:t>Information Management journey</a:t>
            </a:r>
          </a:p>
          <a:p>
            <a:pPr>
              <a:lnSpc>
                <a:spcPct val="90000"/>
              </a:lnSpc>
            </a:pPr>
            <a:r>
              <a:rPr kumimoji="1" lang="en-US" altLang="ja-JP" sz="4000" b="1" dirty="0">
                <a:solidFill>
                  <a:schemeClr val="bg1"/>
                </a:solidFill>
              </a:rPr>
              <a:t>with Veritas</a:t>
            </a:r>
          </a:p>
        </p:txBody>
      </p:sp>
      <p:sp>
        <p:nvSpPr>
          <p:cNvPr id="19" name="Subtitle 2"/>
          <p:cNvSpPr txBox="1">
            <a:spLocks/>
          </p:cNvSpPr>
          <p:nvPr/>
        </p:nvSpPr>
        <p:spPr>
          <a:xfrm>
            <a:off x="1371282" y="5334000"/>
            <a:ext cx="3122931" cy="3810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rgbClr val="B3B3B4"/>
              </a:buClr>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800"/>
              </a:spcBef>
              <a:buClr>
                <a:srgbClr val="B3B3B4"/>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rgbClr val="B3B3B4"/>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rgbClr val="B3B3B4"/>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rgbClr val="B3B3B4"/>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Clr>
                <a:srgbClr val="B3B3B4"/>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Clr>
                <a:srgbClr val="B3B3B4"/>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Clr>
                <a:srgbClr val="B3B3B4"/>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Clr>
                <a:srgbClr val="B3B3B4"/>
              </a:buClr>
              <a:buFont typeface="Arial" panose="020B0604020202020204" pitchFamily="34" charset="0"/>
              <a:buNone/>
              <a:defRPr sz="1600" kern="1200">
                <a:solidFill>
                  <a:schemeClr val="tx1">
                    <a:tint val="75000"/>
                  </a:schemeClr>
                </a:solidFill>
                <a:latin typeface="+mn-lt"/>
                <a:ea typeface="+mn-ea"/>
                <a:cs typeface="+mn-cs"/>
              </a:defRPr>
            </a:lvl9pPr>
          </a:lstStyle>
          <a:p>
            <a:r>
              <a:rPr lang="en-GB" b="1" dirty="0">
                <a:solidFill>
                  <a:schemeClr val="bg1"/>
                </a:solidFill>
              </a:rPr>
              <a:t>Stefan </a:t>
            </a:r>
            <a:r>
              <a:rPr lang="en-GB" b="1" dirty="0" err="1">
                <a:solidFill>
                  <a:schemeClr val="bg1"/>
                </a:solidFill>
              </a:rPr>
              <a:t>Bogdanović</a:t>
            </a:r>
            <a:endParaRPr lang="en-US" b="1" dirty="0">
              <a:solidFill>
                <a:schemeClr val="bg1"/>
              </a:solidFill>
            </a:endParaRPr>
          </a:p>
        </p:txBody>
      </p:sp>
      <p:sp>
        <p:nvSpPr>
          <p:cNvPr id="20" name="Text Placeholder 3"/>
          <p:cNvSpPr txBox="1">
            <a:spLocks/>
          </p:cNvSpPr>
          <p:nvPr/>
        </p:nvSpPr>
        <p:spPr>
          <a:xfrm>
            <a:off x="1264705" y="5763779"/>
            <a:ext cx="4494525" cy="301925"/>
          </a:xfrm>
          <a:prstGeom prst="rect">
            <a:avLst/>
          </a:prstGeom>
        </p:spPr>
        <p:txBody>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kern="1200">
                <a:solidFill>
                  <a:schemeClr val="tx1"/>
                </a:solidFill>
                <a:latin typeface="+mn-lt"/>
                <a:ea typeface="+mn-ea"/>
                <a:cs typeface="+mn-cs"/>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b="1" dirty="0">
                <a:solidFill>
                  <a:schemeClr val="bg1"/>
                </a:solidFill>
              </a:rPr>
              <a:t>Regional Channel Manager</a:t>
            </a:r>
            <a:br>
              <a:rPr lang="en-US" sz="2000" b="1" dirty="0">
                <a:solidFill>
                  <a:schemeClr val="bg1"/>
                </a:solidFill>
              </a:rPr>
            </a:br>
            <a:r>
              <a:rPr lang="en-US" sz="2000" b="1" dirty="0">
                <a:solidFill>
                  <a:schemeClr val="bg1"/>
                </a:solidFill>
              </a:rPr>
              <a:t>East Europe</a:t>
            </a:r>
            <a:br>
              <a:rPr lang="en-US" sz="2000" b="1" dirty="0">
                <a:solidFill>
                  <a:schemeClr val="bg1"/>
                </a:solidFill>
              </a:rPr>
            </a:br>
            <a:r>
              <a:rPr lang="en-US" sz="2000" b="1" dirty="0">
                <a:solidFill>
                  <a:schemeClr val="bg1"/>
                </a:solidFill>
              </a:rPr>
              <a:t>Veritas Technologies</a:t>
            </a:r>
          </a:p>
        </p:txBody>
      </p:sp>
    </p:spTree>
    <p:extLst>
      <p:ext uri="{BB962C8B-B14F-4D97-AF65-F5344CB8AC3E}">
        <p14:creationId xmlns:p14="http://schemas.microsoft.com/office/powerpoint/2010/main" val="89324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a:spLocks noGrp="1"/>
          </p:cNvSpPr>
          <p:nvPr>
            <p:ph type="title"/>
          </p:nvPr>
        </p:nvSpPr>
        <p:spPr>
          <a:xfrm>
            <a:off x="609444" y="266700"/>
            <a:ext cx="10969940" cy="838200"/>
          </a:xfrm>
        </p:spPr>
        <p:txBody>
          <a:bodyPr anchor="ctr">
            <a:normAutofit/>
          </a:bodyPr>
          <a:lstStyle/>
          <a:p>
            <a:pPr algn="l"/>
            <a:r>
              <a:rPr lang="en-US" dirty="0"/>
              <a:t>Veritas is Leading </a:t>
            </a:r>
            <a:r>
              <a:rPr lang="en-US" dirty="0">
                <a:solidFill>
                  <a:srgbClr val="3DA1B9"/>
                </a:solidFill>
              </a:rPr>
              <a:t>Data Management </a:t>
            </a:r>
            <a:r>
              <a:rPr lang="en-US" dirty="0"/>
              <a:t>Company</a:t>
            </a:r>
          </a:p>
        </p:txBody>
      </p:sp>
      <p:sp>
        <p:nvSpPr>
          <p:cNvPr id="74" name="Rectangle 73"/>
          <p:cNvSpPr/>
          <p:nvPr/>
        </p:nvSpPr>
        <p:spPr>
          <a:xfrm>
            <a:off x="2268646" y="2848790"/>
            <a:ext cx="9303058" cy="1581527"/>
          </a:xfrm>
          <a:prstGeom prst="rect">
            <a:avLst/>
          </a:prstGeom>
          <a:solidFill>
            <a:schemeClr val="bg1">
              <a:lumMod val="85000"/>
              <a:alpha val="30000"/>
            </a:schemeClr>
          </a:solidFill>
          <a:ln w="9525">
            <a:solidFill>
              <a:schemeClr val="bg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Rectangle 1"/>
          <p:cNvSpPr/>
          <p:nvPr/>
        </p:nvSpPr>
        <p:spPr bwMode="auto">
          <a:xfrm>
            <a:off x="643060" y="2848790"/>
            <a:ext cx="1555532" cy="1581527"/>
          </a:xfrm>
          <a:prstGeom prst="rect">
            <a:avLst/>
          </a:prstGeom>
          <a:solidFill>
            <a:schemeClr val="accent1"/>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dirty="0" err="1">
              <a:solidFill>
                <a:srgbClr val="FFFFFF"/>
              </a:solidFill>
              <a:latin typeface="+mn-lt"/>
            </a:endParaRPr>
          </a:p>
        </p:txBody>
      </p:sp>
      <p:grpSp>
        <p:nvGrpSpPr>
          <p:cNvPr id="7" name="Group 6"/>
          <p:cNvGrpSpPr/>
          <p:nvPr/>
        </p:nvGrpSpPr>
        <p:grpSpPr>
          <a:xfrm>
            <a:off x="609444" y="3162057"/>
            <a:ext cx="1583002" cy="1119399"/>
            <a:chOff x="575280" y="1697567"/>
            <a:chExt cx="1583002" cy="1119399"/>
          </a:xfrm>
        </p:grpSpPr>
        <p:sp>
          <p:nvSpPr>
            <p:cNvPr id="89" name="Rectangle 5"/>
            <p:cNvSpPr>
              <a:spLocks noChangeArrowheads="1"/>
            </p:cNvSpPr>
            <p:nvPr/>
          </p:nvSpPr>
          <p:spPr bwMode="auto">
            <a:xfrm>
              <a:off x="1130320" y="1697567"/>
              <a:ext cx="457082" cy="457201"/>
            </a:xfrm>
            <a:prstGeom prst="rect">
              <a:avLst/>
            </a:prstGeom>
            <a:solidFill>
              <a:srgbClr val="B2181E"/>
            </a:solidFill>
            <a:ln>
              <a:noFill/>
            </a:ln>
            <a:extLst/>
          </p:spPr>
          <p:txBody>
            <a:bodyPr vert="horz" wrap="square" lIns="91440" tIns="45720" rIns="91440" bIns="45720" numCol="1" anchor="t" anchorCtr="0" compatLnSpc="1">
              <a:prstTxWarp prst="textNoShape">
                <a:avLst/>
              </a:prstTxWarp>
            </a:bodyPr>
            <a:lstStyle/>
            <a:p>
              <a:endParaRPr lang="en-US" b="1">
                <a:solidFill>
                  <a:schemeClr val="bg1"/>
                </a:solidFill>
              </a:endParaRPr>
            </a:p>
          </p:txBody>
        </p:sp>
        <p:sp>
          <p:nvSpPr>
            <p:cNvPr id="95" name="TextBox 94"/>
            <p:cNvSpPr txBox="1"/>
            <p:nvPr/>
          </p:nvSpPr>
          <p:spPr>
            <a:xfrm>
              <a:off x="575280" y="2201417"/>
              <a:ext cx="1583002" cy="615549"/>
            </a:xfrm>
            <a:prstGeom prst="rect">
              <a:avLst/>
            </a:prstGeom>
            <a:noFill/>
          </p:spPr>
          <p:txBody>
            <a:bodyPr wrap="square" lIns="121917" tIns="60958" rIns="121917" bIns="60958" rtlCol="0">
              <a:spAutoFit/>
            </a:bodyPr>
            <a:lstStyle/>
            <a:p>
              <a:pPr algn="ctr"/>
              <a:r>
                <a:rPr lang="en-US" sz="1600" b="1" dirty="0">
                  <a:solidFill>
                    <a:schemeClr val="bg1"/>
                  </a:solidFill>
                  <a:latin typeface="Arial Narrow" panose="020B0606020202030204" pitchFamily="34" charset="0"/>
                </a:rPr>
                <a:t>MARKET LEADERSHIP</a:t>
              </a:r>
            </a:p>
          </p:txBody>
        </p:sp>
      </p:grpSp>
      <p:sp>
        <p:nvSpPr>
          <p:cNvPr id="79" name="TextBox 78"/>
          <p:cNvSpPr txBox="1"/>
          <p:nvPr/>
        </p:nvSpPr>
        <p:spPr>
          <a:xfrm>
            <a:off x="971679" y="3138462"/>
            <a:ext cx="898293" cy="677104"/>
          </a:xfrm>
          <a:prstGeom prst="rect">
            <a:avLst/>
          </a:prstGeom>
          <a:noFill/>
        </p:spPr>
        <p:txBody>
          <a:bodyPr wrap="square" lIns="121917" tIns="60958" rIns="121917" bIns="60958" rtlCol="0">
            <a:spAutoFit/>
          </a:bodyPr>
          <a:lstStyle/>
          <a:p>
            <a:pPr algn="ctr"/>
            <a:r>
              <a:rPr lang="en-US" sz="3600" b="1" dirty="0">
                <a:solidFill>
                  <a:schemeClr val="bg1"/>
                </a:solidFill>
              </a:rPr>
              <a:t>#1</a:t>
            </a:r>
            <a:endParaRPr lang="en-US" sz="3600" b="1" baseline="30000" dirty="0">
              <a:solidFill>
                <a:schemeClr val="bg1"/>
              </a:solidFill>
            </a:endParaRPr>
          </a:p>
        </p:txBody>
      </p:sp>
      <p:sp>
        <p:nvSpPr>
          <p:cNvPr id="41" name="Rectangle 40"/>
          <p:cNvSpPr/>
          <p:nvPr/>
        </p:nvSpPr>
        <p:spPr bwMode="auto">
          <a:xfrm>
            <a:off x="643060" y="4514473"/>
            <a:ext cx="1555532" cy="1581527"/>
          </a:xfrm>
          <a:prstGeom prst="rect">
            <a:avLst/>
          </a:prstGeom>
          <a:solidFill>
            <a:schemeClr val="accent2">
              <a:lumMod val="7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dirty="0" err="1">
              <a:solidFill>
                <a:srgbClr val="FFFFFF"/>
              </a:solidFill>
              <a:latin typeface="+mn-lt"/>
            </a:endParaRPr>
          </a:p>
        </p:txBody>
      </p:sp>
      <p:sp>
        <p:nvSpPr>
          <p:cNvPr id="43" name="Rectangle 42"/>
          <p:cNvSpPr/>
          <p:nvPr/>
        </p:nvSpPr>
        <p:spPr>
          <a:xfrm>
            <a:off x="2268646" y="4514473"/>
            <a:ext cx="9303058" cy="1581527"/>
          </a:xfrm>
          <a:prstGeom prst="rect">
            <a:avLst/>
          </a:prstGeom>
          <a:solidFill>
            <a:schemeClr val="bg1">
              <a:lumMod val="85000"/>
              <a:alpha val="30000"/>
            </a:schemeClr>
          </a:solidFill>
          <a:ln w="9525">
            <a:solidFill>
              <a:schemeClr val="bg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2" name="TextBox 61"/>
          <p:cNvSpPr txBox="1"/>
          <p:nvPr/>
        </p:nvSpPr>
        <p:spPr>
          <a:xfrm>
            <a:off x="643060" y="5413335"/>
            <a:ext cx="1555532" cy="553994"/>
          </a:xfrm>
          <a:prstGeom prst="rect">
            <a:avLst/>
          </a:prstGeom>
          <a:noFill/>
        </p:spPr>
        <p:txBody>
          <a:bodyPr wrap="square" lIns="121917" tIns="60958" rIns="121917" bIns="60958" rtlCol="0">
            <a:spAutoFit/>
          </a:bodyPr>
          <a:lstStyle/>
          <a:p>
            <a:pPr algn="ctr"/>
            <a:r>
              <a:rPr lang="en-US" sz="1400" b="1" dirty="0">
                <a:solidFill>
                  <a:schemeClr val="bg1"/>
                </a:solidFill>
              </a:rPr>
              <a:t>LOYAL CUSTOMERS</a:t>
            </a:r>
          </a:p>
        </p:txBody>
      </p:sp>
      <p:sp>
        <p:nvSpPr>
          <p:cNvPr id="6" name="Freeform 5"/>
          <p:cNvSpPr>
            <a:spLocks noEditPoints="1"/>
          </p:cNvSpPr>
          <p:nvPr/>
        </p:nvSpPr>
        <p:spPr bwMode="auto">
          <a:xfrm>
            <a:off x="1171803" y="4814503"/>
            <a:ext cx="538853" cy="554352"/>
          </a:xfrm>
          <a:custGeom>
            <a:avLst/>
            <a:gdLst>
              <a:gd name="T0" fmla="*/ 75 w 285"/>
              <a:gd name="T1" fmla="*/ 69 h 295"/>
              <a:gd name="T2" fmla="*/ 51 w 285"/>
              <a:gd name="T3" fmla="*/ 59 h 295"/>
              <a:gd name="T4" fmla="*/ 210 w 285"/>
              <a:gd name="T5" fmla="*/ 69 h 295"/>
              <a:gd name="T6" fmla="*/ 189 w 285"/>
              <a:gd name="T7" fmla="*/ 28 h 295"/>
              <a:gd name="T8" fmla="*/ 134 w 285"/>
              <a:gd name="T9" fmla="*/ 80 h 295"/>
              <a:gd name="T10" fmla="*/ 92 w 285"/>
              <a:gd name="T11" fmla="*/ 74 h 295"/>
              <a:gd name="T12" fmla="*/ 193 w 285"/>
              <a:gd name="T13" fmla="*/ 74 h 295"/>
              <a:gd name="T14" fmla="*/ 151 w 285"/>
              <a:gd name="T15" fmla="*/ 80 h 295"/>
              <a:gd name="T16" fmla="*/ 70 w 285"/>
              <a:gd name="T17" fmla="*/ 87 h 295"/>
              <a:gd name="T18" fmla="*/ 18 w 285"/>
              <a:gd name="T19" fmla="*/ 138 h 295"/>
              <a:gd name="T20" fmla="*/ 134 w 285"/>
              <a:gd name="T21" fmla="*/ 138 h 295"/>
              <a:gd name="T22" fmla="*/ 87 w 285"/>
              <a:gd name="T23" fmla="*/ 92 h 295"/>
              <a:gd name="T24" fmla="*/ 134 w 285"/>
              <a:gd name="T25" fmla="*/ 138 h 295"/>
              <a:gd name="T26" fmla="*/ 198 w 285"/>
              <a:gd name="T27" fmla="*/ 92 h 295"/>
              <a:gd name="T28" fmla="*/ 151 w 285"/>
              <a:gd name="T29" fmla="*/ 138 h 295"/>
              <a:gd name="T30" fmla="*/ 267 w 285"/>
              <a:gd name="T31" fmla="*/ 138 h 295"/>
              <a:gd name="T32" fmla="*/ 215 w 285"/>
              <a:gd name="T33" fmla="*/ 87 h 295"/>
              <a:gd name="T34" fmla="*/ 267 w 285"/>
              <a:gd name="T35" fmla="*/ 138 h 295"/>
              <a:gd name="T36" fmla="*/ 86 w 285"/>
              <a:gd name="T37" fmla="*/ 202 h 295"/>
              <a:gd name="T38" fmla="*/ 134 w 285"/>
              <a:gd name="T39" fmla="*/ 156 h 295"/>
              <a:gd name="T40" fmla="*/ 151 w 285"/>
              <a:gd name="T41" fmla="*/ 195 h 295"/>
              <a:gd name="T42" fmla="*/ 205 w 285"/>
              <a:gd name="T43" fmla="*/ 156 h 295"/>
              <a:gd name="T44" fmla="*/ 151 w 285"/>
              <a:gd name="T45" fmla="*/ 195 h 295"/>
              <a:gd name="T46" fmla="*/ 39 w 285"/>
              <a:gd name="T47" fmla="*/ 220 h 295"/>
              <a:gd name="T48" fmla="*/ 63 w 285"/>
              <a:gd name="T49" fmla="*/ 156 h 295"/>
              <a:gd name="T50" fmla="*/ 216 w 285"/>
              <a:gd name="T51" fmla="*/ 206 h 295"/>
              <a:gd name="T52" fmla="*/ 267 w 285"/>
              <a:gd name="T53" fmla="*/ 156 h 295"/>
              <a:gd name="T54" fmla="*/ 216 w 285"/>
              <a:gd name="T55" fmla="*/ 206 h 295"/>
              <a:gd name="T56" fmla="*/ 96 w 285"/>
              <a:gd name="T57" fmla="*/ 267 h 295"/>
              <a:gd name="T58" fmla="*/ 50 w 285"/>
              <a:gd name="T59" fmla="*/ 235 h 295"/>
              <a:gd name="T60" fmla="*/ 189 w 285"/>
              <a:gd name="T61" fmla="*/ 267 h 295"/>
              <a:gd name="T62" fmla="*/ 211 w 285"/>
              <a:gd name="T63" fmla="*/ 224 h 295"/>
              <a:gd name="T64" fmla="*/ 134 w 285"/>
              <a:gd name="T65" fmla="*/ 275 h 295"/>
              <a:gd name="T66" fmla="*/ 91 w 285"/>
              <a:gd name="T67" fmla="*/ 219 h 295"/>
              <a:gd name="T68" fmla="*/ 194 w 285"/>
              <a:gd name="T69" fmla="*/ 219 h 295"/>
              <a:gd name="T70" fmla="*/ 151 w 285"/>
              <a:gd name="T71" fmla="*/ 275 h 295"/>
              <a:gd name="T72" fmla="*/ 136 w 285"/>
              <a:gd name="T73" fmla="*/ 294 h 295"/>
              <a:gd name="T74" fmla="*/ 26 w 285"/>
              <a:gd name="T75" fmla="*/ 232 h 295"/>
              <a:gd name="T76" fmla="*/ 0 w 285"/>
              <a:gd name="T77" fmla="*/ 147 h 295"/>
              <a:gd name="T78" fmla="*/ 27 w 285"/>
              <a:gd name="T79" fmla="*/ 62 h 295"/>
              <a:gd name="T80" fmla="*/ 136 w 285"/>
              <a:gd name="T81" fmla="*/ 1 h 295"/>
              <a:gd name="T82" fmla="*/ 137 w 285"/>
              <a:gd name="T83" fmla="*/ 1 h 295"/>
              <a:gd name="T84" fmla="*/ 148 w 285"/>
              <a:gd name="T85" fmla="*/ 1 h 295"/>
              <a:gd name="T86" fmla="*/ 150 w 285"/>
              <a:gd name="T87" fmla="*/ 1 h 295"/>
              <a:gd name="T88" fmla="*/ 259 w 285"/>
              <a:gd name="T89" fmla="*/ 62 h 295"/>
              <a:gd name="T90" fmla="*/ 285 w 285"/>
              <a:gd name="T91" fmla="*/ 147 h 295"/>
              <a:gd name="T92" fmla="*/ 259 w 285"/>
              <a:gd name="T93" fmla="*/ 232 h 295"/>
              <a:gd name="T94" fmla="*/ 150 w 285"/>
              <a:gd name="T95" fmla="*/ 29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295">
                <a:moveTo>
                  <a:pt x="51" y="59"/>
                </a:moveTo>
                <a:cubicBezTo>
                  <a:pt x="58" y="63"/>
                  <a:pt x="66" y="67"/>
                  <a:pt x="75" y="69"/>
                </a:cubicBezTo>
                <a:cubicBezTo>
                  <a:pt x="80" y="53"/>
                  <a:pt x="87" y="39"/>
                  <a:pt x="96" y="28"/>
                </a:cubicBezTo>
                <a:cubicBezTo>
                  <a:pt x="79" y="35"/>
                  <a:pt x="64" y="46"/>
                  <a:pt x="51" y="59"/>
                </a:cubicBezTo>
                <a:moveTo>
                  <a:pt x="189" y="28"/>
                </a:moveTo>
                <a:cubicBezTo>
                  <a:pt x="198" y="39"/>
                  <a:pt x="205" y="53"/>
                  <a:pt x="210" y="69"/>
                </a:cubicBezTo>
                <a:cubicBezTo>
                  <a:pt x="219" y="67"/>
                  <a:pt x="227" y="63"/>
                  <a:pt x="234" y="59"/>
                </a:cubicBezTo>
                <a:cubicBezTo>
                  <a:pt x="221" y="46"/>
                  <a:pt x="206" y="35"/>
                  <a:pt x="189" y="28"/>
                </a:cubicBezTo>
                <a:moveTo>
                  <a:pt x="92" y="74"/>
                </a:moveTo>
                <a:cubicBezTo>
                  <a:pt x="105" y="78"/>
                  <a:pt x="119" y="79"/>
                  <a:pt x="134" y="80"/>
                </a:cubicBezTo>
                <a:cubicBezTo>
                  <a:pt x="134" y="20"/>
                  <a:pt x="134" y="20"/>
                  <a:pt x="134" y="20"/>
                </a:cubicBezTo>
                <a:cubicBezTo>
                  <a:pt x="117" y="25"/>
                  <a:pt x="102" y="45"/>
                  <a:pt x="92" y="74"/>
                </a:cubicBezTo>
                <a:moveTo>
                  <a:pt x="151" y="80"/>
                </a:moveTo>
                <a:cubicBezTo>
                  <a:pt x="166" y="79"/>
                  <a:pt x="180" y="78"/>
                  <a:pt x="193" y="74"/>
                </a:cubicBezTo>
                <a:cubicBezTo>
                  <a:pt x="183" y="45"/>
                  <a:pt x="168" y="25"/>
                  <a:pt x="151" y="20"/>
                </a:cubicBezTo>
                <a:lnTo>
                  <a:pt x="151" y="80"/>
                </a:lnTo>
                <a:close/>
                <a:moveTo>
                  <a:pt x="63" y="138"/>
                </a:moveTo>
                <a:cubicBezTo>
                  <a:pt x="64" y="120"/>
                  <a:pt x="66" y="103"/>
                  <a:pt x="70" y="87"/>
                </a:cubicBezTo>
                <a:cubicBezTo>
                  <a:pt x="59" y="83"/>
                  <a:pt x="49" y="79"/>
                  <a:pt x="40" y="74"/>
                </a:cubicBezTo>
                <a:cubicBezTo>
                  <a:pt x="27" y="93"/>
                  <a:pt x="19" y="115"/>
                  <a:pt x="18" y="138"/>
                </a:cubicBezTo>
                <a:lnTo>
                  <a:pt x="63" y="138"/>
                </a:lnTo>
                <a:close/>
                <a:moveTo>
                  <a:pt x="134" y="138"/>
                </a:moveTo>
                <a:cubicBezTo>
                  <a:pt x="134" y="98"/>
                  <a:pt x="134" y="98"/>
                  <a:pt x="134" y="98"/>
                </a:cubicBezTo>
                <a:cubicBezTo>
                  <a:pt x="118" y="97"/>
                  <a:pt x="102" y="95"/>
                  <a:pt x="87" y="92"/>
                </a:cubicBezTo>
                <a:cubicBezTo>
                  <a:pt x="83" y="107"/>
                  <a:pt x="81" y="122"/>
                  <a:pt x="81" y="138"/>
                </a:cubicBezTo>
                <a:lnTo>
                  <a:pt x="134" y="138"/>
                </a:lnTo>
                <a:close/>
                <a:moveTo>
                  <a:pt x="205" y="138"/>
                </a:moveTo>
                <a:cubicBezTo>
                  <a:pt x="204" y="122"/>
                  <a:pt x="202" y="107"/>
                  <a:pt x="198" y="92"/>
                </a:cubicBezTo>
                <a:cubicBezTo>
                  <a:pt x="183" y="95"/>
                  <a:pt x="168" y="97"/>
                  <a:pt x="151" y="98"/>
                </a:cubicBezTo>
                <a:cubicBezTo>
                  <a:pt x="151" y="138"/>
                  <a:pt x="151" y="138"/>
                  <a:pt x="151" y="138"/>
                </a:cubicBezTo>
                <a:lnTo>
                  <a:pt x="205" y="138"/>
                </a:lnTo>
                <a:close/>
                <a:moveTo>
                  <a:pt x="267" y="138"/>
                </a:moveTo>
                <a:cubicBezTo>
                  <a:pt x="266" y="115"/>
                  <a:pt x="258" y="93"/>
                  <a:pt x="245" y="74"/>
                </a:cubicBezTo>
                <a:cubicBezTo>
                  <a:pt x="236" y="79"/>
                  <a:pt x="226" y="83"/>
                  <a:pt x="215" y="87"/>
                </a:cubicBezTo>
                <a:cubicBezTo>
                  <a:pt x="219" y="103"/>
                  <a:pt x="221" y="120"/>
                  <a:pt x="222" y="138"/>
                </a:cubicBezTo>
                <a:lnTo>
                  <a:pt x="267" y="138"/>
                </a:lnTo>
                <a:close/>
                <a:moveTo>
                  <a:pt x="81" y="156"/>
                </a:moveTo>
                <a:cubicBezTo>
                  <a:pt x="81" y="172"/>
                  <a:pt x="83" y="187"/>
                  <a:pt x="86" y="202"/>
                </a:cubicBezTo>
                <a:cubicBezTo>
                  <a:pt x="101" y="198"/>
                  <a:pt x="117" y="196"/>
                  <a:pt x="134" y="195"/>
                </a:cubicBezTo>
                <a:cubicBezTo>
                  <a:pt x="134" y="156"/>
                  <a:pt x="134" y="156"/>
                  <a:pt x="134" y="156"/>
                </a:cubicBezTo>
                <a:lnTo>
                  <a:pt x="81" y="156"/>
                </a:lnTo>
                <a:close/>
                <a:moveTo>
                  <a:pt x="151" y="195"/>
                </a:moveTo>
                <a:cubicBezTo>
                  <a:pt x="168" y="196"/>
                  <a:pt x="184" y="198"/>
                  <a:pt x="199" y="202"/>
                </a:cubicBezTo>
                <a:cubicBezTo>
                  <a:pt x="202" y="187"/>
                  <a:pt x="204" y="172"/>
                  <a:pt x="205" y="156"/>
                </a:cubicBezTo>
                <a:cubicBezTo>
                  <a:pt x="151" y="156"/>
                  <a:pt x="151" y="156"/>
                  <a:pt x="151" y="156"/>
                </a:cubicBezTo>
                <a:lnTo>
                  <a:pt x="151" y="195"/>
                </a:lnTo>
                <a:close/>
                <a:moveTo>
                  <a:pt x="18" y="156"/>
                </a:moveTo>
                <a:cubicBezTo>
                  <a:pt x="19" y="179"/>
                  <a:pt x="27" y="201"/>
                  <a:pt x="39" y="220"/>
                </a:cubicBezTo>
                <a:cubicBezTo>
                  <a:pt x="48" y="215"/>
                  <a:pt x="58" y="210"/>
                  <a:pt x="70" y="206"/>
                </a:cubicBezTo>
                <a:cubicBezTo>
                  <a:pt x="66" y="191"/>
                  <a:pt x="64" y="174"/>
                  <a:pt x="63" y="156"/>
                </a:cubicBezTo>
                <a:lnTo>
                  <a:pt x="18" y="156"/>
                </a:lnTo>
                <a:close/>
                <a:moveTo>
                  <a:pt x="216" y="206"/>
                </a:moveTo>
                <a:cubicBezTo>
                  <a:pt x="227" y="210"/>
                  <a:pt x="237" y="215"/>
                  <a:pt x="246" y="220"/>
                </a:cubicBezTo>
                <a:cubicBezTo>
                  <a:pt x="259" y="201"/>
                  <a:pt x="266" y="179"/>
                  <a:pt x="267" y="156"/>
                </a:cubicBezTo>
                <a:cubicBezTo>
                  <a:pt x="222" y="156"/>
                  <a:pt x="222" y="156"/>
                  <a:pt x="222" y="156"/>
                </a:cubicBezTo>
                <a:cubicBezTo>
                  <a:pt x="221" y="174"/>
                  <a:pt x="219" y="191"/>
                  <a:pt x="216" y="206"/>
                </a:cubicBezTo>
                <a:moveTo>
                  <a:pt x="50" y="235"/>
                </a:moveTo>
                <a:cubicBezTo>
                  <a:pt x="63" y="249"/>
                  <a:pt x="79" y="260"/>
                  <a:pt x="96" y="267"/>
                </a:cubicBezTo>
                <a:cubicBezTo>
                  <a:pt x="87" y="256"/>
                  <a:pt x="80" y="241"/>
                  <a:pt x="74" y="224"/>
                </a:cubicBezTo>
                <a:cubicBezTo>
                  <a:pt x="66" y="227"/>
                  <a:pt x="57" y="230"/>
                  <a:pt x="50" y="235"/>
                </a:cubicBezTo>
                <a:moveTo>
                  <a:pt x="211" y="224"/>
                </a:moveTo>
                <a:cubicBezTo>
                  <a:pt x="205" y="241"/>
                  <a:pt x="198" y="256"/>
                  <a:pt x="189" y="267"/>
                </a:cubicBezTo>
                <a:cubicBezTo>
                  <a:pt x="207" y="260"/>
                  <a:pt x="222" y="249"/>
                  <a:pt x="235" y="235"/>
                </a:cubicBezTo>
                <a:cubicBezTo>
                  <a:pt x="228" y="230"/>
                  <a:pt x="220" y="227"/>
                  <a:pt x="211" y="224"/>
                </a:cubicBezTo>
                <a:moveTo>
                  <a:pt x="91" y="219"/>
                </a:moveTo>
                <a:cubicBezTo>
                  <a:pt x="101" y="249"/>
                  <a:pt x="117" y="270"/>
                  <a:pt x="134" y="275"/>
                </a:cubicBezTo>
                <a:cubicBezTo>
                  <a:pt x="134" y="213"/>
                  <a:pt x="134" y="213"/>
                  <a:pt x="134" y="213"/>
                </a:cubicBezTo>
                <a:cubicBezTo>
                  <a:pt x="119" y="214"/>
                  <a:pt x="105" y="216"/>
                  <a:pt x="91" y="219"/>
                </a:cubicBezTo>
                <a:moveTo>
                  <a:pt x="151" y="275"/>
                </a:moveTo>
                <a:cubicBezTo>
                  <a:pt x="168" y="270"/>
                  <a:pt x="184" y="249"/>
                  <a:pt x="194" y="219"/>
                </a:cubicBezTo>
                <a:cubicBezTo>
                  <a:pt x="180" y="216"/>
                  <a:pt x="166" y="214"/>
                  <a:pt x="151" y="213"/>
                </a:cubicBezTo>
                <a:lnTo>
                  <a:pt x="151" y="275"/>
                </a:lnTo>
                <a:close/>
                <a:moveTo>
                  <a:pt x="143" y="295"/>
                </a:moveTo>
                <a:cubicBezTo>
                  <a:pt x="140" y="295"/>
                  <a:pt x="138" y="294"/>
                  <a:pt x="136" y="294"/>
                </a:cubicBezTo>
                <a:cubicBezTo>
                  <a:pt x="97" y="292"/>
                  <a:pt x="60" y="274"/>
                  <a:pt x="35" y="243"/>
                </a:cubicBezTo>
                <a:cubicBezTo>
                  <a:pt x="31" y="240"/>
                  <a:pt x="29" y="236"/>
                  <a:pt x="26" y="232"/>
                </a:cubicBezTo>
                <a:cubicBezTo>
                  <a:pt x="10" y="209"/>
                  <a:pt x="2" y="182"/>
                  <a:pt x="0" y="155"/>
                </a:cubicBezTo>
                <a:cubicBezTo>
                  <a:pt x="0" y="152"/>
                  <a:pt x="0" y="150"/>
                  <a:pt x="0" y="147"/>
                </a:cubicBezTo>
                <a:cubicBezTo>
                  <a:pt x="0" y="145"/>
                  <a:pt x="0" y="143"/>
                  <a:pt x="0" y="140"/>
                </a:cubicBezTo>
                <a:cubicBezTo>
                  <a:pt x="2" y="112"/>
                  <a:pt x="11" y="85"/>
                  <a:pt x="27" y="62"/>
                </a:cubicBezTo>
                <a:cubicBezTo>
                  <a:pt x="29" y="58"/>
                  <a:pt x="32" y="54"/>
                  <a:pt x="35" y="51"/>
                </a:cubicBezTo>
                <a:cubicBezTo>
                  <a:pt x="61" y="20"/>
                  <a:pt x="97" y="3"/>
                  <a:pt x="136" y="1"/>
                </a:cubicBezTo>
                <a:cubicBezTo>
                  <a:pt x="137" y="0"/>
                  <a:pt x="137" y="0"/>
                  <a:pt x="137" y="0"/>
                </a:cubicBezTo>
                <a:cubicBezTo>
                  <a:pt x="137" y="1"/>
                  <a:pt x="137" y="1"/>
                  <a:pt x="137" y="1"/>
                </a:cubicBezTo>
                <a:cubicBezTo>
                  <a:pt x="139" y="0"/>
                  <a:pt x="141" y="0"/>
                  <a:pt x="143" y="0"/>
                </a:cubicBezTo>
                <a:cubicBezTo>
                  <a:pt x="144" y="0"/>
                  <a:pt x="146" y="0"/>
                  <a:pt x="148" y="1"/>
                </a:cubicBezTo>
                <a:cubicBezTo>
                  <a:pt x="148" y="0"/>
                  <a:pt x="148" y="0"/>
                  <a:pt x="148" y="0"/>
                </a:cubicBezTo>
                <a:cubicBezTo>
                  <a:pt x="150" y="1"/>
                  <a:pt x="150" y="1"/>
                  <a:pt x="150" y="1"/>
                </a:cubicBezTo>
                <a:cubicBezTo>
                  <a:pt x="188" y="3"/>
                  <a:pt x="224" y="20"/>
                  <a:pt x="250" y="51"/>
                </a:cubicBezTo>
                <a:cubicBezTo>
                  <a:pt x="253" y="54"/>
                  <a:pt x="256" y="58"/>
                  <a:pt x="259" y="62"/>
                </a:cubicBezTo>
                <a:cubicBezTo>
                  <a:pt x="275" y="85"/>
                  <a:pt x="284" y="112"/>
                  <a:pt x="285" y="140"/>
                </a:cubicBezTo>
                <a:cubicBezTo>
                  <a:pt x="285" y="143"/>
                  <a:pt x="285" y="145"/>
                  <a:pt x="285" y="147"/>
                </a:cubicBezTo>
                <a:cubicBezTo>
                  <a:pt x="285" y="150"/>
                  <a:pt x="285" y="152"/>
                  <a:pt x="285" y="155"/>
                </a:cubicBezTo>
                <a:cubicBezTo>
                  <a:pt x="284" y="182"/>
                  <a:pt x="275" y="209"/>
                  <a:pt x="259" y="232"/>
                </a:cubicBezTo>
                <a:cubicBezTo>
                  <a:pt x="257" y="236"/>
                  <a:pt x="254" y="240"/>
                  <a:pt x="251" y="243"/>
                </a:cubicBezTo>
                <a:cubicBezTo>
                  <a:pt x="225" y="274"/>
                  <a:pt x="188" y="292"/>
                  <a:pt x="150" y="294"/>
                </a:cubicBezTo>
                <a:cubicBezTo>
                  <a:pt x="147" y="294"/>
                  <a:pt x="145" y="295"/>
                  <a:pt x="143" y="29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
          <p:cNvSpPr/>
          <p:nvPr/>
        </p:nvSpPr>
        <p:spPr bwMode="auto">
          <a:xfrm>
            <a:off x="652168" y="1186038"/>
            <a:ext cx="1555532" cy="1581527"/>
          </a:xfrm>
          <a:prstGeom prst="rect">
            <a:avLst/>
          </a:prstGeom>
          <a:solidFill>
            <a:schemeClr val="tx1">
              <a:lumMod val="50000"/>
              <a:lumOff val="50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dirty="0" err="1">
              <a:solidFill>
                <a:srgbClr val="FFFFFF"/>
              </a:solidFill>
              <a:latin typeface="+mn-lt"/>
            </a:endParaRPr>
          </a:p>
        </p:txBody>
      </p:sp>
      <p:sp>
        <p:nvSpPr>
          <p:cNvPr id="83" name="Rectangle 82"/>
          <p:cNvSpPr/>
          <p:nvPr/>
        </p:nvSpPr>
        <p:spPr>
          <a:xfrm>
            <a:off x="2277754" y="1186038"/>
            <a:ext cx="9303058" cy="1581527"/>
          </a:xfrm>
          <a:prstGeom prst="rect">
            <a:avLst/>
          </a:prstGeom>
          <a:solidFill>
            <a:schemeClr val="bg1">
              <a:lumMod val="85000"/>
              <a:alpha val="30000"/>
            </a:schemeClr>
          </a:solidFill>
          <a:ln w="9525">
            <a:solidFill>
              <a:schemeClr val="bg1">
                <a:lumMod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2" name="TextBox 91"/>
          <p:cNvSpPr txBox="1"/>
          <p:nvPr/>
        </p:nvSpPr>
        <p:spPr>
          <a:xfrm>
            <a:off x="652168" y="2073317"/>
            <a:ext cx="1543300" cy="553994"/>
          </a:xfrm>
          <a:prstGeom prst="rect">
            <a:avLst/>
          </a:prstGeom>
          <a:noFill/>
        </p:spPr>
        <p:txBody>
          <a:bodyPr wrap="square" lIns="121917" tIns="60958" rIns="121917" bIns="60958" rtlCol="0">
            <a:spAutoFit/>
          </a:bodyPr>
          <a:lstStyle/>
          <a:p>
            <a:pPr algn="ctr"/>
            <a:r>
              <a:rPr lang="en-US" sz="1400" b="1" dirty="0">
                <a:solidFill>
                  <a:schemeClr val="bg1"/>
                </a:solidFill>
              </a:rPr>
              <a:t>TRUST &amp; INNOVATION</a:t>
            </a:r>
          </a:p>
        </p:txBody>
      </p:sp>
      <p:grpSp>
        <p:nvGrpSpPr>
          <p:cNvPr id="98" name="Group 97"/>
          <p:cNvGrpSpPr/>
          <p:nvPr/>
        </p:nvGrpSpPr>
        <p:grpSpPr>
          <a:xfrm>
            <a:off x="1094064" y="1392053"/>
            <a:ext cx="679492" cy="623017"/>
            <a:chOff x="-1722438" y="2781300"/>
            <a:chExt cx="1158875" cy="1171576"/>
          </a:xfrm>
          <a:solidFill>
            <a:schemeClr val="bg1"/>
          </a:solidFill>
        </p:grpSpPr>
        <p:sp>
          <p:nvSpPr>
            <p:cNvPr id="99" name="Freeform 10"/>
            <p:cNvSpPr>
              <a:spLocks noEditPoints="1"/>
            </p:cNvSpPr>
            <p:nvPr/>
          </p:nvSpPr>
          <p:spPr bwMode="auto">
            <a:xfrm>
              <a:off x="-1458913" y="3087688"/>
              <a:ext cx="596900" cy="865188"/>
            </a:xfrm>
            <a:custGeom>
              <a:avLst/>
              <a:gdLst>
                <a:gd name="T0" fmla="*/ 246 w 246"/>
                <a:gd name="T1" fmla="*/ 107 h 358"/>
                <a:gd name="T2" fmla="*/ 125 w 246"/>
                <a:gd name="T3" fmla="*/ 0 h 358"/>
                <a:gd name="T4" fmla="*/ 122 w 246"/>
                <a:gd name="T5" fmla="*/ 0 h 358"/>
                <a:gd name="T6" fmla="*/ 0 w 246"/>
                <a:gd name="T7" fmla="*/ 107 h 358"/>
                <a:gd name="T8" fmla="*/ 65 w 246"/>
                <a:gd name="T9" fmla="*/ 282 h 358"/>
                <a:gd name="T10" fmla="*/ 65 w 246"/>
                <a:gd name="T11" fmla="*/ 320 h 358"/>
                <a:gd name="T12" fmla="*/ 123 w 246"/>
                <a:gd name="T13" fmla="*/ 358 h 358"/>
                <a:gd name="T14" fmla="*/ 156 w 246"/>
                <a:gd name="T15" fmla="*/ 344 h 358"/>
                <a:gd name="T16" fmla="*/ 182 w 246"/>
                <a:gd name="T17" fmla="*/ 278 h 358"/>
                <a:gd name="T18" fmla="*/ 182 w 246"/>
                <a:gd name="T19" fmla="*/ 265 h 358"/>
                <a:gd name="T20" fmla="*/ 124 w 246"/>
                <a:gd name="T21" fmla="*/ 18 h 358"/>
                <a:gd name="T22" fmla="*/ 126 w 246"/>
                <a:gd name="T23" fmla="*/ 18 h 358"/>
                <a:gd name="T24" fmla="*/ 166 w 246"/>
                <a:gd name="T25" fmla="*/ 264 h 358"/>
                <a:gd name="T26" fmla="*/ 160 w 246"/>
                <a:gd name="T27" fmla="*/ 170 h 358"/>
                <a:gd name="T28" fmla="*/ 172 w 246"/>
                <a:gd name="T29" fmla="*/ 137 h 358"/>
                <a:gd name="T30" fmla="*/ 129 w 246"/>
                <a:gd name="T31" fmla="*/ 147 h 358"/>
                <a:gd name="T32" fmla="*/ 141 w 246"/>
                <a:gd name="T33" fmla="*/ 115 h 358"/>
                <a:gd name="T34" fmla="*/ 106 w 246"/>
                <a:gd name="T35" fmla="*/ 115 h 358"/>
                <a:gd name="T36" fmla="*/ 117 w 246"/>
                <a:gd name="T37" fmla="*/ 147 h 358"/>
                <a:gd name="T38" fmla="*/ 75 w 246"/>
                <a:gd name="T39" fmla="*/ 137 h 358"/>
                <a:gd name="T40" fmla="*/ 87 w 246"/>
                <a:gd name="T41" fmla="*/ 170 h 358"/>
                <a:gd name="T42" fmla="*/ 82 w 246"/>
                <a:gd name="T43" fmla="*/ 264 h 358"/>
                <a:gd name="T44" fmla="*/ 110 w 246"/>
                <a:gd name="T45" fmla="*/ 264 h 358"/>
                <a:gd name="T46" fmla="*/ 123 w 246"/>
                <a:gd name="T47" fmla="*/ 152 h 358"/>
                <a:gd name="T48" fmla="*/ 137 w 246"/>
                <a:gd name="T49" fmla="*/ 264 h 358"/>
                <a:gd name="T50" fmla="*/ 117 w 246"/>
                <a:gd name="T51" fmla="*/ 136 h 358"/>
                <a:gd name="T52" fmla="*/ 123 w 246"/>
                <a:gd name="T53" fmla="*/ 117 h 358"/>
                <a:gd name="T54" fmla="*/ 129 w 246"/>
                <a:gd name="T55" fmla="*/ 135 h 358"/>
                <a:gd name="T56" fmla="*/ 117 w 246"/>
                <a:gd name="T57" fmla="*/ 136 h 358"/>
                <a:gd name="T58" fmla="*/ 172 w 246"/>
                <a:gd name="T59" fmla="*/ 145 h 358"/>
                <a:gd name="T60" fmla="*/ 161 w 246"/>
                <a:gd name="T61" fmla="*/ 160 h 358"/>
                <a:gd name="T62" fmla="*/ 69 w 246"/>
                <a:gd name="T63" fmla="*/ 150 h 358"/>
                <a:gd name="T64" fmla="*/ 86 w 246"/>
                <a:gd name="T65" fmla="*/ 160 h 358"/>
                <a:gd name="T66" fmla="*/ 128 w 246"/>
                <a:gd name="T67" fmla="*/ 342 h 358"/>
                <a:gd name="T68" fmla="*/ 118 w 246"/>
                <a:gd name="T69" fmla="*/ 342 h 358"/>
                <a:gd name="T70" fmla="*/ 149 w 246"/>
                <a:gd name="T71" fmla="*/ 329 h 358"/>
                <a:gd name="T72" fmla="*/ 163 w 246"/>
                <a:gd name="T73" fmla="*/ 316 h 358"/>
                <a:gd name="T74" fmla="*/ 84 w 246"/>
                <a:gd name="T75" fmla="*/ 305 h 358"/>
                <a:gd name="T76" fmla="*/ 163 w 246"/>
                <a:gd name="T77" fmla="*/ 316 h 358"/>
                <a:gd name="T78" fmla="*/ 84 w 246"/>
                <a:gd name="T79" fmla="*/ 293 h 358"/>
                <a:gd name="T80" fmla="*/ 163 w 246"/>
                <a:gd name="T81" fmla="*/ 28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358">
                  <a:moveTo>
                    <a:pt x="182" y="265"/>
                  </a:moveTo>
                  <a:cubicBezTo>
                    <a:pt x="182" y="228"/>
                    <a:pt x="246" y="184"/>
                    <a:pt x="246" y="107"/>
                  </a:cubicBezTo>
                  <a:cubicBezTo>
                    <a:pt x="246" y="48"/>
                    <a:pt x="192" y="1"/>
                    <a:pt x="125" y="0"/>
                  </a:cubicBezTo>
                  <a:cubicBezTo>
                    <a:pt x="125" y="0"/>
                    <a:pt x="125" y="0"/>
                    <a:pt x="125" y="0"/>
                  </a:cubicBezTo>
                  <a:cubicBezTo>
                    <a:pt x="124" y="0"/>
                    <a:pt x="124" y="0"/>
                    <a:pt x="123" y="0"/>
                  </a:cubicBezTo>
                  <a:cubicBezTo>
                    <a:pt x="123" y="0"/>
                    <a:pt x="122" y="0"/>
                    <a:pt x="122" y="0"/>
                  </a:cubicBezTo>
                  <a:cubicBezTo>
                    <a:pt x="122" y="0"/>
                    <a:pt x="122" y="0"/>
                    <a:pt x="122" y="0"/>
                  </a:cubicBezTo>
                  <a:cubicBezTo>
                    <a:pt x="54" y="1"/>
                    <a:pt x="0" y="48"/>
                    <a:pt x="0" y="107"/>
                  </a:cubicBezTo>
                  <a:cubicBezTo>
                    <a:pt x="0" y="184"/>
                    <a:pt x="65" y="228"/>
                    <a:pt x="65" y="265"/>
                  </a:cubicBezTo>
                  <a:cubicBezTo>
                    <a:pt x="64" y="265"/>
                    <a:pt x="65" y="282"/>
                    <a:pt x="65" y="282"/>
                  </a:cubicBezTo>
                  <a:cubicBezTo>
                    <a:pt x="65" y="282"/>
                    <a:pt x="65" y="282"/>
                    <a:pt x="65" y="282"/>
                  </a:cubicBezTo>
                  <a:cubicBezTo>
                    <a:pt x="65" y="320"/>
                    <a:pt x="65" y="320"/>
                    <a:pt x="65" y="320"/>
                  </a:cubicBezTo>
                  <a:cubicBezTo>
                    <a:pt x="65" y="320"/>
                    <a:pt x="77" y="333"/>
                    <a:pt x="90" y="344"/>
                  </a:cubicBezTo>
                  <a:cubicBezTo>
                    <a:pt x="103" y="354"/>
                    <a:pt x="114" y="358"/>
                    <a:pt x="123" y="358"/>
                  </a:cubicBezTo>
                  <a:cubicBezTo>
                    <a:pt x="123" y="358"/>
                    <a:pt x="123" y="358"/>
                    <a:pt x="123" y="358"/>
                  </a:cubicBezTo>
                  <a:cubicBezTo>
                    <a:pt x="132" y="358"/>
                    <a:pt x="143" y="354"/>
                    <a:pt x="156" y="344"/>
                  </a:cubicBezTo>
                  <a:cubicBezTo>
                    <a:pt x="169" y="333"/>
                    <a:pt x="182" y="320"/>
                    <a:pt x="182" y="320"/>
                  </a:cubicBezTo>
                  <a:cubicBezTo>
                    <a:pt x="182" y="278"/>
                    <a:pt x="182" y="278"/>
                    <a:pt x="182" y="278"/>
                  </a:cubicBezTo>
                  <a:cubicBezTo>
                    <a:pt x="182" y="278"/>
                    <a:pt x="182" y="278"/>
                    <a:pt x="182" y="278"/>
                  </a:cubicBezTo>
                  <a:cubicBezTo>
                    <a:pt x="182" y="273"/>
                    <a:pt x="182" y="265"/>
                    <a:pt x="182" y="265"/>
                  </a:cubicBezTo>
                  <a:close/>
                  <a:moveTo>
                    <a:pt x="21" y="106"/>
                  </a:moveTo>
                  <a:cubicBezTo>
                    <a:pt x="21" y="32"/>
                    <a:pt x="98" y="18"/>
                    <a:pt x="124" y="18"/>
                  </a:cubicBezTo>
                  <a:cubicBezTo>
                    <a:pt x="124" y="18"/>
                    <a:pt x="124" y="18"/>
                    <a:pt x="125" y="18"/>
                  </a:cubicBezTo>
                  <a:cubicBezTo>
                    <a:pt x="125" y="18"/>
                    <a:pt x="125" y="18"/>
                    <a:pt x="126" y="18"/>
                  </a:cubicBezTo>
                  <a:cubicBezTo>
                    <a:pt x="151" y="18"/>
                    <a:pt x="229" y="32"/>
                    <a:pt x="229" y="106"/>
                  </a:cubicBezTo>
                  <a:cubicBezTo>
                    <a:pt x="229" y="181"/>
                    <a:pt x="166" y="212"/>
                    <a:pt x="166" y="264"/>
                  </a:cubicBezTo>
                  <a:cubicBezTo>
                    <a:pt x="141" y="264"/>
                    <a:pt x="141" y="264"/>
                    <a:pt x="141" y="264"/>
                  </a:cubicBezTo>
                  <a:cubicBezTo>
                    <a:pt x="160" y="170"/>
                    <a:pt x="160" y="170"/>
                    <a:pt x="160" y="170"/>
                  </a:cubicBezTo>
                  <a:cubicBezTo>
                    <a:pt x="172" y="169"/>
                    <a:pt x="185" y="163"/>
                    <a:pt x="185" y="150"/>
                  </a:cubicBezTo>
                  <a:cubicBezTo>
                    <a:pt x="185" y="145"/>
                    <a:pt x="182" y="137"/>
                    <a:pt x="172" y="137"/>
                  </a:cubicBezTo>
                  <a:cubicBezTo>
                    <a:pt x="159" y="137"/>
                    <a:pt x="154" y="150"/>
                    <a:pt x="153" y="159"/>
                  </a:cubicBezTo>
                  <a:cubicBezTo>
                    <a:pt x="147" y="158"/>
                    <a:pt x="138" y="154"/>
                    <a:pt x="129" y="147"/>
                  </a:cubicBezTo>
                  <a:cubicBezTo>
                    <a:pt x="132" y="145"/>
                    <a:pt x="135" y="143"/>
                    <a:pt x="137" y="140"/>
                  </a:cubicBezTo>
                  <a:cubicBezTo>
                    <a:pt x="145" y="131"/>
                    <a:pt x="143" y="119"/>
                    <a:pt x="141" y="115"/>
                  </a:cubicBezTo>
                  <a:cubicBezTo>
                    <a:pt x="137" y="109"/>
                    <a:pt x="130" y="105"/>
                    <a:pt x="123" y="105"/>
                  </a:cubicBezTo>
                  <a:cubicBezTo>
                    <a:pt x="117" y="105"/>
                    <a:pt x="109" y="109"/>
                    <a:pt x="106" y="115"/>
                  </a:cubicBezTo>
                  <a:cubicBezTo>
                    <a:pt x="104" y="119"/>
                    <a:pt x="102" y="131"/>
                    <a:pt x="110" y="141"/>
                  </a:cubicBezTo>
                  <a:cubicBezTo>
                    <a:pt x="112" y="143"/>
                    <a:pt x="115" y="145"/>
                    <a:pt x="117" y="147"/>
                  </a:cubicBezTo>
                  <a:cubicBezTo>
                    <a:pt x="109" y="154"/>
                    <a:pt x="100" y="158"/>
                    <a:pt x="94" y="159"/>
                  </a:cubicBezTo>
                  <a:cubicBezTo>
                    <a:pt x="92" y="150"/>
                    <a:pt x="87" y="137"/>
                    <a:pt x="75" y="137"/>
                  </a:cubicBezTo>
                  <a:cubicBezTo>
                    <a:pt x="65" y="137"/>
                    <a:pt x="61" y="145"/>
                    <a:pt x="61" y="150"/>
                  </a:cubicBezTo>
                  <a:cubicBezTo>
                    <a:pt x="61" y="163"/>
                    <a:pt x="74" y="169"/>
                    <a:pt x="87" y="170"/>
                  </a:cubicBezTo>
                  <a:cubicBezTo>
                    <a:pt x="105" y="264"/>
                    <a:pt x="105" y="264"/>
                    <a:pt x="105" y="264"/>
                  </a:cubicBezTo>
                  <a:cubicBezTo>
                    <a:pt x="82" y="264"/>
                    <a:pt x="82" y="264"/>
                    <a:pt x="82" y="264"/>
                  </a:cubicBezTo>
                  <a:cubicBezTo>
                    <a:pt x="82" y="219"/>
                    <a:pt x="21" y="185"/>
                    <a:pt x="21" y="106"/>
                  </a:cubicBezTo>
                  <a:close/>
                  <a:moveTo>
                    <a:pt x="110" y="264"/>
                  </a:moveTo>
                  <a:cubicBezTo>
                    <a:pt x="95" y="169"/>
                    <a:pt x="95" y="169"/>
                    <a:pt x="95" y="169"/>
                  </a:cubicBezTo>
                  <a:cubicBezTo>
                    <a:pt x="103" y="167"/>
                    <a:pt x="113" y="161"/>
                    <a:pt x="123" y="152"/>
                  </a:cubicBezTo>
                  <a:cubicBezTo>
                    <a:pt x="133" y="161"/>
                    <a:pt x="144" y="167"/>
                    <a:pt x="152" y="169"/>
                  </a:cubicBezTo>
                  <a:cubicBezTo>
                    <a:pt x="137" y="264"/>
                    <a:pt x="137" y="264"/>
                    <a:pt x="137" y="264"/>
                  </a:cubicBezTo>
                  <a:lnTo>
                    <a:pt x="110" y="264"/>
                  </a:lnTo>
                  <a:close/>
                  <a:moveTo>
                    <a:pt x="117" y="136"/>
                  </a:moveTo>
                  <a:cubicBezTo>
                    <a:pt x="114" y="131"/>
                    <a:pt x="113" y="126"/>
                    <a:pt x="115" y="123"/>
                  </a:cubicBezTo>
                  <a:cubicBezTo>
                    <a:pt x="117" y="119"/>
                    <a:pt x="121" y="117"/>
                    <a:pt x="123" y="117"/>
                  </a:cubicBezTo>
                  <a:cubicBezTo>
                    <a:pt x="126" y="117"/>
                    <a:pt x="130" y="119"/>
                    <a:pt x="132" y="123"/>
                  </a:cubicBezTo>
                  <a:cubicBezTo>
                    <a:pt x="134" y="126"/>
                    <a:pt x="133" y="131"/>
                    <a:pt x="129" y="135"/>
                  </a:cubicBezTo>
                  <a:cubicBezTo>
                    <a:pt x="128" y="138"/>
                    <a:pt x="125" y="140"/>
                    <a:pt x="123" y="142"/>
                  </a:cubicBezTo>
                  <a:cubicBezTo>
                    <a:pt x="121" y="140"/>
                    <a:pt x="119" y="138"/>
                    <a:pt x="117" y="136"/>
                  </a:cubicBezTo>
                  <a:close/>
                  <a:moveTo>
                    <a:pt x="161" y="160"/>
                  </a:moveTo>
                  <a:cubicBezTo>
                    <a:pt x="162" y="155"/>
                    <a:pt x="164" y="145"/>
                    <a:pt x="172" y="145"/>
                  </a:cubicBezTo>
                  <a:cubicBezTo>
                    <a:pt x="177" y="145"/>
                    <a:pt x="177" y="149"/>
                    <a:pt x="177" y="150"/>
                  </a:cubicBezTo>
                  <a:cubicBezTo>
                    <a:pt x="177" y="158"/>
                    <a:pt x="166" y="160"/>
                    <a:pt x="161" y="160"/>
                  </a:cubicBezTo>
                  <a:close/>
                  <a:moveTo>
                    <a:pt x="86" y="160"/>
                  </a:moveTo>
                  <a:cubicBezTo>
                    <a:pt x="80" y="160"/>
                    <a:pt x="69" y="158"/>
                    <a:pt x="69" y="150"/>
                  </a:cubicBezTo>
                  <a:cubicBezTo>
                    <a:pt x="69" y="149"/>
                    <a:pt x="70" y="145"/>
                    <a:pt x="75" y="145"/>
                  </a:cubicBezTo>
                  <a:cubicBezTo>
                    <a:pt x="82" y="145"/>
                    <a:pt x="85" y="155"/>
                    <a:pt x="86" y="160"/>
                  </a:cubicBezTo>
                  <a:close/>
                  <a:moveTo>
                    <a:pt x="128" y="342"/>
                  </a:moveTo>
                  <a:cubicBezTo>
                    <a:pt x="128" y="342"/>
                    <a:pt x="128" y="342"/>
                    <a:pt x="128" y="342"/>
                  </a:cubicBezTo>
                  <a:cubicBezTo>
                    <a:pt x="128" y="342"/>
                    <a:pt x="118" y="342"/>
                    <a:pt x="118" y="342"/>
                  </a:cubicBezTo>
                  <a:cubicBezTo>
                    <a:pt x="118" y="342"/>
                    <a:pt x="118" y="342"/>
                    <a:pt x="118" y="342"/>
                  </a:cubicBezTo>
                  <a:cubicBezTo>
                    <a:pt x="110" y="341"/>
                    <a:pt x="97" y="329"/>
                    <a:pt x="97" y="329"/>
                  </a:cubicBezTo>
                  <a:cubicBezTo>
                    <a:pt x="97" y="329"/>
                    <a:pt x="149" y="329"/>
                    <a:pt x="149" y="329"/>
                  </a:cubicBezTo>
                  <a:cubicBezTo>
                    <a:pt x="149" y="329"/>
                    <a:pt x="136" y="341"/>
                    <a:pt x="128" y="342"/>
                  </a:cubicBezTo>
                  <a:close/>
                  <a:moveTo>
                    <a:pt x="163" y="316"/>
                  </a:moveTo>
                  <a:cubicBezTo>
                    <a:pt x="84" y="316"/>
                    <a:pt x="84" y="316"/>
                    <a:pt x="84" y="316"/>
                  </a:cubicBezTo>
                  <a:cubicBezTo>
                    <a:pt x="84" y="305"/>
                    <a:pt x="84" y="305"/>
                    <a:pt x="84" y="305"/>
                  </a:cubicBezTo>
                  <a:cubicBezTo>
                    <a:pt x="163" y="305"/>
                    <a:pt x="163" y="305"/>
                    <a:pt x="163" y="305"/>
                  </a:cubicBezTo>
                  <a:lnTo>
                    <a:pt x="163" y="316"/>
                  </a:lnTo>
                  <a:close/>
                  <a:moveTo>
                    <a:pt x="163" y="293"/>
                  </a:moveTo>
                  <a:cubicBezTo>
                    <a:pt x="84" y="293"/>
                    <a:pt x="84" y="293"/>
                    <a:pt x="84" y="293"/>
                  </a:cubicBezTo>
                  <a:cubicBezTo>
                    <a:pt x="84" y="281"/>
                    <a:pt x="84" y="281"/>
                    <a:pt x="84" y="281"/>
                  </a:cubicBezTo>
                  <a:cubicBezTo>
                    <a:pt x="163" y="281"/>
                    <a:pt x="163" y="281"/>
                    <a:pt x="163" y="281"/>
                  </a:cubicBezTo>
                  <a:lnTo>
                    <a:pt x="163" y="2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1"/>
            <p:cNvSpPr>
              <a:spLocks/>
            </p:cNvSpPr>
            <p:nvPr/>
          </p:nvSpPr>
          <p:spPr bwMode="auto">
            <a:xfrm>
              <a:off x="-1697038" y="3230563"/>
              <a:ext cx="115888" cy="33338"/>
            </a:xfrm>
            <a:custGeom>
              <a:avLst/>
              <a:gdLst>
                <a:gd name="T0" fmla="*/ 0 w 73"/>
                <a:gd name="T1" fmla="*/ 0 h 21"/>
                <a:gd name="T2" fmla="*/ 73 w 73"/>
                <a:gd name="T3" fmla="*/ 21 h 21"/>
                <a:gd name="T4" fmla="*/ 0 w 73"/>
                <a:gd name="T5" fmla="*/ 0 h 21"/>
              </a:gdLst>
              <a:ahLst/>
              <a:cxnLst>
                <a:cxn ang="0">
                  <a:pos x="T0" y="T1"/>
                </a:cxn>
                <a:cxn ang="0">
                  <a:pos x="T2" y="T3"/>
                </a:cxn>
                <a:cxn ang="0">
                  <a:pos x="T4" y="T5"/>
                </a:cxn>
              </a:cxnLst>
              <a:rect l="0" t="0" r="r" b="b"/>
              <a:pathLst>
                <a:path w="73" h="21">
                  <a:moveTo>
                    <a:pt x="0" y="0"/>
                  </a:moveTo>
                  <a:lnTo>
                    <a:pt x="73" y="2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12"/>
            <p:cNvSpPr>
              <a:spLocks noChangeShapeType="1"/>
            </p:cNvSpPr>
            <p:nvPr/>
          </p:nvSpPr>
          <p:spPr bwMode="auto">
            <a:xfrm>
              <a:off x="-1697038" y="3230563"/>
              <a:ext cx="115888" cy="33338"/>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3"/>
            <p:cNvSpPr>
              <a:spLocks/>
            </p:cNvSpPr>
            <p:nvPr/>
          </p:nvSpPr>
          <p:spPr bwMode="auto">
            <a:xfrm>
              <a:off x="-1722438" y="3208338"/>
              <a:ext cx="163513" cy="76200"/>
            </a:xfrm>
            <a:custGeom>
              <a:avLst/>
              <a:gdLst>
                <a:gd name="T0" fmla="*/ 58 w 67"/>
                <a:gd name="T1" fmla="*/ 31 h 31"/>
                <a:gd name="T2" fmla="*/ 55 w 67"/>
                <a:gd name="T3" fmla="*/ 31 h 31"/>
                <a:gd name="T4" fmla="*/ 8 w 67"/>
                <a:gd name="T5" fmla="*/ 17 h 31"/>
                <a:gd name="T6" fmla="*/ 2 w 67"/>
                <a:gd name="T7" fmla="*/ 7 h 31"/>
                <a:gd name="T8" fmla="*/ 12 w 67"/>
                <a:gd name="T9" fmla="*/ 1 h 31"/>
                <a:gd name="T10" fmla="*/ 60 w 67"/>
                <a:gd name="T11" fmla="*/ 14 h 31"/>
                <a:gd name="T12" fmla="*/ 66 w 67"/>
                <a:gd name="T13" fmla="*/ 25 h 31"/>
                <a:gd name="T14" fmla="*/ 58 w 6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1">
                  <a:moveTo>
                    <a:pt x="58" y="31"/>
                  </a:moveTo>
                  <a:cubicBezTo>
                    <a:pt x="57" y="31"/>
                    <a:pt x="56" y="31"/>
                    <a:pt x="55" y="31"/>
                  </a:cubicBezTo>
                  <a:cubicBezTo>
                    <a:pt x="8" y="17"/>
                    <a:pt x="8" y="17"/>
                    <a:pt x="8" y="17"/>
                  </a:cubicBezTo>
                  <a:cubicBezTo>
                    <a:pt x="3" y="16"/>
                    <a:pt x="0" y="11"/>
                    <a:pt x="2" y="7"/>
                  </a:cubicBezTo>
                  <a:cubicBezTo>
                    <a:pt x="3" y="2"/>
                    <a:pt x="8" y="0"/>
                    <a:pt x="12" y="1"/>
                  </a:cubicBezTo>
                  <a:cubicBezTo>
                    <a:pt x="60" y="14"/>
                    <a:pt x="60" y="14"/>
                    <a:pt x="60" y="14"/>
                  </a:cubicBezTo>
                  <a:cubicBezTo>
                    <a:pt x="65" y="15"/>
                    <a:pt x="67" y="20"/>
                    <a:pt x="66" y="25"/>
                  </a:cubicBezTo>
                  <a:cubicBezTo>
                    <a:pt x="65" y="29"/>
                    <a:pt x="61" y="31"/>
                    <a:pt x="58" y="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
            <p:cNvSpPr>
              <a:spLocks/>
            </p:cNvSpPr>
            <p:nvPr/>
          </p:nvSpPr>
          <p:spPr bwMode="auto">
            <a:xfrm>
              <a:off x="-715963" y="3197225"/>
              <a:ext cx="130175" cy="15875"/>
            </a:xfrm>
            <a:custGeom>
              <a:avLst/>
              <a:gdLst>
                <a:gd name="T0" fmla="*/ 0 w 82"/>
                <a:gd name="T1" fmla="*/ 10 h 10"/>
                <a:gd name="T2" fmla="*/ 82 w 82"/>
                <a:gd name="T3" fmla="*/ 0 h 10"/>
                <a:gd name="T4" fmla="*/ 0 w 82"/>
                <a:gd name="T5" fmla="*/ 10 h 10"/>
              </a:gdLst>
              <a:ahLst/>
              <a:cxnLst>
                <a:cxn ang="0">
                  <a:pos x="T0" y="T1"/>
                </a:cxn>
                <a:cxn ang="0">
                  <a:pos x="T2" y="T3"/>
                </a:cxn>
                <a:cxn ang="0">
                  <a:pos x="T4" y="T5"/>
                </a:cxn>
              </a:cxnLst>
              <a:rect l="0" t="0" r="r" b="b"/>
              <a:pathLst>
                <a:path w="82" h="10">
                  <a:moveTo>
                    <a:pt x="0" y="10"/>
                  </a:moveTo>
                  <a:lnTo>
                    <a:pt x="82"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Line 15"/>
            <p:cNvSpPr>
              <a:spLocks noChangeShapeType="1"/>
            </p:cNvSpPr>
            <p:nvPr/>
          </p:nvSpPr>
          <p:spPr bwMode="auto">
            <a:xfrm flipV="1">
              <a:off x="-715963" y="3197225"/>
              <a:ext cx="130175" cy="15875"/>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6"/>
            <p:cNvSpPr>
              <a:spLocks/>
            </p:cNvSpPr>
            <p:nvPr/>
          </p:nvSpPr>
          <p:spPr bwMode="auto">
            <a:xfrm>
              <a:off x="-741363" y="3173413"/>
              <a:ext cx="177800" cy="60325"/>
            </a:xfrm>
            <a:custGeom>
              <a:avLst/>
              <a:gdLst>
                <a:gd name="T0" fmla="*/ 10 w 73"/>
                <a:gd name="T1" fmla="*/ 25 h 25"/>
                <a:gd name="T2" fmla="*/ 1 w 73"/>
                <a:gd name="T3" fmla="*/ 18 h 25"/>
                <a:gd name="T4" fmla="*/ 9 w 73"/>
                <a:gd name="T5" fmla="*/ 8 h 25"/>
                <a:gd name="T6" fmla="*/ 63 w 73"/>
                <a:gd name="T7" fmla="*/ 1 h 25"/>
                <a:gd name="T8" fmla="*/ 73 w 73"/>
                <a:gd name="T9" fmla="*/ 8 h 25"/>
                <a:gd name="T10" fmla="*/ 65 w 73"/>
                <a:gd name="T11" fmla="*/ 18 h 25"/>
                <a:gd name="T12" fmla="*/ 11 w 73"/>
                <a:gd name="T13" fmla="*/ 25 h 25"/>
                <a:gd name="T14" fmla="*/ 10 w 7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5">
                  <a:moveTo>
                    <a:pt x="10" y="25"/>
                  </a:moveTo>
                  <a:cubicBezTo>
                    <a:pt x="5" y="25"/>
                    <a:pt x="2" y="22"/>
                    <a:pt x="1" y="18"/>
                  </a:cubicBezTo>
                  <a:cubicBezTo>
                    <a:pt x="0" y="13"/>
                    <a:pt x="4" y="9"/>
                    <a:pt x="9" y="8"/>
                  </a:cubicBezTo>
                  <a:cubicBezTo>
                    <a:pt x="63" y="1"/>
                    <a:pt x="63" y="1"/>
                    <a:pt x="63" y="1"/>
                  </a:cubicBezTo>
                  <a:cubicBezTo>
                    <a:pt x="68" y="0"/>
                    <a:pt x="72" y="4"/>
                    <a:pt x="73" y="8"/>
                  </a:cubicBezTo>
                  <a:cubicBezTo>
                    <a:pt x="73" y="13"/>
                    <a:pt x="70" y="18"/>
                    <a:pt x="65" y="18"/>
                  </a:cubicBezTo>
                  <a:cubicBezTo>
                    <a:pt x="11" y="25"/>
                    <a:pt x="11" y="25"/>
                    <a:pt x="11" y="25"/>
                  </a:cubicBezTo>
                  <a:cubicBezTo>
                    <a:pt x="10" y="25"/>
                    <a:pt x="10" y="25"/>
                    <a:pt x="10"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7"/>
            <p:cNvSpPr>
              <a:spLocks/>
            </p:cNvSpPr>
            <p:nvPr/>
          </p:nvSpPr>
          <p:spPr bwMode="auto">
            <a:xfrm>
              <a:off x="-762001" y="3511550"/>
              <a:ext cx="103188" cy="38100"/>
            </a:xfrm>
            <a:custGeom>
              <a:avLst/>
              <a:gdLst>
                <a:gd name="T0" fmla="*/ 0 w 65"/>
                <a:gd name="T1" fmla="*/ 0 h 24"/>
                <a:gd name="T2" fmla="*/ 65 w 65"/>
                <a:gd name="T3" fmla="*/ 24 h 24"/>
                <a:gd name="T4" fmla="*/ 0 w 65"/>
                <a:gd name="T5" fmla="*/ 0 h 24"/>
              </a:gdLst>
              <a:ahLst/>
              <a:cxnLst>
                <a:cxn ang="0">
                  <a:pos x="T0" y="T1"/>
                </a:cxn>
                <a:cxn ang="0">
                  <a:pos x="T2" y="T3"/>
                </a:cxn>
                <a:cxn ang="0">
                  <a:pos x="T4" y="T5"/>
                </a:cxn>
              </a:cxnLst>
              <a:rect l="0" t="0" r="r" b="b"/>
              <a:pathLst>
                <a:path w="65" h="24">
                  <a:moveTo>
                    <a:pt x="0" y="0"/>
                  </a:moveTo>
                  <a:lnTo>
                    <a:pt x="65" y="24"/>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18"/>
            <p:cNvSpPr>
              <a:spLocks noChangeShapeType="1"/>
            </p:cNvSpPr>
            <p:nvPr/>
          </p:nvSpPr>
          <p:spPr bwMode="auto">
            <a:xfrm>
              <a:off x="-762001" y="3511550"/>
              <a:ext cx="103188" cy="3810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9"/>
            <p:cNvSpPr>
              <a:spLocks/>
            </p:cNvSpPr>
            <p:nvPr/>
          </p:nvSpPr>
          <p:spPr bwMode="auto">
            <a:xfrm>
              <a:off x="-787401" y="3486150"/>
              <a:ext cx="150813" cy="85725"/>
            </a:xfrm>
            <a:custGeom>
              <a:avLst/>
              <a:gdLst>
                <a:gd name="T0" fmla="*/ 53 w 62"/>
                <a:gd name="T1" fmla="*/ 35 h 35"/>
                <a:gd name="T2" fmla="*/ 49 w 62"/>
                <a:gd name="T3" fmla="*/ 34 h 35"/>
                <a:gd name="T4" fmla="*/ 7 w 62"/>
                <a:gd name="T5" fmla="*/ 18 h 35"/>
                <a:gd name="T6" fmla="*/ 2 w 62"/>
                <a:gd name="T7" fmla="*/ 7 h 35"/>
                <a:gd name="T8" fmla="*/ 13 w 62"/>
                <a:gd name="T9" fmla="*/ 2 h 35"/>
                <a:gd name="T10" fmla="*/ 56 w 62"/>
                <a:gd name="T11" fmla="*/ 18 h 35"/>
                <a:gd name="T12" fmla="*/ 61 w 62"/>
                <a:gd name="T13" fmla="*/ 29 h 35"/>
                <a:gd name="T14" fmla="*/ 53 w 62"/>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5">
                  <a:moveTo>
                    <a:pt x="53" y="35"/>
                  </a:moveTo>
                  <a:cubicBezTo>
                    <a:pt x="52" y="35"/>
                    <a:pt x="50" y="35"/>
                    <a:pt x="49" y="34"/>
                  </a:cubicBezTo>
                  <a:cubicBezTo>
                    <a:pt x="7" y="18"/>
                    <a:pt x="7" y="18"/>
                    <a:pt x="7" y="18"/>
                  </a:cubicBezTo>
                  <a:cubicBezTo>
                    <a:pt x="2" y="16"/>
                    <a:pt x="0" y="11"/>
                    <a:pt x="2" y="7"/>
                  </a:cubicBezTo>
                  <a:cubicBezTo>
                    <a:pt x="4" y="2"/>
                    <a:pt x="9" y="0"/>
                    <a:pt x="13" y="2"/>
                  </a:cubicBezTo>
                  <a:cubicBezTo>
                    <a:pt x="56" y="18"/>
                    <a:pt x="56" y="18"/>
                    <a:pt x="56" y="18"/>
                  </a:cubicBezTo>
                  <a:cubicBezTo>
                    <a:pt x="60" y="20"/>
                    <a:pt x="62" y="25"/>
                    <a:pt x="61" y="29"/>
                  </a:cubicBezTo>
                  <a:cubicBezTo>
                    <a:pt x="59" y="33"/>
                    <a:pt x="56" y="35"/>
                    <a:pt x="53" y="3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0"/>
            <p:cNvSpPr>
              <a:spLocks/>
            </p:cNvSpPr>
            <p:nvPr/>
          </p:nvSpPr>
          <p:spPr bwMode="auto">
            <a:xfrm>
              <a:off x="-1654176" y="3541713"/>
              <a:ext cx="107950" cy="34925"/>
            </a:xfrm>
            <a:custGeom>
              <a:avLst/>
              <a:gdLst>
                <a:gd name="T0" fmla="*/ 0 w 68"/>
                <a:gd name="T1" fmla="*/ 22 h 22"/>
                <a:gd name="T2" fmla="*/ 68 w 68"/>
                <a:gd name="T3" fmla="*/ 0 h 22"/>
                <a:gd name="T4" fmla="*/ 0 w 68"/>
                <a:gd name="T5" fmla="*/ 22 h 22"/>
              </a:gdLst>
              <a:ahLst/>
              <a:cxnLst>
                <a:cxn ang="0">
                  <a:pos x="T0" y="T1"/>
                </a:cxn>
                <a:cxn ang="0">
                  <a:pos x="T2" y="T3"/>
                </a:cxn>
                <a:cxn ang="0">
                  <a:pos x="T4" y="T5"/>
                </a:cxn>
              </a:cxnLst>
              <a:rect l="0" t="0" r="r" b="b"/>
              <a:pathLst>
                <a:path w="68" h="22">
                  <a:moveTo>
                    <a:pt x="0" y="22"/>
                  </a:moveTo>
                  <a:lnTo>
                    <a:pt x="68" y="0"/>
                  </a:lnTo>
                  <a:lnTo>
                    <a:pt x="0" y="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Line 21"/>
            <p:cNvSpPr>
              <a:spLocks noChangeShapeType="1"/>
            </p:cNvSpPr>
            <p:nvPr/>
          </p:nvSpPr>
          <p:spPr bwMode="auto">
            <a:xfrm flipV="1">
              <a:off x="-1654176" y="3541713"/>
              <a:ext cx="107950" cy="34925"/>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2"/>
            <p:cNvSpPr>
              <a:spLocks/>
            </p:cNvSpPr>
            <p:nvPr/>
          </p:nvSpPr>
          <p:spPr bwMode="auto">
            <a:xfrm>
              <a:off x="-1677988" y="3517900"/>
              <a:ext cx="155575" cy="79375"/>
            </a:xfrm>
            <a:custGeom>
              <a:avLst/>
              <a:gdLst>
                <a:gd name="T0" fmla="*/ 10 w 64"/>
                <a:gd name="T1" fmla="*/ 33 h 33"/>
                <a:gd name="T2" fmla="*/ 2 w 64"/>
                <a:gd name="T3" fmla="*/ 27 h 33"/>
                <a:gd name="T4" fmla="*/ 7 w 64"/>
                <a:gd name="T5" fmla="*/ 16 h 33"/>
                <a:gd name="T6" fmla="*/ 51 w 64"/>
                <a:gd name="T7" fmla="*/ 1 h 33"/>
                <a:gd name="T8" fmla="*/ 62 w 64"/>
                <a:gd name="T9" fmla="*/ 7 h 33"/>
                <a:gd name="T10" fmla="*/ 57 w 64"/>
                <a:gd name="T11" fmla="*/ 18 h 33"/>
                <a:gd name="T12" fmla="*/ 13 w 64"/>
                <a:gd name="T13" fmla="*/ 33 h 33"/>
                <a:gd name="T14" fmla="*/ 10 w 6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3">
                  <a:moveTo>
                    <a:pt x="10" y="33"/>
                  </a:moveTo>
                  <a:cubicBezTo>
                    <a:pt x="6" y="33"/>
                    <a:pt x="3" y="31"/>
                    <a:pt x="2" y="27"/>
                  </a:cubicBezTo>
                  <a:cubicBezTo>
                    <a:pt x="0" y="23"/>
                    <a:pt x="2" y="18"/>
                    <a:pt x="7" y="16"/>
                  </a:cubicBezTo>
                  <a:cubicBezTo>
                    <a:pt x="51" y="1"/>
                    <a:pt x="51" y="1"/>
                    <a:pt x="51" y="1"/>
                  </a:cubicBezTo>
                  <a:cubicBezTo>
                    <a:pt x="56" y="0"/>
                    <a:pt x="61" y="2"/>
                    <a:pt x="62" y="7"/>
                  </a:cubicBezTo>
                  <a:cubicBezTo>
                    <a:pt x="64" y="11"/>
                    <a:pt x="61" y="16"/>
                    <a:pt x="57" y="18"/>
                  </a:cubicBezTo>
                  <a:cubicBezTo>
                    <a:pt x="13" y="33"/>
                    <a:pt x="13" y="33"/>
                    <a:pt x="13" y="33"/>
                  </a:cubicBezTo>
                  <a:cubicBezTo>
                    <a:pt x="12" y="33"/>
                    <a:pt x="11" y="33"/>
                    <a:pt x="10"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3"/>
            <p:cNvSpPr>
              <a:spLocks/>
            </p:cNvSpPr>
            <p:nvPr/>
          </p:nvSpPr>
          <p:spPr bwMode="auto">
            <a:xfrm>
              <a:off x="-1168401" y="2803525"/>
              <a:ext cx="7938" cy="131763"/>
            </a:xfrm>
            <a:custGeom>
              <a:avLst/>
              <a:gdLst>
                <a:gd name="T0" fmla="*/ 0 w 5"/>
                <a:gd name="T1" fmla="*/ 83 h 83"/>
                <a:gd name="T2" fmla="*/ 5 w 5"/>
                <a:gd name="T3" fmla="*/ 0 h 83"/>
                <a:gd name="T4" fmla="*/ 0 w 5"/>
                <a:gd name="T5" fmla="*/ 83 h 83"/>
              </a:gdLst>
              <a:ahLst/>
              <a:cxnLst>
                <a:cxn ang="0">
                  <a:pos x="T0" y="T1"/>
                </a:cxn>
                <a:cxn ang="0">
                  <a:pos x="T2" y="T3"/>
                </a:cxn>
                <a:cxn ang="0">
                  <a:pos x="T4" y="T5"/>
                </a:cxn>
              </a:cxnLst>
              <a:rect l="0" t="0" r="r" b="b"/>
              <a:pathLst>
                <a:path w="5" h="83">
                  <a:moveTo>
                    <a:pt x="0" y="83"/>
                  </a:moveTo>
                  <a:lnTo>
                    <a:pt x="5" y="0"/>
                  </a:lnTo>
                  <a:lnTo>
                    <a:pt x="0" y="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24"/>
            <p:cNvSpPr>
              <a:spLocks noChangeShapeType="1"/>
            </p:cNvSpPr>
            <p:nvPr/>
          </p:nvSpPr>
          <p:spPr bwMode="auto">
            <a:xfrm flipV="1">
              <a:off x="-1168401" y="2803525"/>
              <a:ext cx="7938" cy="131763"/>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5"/>
            <p:cNvSpPr>
              <a:spLocks/>
            </p:cNvSpPr>
            <p:nvPr/>
          </p:nvSpPr>
          <p:spPr bwMode="auto">
            <a:xfrm>
              <a:off x="-1190626" y="2781300"/>
              <a:ext cx="50800" cy="174625"/>
            </a:xfrm>
            <a:custGeom>
              <a:avLst/>
              <a:gdLst>
                <a:gd name="T0" fmla="*/ 9 w 21"/>
                <a:gd name="T1" fmla="*/ 72 h 72"/>
                <a:gd name="T2" fmla="*/ 9 w 21"/>
                <a:gd name="T3" fmla="*/ 72 h 72"/>
                <a:gd name="T4" fmla="*/ 1 w 21"/>
                <a:gd name="T5" fmla="*/ 63 h 72"/>
                <a:gd name="T6" fmla="*/ 3 w 21"/>
                <a:gd name="T7" fmla="*/ 8 h 72"/>
                <a:gd name="T8" fmla="*/ 12 w 21"/>
                <a:gd name="T9" fmla="*/ 0 h 72"/>
                <a:gd name="T10" fmla="*/ 21 w 21"/>
                <a:gd name="T11" fmla="*/ 9 h 72"/>
                <a:gd name="T12" fmla="*/ 18 w 21"/>
                <a:gd name="T13" fmla="*/ 64 h 72"/>
                <a:gd name="T14" fmla="*/ 9 w 21"/>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2">
                  <a:moveTo>
                    <a:pt x="9" y="72"/>
                  </a:moveTo>
                  <a:cubicBezTo>
                    <a:pt x="9" y="72"/>
                    <a:pt x="9" y="72"/>
                    <a:pt x="9" y="72"/>
                  </a:cubicBezTo>
                  <a:cubicBezTo>
                    <a:pt x="4" y="72"/>
                    <a:pt x="0" y="68"/>
                    <a:pt x="1" y="63"/>
                  </a:cubicBezTo>
                  <a:cubicBezTo>
                    <a:pt x="3" y="8"/>
                    <a:pt x="3" y="8"/>
                    <a:pt x="3" y="8"/>
                  </a:cubicBezTo>
                  <a:cubicBezTo>
                    <a:pt x="3" y="4"/>
                    <a:pt x="8" y="0"/>
                    <a:pt x="12" y="0"/>
                  </a:cubicBezTo>
                  <a:cubicBezTo>
                    <a:pt x="17" y="0"/>
                    <a:pt x="21" y="5"/>
                    <a:pt x="21" y="9"/>
                  </a:cubicBezTo>
                  <a:cubicBezTo>
                    <a:pt x="18" y="64"/>
                    <a:pt x="18" y="64"/>
                    <a:pt x="18" y="64"/>
                  </a:cubicBezTo>
                  <a:cubicBezTo>
                    <a:pt x="18" y="69"/>
                    <a:pt x="14" y="72"/>
                    <a:pt x="9" y="7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6"/>
            <p:cNvSpPr>
              <a:spLocks/>
            </p:cNvSpPr>
            <p:nvPr/>
          </p:nvSpPr>
          <p:spPr bwMode="auto">
            <a:xfrm>
              <a:off x="-866776" y="2925763"/>
              <a:ext cx="79375" cy="95250"/>
            </a:xfrm>
            <a:custGeom>
              <a:avLst/>
              <a:gdLst>
                <a:gd name="T0" fmla="*/ 0 w 50"/>
                <a:gd name="T1" fmla="*/ 60 h 60"/>
                <a:gd name="T2" fmla="*/ 50 w 50"/>
                <a:gd name="T3" fmla="*/ 0 h 60"/>
                <a:gd name="T4" fmla="*/ 0 w 50"/>
                <a:gd name="T5" fmla="*/ 60 h 60"/>
              </a:gdLst>
              <a:ahLst/>
              <a:cxnLst>
                <a:cxn ang="0">
                  <a:pos x="T0" y="T1"/>
                </a:cxn>
                <a:cxn ang="0">
                  <a:pos x="T2" y="T3"/>
                </a:cxn>
                <a:cxn ang="0">
                  <a:pos x="T4" y="T5"/>
                </a:cxn>
              </a:cxnLst>
              <a:rect l="0" t="0" r="r" b="b"/>
              <a:pathLst>
                <a:path w="50" h="60">
                  <a:moveTo>
                    <a:pt x="0" y="60"/>
                  </a:moveTo>
                  <a:lnTo>
                    <a:pt x="50" y="0"/>
                  </a:lnTo>
                  <a:lnTo>
                    <a:pt x="0" y="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Line 27"/>
            <p:cNvSpPr>
              <a:spLocks noChangeShapeType="1"/>
            </p:cNvSpPr>
            <p:nvPr/>
          </p:nvSpPr>
          <p:spPr bwMode="auto">
            <a:xfrm flipV="1">
              <a:off x="-866776" y="2925763"/>
              <a:ext cx="79375" cy="9525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8"/>
            <p:cNvSpPr>
              <a:spLocks/>
            </p:cNvSpPr>
            <p:nvPr/>
          </p:nvSpPr>
          <p:spPr bwMode="auto">
            <a:xfrm>
              <a:off x="-892176" y="2901950"/>
              <a:ext cx="130175" cy="139700"/>
            </a:xfrm>
            <a:custGeom>
              <a:avLst/>
              <a:gdLst>
                <a:gd name="T0" fmla="*/ 10 w 53"/>
                <a:gd name="T1" fmla="*/ 58 h 58"/>
                <a:gd name="T2" fmla="*/ 4 w 53"/>
                <a:gd name="T3" fmla="*/ 56 h 58"/>
                <a:gd name="T4" fmla="*/ 3 w 53"/>
                <a:gd name="T5" fmla="*/ 44 h 58"/>
                <a:gd name="T6" fmla="*/ 36 w 53"/>
                <a:gd name="T7" fmla="*/ 5 h 58"/>
                <a:gd name="T8" fmla="*/ 49 w 53"/>
                <a:gd name="T9" fmla="*/ 4 h 58"/>
                <a:gd name="T10" fmla="*/ 50 w 53"/>
                <a:gd name="T11" fmla="*/ 16 h 58"/>
                <a:gd name="T12" fmla="*/ 16 w 53"/>
                <a:gd name="T13" fmla="*/ 55 h 58"/>
                <a:gd name="T14" fmla="*/ 10 w 53"/>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8">
                  <a:moveTo>
                    <a:pt x="10" y="58"/>
                  </a:moveTo>
                  <a:cubicBezTo>
                    <a:pt x="8" y="58"/>
                    <a:pt x="6" y="57"/>
                    <a:pt x="4" y="56"/>
                  </a:cubicBezTo>
                  <a:cubicBezTo>
                    <a:pt x="1" y="53"/>
                    <a:pt x="0" y="48"/>
                    <a:pt x="3" y="44"/>
                  </a:cubicBezTo>
                  <a:cubicBezTo>
                    <a:pt x="36" y="5"/>
                    <a:pt x="36" y="5"/>
                    <a:pt x="36" y="5"/>
                  </a:cubicBezTo>
                  <a:cubicBezTo>
                    <a:pt x="39" y="1"/>
                    <a:pt x="45" y="0"/>
                    <a:pt x="49" y="4"/>
                  </a:cubicBezTo>
                  <a:cubicBezTo>
                    <a:pt x="52" y="7"/>
                    <a:pt x="53" y="12"/>
                    <a:pt x="50" y="16"/>
                  </a:cubicBezTo>
                  <a:cubicBezTo>
                    <a:pt x="16" y="55"/>
                    <a:pt x="16" y="55"/>
                    <a:pt x="16" y="55"/>
                  </a:cubicBezTo>
                  <a:cubicBezTo>
                    <a:pt x="15" y="57"/>
                    <a:pt x="12" y="58"/>
                    <a:pt x="10" y="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9"/>
            <p:cNvSpPr>
              <a:spLocks/>
            </p:cNvSpPr>
            <p:nvPr/>
          </p:nvSpPr>
          <p:spPr bwMode="auto">
            <a:xfrm>
              <a:off x="-1512888" y="2921000"/>
              <a:ext cx="77788" cy="95250"/>
            </a:xfrm>
            <a:custGeom>
              <a:avLst/>
              <a:gdLst>
                <a:gd name="T0" fmla="*/ 49 w 49"/>
                <a:gd name="T1" fmla="*/ 60 h 60"/>
                <a:gd name="T2" fmla="*/ 0 w 49"/>
                <a:gd name="T3" fmla="*/ 0 h 60"/>
                <a:gd name="T4" fmla="*/ 49 w 49"/>
                <a:gd name="T5" fmla="*/ 60 h 60"/>
              </a:gdLst>
              <a:ahLst/>
              <a:cxnLst>
                <a:cxn ang="0">
                  <a:pos x="T0" y="T1"/>
                </a:cxn>
                <a:cxn ang="0">
                  <a:pos x="T2" y="T3"/>
                </a:cxn>
                <a:cxn ang="0">
                  <a:pos x="T4" y="T5"/>
                </a:cxn>
              </a:cxnLst>
              <a:rect l="0" t="0" r="r" b="b"/>
              <a:pathLst>
                <a:path w="49" h="60">
                  <a:moveTo>
                    <a:pt x="49" y="60"/>
                  </a:moveTo>
                  <a:lnTo>
                    <a:pt x="0" y="0"/>
                  </a:lnTo>
                  <a:lnTo>
                    <a:pt x="49" y="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Line 30"/>
            <p:cNvSpPr>
              <a:spLocks noChangeShapeType="1"/>
            </p:cNvSpPr>
            <p:nvPr/>
          </p:nvSpPr>
          <p:spPr bwMode="auto">
            <a:xfrm flipH="1" flipV="1">
              <a:off x="-1512888" y="2921000"/>
              <a:ext cx="77788" cy="95250"/>
            </a:xfrm>
            <a:prstGeom prst="lin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1"/>
            <p:cNvSpPr>
              <a:spLocks/>
            </p:cNvSpPr>
            <p:nvPr/>
          </p:nvSpPr>
          <p:spPr bwMode="auto">
            <a:xfrm>
              <a:off x="-1536701" y="2900363"/>
              <a:ext cx="123825" cy="136525"/>
            </a:xfrm>
            <a:custGeom>
              <a:avLst/>
              <a:gdLst>
                <a:gd name="T0" fmla="*/ 42 w 51"/>
                <a:gd name="T1" fmla="*/ 57 h 57"/>
                <a:gd name="T2" fmla="*/ 35 w 51"/>
                <a:gd name="T3" fmla="*/ 53 h 57"/>
                <a:gd name="T4" fmla="*/ 3 w 51"/>
                <a:gd name="T5" fmla="*/ 15 h 57"/>
                <a:gd name="T6" fmla="*/ 4 w 51"/>
                <a:gd name="T7" fmla="*/ 3 h 57"/>
                <a:gd name="T8" fmla="*/ 16 w 51"/>
                <a:gd name="T9" fmla="*/ 4 h 57"/>
                <a:gd name="T10" fmla="*/ 48 w 51"/>
                <a:gd name="T11" fmla="*/ 42 h 57"/>
                <a:gd name="T12" fmla="*/ 47 w 51"/>
                <a:gd name="T13" fmla="*/ 55 h 57"/>
                <a:gd name="T14" fmla="*/ 42 w 51"/>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7">
                  <a:moveTo>
                    <a:pt x="42" y="57"/>
                  </a:moveTo>
                  <a:cubicBezTo>
                    <a:pt x="39" y="57"/>
                    <a:pt x="37" y="55"/>
                    <a:pt x="35" y="53"/>
                  </a:cubicBezTo>
                  <a:cubicBezTo>
                    <a:pt x="3" y="15"/>
                    <a:pt x="3" y="15"/>
                    <a:pt x="3" y="15"/>
                  </a:cubicBezTo>
                  <a:cubicBezTo>
                    <a:pt x="0" y="11"/>
                    <a:pt x="1" y="6"/>
                    <a:pt x="4" y="3"/>
                  </a:cubicBezTo>
                  <a:cubicBezTo>
                    <a:pt x="8" y="0"/>
                    <a:pt x="13" y="0"/>
                    <a:pt x="16" y="4"/>
                  </a:cubicBezTo>
                  <a:cubicBezTo>
                    <a:pt x="48" y="42"/>
                    <a:pt x="48" y="42"/>
                    <a:pt x="48" y="42"/>
                  </a:cubicBezTo>
                  <a:cubicBezTo>
                    <a:pt x="51" y="46"/>
                    <a:pt x="51" y="52"/>
                    <a:pt x="47" y="55"/>
                  </a:cubicBezTo>
                  <a:cubicBezTo>
                    <a:pt x="45" y="56"/>
                    <a:pt x="44" y="57"/>
                    <a:pt x="42" y="5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TextBox 60"/>
          <p:cNvSpPr txBox="1"/>
          <p:nvPr/>
        </p:nvSpPr>
        <p:spPr bwMode="ltGray">
          <a:xfrm>
            <a:off x="4586259" y="3582895"/>
            <a:ext cx="2321624" cy="238884"/>
          </a:xfrm>
          <a:prstGeom prst="rect">
            <a:avLst/>
          </a:prstGeom>
          <a:noFill/>
          <a:ln w="9525">
            <a:noFill/>
            <a:miter lim="800000"/>
            <a:headEnd/>
            <a:tailEnd/>
          </a:ln>
        </p:spPr>
        <p:txBody>
          <a:bodyPr wrap="square" lIns="35991" tIns="35991" rIns="35991" bIns="35991" rtlCol="0" anchor="t" anchorCtr="0">
            <a:spAutoFit/>
          </a:bodyPr>
          <a:lstStyle/>
          <a:p>
            <a:pPr algn="ctr">
              <a:lnSpc>
                <a:spcPct val="90000"/>
              </a:lnSpc>
              <a:spcAft>
                <a:spcPts val="400"/>
              </a:spcAft>
            </a:pPr>
            <a:r>
              <a:rPr lang="en-GB" sz="1200" dirty="0">
                <a:latin typeface="Arial Narrow" charset="0"/>
                <a:ea typeface="Arial Narrow" charset="0"/>
                <a:cs typeface="Arial Narrow" charset="0"/>
              </a:rPr>
              <a:t>LEADERSHIP QUADRANT</a:t>
            </a:r>
            <a:endParaRPr lang="en-US" sz="1200" dirty="0">
              <a:latin typeface="Arial Narrow" charset="0"/>
              <a:ea typeface="Arial Narrow" charset="0"/>
              <a:cs typeface="Arial Narrow" charset="0"/>
            </a:endParaRPr>
          </a:p>
        </p:txBody>
      </p:sp>
      <p:sp>
        <p:nvSpPr>
          <p:cNvPr id="65" name="TextBox 64"/>
          <p:cNvSpPr txBox="1"/>
          <p:nvPr/>
        </p:nvSpPr>
        <p:spPr bwMode="ltGray">
          <a:xfrm>
            <a:off x="6908908" y="3604075"/>
            <a:ext cx="2317546" cy="571283"/>
          </a:xfrm>
          <a:prstGeom prst="rect">
            <a:avLst/>
          </a:prstGeom>
          <a:noFill/>
        </p:spPr>
        <p:txBody>
          <a:bodyPr wrap="square" lIns="35991" tIns="35991" rIns="35991" bIns="35991" rtlCol="0" anchor="t">
            <a:spAutoFit/>
          </a:bodyPr>
          <a:lstStyle>
            <a:defPPr>
              <a:defRPr lang="en-US"/>
            </a:defPPr>
            <a:lvl1pPr algn="ctr">
              <a:spcAft>
                <a:spcPts val="400"/>
              </a:spcAft>
              <a:defRPr sz="1200" b="1">
                <a:solidFill>
                  <a:schemeClr val="tx2"/>
                </a:solidFill>
                <a:latin typeface="+mj-lt"/>
              </a:defRPr>
            </a:lvl1pPr>
          </a:lstStyle>
          <a:p>
            <a:pPr>
              <a:lnSpc>
                <a:spcPct val="90000"/>
              </a:lnSpc>
              <a:spcAft>
                <a:spcPts val="0"/>
              </a:spcAft>
            </a:pPr>
            <a:r>
              <a:rPr lang="en-GB" b="0" dirty="0">
                <a:solidFill>
                  <a:schemeClr val="tx1"/>
                </a:solidFill>
                <a:latin typeface="Arial Narrow" charset="0"/>
                <a:ea typeface="Arial Narrow" charset="0"/>
                <a:cs typeface="Arial Narrow" charset="0"/>
              </a:rPr>
              <a:t>INDUSTRY AWARDS</a:t>
            </a:r>
            <a:br>
              <a:rPr lang="en-GB" b="0" dirty="0">
                <a:solidFill>
                  <a:schemeClr val="tx1"/>
                </a:solidFill>
                <a:latin typeface="Arial Narrow" charset="0"/>
                <a:ea typeface="Arial Narrow" charset="0"/>
                <a:cs typeface="Arial Narrow" charset="0"/>
              </a:rPr>
            </a:br>
            <a:r>
              <a:rPr lang="en-GB" b="0" dirty="0">
                <a:solidFill>
                  <a:schemeClr val="tx1"/>
                </a:solidFill>
                <a:latin typeface="Arial Narrow" charset="0"/>
                <a:ea typeface="Arial Narrow" charset="0"/>
                <a:cs typeface="Arial Narrow" charset="0"/>
              </a:rPr>
              <a:t>AND RECOGNITIONS</a:t>
            </a:r>
          </a:p>
          <a:p>
            <a:pPr>
              <a:lnSpc>
                <a:spcPct val="90000"/>
              </a:lnSpc>
              <a:spcAft>
                <a:spcPts val="0"/>
              </a:spcAft>
            </a:pPr>
            <a:r>
              <a:rPr lang="en-GB" b="0" dirty="0">
                <a:solidFill>
                  <a:schemeClr val="tx1"/>
                </a:solidFill>
                <a:latin typeface="Arial Narrow" charset="0"/>
                <a:ea typeface="Arial Narrow" charset="0"/>
                <a:cs typeface="Arial Narrow" charset="0"/>
              </a:rPr>
              <a:t>LAST 12 MONTHS</a:t>
            </a:r>
            <a:endParaRPr lang="en-US" b="0" dirty="0">
              <a:solidFill>
                <a:schemeClr val="tx1"/>
              </a:solidFill>
              <a:latin typeface="Arial Narrow" charset="0"/>
              <a:ea typeface="Arial Narrow" charset="0"/>
              <a:cs typeface="Arial Narrow" charset="0"/>
            </a:endParaRPr>
          </a:p>
        </p:txBody>
      </p:sp>
      <p:sp>
        <p:nvSpPr>
          <p:cNvPr id="68" name="TextBox 67"/>
          <p:cNvSpPr txBox="1"/>
          <p:nvPr/>
        </p:nvSpPr>
        <p:spPr>
          <a:xfrm>
            <a:off x="2820554" y="2916895"/>
            <a:ext cx="1189743" cy="615389"/>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199" spc="-150" dirty="0">
                <a:solidFill>
                  <a:srgbClr val="B1181E"/>
                </a:solidFill>
                <a:latin typeface="Arial Narrow" charset="0"/>
                <a:ea typeface="Arial Narrow" charset="0"/>
                <a:cs typeface="Arial Narrow" charset="0"/>
              </a:rPr>
              <a:t>Top 20</a:t>
            </a:r>
          </a:p>
        </p:txBody>
      </p:sp>
      <p:sp>
        <p:nvSpPr>
          <p:cNvPr id="71" name="TextBox 70"/>
          <p:cNvSpPr txBox="1"/>
          <p:nvPr/>
        </p:nvSpPr>
        <p:spPr>
          <a:xfrm>
            <a:off x="2247101" y="3582896"/>
            <a:ext cx="2336645" cy="571283"/>
          </a:xfrm>
          <a:prstGeom prst="rect">
            <a:avLst/>
          </a:prstGeom>
          <a:noFill/>
        </p:spPr>
        <p:txBody>
          <a:bodyPr wrap="square" lIns="35991" tIns="35991" rIns="35991" bIns="35991" rtlCol="0" anchor="t">
            <a:spAutoFit/>
          </a:bodyPr>
          <a:lstStyle>
            <a:defPPr>
              <a:defRPr lang="en-US"/>
            </a:defPPr>
            <a:lvl1pPr algn="ctr">
              <a:spcAft>
                <a:spcPts val="400"/>
              </a:spcAft>
              <a:defRPr sz="1200" b="1">
                <a:solidFill>
                  <a:schemeClr val="tx2"/>
                </a:solidFill>
                <a:latin typeface="+mj-lt"/>
              </a:defRPr>
            </a:lvl1pPr>
          </a:lstStyle>
          <a:p>
            <a:pPr>
              <a:lnSpc>
                <a:spcPct val="90000"/>
              </a:lnSpc>
              <a:spcAft>
                <a:spcPts val="0"/>
              </a:spcAft>
            </a:pPr>
            <a:r>
              <a:rPr lang="en-US" b="0" dirty="0">
                <a:solidFill>
                  <a:schemeClr val="tx1"/>
                </a:solidFill>
                <a:latin typeface="Arial Narrow" charset="0"/>
                <a:ea typeface="Arial Narrow" charset="0"/>
                <a:cs typeface="Arial Narrow" charset="0"/>
              </a:rPr>
              <a:t>ENTERPRISE</a:t>
            </a:r>
            <a:br>
              <a:rPr lang="en-US" b="0" dirty="0">
                <a:solidFill>
                  <a:schemeClr val="tx1"/>
                </a:solidFill>
                <a:latin typeface="Arial Narrow" charset="0"/>
                <a:ea typeface="Arial Narrow" charset="0"/>
                <a:cs typeface="Arial Narrow" charset="0"/>
              </a:rPr>
            </a:br>
            <a:r>
              <a:rPr lang="en-US" b="0" dirty="0">
                <a:solidFill>
                  <a:schemeClr val="tx1"/>
                </a:solidFill>
                <a:latin typeface="Arial Narrow" charset="0"/>
                <a:ea typeface="Arial Narrow" charset="0"/>
                <a:cs typeface="Arial Narrow" charset="0"/>
              </a:rPr>
              <a:t>SOFTWARE COMPANY</a:t>
            </a:r>
          </a:p>
          <a:p>
            <a:pPr>
              <a:lnSpc>
                <a:spcPct val="90000"/>
              </a:lnSpc>
              <a:spcAft>
                <a:spcPts val="0"/>
              </a:spcAft>
            </a:pPr>
            <a:r>
              <a:rPr lang="en-US" b="0" dirty="0">
                <a:solidFill>
                  <a:schemeClr val="tx1"/>
                </a:solidFill>
                <a:latin typeface="Arial Narrow" charset="0"/>
                <a:ea typeface="Arial Narrow" charset="0"/>
                <a:cs typeface="Arial Narrow" charset="0"/>
              </a:rPr>
              <a:t>BY REVENUE</a:t>
            </a:r>
          </a:p>
        </p:txBody>
      </p:sp>
      <p:sp>
        <p:nvSpPr>
          <p:cNvPr id="72" name="TextBox 71"/>
          <p:cNvSpPr txBox="1"/>
          <p:nvPr/>
        </p:nvSpPr>
        <p:spPr>
          <a:xfrm>
            <a:off x="7687325" y="2916895"/>
            <a:ext cx="760714" cy="615389"/>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199" spc="-150" dirty="0">
                <a:solidFill>
                  <a:srgbClr val="B1181E"/>
                </a:solidFill>
                <a:latin typeface="Arial Narrow" charset="0"/>
                <a:ea typeface="Arial Narrow" charset="0"/>
                <a:cs typeface="Arial Narrow" charset="0"/>
              </a:rPr>
              <a:t>10+</a:t>
            </a:r>
          </a:p>
        </p:txBody>
      </p:sp>
      <p:cxnSp>
        <p:nvCxnSpPr>
          <p:cNvPr id="73" name="Straight Connector 72"/>
          <p:cNvCxnSpPr/>
          <p:nvPr/>
        </p:nvCxnSpPr>
        <p:spPr bwMode="auto">
          <a:xfrm>
            <a:off x="2445354" y="3477680"/>
            <a:ext cx="1925080" cy="0"/>
          </a:xfrm>
          <a:prstGeom prst="line">
            <a:avLst/>
          </a:prstGeom>
          <a:solidFill>
            <a:schemeClr val="accent1"/>
          </a:solidFill>
          <a:ln w="3175" cap="flat" cmpd="sng" algn="ctr">
            <a:solidFill>
              <a:srgbClr val="FF0909"/>
            </a:solidFill>
            <a:prstDash val="solid"/>
            <a:miter lim="800000"/>
            <a:headEnd type="none" w="med" len="med"/>
            <a:tailEnd type="none" w="lg" len="lg"/>
          </a:ln>
          <a:effectLst/>
        </p:spPr>
      </p:cxnSp>
      <p:cxnSp>
        <p:nvCxnSpPr>
          <p:cNvPr id="81" name="Straight Connector 80"/>
          <p:cNvCxnSpPr/>
          <p:nvPr/>
        </p:nvCxnSpPr>
        <p:spPr bwMode="auto">
          <a:xfrm>
            <a:off x="4756119" y="3477680"/>
            <a:ext cx="1925080" cy="0"/>
          </a:xfrm>
          <a:prstGeom prst="line">
            <a:avLst/>
          </a:prstGeom>
          <a:solidFill>
            <a:schemeClr val="accent1"/>
          </a:solidFill>
          <a:ln w="3175" cap="flat" cmpd="sng" algn="ctr">
            <a:solidFill>
              <a:srgbClr val="FF0909"/>
            </a:solidFill>
            <a:prstDash val="solid"/>
            <a:miter lim="800000"/>
            <a:headEnd type="none" w="med" len="med"/>
            <a:tailEnd type="none" w="lg" len="lg"/>
          </a:ln>
          <a:effectLst/>
        </p:spPr>
      </p:cxnSp>
      <p:cxnSp>
        <p:nvCxnSpPr>
          <p:cNvPr id="84" name="Straight Connector 83"/>
          <p:cNvCxnSpPr>
            <a:cxnSpLocks/>
          </p:cNvCxnSpPr>
          <p:nvPr/>
        </p:nvCxnSpPr>
        <p:spPr bwMode="auto">
          <a:xfrm>
            <a:off x="7105143" y="3477680"/>
            <a:ext cx="1925080" cy="0"/>
          </a:xfrm>
          <a:prstGeom prst="line">
            <a:avLst/>
          </a:prstGeom>
          <a:solidFill>
            <a:schemeClr val="accent1"/>
          </a:solidFill>
          <a:ln w="3175" cap="flat" cmpd="sng" algn="ctr">
            <a:solidFill>
              <a:srgbClr val="FF0909"/>
            </a:solidFill>
            <a:prstDash val="solid"/>
            <a:miter lim="800000"/>
            <a:headEnd type="none" w="med" len="med"/>
            <a:tailEnd type="none" w="lg" len="lg"/>
          </a:ln>
          <a:effectLst/>
        </p:spPr>
      </p:cxnSp>
      <p:grpSp>
        <p:nvGrpSpPr>
          <p:cNvPr id="85" name="Group 84"/>
          <p:cNvGrpSpPr/>
          <p:nvPr/>
        </p:nvGrpSpPr>
        <p:grpSpPr>
          <a:xfrm>
            <a:off x="6441133" y="3918037"/>
            <a:ext cx="375209" cy="375209"/>
            <a:chOff x="2356659" y="3075134"/>
            <a:chExt cx="299254" cy="299254"/>
          </a:xfrm>
        </p:grpSpPr>
        <p:grpSp>
          <p:nvGrpSpPr>
            <p:cNvPr id="86" name="Group 85"/>
            <p:cNvGrpSpPr/>
            <p:nvPr/>
          </p:nvGrpSpPr>
          <p:grpSpPr>
            <a:xfrm>
              <a:off x="2356659" y="3075134"/>
              <a:ext cx="299254" cy="299254"/>
              <a:chOff x="1852124" y="3128921"/>
              <a:chExt cx="419589" cy="419589"/>
            </a:xfrm>
          </p:grpSpPr>
          <p:sp>
            <p:nvSpPr>
              <p:cNvPr id="88" name="Rectangle 87"/>
              <p:cNvSpPr/>
              <p:nvPr/>
            </p:nvSpPr>
            <p:spPr bwMode="auto">
              <a:xfrm>
                <a:off x="1852124" y="3128921"/>
                <a:ext cx="419589" cy="419589"/>
              </a:xfrm>
              <a:prstGeom prst="rect">
                <a:avLst/>
              </a:prstGeom>
              <a:noFill/>
              <a:ln w="19050" cap="flat" cmpd="sng" algn="ctr">
                <a:solidFill>
                  <a:schemeClr val="tx1"/>
                </a:solidFill>
                <a:prstDash val="solid"/>
                <a:miter lim="800000"/>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algn="ctr">
                  <a:lnSpc>
                    <a:spcPct val="90000"/>
                  </a:lnSpc>
                </a:pPr>
                <a:endParaRPr lang="en-GB" sz="1799"/>
              </a:p>
            </p:txBody>
          </p:sp>
          <p:cxnSp>
            <p:nvCxnSpPr>
              <p:cNvPr id="90" name="Straight Connector 89"/>
              <p:cNvCxnSpPr/>
              <p:nvPr/>
            </p:nvCxnSpPr>
            <p:spPr bwMode="auto">
              <a:xfrm>
                <a:off x="2061918" y="3128921"/>
                <a:ext cx="0" cy="419589"/>
              </a:xfrm>
              <a:prstGeom prst="line">
                <a:avLst/>
              </a:prstGeom>
              <a:solidFill>
                <a:schemeClr val="accent1"/>
              </a:solidFill>
              <a:ln w="19050" cap="flat" cmpd="sng" algn="ctr">
                <a:solidFill>
                  <a:schemeClr val="tx1"/>
                </a:solidFill>
                <a:prstDash val="solid"/>
                <a:miter lim="800000"/>
                <a:headEnd type="none" w="med" len="med"/>
                <a:tailEnd type="none" w="lg" len="lg"/>
              </a:ln>
              <a:effectLst/>
            </p:spPr>
          </p:cxnSp>
          <p:cxnSp>
            <p:nvCxnSpPr>
              <p:cNvPr id="123" name="Straight Connector 122"/>
              <p:cNvCxnSpPr/>
              <p:nvPr/>
            </p:nvCxnSpPr>
            <p:spPr bwMode="auto">
              <a:xfrm>
                <a:off x="1852124" y="3338715"/>
                <a:ext cx="419589" cy="0"/>
              </a:xfrm>
              <a:prstGeom prst="line">
                <a:avLst/>
              </a:prstGeom>
              <a:solidFill>
                <a:schemeClr val="accent1"/>
              </a:solidFill>
              <a:ln w="19050" cap="flat" cmpd="sng" algn="ctr">
                <a:solidFill>
                  <a:schemeClr val="tx1"/>
                </a:solidFill>
                <a:prstDash val="solid"/>
                <a:miter lim="800000"/>
                <a:headEnd type="none" w="med" len="med"/>
                <a:tailEnd type="none" w="lg" len="lg"/>
              </a:ln>
              <a:effectLst/>
            </p:spPr>
          </p:cxnSp>
        </p:grpSp>
        <p:sp>
          <p:nvSpPr>
            <p:cNvPr id="87" name="Star: 5 Points 12"/>
            <p:cNvSpPr/>
            <p:nvPr/>
          </p:nvSpPr>
          <p:spPr bwMode="auto">
            <a:xfrm>
              <a:off x="2533085" y="3104600"/>
              <a:ext cx="88165" cy="88165"/>
            </a:xfrm>
            <a:prstGeom prst="star5">
              <a:avLst/>
            </a:prstGeom>
            <a:solidFill>
              <a:srgbClr val="B1181E"/>
            </a:solidFill>
            <a:ln w="19050" cap="flat" cmpd="sng" algn="ctr">
              <a:noFill/>
              <a:prstDash val="solid"/>
              <a:miter lim="800000"/>
              <a:headEnd type="none" w="med" len="med"/>
              <a:tailEnd type="none" w="med" len="med"/>
            </a:ln>
            <a:effectLst/>
          </p:spPr>
          <p:txBody>
            <a:bodyPr vert="horz" wrap="square" lIns="91416" tIns="45708" rIns="91416" bIns="45708" numCol="1" rtlCol="0" anchor="ctr" anchorCtr="0" compatLnSpc="1">
              <a:prstTxWarp prst="textNoShape">
                <a:avLst/>
              </a:prstTxWarp>
            </a:bodyPr>
            <a:lstStyle/>
            <a:p>
              <a:pPr algn="ctr">
                <a:lnSpc>
                  <a:spcPct val="90000"/>
                </a:lnSpc>
              </a:pPr>
              <a:endParaRPr lang="en-GB" sz="1799"/>
            </a:p>
          </p:txBody>
        </p:sp>
      </p:grpSp>
      <p:sp>
        <p:nvSpPr>
          <p:cNvPr id="125" name="TextBox 124"/>
          <p:cNvSpPr txBox="1"/>
          <p:nvPr/>
        </p:nvSpPr>
        <p:spPr bwMode="ltGray">
          <a:xfrm>
            <a:off x="4651024" y="3758079"/>
            <a:ext cx="1830722" cy="737482"/>
          </a:xfrm>
          <a:prstGeom prst="rect">
            <a:avLst/>
          </a:prstGeom>
          <a:noFill/>
          <a:ln w="9525">
            <a:noFill/>
            <a:miter lim="800000"/>
            <a:headEnd/>
            <a:tailEnd/>
          </a:ln>
        </p:spPr>
        <p:txBody>
          <a:bodyPr wrap="square" lIns="35991" tIns="35991" rIns="35991" bIns="35991" rtlCol="0" anchor="ctr" anchorCtr="0">
            <a:spAutoFit/>
          </a:bodyPr>
          <a:lstStyle/>
          <a:p>
            <a:pPr algn="ctr">
              <a:lnSpc>
                <a:spcPct val="90000"/>
              </a:lnSpc>
            </a:pPr>
            <a:r>
              <a:rPr lang="en-GB" sz="1200" dirty="0">
                <a:latin typeface="Arial Narrow" charset="0"/>
                <a:ea typeface="Arial Narrow" charset="0"/>
                <a:cs typeface="Arial Narrow" charset="0"/>
              </a:rPr>
              <a:t>15 YEARS LEADER: EXECUTES WELL TODAY, WELL POSITIONED FOR TOMORROW</a:t>
            </a:r>
            <a:endParaRPr lang="en-US" sz="1200" dirty="0">
              <a:latin typeface="Arial Narrow" charset="0"/>
              <a:ea typeface="Arial Narrow" charset="0"/>
              <a:cs typeface="Arial Narrow" charset="0"/>
            </a:endParaRPr>
          </a:p>
        </p:txBody>
      </p:sp>
      <p:pic>
        <p:nvPicPr>
          <p:cNvPr id="126" name="Picture 125"/>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5078960" y="3078953"/>
            <a:ext cx="1336218" cy="303990"/>
          </a:xfrm>
          <a:prstGeom prst="rect">
            <a:avLst/>
          </a:prstGeom>
        </p:spPr>
      </p:pic>
      <p:sp>
        <p:nvSpPr>
          <p:cNvPr id="134" name="TextBox 133"/>
          <p:cNvSpPr txBox="1"/>
          <p:nvPr/>
        </p:nvSpPr>
        <p:spPr>
          <a:xfrm>
            <a:off x="2836811" y="4737375"/>
            <a:ext cx="1082918" cy="615389"/>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199" dirty="0">
                <a:solidFill>
                  <a:srgbClr val="3CA1BA"/>
                </a:solidFill>
                <a:latin typeface="Arial Narrow" charset="0"/>
                <a:ea typeface="Arial Narrow" charset="0"/>
                <a:cs typeface="Arial Narrow" charset="0"/>
              </a:rPr>
              <a:t>&gt; 86%</a:t>
            </a:r>
          </a:p>
        </p:txBody>
      </p:sp>
      <p:sp>
        <p:nvSpPr>
          <p:cNvPr id="135" name="TextBox 134"/>
          <p:cNvSpPr txBox="1"/>
          <p:nvPr/>
        </p:nvSpPr>
        <p:spPr>
          <a:xfrm>
            <a:off x="9695472" y="4737375"/>
            <a:ext cx="1294514" cy="615389"/>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199" dirty="0">
                <a:solidFill>
                  <a:srgbClr val="3CA1BA"/>
                </a:solidFill>
                <a:latin typeface="Arial Narrow" charset="0"/>
                <a:ea typeface="Arial Narrow" charset="0"/>
                <a:cs typeface="Arial Narrow" charset="0"/>
              </a:rPr>
              <a:t>&gt;20,000</a:t>
            </a:r>
          </a:p>
        </p:txBody>
      </p:sp>
      <p:sp>
        <p:nvSpPr>
          <p:cNvPr id="138" name="TextBox 137"/>
          <p:cNvSpPr txBox="1"/>
          <p:nvPr/>
        </p:nvSpPr>
        <p:spPr>
          <a:xfrm>
            <a:off x="6880163" y="5418901"/>
            <a:ext cx="2315076" cy="571283"/>
          </a:xfrm>
          <a:prstGeom prst="rect">
            <a:avLst/>
          </a:prstGeom>
          <a:noFill/>
        </p:spPr>
        <p:txBody>
          <a:bodyPr wrap="square" lIns="35991" tIns="35991" rIns="35991" bIns="35991" rtlCol="0" anchor="t">
            <a:spAutoFit/>
          </a:bodyPr>
          <a:lstStyle>
            <a:defPPr>
              <a:defRPr lang="en-US"/>
            </a:defPPr>
            <a:lvl1pPr algn="ctr">
              <a:spcAft>
                <a:spcPts val="400"/>
              </a:spcAft>
              <a:defRPr sz="1200" b="1">
                <a:solidFill>
                  <a:schemeClr val="tx2"/>
                </a:solidFill>
                <a:latin typeface="+mj-lt"/>
              </a:defRPr>
            </a:lvl1pPr>
          </a:lstStyle>
          <a:p>
            <a:pPr>
              <a:lnSpc>
                <a:spcPct val="90000"/>
              </a:lnSpc>
              <a:spcAft>
                <a:spcPts val="0"/>
              </a:spcAft>
            </a:pPr>
            <a:r>
              <a:rPr lang="en-US" b="0" dirty="0">
                <a:solidFill>
                  <a:schemeClr val="tx1"/>
                </a:solidFill>
                <a:latin typeface="Arial Narrow" charset="0"/>
                <a:ea typeface="Arial Narrow" charset="0"/>
                <a:cs typeface="Arial Narrow" charset="0"/>
              </a:rPr>
              <a:t>RENEWAL RATE</a:t>
            </a:r>
          </a:p>
          <a:p>
            <a:pPr>
              <a:lnSpc>
                <a:spcPct val="90000"/>
              </a:lnSpc>
              <a:spcAft>
                <a:spcPts val="0"/>
              </a:spcAft>
            </a:pPr>
            <a:r>
              <a:rPr lang="en-US" b="0" dirty="0">
                <a:solidFill>
                  <a:schemeClr val="tx1"/>
                </a:solidFill>
                <a:latin typeface="Arial Narrow" charset="0"/>
                <a:ea typeface="Arial Narrow" charset="0"/>
                <a:cs typeface="Arial Narrow" charset="0"/>
              </a:rPr>
              <a:t>AVERAGE CUSTOMER</a:t>
            </a:r>
            <a:br>
              <a:rPr lang="en-US" b="0" dirty="0">
                <a:solidFill>
                  <a:schemeClr val="tx1"/>
                </a:solidFill>
                <a:latin typeface="Arial Narrow" charset="0"/>
                <a:ea typeface="Arial Narrow" charset="0"/>
                <a:cs typeface="Arial Narrow" charset="0"/>
              </a:rPr>
            </a:br>
            <a:r>
              <a:rPr lang="en-US" b="0" dirty="0">
                <a:solidFill>
                  <a:schemeClr val="tx1"/>
                </a:solidFill>
                <a:latin typeface="Arial Narrow" charset="0"/>
                <a:ea typeface="Arial Narrow" charset="0"/>
                <a:cs typeface="Arial Narrow" charset="0"/>
              </a:rPr>
              <a:t>&gt; 8 YRS</a:t>
            </a:r>
          </a:p>
        </p:txBody>
      </p:sp>
      <p:sp>
        <p:nvSpPr>
          <p:cNvPr id="139" name="TextBox 138"/>
          <p:cNvSpPr txBox="1"/>
          <p:nvPr/>
        </p:nvSpPr>
        <p:spPr>
          <a:xfrm>
            <a:off x="7615666" y="4737375"/>
            <a:ext cx="844071" cy="615389"/>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199" dirty="0">
                <a:solidFill>
                  <a:srgbClr val="3CA1BA"/>
                </a:solidFill>
                <a:latin typeface="Arial Narrow" charset="0"/>
                <a:ea typeface="Arial Narrow" charset="0"/>
                <a:cs typeface="Arial Narrow" charset="0"/>
              </a:rPr>
              <a:t>93%</a:t>
            </a:r>
          </a:p>
        </p:txBody>
      </p:sp>
      <p:cxnSp>
        <p:nvCxnSpPr>
          <p:cNvPr id="140" name="Straight Connector 139"/>
          <p:cNvCxnSpPr/>
          <p:nvPr/>
        </p:nvCxnSpPr>
        <p:spPr bwMode="auto">
          <a:xfrm>
            <a:off x="7075519" y="5298160"/>
            <a:ext cx="1925080" cy="0"/>
          </a:xfrm>
          <a:prstGeom prst="line">
            <a:avLst/>
          </a:prstGeom>
          <a:solidFill>
            <a:schemeClr val="accent1"/>
          </a:solidFill>
          <a:ln w="3175" cap="flat" cmpd="sng" algn="ctr">
            <a:solidFill>
              <a:srgbClr val="3DA1B9"/>
            </a:solidFill>
            <a:prstDash val="solid"/>
            <a:miter lim="800000"/>
            <a:headEnd type="none" w="med" len="med"/>
            <a:tailEnd type="none" w="lg" len="lg"/>
          </a:ln>
          <a:effectLst/>
        </p:spPr>
      </p:cxnSp>
      <p:cxnSp>
        <p:nvCxnSpPr>
          <p:cNvPr id="141" name="Straight Connector 140"/>
          <p:cNvCxnSpPr/>
          <p:nvPr/>
        </p:nvCxnSpPr>
        <p:spPr bwMode="auto">
          <a:xfrm>
            <a:off x="2415730" y="5298160"/>
            <a:ext cx="1925080" cy="0"/>
          </a:xfrm>
          <a:prstGeom prst="line">
            <a:avLst/>
          </a:prstGeom>
          <a:solidFill>
            <a:schemeClr val="accent1"/>
          </a:solidFill>
          <a:ln w="3175" cap="flat" cmpd="sng" algn="ctr">
            <a:solidFill>
              <a:srgbClr val="3DA1B9"/>
            </a:solidFill>
            <a:prstDash val="solid"/>
            <a:miter lim="800000"/>
            <a:headEnd type="none" w="med" len="med"/>
            <a:tailEnd type="none" w="lg" len="lg"/>
          </a:ln>
          <a:effectLst/>
        </p:spPr>
      </p:cxnSp>
      <p:cxnSp>
        <p:nvCxnSpPr>
          <p:cNvPr id="142" name="Straight Connector 141"/>
          <p:cNvCxnSpPr/>
          <p:nvPr/>
        </p:nvCxnSpPr>
        <p:spPr bwMode="auto">
          <a:xfrm>
            <a:off x="9381900" y="5298160"/>
            <a:ext cx="1925080" cy="0"/>
          </a:xfrm>
          <a:prstGeom prst="line">
            <a:avLst/>
          </a:prstGeom>
          <a:solidFill>
            <a:schemeClr val="accent1"/>
          </a:solidFill>
          <a:ln w="3175" cap="flat" cmpd="sng" algn="ctr">
            <a:solidFill>
              <a:srgbClr val="3DA1B9"/>
            </a:solidFill>
            <a:prstDash val="solid"/>
            <a:miter lim="800000"/>
            <a:headEnd type="none" w="med" len="med"/>
            <a:tailEnd type="none" w="lg" len="lg"/>
          </a:ln>
          <a:effectLst/>
        </p:spPr>
      </p:cxnSp>
      <p:cxnSp>
        <p:nvCxnSpPr>
          <p:cNvPr id="143" name="Straight Connector 142"/>
          <p:cNvCxnSpPr/>
          <p:nvPr/>
        </p:nvCxnSpPr>
        <p:spPr bwMode="auto">
          <a:xfrm>
            <a:off x="4726495" y="5298160"/>
            <a:ext cx="1925080" cy="0"/>
          </a:xfrm>
          <a:prstGeom prst="line">
            <a:avLst/>
          </a:prstGeom>
          <a:solidFill>
            <a:schemeClr val="accent1"/>
          </a:solidFill>
          <a:ln w="3175" cap="flat" cmpd="sng" algn="ctr">
            <a:solidFill>
              <a:srgbClr val="3DA1B9"/>
            </a:solidFill>
            <a:prstDash val="solid"/>
            <a:miter lim="800000"/>
            <a:headEnd type="none" w="med" len="med"/>
            <a:tailEnd type="none" w="lg" len="lg"/>
          </a:ln>
          <a:effectLst/>
        </p:spPr>
      </p:cxnSp>
      <p:sp>
        <p:nvSpPr>
          <p:cNvPr id="167" name="TextBox 166"/>
          <p:cNvSpPr txBox="1"/>
          <p:nvPr/>
        </p:nvSpPr>
        <p:spPr>
          <a:xfrm>
            <a:off x="9216683" y="5395468"/>
            <a:ext cx="2316747" cy="571301"/>
          </a:xfrm>
          <a:prstGeom prst="rect">
            <a:avLst/>
          </a:prstGeom>
          <a:noFill/>
        </p:spPr>
        <p:txBody>
          <a:bodyPr wrap="square" lIns="36000" tIns="36000" rIns="36000" bIns="36000" rtlCol="0" anchor="t">
            <a:spAutoFit/>
          </a:bodyPr>
          <a:lstStyle>
            <a:defPPr>
              <a:defRPr lang="en-US"/>
            </a:defPPr>
            <a:lvl1pPr algn="ctr">
              <a:spcAft>
                <a:spcPts val="400"/>
              </a:spcAft>
              <a:defRPr sz="1200" b="1">
                <a:solidFill>
                  <a:schemeClr val="tx2"/>
                </a:solidFill>
                <a:latin typeface="+mj-lt"/>
              </a:defRPr>
            </a:lvl1pPr>
          </a:lstStyle>
          <a:p>
            <a:pPr>
              <a:lnSpc>
                <a:spcPct val="90000"/>
              </a:lnSpc>
              <a:spcAft>
                <a:spcPts val="0"/>
              </a:spcAft>
            </a:pPr>
            <a:r>
              <a:rPr lang="en-GB" b="0" dirty="0">
                <a:solidFill>
                  <a:schemeClr val="tx1"/>
                </a:solidFill>
                <a:latin typeface="Arial Narrow" charset="0"/>
                <a:ea typeface="Arial Narrow" charset="0"/>
                <a:cs typeface="Arial Narrow" charset="0"/>
              </a:rPr>
              <a:t>PARTNERS</a:t>
            </a:r>
          </a:p>
          <a:p>
            <a:pPr>
              <a:lnSpc>
                <a:spcPct val="90000"/>
              </a:lnSpc>
              <a:spcAft>
                <a:spcPts val="0"/>
              </a:spcAft>
            </a:pPr>
            <a:r>
              <a:rPr lang="en-GB" b="0" dirty="0">
                <a:solidFill>
                  <a:schemeClr val="tx1"/>
                </a:solidFill>
                <a:latin typeface="Arial Narrow" charset="0"/>
                <a:ea typeface="Arial Narrow" charset="0"/>
                <a:cs typeface="Arial Narrow" charset="0"/>
              </a:rPr>
              <a:t>&gt;700 MANAGED</a:t>
            </a:r>
            <a:br>
              <a:rPr lang="en-GB" b="0" dirty="0">
                <a:solidFill>
                  <a:schemeClr val="tx1"/>
                </a:solidFill>
                <a:latin typeface="Arial Narrow" charset="0"/>
                <a:ea typeface="Arial Narrow" charset="0"/>
                <a:cs typeface="Arial Narrow" charset="0"/>
              </a:rPr>
            </a:br>
            <a:r>
              <a:rPr lang="en-GB" b="0" dirty="0">
                <a:solidFill>
                  <a:schemeClr val="tx1"/>
                </a:solidFill>
                <a:latin typeface="Arial Narrow" charset="0"/>
                <a:ea typeface="Arial Narrow" charset="0"/>
                <a:cs typeface="Arial Narrow" charset="0"/>
              </a:rPr>
              <a:t>GLOBAL DISTRIBUTORS</a:t>
            </a:r>
            <a:endParaRPr lang="en-US" b="0" dirty="0">
              <a:solidFill>
                <a:schemeClr val="tx1"/>
              </a:solidFill>
              <a:latin typeface="Arial Narrow" charset="0"/>
              <a:ea typeface="Arial Narrow" charset="0"/>
              <a:cs typeface="Arial Narrow" charset="0"/>
            </a:endParaRPr>
          </a:p>
        </p:txBody>
      </p:sp>
      <p:sp>
        <p:nvSpPr>
          <p:cNvPr id="168" name="TextBox 167"/>
          <p:cNvSpPr txBox="1"/>
          <p:nvPr/>
        </p:nvSpPr>
        <p:spPr>
          <a:xfrm>
            <a:off x="4985141" y="4704700"/>
            <a:ext cx="1445812" cy="677104"/>
          </a:xfrm>
          <a:prstGeom prst="rect">
            <a:avLst/>
          </a:prstGeom>
          <a:noFill/>
        </p:spPr>
        <p:txBody>
          <a:bodyPr wrap="none" lIns="121917" tIns="60958" rIns="121917" bIns="60958" rtlCol="0">
            <a:spAutoFit/>
          </a:bodyPr>
          <a:lstStyle/>
          <a:p>
            <a:r>
              <a:rPr lang="en-US" sz="3600" b="1" spc="-200" dirty="0">
                <a:solidFill>
                  <a:srgbClr val="3CA1BA"/>
                </a:solidFill>
                <a:latin typeface="Arial Narrow" panose="020B0606020202030204" pitchFamily="34" charset="0"/>
              </a:rPr>
              <a:t>50,000+</a:t>
            </a:r>
          </a:p>
        </p:txBody>
      </p:sp>
      <p:sp>
        <p:nvSpPr>
          <p:cNvPr id="169" name="TextBox 168"/>
          <p:cNvSpPr txBox="1"/>
          <p:nvPr/>
        </p:nvSpPr>
        <p:spPr>
          <a:xfrm>
            <a:off x="5152928" y="5355028"/>
            <a:ext cx="1057335" cy="492438"/>
          </a:xfrm>
          <a:prstGeom prst="rect">
            <a:avLst/>
          </a:prstGeom>
          <a:noFill/>
        </p:spPr>
        <p:txBody>
          <a:bodyPr wrap="none" lIns="121917" tIns="60958" rIns="121917" bIns="60958" rtlCol="0">
            <a:spAutoFit/>
          </a:bodyPr>
          <a:lstStyle/>
          <a:p>
            <a:pPr algn="ctr"/>
            <a:r>
              <a:rPr lang="en-US" sz="1200" dirty="0">
                <a:solidFill>
                  <a:srgbClr val="262626"/>
                </a:solidFill>
                <a:latin typeface="Arial Narrow" panose="020B0606020202030204" pitchFamily="34" charset="0"/>
              </a:rPr>
              <a:t>ENTERPRISE</a:t>
            </a:r>
            <a:br>
              <a:rPr lang="en-US" sz="1200" dirty="0">
                <a:solidFill>
                  <a:srgbClr val="262626"/>
                </a:solidFill>
                <a:latin typeface="Arial Narrow" panose="020B0606020202030204" pitchFamily="34" charset="0"/>
              </a:rPr>
            </a:br>
            <a:r>
              <a:rPr lang="en-US" sz="1200" dirty="0">
                <a:solidFill>
                  <a:srgbClr val="262626"/>
                </a:solidFill>
                <a:latin typeface="Arial Narrow" panose="020B0606020202030204" pitchFamily="34" charset="0"/>
              </a:rPr>
              <a:t>CUSTOMERS</a:t>
            </a:r>
          </a:p>
        </p:txBody>
      </p:sp>
      <p:sp>
        <p:nvSpPr>
          <p:cNvPr id="172" name="TextBox 171"/>
          <p:cNvSpPr txBox="1"/>
          <p:nvPr/>
        </p:nvSpPr>
        <p:spPr>
          <a:xfrm>
            <a:off x="9789630" y="1216447"/>
            <a:ext cx="1222252" cy="677072"/>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600" dirty="0">
                <a:solidFill>
                  <a:srgbClr val="5C6872"/>
                </a:solidFill>
                <a:latin typeface="Arial Narrow" charset="0"/>
                <a:ea typeface="Arial Narrow" charset="0"/>
                <a:cs typeface="Arial Narrow" charset="0"/>
              </a:rPr>
              <a:t>Vision</a:t>
            </a:r>
          </a:p>
        </p:txBody>
      </p:sp>
      <p:sp>
        <p:nvSpPr>
          <p:cNvPr id="173" name="TextBox 172"/>
          <p:cNvSpPr txBox="1"/>
          <p:nvPr/>
        </p:nvSpPr>
        <p:spPr>
          <a:xfrm>
            <a:off x="9244060" y="1878725"/>
            <a:ext cx="2313379" cy="737482"/>
          </a:xfrm>
          <a:prstGeom prst="rect">
            <a:avLst/>
          </a:prstGeom>
          <a:noFill/>
        </p:spPr>
        <p:txBody>
          <a:bodyPr wrap="square" lIns="35991" tIns="35991" rIns="35991" bIns="35991" rtlCol="0" anchor="t">
            <a:spAutoFit/>
          </a:bodyPr>
          <a:lstStyle>
            <a:defPPr>
              <a:defRPr lang="en-US"/>
            </a:defPPr>
            <a:lvl1pPr algn="ctr">
              <a:spcAft>
                <a:spcPts val="400"/>
              </a:spcAft>
              <a:defRPr sz="1200" b="1">
                <a:solidFill>
                  <a:schemeClr val="tx2"/>
                </a:solidFill>
                <a:latin typeface="+mj-lt"/>
              </a:defRPr>
            </a:lvl1pPr>
          </a:lstStyle>
          <a:p>
            <a:pPr>
              <a:lnSpc>
                <a:spcPct val="90000"/>
              </a:lnSpc>
              <a:spcAft>
                <a:spcPts val="0"/>
              </a:spcAft>
            </a:pPr>
            <a:r>
              <a:rPr lang="en-US" b="0" dirty="0">
                <a:solidFill>
                  <a:schemeClr val="tx1"/>
                </a:solidFill>
                <a:latin typeface="Arial Narrow" charset="0"/>
                <a:ea typeface="Arial Narrow" charset="0"/>
                <a:cs typeface="Arial Narrow" charset="0"/>
              </a:rPr>
              <a:t>500+ PATENTS GRANTED IN </a:t>
            </a:r>
            <a:br>
              <a:rPr lang="en-US" b="0" dirty="0">
                <a:solidFill>
                  <a:schemeClr val="tx1"/>
                </a:solidFill>
                <a:latin typeface="Arial Narrow" charset="0"/>
                <a:ea typeface="Arial Narrow" charset="0"/>
                <a:cs typeface="Arial Narrow" charset="0"/>
              </a:rPr>
            </a:br>
            <a:r>
              <a:rPr lang="en-US" b="0" dirty="0">
                <a:solidFill>
                  <a:schemeClr val="tx1"/>
                </a:solidFill>
                <a:latin typeface="Arial Narrow" charset="0"/>
                <a:ea typeface="Arial Narrow" charset="0"/>
                <a:cs typeface="Arial Narrow" charset="0"/>
              </a:rPr>
              <a:t>BACKUP AND RECOVERY</a:t>
            </a:r>
          </a:p>
          <a:p>
            <a:pPr>
              <a:lnSpc>
                <a:spcPct val="90000"/>
              </a:lnSpc>
              <a:spcAft>
                <a:spcPts val="0"/>
              </a:spcAft>
            </a:pPr>
            <a:r>
              <a:rPr lang="en-GB" b="0" dirty="0">
                <a:solidFill>
                  <a:schemeClr val="tx1"/>
                </a:solidFill>
                <a:latin typeface="Arial Narrow" charset="0"/>
                <a:ea typeface="Arial Narrow" charset="0"/>
                <a:cs typeface="Arial Narrow" charset="0"/>
              </a:rPr>
              <a:t>61 PATENTS FILED</a:t>
            </a:r>
            <a:br>
              <a:rPr lang="en-GB" b="0" dirty="0">
                <a:solidFill>
                  <a:schemeClr val="tx1"/>
                </a:solidFill>
                <a:latin typeface="Arial Narrow" charset="0"/>
                <a:ea typeface="Arial Narrow" charset="0"/>
                <a:cs typeface="Arial Narrow" charset="0"/>
              </a:rPr>
            </a:br>
            <a:r>
              <a:rPr lang="en-GB" b="0" dirty="0">
                <a:solidFill>
                  <a:schemeClr val="tx1"/>
                </a:solidFill>
                <a:latin typeface="Arial Narrow" charset="0"/>
                <a:ea typeface="Arial Narrow" charset="0"/>
                <a:cs typeface="Arial Narrow" charset="0"/>
              </a:rPr>
              <a:t>LAST 12 MONTHS</a:t>
            </a:r>
            <a:endParaRPr lang="en-US" b="0" dirty="0">
              <a:solidFill>
                <a:schemeClr val="tx1"/>
              </a:solidFill>
              <a:latin typeface="Arial Narrow" charset="0"/>
              <a:ea typeface="Arial Narrow" charset="0"/>
              <a:cs typeface="Arial Narrow" charset="0"/>
            </a:endParaRPr>
          </a:p>
        </p:txBody>
      </p:sp>
      <p:sp>
        <p:nvSpPr>
          <p:cNvPr id="174" name="TextBox 173"/>
          <p:cNvSpPr txBox="1"/>
          <p:nvPr/>
        </p:nvSpPr>
        <p:spPr>
          <a:xfrm>
            <a:off x="2418412" y="1217621"/>
            <a:ext cx="2088001" cy="677072"/>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600" dirty="0">
                <a:solidFill>
                  <a:srgbClr val="5C6872"/>
                </a:solidFill>
                <a:latin typeface="Arial Narrow" charset="0"/>
                <a:ea typeface="Arial Narrow" charset="0"/>
                <a:cs typeface="Arial Narrow" charset="0"/>
              </a:rPr>
              <a:t>Experience </a:t>
            </a:r>
          </a:p>
        </p:txBody>
      </p:sp>
      <p:sp>
        <p:nvSpPr>
          <p:cNvPr id="175" name="TextBox 174"/>
          <p:cNvSpPr txBox="1"/>
          <p:nvPr/>
        </p:nvSpPr>
        <p:spPr>
          <a:xfrm>
            <a:off x="2303074" y="1901078"/>
            <a:ext cx="2318679" cy="626683"/>
          </a:xfrm>
          <a:prstGeom prst="rect">
            <a:avLst/>
          </a:prstGeom>
          <a:noFill/>
        </p:spPr>
        <p:txBody>
          <a:bodyPr wrap="square" lIns="35991" tIns="35991" rIns="35991" bIns="35991" rtlCol="0" anchor="t">
            <a:spAutoFit/>
          </a:bodyPr>
          <a:lstStyle>
            <a:defPPr>
              <a:defRPr lang="en-US"/>
            </a:defPPr>
            <a:lvl1pPr algn="ctr">
              <a:defRPr sz="1400" b="1">
                <a:latin typeface="+mj-lt"/>
              </a:defRPr>
            </a:lvl1pPr>
          </a:lstStyle>
          <a:p>
            <a:pPr>
              <a:spcAft>
                <a:spcPts val="400"/>
              </a:spcAft>
            </a:pPr>
            <a:r>
              <a:rPr lang="en-US" sz="1200" b="0" dirty="0">
                <a:latin typeface="Arial Narrow" charset="0"/>
                <a:ea typeface="Arial Narrow" charset="0"/>
                <a:cs typeface="Arial Narrow" charset="0"/>
              </a:rPr>
              <a:t>30 YEARS</a:t>
            </a:r>
            <a:br>
              <a:rPr lang="en-US" sz="1200" b="0" dirty="0">
                <a:latin typeface="Arial Narrow" charset="0"/>
                <a:ea typeface="Arial Narrow" charset="0"/>
                <a:cs typeface="Arial Narrow" charset="0"/>
              </a:rPr>
            </a:br>
            <a:r>
              <a:rPr lang="en-US" sz="1200" b="0" dirty="0">
                <a:latin typeface="Arial Narrow" charset="0"/>
                <a:ea typeface="Arial Narrow" charset="0"/>
                <a:cs typeface="Arial Narrow" charset="0"/>
              </a:rPr>
              <a:t>OF</a:t>
            </a:r>
            <a:br>
              <a:rPr lang="en-US" sz="1200" b="0" dirty="0">
                <a:latin typeface="Arial Narrow" charset="0"/>
                <a:ea typeface="Arial Narrow" charset="0"/>
                <a:cs typeface="Arial Narrow" charset="0"/>
              </a:rPr>
            </a:br>
            <a:r>
              <a:rPr lang="en-US" sz="1200" b="0" dirty="0">
                <a:latin typeface="Arial Narrow" charset="0"/>
                <a:ea typeface="Arial Narrow" charset="0"/>
                <a:cs typeface="Arial Narrow" charset="0"/>
              </a:rPr>
              <a:t>EXPERIENCE</a:t>
            </a:r>
          </a:p>
        </p:txBody>
      </p:sp>
      <p:sp>
        <p:nvSpPr>
          <p:cNvPr id="178" name="TextBox 177"/>
          <p:cNvSpPr txBox="1"/>
          <p:nvPr/>
        </p:nvSpPr>
        <p:spPr bwMode="ltGray">
          <a:xfrm>
            <a:off x="4725152" y="1894693"/>
            <a:ext cx="2066938" cy="405084"/>
          </a:xfrm>
          <a:prstGeom prst="rect">
            <a:avLst/>
          </a:prstGeom>
          <a:noFill/>
        </p:spPr>
        <p:txBody>
          <a:bodyPr wrap="square" lIns="35991" tIns="35991" rIns="35991" bIns="35991" rtlCol="0" anchor="t">
            <a:spAutoFit/>
          </a:bodyPr>
          <a:lstStyle>
            <a:defPPr>
              <a:defRPr lang="en-US"/>
            </a:defPPr>
            <a:lvl1pPr algn="ctr">
              <a:spcAft>
                <a:spcPts val="400"/>
              </a:spcAft>
              <a:defRPr sz="1200" b="1">
                <a:latin typeface="+mj-lt"/>
              </a:defRPr>
            </a:lvl1pPr>
          </a:lstStyle>
          <a:p>
            <a:pPr>
              <a:lnSpc>
                <a:spcPct val="90000"/>
              </a:lnSpc>
              <a:spcAft>
                <a:spcPts val="0"/>
              </a:spcAft>
            </a:pPr>
            <a:r>
              <a:rPr lang="en-GB" b="0" dirty="0">
                <a:latin typeface="Arial Narrow" charset="0"/>
                <a:ea typeface="Arial Narrow" charset="0"/>
                <a:cs typeface="Arial Narrow" charset="0"/>
              </a:rPr>
              <a:t>WIDEST PORTFOLIO FOR INFORMATION MANAGEMENT</a:t>
            </a:r>
          </a:p>
        </p:txBody>
      </p:sp>
      <p:sp>
        <p:nvSpPr>
          <p:cNvPr id="179" name="TextBox 178"/>
          <p:cNvSpPr txBox="1"/>
          <p:nvPr/>
        </p:nvSpPr>
        <p:spPr>
          <a:xfrm>
            <a:off x="4971904" y="1211236"/>
            <a:ext cx="1573437" cy="677072"/>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600" dirty="0">
                <a:solidFill>
                  <a:srgbClr val="5C6872"/>
                </a:solidFill>
                <a:latin typeface="Arial Narrow" charset="0"/>
                <a:ea typeface="Arial Narrow" charset="0"/>
                <a:cs typeface="Arial Narrow" charset="0"/>
              </a:rPr>
              <a:t>Portfolio</a:t>
            </a:r>
          </a:p>
        </p:txBody>
      </p:sp>
      <p:cxnSp>
        <p:nvCxnSpPr>
          <p:cNvPr id="180" name="Straight Connector 179"/>
          <p:cNvCxnSpPr/>
          <p:nvPr/>
        </p:nvCxnSpPr>
        <p:spPr bwMode="auto">
          <a:xfrm>
            <a:off x="9438212" y="1777232"/>
            <a:ext cx="1925080" cy="0"/>
          </a:xfrm>
          <a:prstGeom prst="line">
            <a:avLst/>
          </a:prstGeom>
          <a:solidFill>
            <a:schemeClr val="accent1"/>
          </a:solidFill>
          <a:ln w="3175" cap="flat" cmpd="sng" algn="ctr">
            <a:solidFill>
              <a:schemeClr val="tx2">
                <a:lumMod val="90000"/>
              </a:schemeClr>
            </a:solidFill>
            <a:prstDash val="solid"/>
            <a:miter lim="800000"/>
            <a:headEnd type="none" w="med" len="med"/>
            <a:tailEnd type="none" w="lg" len="lg"/>
          </a:ln>
          <a:effectLst/>
        </p:spPr>
      </p:cxnSp>
      <p:cxnSp>
        <p:nvCxnSpPr>
          <p:cNvPr id="181" name="Straight Connector 180"/>
          <p:cNvCxnSpPr/>
          <p:nvPr/>
        </p:nvCxnSpPr>
        <p:spPr bwMode="auto">
          <a:xfrm>
            <a:off x="4796083" y="1772021"/>
            <a:ext cx="1925080" cy="0"/>
          </a:xfrm>
          <a:prstGeom prst="line">
            <a:avLst/>
          </a:prstGeom>
          <a:solidFill>
            <a:schemeClr val="accent1"/>
          </a:solidFill>
          <a:ln w="3175" cap="flat" cmpd="sng" algn="ctr">
            <a:solidFill>
              <a:schemeClr val="tx2">
                <a:lumMod val="90000"/>
              </a:schemeClr>
            </a:solidFill>
            <a:prstDash val="solid"/>
            <a:miter lim="800000"/>
            <a:headEnd type="none" w="med" len="med"/>
            <a:tailEnd type="none" w="lg" len="lg"/>
          </a:ln>
          <a:effectLst/>
        </p:spPr>
      </p:cxnSp>
      <p:cxnSp>
        <p:nvCxnSpPr>
          <p:cNvPr id="182" name="Straight Connector 181"/>
          <p:cNvCxnSpPr/>
          <p:nvPr/>
        </p:nvCxnSpPr>
        <p:spPr bwMode="auto">
          <a:xfrm>
            <a:off x="2499874" y="1778406"/>
            <a:ext cx="1925080" cy="0"/>
          </a:xfrm>
          <a:prstGeom prst="line">
            <a:avLst/>
          </a:prstGeom>
          <a:solidFill>
            <a:schemeClr val="accent1"/>
          </a:solidFill>
          <a:ln w="3175" cap="flat" cmpd="sng" algn="ctr">
            <a:solidFill>
              <a:schemeClr val="tx2">
                <a:lumMod val="90000"/>
              </a:schemeClr>
            </a:solidFill>
            <a:prstDash val="solid"/>
            <a:miter lim="800000"/>
            <a:headEnd type="none" w="med" len="med"/>
            <a:tailEnd type="none" w="lg" len="lg"/>
          </a:ln>
          <a:effectLst/>
        </p:spPr>
      </p:cxnSp>
      <p:cxnSp>
        <p:nvCxnSpPr>
          <p:cNvPr id="183" name="Straight Connector 182"/>
          <p:cNvCxnSpPr/>
          <p:nvPr/>
        </p:nvCxnSpPr>
        <p:spPr bwMode="auto">
          <a:xfrm>
            <a:off x="7115063" y="1772021"/>
            <a:ext cx="1925080" cy="0"/>
          </a:xfrm>
          <a:prstGeom prst="line">
            <a:avLst/>
          </a:prstGeom>
          <a:solidFill>
            <a:schemeClr val="accent1"/>
          </a:solidFill>
          <a:ln w="3175" cap="flat" cmpd="sng" algn="ctr">
            <a:solidFill>
              <a:schemeClr val="tx2">
                <a:lumMod val="90000"/>
              </a:schemeClr>
            </a:solidFill>
            <a:prstDash val="solid"/>
            <a:miter lim="800000"/>
            <a:headEnd type="none" w="med" len="med"/>
            <a:tailEnd type="none" w="lg" len="lg"/>
          </a:ln>
          <a:effectLst/>
        </p:spPr>
      </p:cxnSp>
      <p:sp>
        <p:nvSpPr>
          <p:cNvPr id="184" name="TextBox 183"/>
          <p:cNvSpPr txBox="1"/>
          <p:nvPr/>
        </p:nvSpPr>
        <p:spPr>
          <a:xfrm>
            <a:off x="7221960" y="1211236"/>
            <a:ext cx="1711296" cy="677072"/>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600" dirty="0">
                <a:solidFill>
                  <a:srgbClr val="5C6872"/>
                </a:solidFill>
                <a:latin typeface="Arial Narrow" charset="0"/>
                <a:ea typeface="Arial Narrow" charset="0"/>
                <a:cs typeface="Arial Narrow" charset="0"/>
              </a:rPr>
              <a:t>Flexibility</a:t>
            </a:r>
          </a:p>
        </p:txBody>
      </p:sp>
      <p:sp>
        <p:nvSpPr>
          <p:cNvPr id="188" name="TextBox 187"/>
          <p:cNvSpPr txBox="1"/>
          <p:nvPr/>
        </p:nvSpPr>
        <p:spPr>
          <a:xfrm>
            <a:off x="2735659" y="5360443"/>
            <a:ext cx="1371010" cy="492438"/>
          </a:xfrm>
          <a:prstGeom prst="rect">
            <a:avLst/>
          </a:prstGeom>
          <a:noFill/>
        </p:spPr>
        <p:txBody>
          <a:bodyPr wrap="none" lIns="121917" tIns="60958" rIns="121917" bIns="60958" rtlCol="0">
            <a:spAutoFit/>
          </a:bodyPr>
          <a:lstStyle/>
          <a:p>
            <a:pPr algn="ctr"/>
            <a:r>
              <a:rPr lang="en-US" sz="1200" dirty="0">
                <a:solidFill>
                  <a:srgbClr val="262626"/>
                </a:solidFill>
                <a:latin typeface="Arial Narrow" panose="020B0606020202030204" pitchFamily="34" charset="0"/>
              </a:rPr>
              <a:t>FORTUNE 500 </a:t>
            </a:r>
            <a:br>
              <a:rPr lang="en-US" sz="1200" dirty="0">
                <a:solidFill>
                  <a:srgbClr val="262626"/>
                </a:solidFill>
                <a:latin typeface="Arial Narrow" panose="020B0606020202030204" pitchFamily="34" charset="0"/>
              </a:rPr>
            </a:br>
            <a:r>
              <a:rPr lang="en-US" sz="1200" dirty="0">
                <a:solidFill>
                  <a:srgbClr val="262626"/>
                </a:solidFill>
                <a:latin typeface="Arial Narrow" panose="020B0606020202030204" pitchFamily="34" charset="0"/>
              </a:rPr>
              <a:t>RELY ON VERITAS</a:t>
            </a:r>
          </a:p>
        </p:txBody>
      </p:sp>
      <p:sp>
        <p:nvSpPr>
          <p:cNvPr id="93" name="TextBox 92">
            <a:extLst>
              <a:ext uri="{FF2B5EF4-FFF2-40B4-BE49-F238E27FC236}">
                <a16:creationId xmlns:a16="http://schemas.microsoft.com/office/drawing/2014/main" id="{5AFBA499-5F3D-44B9-A781-6C19B90C976B}"/>
              </a:ext>
            </a:extLst>
          </p:cNvPr>
          <p:cNvSpPr txBox="1"/>
          <p:nvPr/>
        </p:nvSpPr>
        <p:spPr bwMode="ltGray">
          <a:xfrm>
            <a:off x="7012799" y="1873514"/>
            <a:ext cx="2066938" cy="903682"/>
          </a:xfrm>
          <a:prstGeom prst="rect">
            <a:avLst/>
          </a:prstGeom>
          <a:noFill/>
        </p:spPr>
        <p:txBody>
          <a:bodyPr wrap="square" lIns="35991" tIns="35991" rIns="35991" bIns="35991" rtlCol="0" anchor="t">
            <a:spAutoFit/>
          </a:bodyPr>
          <a:lstStyle>
            <a:defPPr>
              <a:defRPr lang="en-US"/>
            </a:defPPr>
            <a:lvl1pPr algn="ctr">
              <a:spcAft>
                <a:spcPts val="400"/>
              </a:spcAft>
              <a:defRPr sz="1200" b="1">
                <a:latin typeface="+mj-lt"/>
              </a:defRPr>
            </a:lvl1pPr>
          </a:lstStyle>
          <a:p>
            <a:pPr>
              <a:lnSpc>
                <a:spcPct val="90000"/>
              </a:lnSpc>
              <a:spcAft>
                <a:spcPts val="0"/>
              </a:spcAft>
            </a:pPr>
            <a:r>
              <a:rPr lang="en-GB" b="0" dirty="0">
                <a:latin typeface="Arial Narrow" charset="0"/>
                <a:ea typeface="Arial Narrow" charset="0"/>
                <a:cs typeface="Arial Narrow" charset="0"/>
              </a:rPr>
              <a:t>TAKE CARE OF YOUR DATA ANYWHERE: PHYSICAL, VIRTUAL, CLOUD.</a:t>
            </a:r>
            <a:br>
              <a:rPr lang="en-GB" b="0" dirty="0">
                <a:latin typeface="Arial Narrow" charset="0"/>
                <a:ea typeface="Arial Narrow" charset="0"/>
                <a:cs typeface="Arial Narrow" charset="0"/>
              </a:rPr>
            </a:br>
            <a:r>
              <a:rPr lang="en-GB" b="0" dirty="0">
                <a:latin typeface="Arial Narrow" charset="0"/>
                <a:ea typeface="Arial Narrow" charset="0"/>
                <a:cs typeface="Arial Narrow" charset="0"/>
              </a:rPr>
              <a:t>HW &amp; SW VENDOR INDEPENDENT</a:t>
            </a:r>
          </a:p>
        </p:txBody>
      </p:sp>
      <p:sp>
        <p:nvSpPr>
          <p:cNvPr id="94" name="TextBox 93">
            <a:extLst>
              <a:ext uri="{FF2B5EF4-FFF2-40B4-BE49-F238E27FC236}">
                <a16:creationId xmlns:a16="http://schemas.microsoft.com/office/drawing/2014/main" id="{128CBAFF-3C63-437C-A001-A7235798EE57}"/>
              </a:ext>
            </a:extLst>
          </p:cNvPr>
          <p:cNvSpPr txBox="1"/>
          <p:nvPr/>
        </p:nvSpPr>
        <p:spPr bwMode="ltGray">
          <a:xfrm>
            <a:off x="9218612" y="3619717"/>
            <a:ext cx="2317546" cy="571283"/>
          </a:xfrm>
          <a:prstGeom prst="rect">
            <a:avLst/>
          </a:prstGeom>
          <a:noFill/>
        </p:spPr>
        <p:txBody>
          <a:bodyPr wrap="square" lIns="35991" tIns="35991" rIns="35991" bIns="35991" rtlCol="0" anchor="t">
            <a:spAutoFit/>
          </a:bodyPr>
          <a:lstStyle>
            <a:defPPr>
              <a:defRPr lang="en-US"/>
            </a:defPPr>
            <a:lvl1pPr algn="ctr">
              <a:spcAft>
                <a:spcPts val="400"/>
              </a:spcAft>
              <a:defRPr sz="1200" b="1">
                <a:solidFill>
                  <a:schemeClr val="tx2"/>
                </a:solidFill>
                <a:latin typeface="+mj-lt"/>
              </a:defRPr>
            </a:lvl1pPr>
          </a:lstStyle>
          <a:p>
            <a:pPr>
              <a:lnSpc>
                <a:spcPct val="90000"/>
              </a:lnSpc>
              <a:spcAft>
                <a:spcPts val="0"/>
              </a:spcAft>
            </a:pPr>
            <a:r>
              <a:rPr lang="en-GB" b="0" dirty="0">
                <a:solidFill>
                  <a:schemeClr val="tx1"/>
                </a:solidFill>
                <a:latin typeface="Arial Narrow" charset="0"/>
                <a:ea typeface="Arial Narrow" charset="0"/>
                <a:cs typeface="Arial Narrow" charset="0"/>
              </a:rPr>
              <a:t>STRATEGIC ALLIANCE WITHIN INDUSTRY: AMAZON, MICROSOFT, GOOGLE, IBM, ORACLE</a:t>
            </a:r>
          </a:p>
        </p:txBody>
      </p:sp>
      <p:sp>
        <p:nvSpPr>
          <p:cNvPr id="96" name="TextBox 95">
            <a:extLst>
              <a:ext uri="{FF2B5EF4-FFF2-40B4-BE49-F238E27FC236}">
                <a16:creationId xmlns:a16="http://schemas.microsoft.com/office/drawing/2014/main" id="{A89C0AA9-85E6-45E3-A38B-C9AAF92F1D4E}"/>
              </a:ext>
            </a:extLst>
          </p:cNvPr>
          <p:cNvSpPr txBox="1"/>
          <p:nvPr/>
        </p:nvSpPr>
        <p:spPr>
          <a:xfrm>
            <a:off x="9602691" y="2932537"/>
            <a:ext cx="1549392" cy="615389"/>
          </a:xfrm>
          <a:prstGeom prst="rect">
            <a:avLst/>
          </a:prstGeom>
          <a:noFill/>
        </p:spPr>
        <p:txBody>
          <a:bodyPr wrap="none" lIns="121885" tIns="60942" rIns="121885" bIns="60942" rtlCol="0">
            <a:spAutoFit/>
          </a:bodyPr>
          <a:lstStyle>
            <a:defPPr>
              <a:defRPr lang="en-US"/>
            </a:defPPr>
            <a:lvl1pPr algn="ctr">
              <a:defRPr sz="3200" b="1" spc="-200">
                <a:latin typeface="+mj-lt"/>
              </a:defRPr>
            </a:lvl1pPr>
          </a:lstStyle>
          <a:p>
            <a:r>
              <a:rPr lang="en-US" sz="3199" spc="-150" dirty="0">
                <a:solidFill>
                  <a:srgbClr val="B1181E"/>
                </a:solidFill>
                <a:latin typeface="Arial Narrow" charset="0"/>
                <a:ea typeface="Arial Narrow" charset="0"/>
                <a:cs typeface="Arial Narrow" charset="0"/>
              </a:rPr>
              <a:t>Alliances</a:t>
            </a:r>
          </a:p>
        </p:txBody>
      </p:sp>
      <p:cxnSp>
        <p:nvCxnSpPr>
          <p:cNvPr id="97" name="Straight Connector 96">
            <a:extLst>
              <a:ext uri="{FF2B5EF4-FFF2-40B4-BE49-F238E27FC236}">
                <a16:creationId xmlns:a16="http://schemas.microsoft.com/office/drawing/2014/main" id="{7CA99BA6-A87B-49B6-AE9F-9C194875FE67}"/>
              </a:ext>
            </a:extLst>
          </p:cNvPr>
          <p:cNvCxnSpPr>
            <a:cxnSpLocks/>
          </p:cNvCxnSpPr>
          <p:nvPr/>
        </p:nvCxnSpPr>
        <p:spPr bwMode="auto">
          <a:xfrm>
            <a:off x="9414847" y="3493322"/>
            <a:ext cx="1925080" cy="0"/>
          </a:xfrm>
          <a:prstGeom prst="line">
            <a:avLst/>
          </a:prstGeom>
          <a:solidFill>
            <a:schemeClr val="accent1"/>
          </a:solidFill>
          <a:ln w="3175" cap="flat" cmpd="sng" algn="ctr">
            <a:solidFill>
              <a:srgbClr val="FF0909"/>
            </a:solidFill>
            <a:prstDash val="solid"/>
            <a:miter lim="800000"/>
            <a:headEnd type="none" w="med" len="med"/>
            <a:tailEnd type="none" w="lg" len="lg"/>
          </a:ln>
          <a:effectLst/>
        </p:spPr>
      </p:cxnSp>
    </p:spTree>
    <p:extLst>
      <p:ext uri="{BB962C8B-B14F-4D97-AF65-F5344CB8AC3E}">
        <p14:creationId xmlns:p14="http://schemas.microsoft.com/office/powerpoint/2010/main" val="59706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P ARROW.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46587"/>
            <a:ext cx="11112965" cy="6044275"/>
          </a:xfrm>
          <a:prstGeom prst="rect">
            <a:avLst/>
          </a:prstGeom>
        </p:spPr>
      </p:pic>
      <p:sp>
        <p:nvSpPr>
          <p:cNvPr id="5" name="TextBox 4"/>
          <p:cNvSpPr txBox="1"/>
          <p:nvPr/>
        </p:nvSpPr>
        <p:spPr bwMode="ltGray">
          <a:xfrm>
            <a:off x="775774" y="1750747"/>
            <a:ext cx="7162456" cy="1063872"/>
          </a:xfrm>
          <a:prstGeom prst="rect">
            <a:avLst/>
          </a:prstGeom>
          <a:noFill/>
          <a:ln w="9525">
            <a:noFill/>
            <a:miter lim="800000"/>
            <a:headEnd/>
            <a:tailEnd/>
          </a:ln>
        </p:spPr>
        <p:txBody>
          <a:bodyPr wrap="none" lIns="35996" tIns="46795" rIns="35996" bIns="46795" rtlCol="0" anchor="t" anchorCtr="0">
            <a:spAutoFit/>
          </a:bodyPr>
          <a:lstStyle/>
          <a:p>
            <a:pPr>
              <a:lnSpc>
                <a:spcPct val="60000"/>
              </a:lnSpc>
              <a:spcAft>
                <a:spcPts val="1800"/>
              </a:spcAft>
            </a:pPr>
            <a:r>
              <a:rPr lang="en-US" sz="3999" dirty="0">
                <a:latin typeface="Arial"/>
              </a:rPr>
              <a:t>INFORMATION IS THE MOST </a:t>
            </a:r>
          </a:p>
          <a:p>
            <a:pPr>
              <a:lnSpc>
                <a:spcPct val="60000"/>
              </a:lnSpc>
              <a:spcAft>
                <a:spcPts val="1800"/>
              </a:spcAft>
            </a:pPr>
            <a:r>
              <a:rPr lang="en-US" sz="3999" dirty="0">
                <a:latin typeface="Arial"/>
              </a:rPr>
              <a:t>CRITICAL ASSET…</a:t>
            </a:r>
          </a:p>
        </p:txBody>
      </p:sp>
    </p:spTree>
    <p:extLst>
      <p:ext uri="{BB962C8B-B14F-4D97-AF65-F5344CB8AC3E}">
        <p14:creationId xmlns:p14="http://schemas.microsoft.com/office/powerpoint/2010/main" val="15331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bwMode="auto">
          <a:xfrm>
            <a:off x="366951" y="1143009"/>
            <a:ext cx="5498861" cy="4800592"/>
          </a:xfrm>
          <a:prstGeom prst="ellipse">
            <a:avLst/>
          </a:prstGeom>
          <a:gradFill flip="none" rotWithShape="1">
            <a:gsLst>
              <a:gs pos="64000">
                <a:schemeClr val="bg1"/>
              </a:gs>
              <a:gs pos="0">
                <a:srgbClr val="EA683C">
                  <a:alpha val="50000"/>
                  <a:lumMod val="56000"/>
                  <a:lumOff val="44000"/>
                </a:srgbClr>
              </a:gs>
              <a:gs pos="100000">
                <a:schemeClr val="bg1">
                  <a:lumMod val="99000"/>
                  <a:alpha val="32000"/>
                </a:schemeClr>
              </a:gs>
            </a:gsLst>
            <a:path path="circle">
              <a:fillToRect l="50000" t="50000" r="50000" b="50000"/>
            </a:path>
            <a:tileRect/>
          </a:gra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a:solidFill>
                <a:srgbClr val="FFFFFF"/>
              </a:solidFill>
              <a:latin typeface="Corbel" panose="020B0503020204020204" pitchFamily="34" charset="0"/>
            </a:endParaRPr>
          </a:p>
        </p:txBody>
      </p:sp>
      <p:pic>
        <p:nvPicPr>
          <p:cNvPr id="40" name="Picture 39" descr="DGI_PRESO_PPT_16_9-02b.png"/>
          <p:cNvPicPr>
            <a:picLocks noChangeAspect="1"/>
          </p:cNvPicPr>
          <p:nvPr/>
        </p:nvPicPr>
        <p:blipFill rotWithShape="1">
          <a:blip r:embed="rId3" cstate="email">
            <a:extLst>
              <a:ext uri="{28A0092B-C50C-407E-A947-70E740481C1C}">
                <a14:useLocalDpi xmlns:a14="http://schemas.microsoft.com/office/drawing/2010/main"/>
              </a:ext>
            </a:extLst>
          </a:blip>
          <a:srcRect l="12396" t="9577" r="17193" b="33411"/>
          <a:stretch/>
        </p:blipFill>
        <p:spPr>
          <a:xfrm>
            <a:off x="335263" y="976396"/>
            <a:ext cx="2966536" cy="1495592"/>
          </a:xfrm>
          <a:prstGeom prst="rect">
            <a:avLst/>
          </a:prstGeom>
        </p:spPr>
      </p:pic>
      <p:grpSp>
        <p:nvGrpSpPr>
          <p:cNvPr id="11" name="Group 10"/>
          <p:cNvGrpSpPr/>
          <p:nvPr/>
        </p:nvGrpSpPr>
        <p:grpSpPr>
          <a:xfrm>
            <a:off x="7735513" y="1282085"/>
            <a:ext cx="4204427" cy="4880362"/>
            <a:chOff x="7205951" y="1494708"/>
            <a:chExt cx="3914780" cy="4544144"/>
          </a:xfrm>
        </p:grpSpPr>
        <p:cxnSp>
          <p:nvCxnSpPr>
            <p:cNvPr id="12" name="Straight Connector 11"/>
            <p:cNvCxnSpPr/>
            <p:nvPr/>
          </p:nvCxnSpPr>
          <p:spPr bwMode="auto">
            <a:xfrm>
              <a:off x="7663595" y="3533746"/>
              <a:ext cx="2995448" cy="0"/>
            </a:xfrm>
            <a:prstGeom prst="line">
              <a:avLst/>
            </a:prstGeom>
            <a:solidFill>
              <a:schemeClr val="accent1"/>
            </a:solidFill>
            <a:ln w="19050" cap="rnd" cmpd="sng" algn="ctr">
              <a:solidFill>
                <a:srgbClr val="427FAA"/>
              </a:solidFill>
              <a:prstDash val="sysDot"/>
              <a:miter lim="800000"/>
              <a:headEnd type="none" w="med" len="med"/>
              <a:tailEnd type="none" w="lg" len="lg"/>
            </a:ln>
            <a:effectLst/>
          </p:spPr>
        </p:cxn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4239" y="1494708"/>
              <a:ext cx="2343134" cy="4537792"/>
            </a:xfrm>
            <a:prstGeom prst="rect">
              <a:avLst/>
            </a:prstGeom>
          </p:spPr>
        </p:pic>
        <p:cxnSp>
          <p:nvCxnSpPr>
            <p:cNvPr id="14" name="Straight Connector 13"/>
            <p:cNvCxnSpPr/>
            <p:nvPr/>
          </p:nvCxnSpPr>
          <p:spPr bwMode="auto">
            <a:xfrm>
              <a:off x="7663595" y="2202558"/>
              <a:ext cx="2995448" cy="0"/>
            </a:xfrm>
            <a:prstGeom prst="line">
              <a:avLst/>
            </a:prstGeom>
            <a:solidFill>
              <a:schemeClr val="accent1"/>
            </a:solidFill>
            <a:ln w="19050" cap="flat" cmpd="sng" algn="ctr">
              <a:solidFill>
                <a:srgbClr val="427FAA"/>
              </a:solidFill>
              <a:prstDash val="solid"/>
              <a:miter lim="800000"/>
              <a:headEnd type="none" w="med" len="med"/>
              <a:tailEnd type="none" w="lg" len="lg"/>
            </a:ln>
            <a:effectLst/>
          </p:spPr>
        </p:cxnSp>
        <p:cxnSp>
          <p:nvCxnSpPr>
            <p:cNvPr id="15" name="Straight Connector 14"/>
            <p:cNvCxnSpPr/>
            <p:nvPr/>
          </p:nvCxnSpPr>
          <p:spPr bwMode="auto">
            <a:xfrm>
              <a:off x="8054352" y="3536950"/>
              <a:ext cx="2262272" cy="0"/>
            </a:xfrm>
            <a:prstGeom prst="line">
              <a:avLst/>
            </a:prstGeom>
            <a:solidFill>
              <a:schemeClr val="accent1"/>
            </a:solidFill>
            <a:ln w="19050" cap="rnd" cmpd="sng" algn="ctr">
              <a:solidFill>
                <a:schemeClr val="bg1"/>
              </a:solidFill>
              <a:prstDash val="sysDot"/>
              <a:miter lim="800000"/>
              <a:headEnd type="none" w="med" len="med"/>
              <a:tailEnd type="none" w="lg" len="lg"/>
            </a:ln>
            <a:effectLst/>
          </p:spPr>
        </p:cxnSp>
        <p:sp>
          <p:nvSpPr>
            <p:cNvPr id="16" name="Rectangle 15"/>
            <p:cNvSpPr/>
            <p:nvPr/>
          </p:nvSpPr>
          <p:spPr>
            <a:xfrm>
              <a:off x="10423671" y="2669481"/>
              <a:ext cx="688563" cy="424149"/>
            </a:xfrm>
            <a:prstGeom prst="rect">
              <a:avLst/>
            </a:prstGeom>
            <a:effectLst/>
          </p:spPr>
          <p:txBody>
            <a:bodyPr wrap="none" anchor="ctr">
              <a:spAutoFit/>
            </a:bodyPr>
            <a:lstStyle/>
            <a:p>
              <a:r>
                <a:rPr lang="en-US" sz="2000" b="1" dirty="0">
                  <a:solidFill>
                    <a:srgbClr val="427FAA"/>
                  </a:solidFill>
                  <a:latin typeface="Corbel" panose="020B0503020204020204" pitchFamily="34" charset="0"/>
                </a:rPr>
                <a:t>32%</a:t>
              </a:r>
            </a:p>
          </p:txBody>
        </p:sp>
        <p:sp>
          <p:nvSpPr>
            <p:cNvPr id="17" name="Rectangle 16"/>
            <p:cNvSpPr/>
            <p:nvPr/>
          </p:nvSpPr>
          <p:spPr>
            <a:xfrm>
              <a:off x="10423670" y="4154524"/>
              <a:ext cx="695360" cy="424149"/>
            </a:xfrm>
            <a:prstGeom prst="rect">
              <a:avLst/>
            </a:prstGeom>
            <a:effectLst/>
          </p:spPr>
          <p:txBody>
            <a:bodyPr wrap="none" anchor="ctr">
              <a:spAutoFit/>
            </a:bodyPr>
            <a:lstStyle/>
            <a:p>
              <a:r>
                <a:rPr lang="en-US" sz="2000" b="1" dirty="0">
                  <a:solidFill>
                    <a:srgbClr val="1A5A8D"/>
                  </a:solidFill>
                  <a:latin typeface="Corbel" panose="020B0503020204020204" pitchFamily="34" charset="0"/>
                </a:rPr>
                <a:t>54%</a:t>
              </a:r>
            </a:p>
          </p:txBody>
        </p:sp>
        <p:sp>
          <p:nvSpPr>
            <p:cNvPr id="18" name="TextBox 17"/>
            <p:cNvSpPr txBox="1"/>
            <p:nvPr/>
          </p:nvSpPr>
          <p:spPr>
            <a:xfrm>
              <a:off x="7205951" y="4087627"/>
              <a:ext cx="963289" cy="626435"/>
            </a:xfrm>
            <a:prstGeom prst="rect">
              <a:avLst/>
            </a:prstGeom>
            <a:noFill/>
            <a:effectLst/>
          </p:spPr>
          <p:txBody>
            <a:bodyPr wrap="square" rtlCol="0">
              <a:spAutoFit/>
            </a:bodyPr>
            <a:lstStyle/>
            <a:p>
              <a:pPr>
                <a:lnSpc>
                  <a:spcPct val="90000"/>
                </a:lnSpc>
              </a:pPr>
              <a:r>
                <a:rPr lang="en-US" b="1" dirty="0">
                  <a:solidFill>
                    <a:srgbClr val="1A5A8D"/>
                  </a:solidFill>
                  <a:latin typeface="Corbel" panose="020B0503020204020204" pitchFamily="34" charset="0"/>
                </a:rPr>
                <a:t>Dark Data</a:t>
              </a:r>
            </a:p>
          </p:txBody>
        </p:sp>
        <p:sp>
          <p:nvSpPr>
            <p:cNvPr id="19" name="TextBox 18"/>
            <p:cNvSpPr txBox="1"/>
            <p:nvPr/>
          </p:nvSpPr>
          <p:spPr>
            <a:xfrm>
              <a:off x="7205951" y="2697137"/>
              <a:ext cx="708936" cy="362158"/>
            </a:xfrm>
            <a:prstGeom prst="rect">
              <a:avLst/>
            </a:prstGeom>
            <a:noFill/>
            <a:effectLst/>
          </p:spPr>
          <p:txBody>
            <a:bodyPr wrap="square" rtlCol="0">
              <a:spAutoFit/>
            </a:bodyPr>
            <a:lstStyle/>
            <a:p>
              <a:pPr>
                <a:lnSpc>
                  <a:spcPct val="90000"/>
                </a:lnSpc>
              </a:pPr>
              <a:r>
                <a:rPr lang="en-US" b="1" dirty="0">
                  <a:solidFill>
                    <a:srgbClr val="427FAA"/>
                  </a:solidFill>
                  <a:latin typeface="Corbel" panose="020B0503020204020204" pitchFamily="34" charset="0"/>
                </a:rPr>
                <a:t>ROT</a:t>
              </a:r>
            </a:p>
          </p:txBody>
        </p:sp>
        <p:sp>
          <p:nvSpPr>
            <p:cNvPr id="20" name="Rectangle 19"/>
            <p:cNvSpPr/>
            <p:nvPr/>
          </p:nvSpPr>
          <p:spPr>
            <a:xfrm>
              <a:off x="10423671" y="1645271"/>
              <a:ext cx="697060" cy="424149"/>
            </a:xfrm>
            <a:prstGeom prst="rect">
              <a:avLst/>
            </a:prstGeom>
            <a:effectLst/>
          </p:spPr>
          <p:txBody>
            <a:bodyPr wrap="none" anchor="ctr">
              <a:spAutoFit/>
            </a:bodyPr>
            <a:lstStyle/>
            <a:p>
              <a:r>
                <a:rPr lang="en-US" sz="2000" b="1" dirty="0">
                  <a:solidFill>
                    <a:srgbClr val="80C0DF"/>
                  </a:solidFill>
                  <a:latin typeface="Corbel" panose="020B0503020204020204" pitchFamily="34" charset="0"/>
                </a:rPr>
                <a:t>14%</a:t>
              </a:r>
            </a:p>
          </p:txBody>
        </p:sp>
        <p:sp>
          <p:nvSpPr>
            <p:cNvPr id="21" name="TextBox 20"/>
            <p:cNvSpPr txBox="1"/>
            <p:nvPr/>
          </p:nvSpPr>
          <p:spPr>
            <a:xfrm>
              <a:off x="7205951" y="1719459"/>
              <a:ext cx="993055" cy="367052"/>
            </a:xfrm>
            <a:prstGeom prst="rect">
              <a:avLst/>
            </a:prstGeom>
            <a:noFill/>
            <a:effectLst/>
          </p:spPr>
          <p:txBody>
            <a:bodyPr wrap="square" rtlCol="0">
              <a:spAutoFit/>
            </a:bodyPr>
            <a:lstStyle/>
            <a:p>
              <a:pPr>
                <a:lnSpc>
                  <a:spcPct val="90000"/>
                </a:lnSpc>
              </a:pPr>
              <a:r>
                <a:rPr lang="en-US" b="1" dirty="0">
                  <a:solidFill>
                    <a:srgbClr val="80C0DF"/>
                  </a:solidFill>
                  <a:latin typeface="Corbel" panose="020B0503020204020204" pitchFamily="34" charset="0"/>
                </a:rPr>
                <a:t>Clean</a:t>
              </a:r>
            </a:p>
          </p:txBody>
        </p:sp>
        <p:sp>
          <p:nvSpPr>
            <p:cNvPr id="22" name="Freeform 21"/>
            <p:cNvSpPr/>
            <p:nvPr/>
          </p:nvSpPr>
          <p:spPr>
            <a:xfrm>
              <a:off x="8024273" y="3543300"/>
              <a:ext cx="2283883" cy="2495552"/>
            </a:xfrm>
            <a:custGeom>
              <a:avLst/>
              <a:gdLst>
                <a:gd name="connsiteX0" fmla="*/ 38100 w 2343150"/>
                <a:gd name="connsiteY0" fmla="*/ 596900 h 3079750"/>
                <a:gd name="connsiteX1" fmla="*/ 38100 w 2343150"/>
                <a:gd name="connsiteY1" fmla="*/ 666750 h 3079750"/>
                <a:gd name="connsiteX2" fmla="*/ 203200 w 2343150"/>
                <a:gd name="connsiteY2" fmla="*/ 1092200 h 3079750"/>
                <a:gd name="connsiteX3" fmla="*/ 177800 w 2343150"/>
                <a:gd name="connsiteY3" fmla="*/ 1898650 h 3079750"/>
                <a:gd name="connsiteX4" fmla="*/ 552450 w 2343150"/>
                <a:gd name="connsiteY4" fmla="*/ 2374900 h 3079750"/>
                <a:gd name="connsiteX5" fmla="*/ 927100 w 2343150"/>
                <a:gd name="connsiteY5" fmla="*/ 3079750 h 3079750"/>
                <a:gd name="connsiteX6" fmla="*/ 1212850 w 2343150"/>
                <a:gd name="connsiteY6" fmla="*/ 2692400 h 3079750"/>
                <a:gd name="connsiteX7" fmla="*/ 1289050 w 2343150"/>
                <a:gd name="connsiteY7" fmla="*/ 2317750 h 3079750"/>
                <a:gd name="connsiteX8" fmla="*/ 1504950 w 2343150"/>
                <a:gd name="connsiteY8" fmla="*/ 2286000 h 3079750"/>
                <a:gd name="connsiteX9" fmla="*/ 1974850 w 2343150"/>
                <a:gd name="connsiteY9" fmla="*/ 1949450 h 3079750"/>
                <a:gd name="connsiteX10" fmla="*/ 2279650 w 2343150"/>
                <a:gd name="connsiteY10" fmla="*/ 1155700 h 3079750"/>
                <a:gd name="connsiteX11" fmla="*/ 2343150 w 2343150"/>
                <a:gd name="connsiteY11" fmla="*/ 0 h 3079750"/>
                <a:gd name="connsiteX12" fmla="*/ 0 w 2343150"/>
                <a:gd name="connsiteY12" fmla="*/ 6350 h 3079750"/>
                <a:gd name="connsiteX13" fmla="*/ 0 w 2343150"/>
                <a:gd name="connsiteY13" fmla="*/ 6350 h 3079750"/>
                <a:gd name="connsiteX0" fmla="*/ 205216 w 2510266"/>
                <a:gd name="connsiteY0" fmla="*/ 616538 h 3099388"/>
                <a:gd name="connsiteX1" fmla="*/ 205216 w 2510266"/>
                <a:gd name="connsiteY1" fmla="*/ 686388 h 3099388"/>
                <a:gd name="connsiteX2" fmla="*/ 370316 w 2510266"/>
                <a:gd name="connsiteY2" fmla="*/ 1111838 h 3099388"/>
                <a:gd name="connsiteX3" fmla="*/ 344916 w 2510266"/>
                <a:gd name="connsiteY3" fmla="*/ 1918288 h 3099388"/>
                <a:gd name="connsiteX4" fmla="*/ 719566 w 2510266"/>
                <a:gd name="connsiteY4" fmla="*/ 2394538 h 3099388"/>
                <a:gd name="connsiteX5" fmla="*/ 1094216 w 2510266"/>
                <a:gd name="connsiteY5" fmla="*/ 3099388 h 3099388"/>
                <a:gd name="connsiteX6" fmla="*/ 1379966 w 2510266"/>
                <a:gd name="connsiteY6" fmla="*/ 2712038 h 3099388"/>
                <a:gd name="connsiteX7" fmla="*/ 1456166 w 2510266"/>
                <a:gd name="connsiteY7" fmla="*/ 2337388 h 3099388"/>
                <a:gd name="connsiteX8" fmla="*/ 1672066 w 2510266"/>
                <a:gd name="connsiteY8" fmla="*/ 2305638 h 3099388"/>
                <a:gd name="connsiteX9" fmla="*/ 2141966 w 2510266"/>
                <a:gd name="connsiteY9" fmla="*/ 1969088 h 3099388"/>
                <a:gd name="connsiteX10" fmla="*/ 2446766 w 2510266"/>
                <a:gd name="connsiteY10" fmla="*/ 1175338 h 3099388"/>
                <a:gd name="connsiteX11" fmla="*/ 2510266 w 2510266"/>
                <a:gd name="connsiteY11" fmla="*/ 19638 h 3099388"/>
                <a:gd name="connsiteX12" fmla="*/ 167116 w 2510266"/>
                <a:gd name="connsiteY12" fmla="*/ 25988 h 3099388"/>
                <a:gd name="connsiteX13" fmla="*/ 192516 w 2510266"/>
                <a:gd name="connsiteY13" fmla="*/ 0 h 3099388"/>
                <a:gd name="connsiteX0" fmla="*/ 12700 w 2317750"/>
                <a:gd name="connsiteY0" fmla="*/ 616538 h 3099388"/>
                <a:gd name="connsiteX1" fmla="*/ 12700 w 2317750"/>
                <a:gd name="connsiteY1" fmla="*/ 686388 h 3099388"/>
                <a:gd name="connsiteX2" fmla="*/ 177800 w 2317750"/>
                <a:gd name="connsiteY2" fmla="*/ 1111838 h 3099388"/>
                <a:gd name="connsiteX3" fmla="*/ 152400 w 2317750"/>
                <a:gd name="connsiteY3" fmla="*/ 1918288 h 3099388"/>
                <a:gd name="connsiteX4" fmla="*/ 527050 w 2317750"/>
                <a:gd name="connsiteY4" fmla="*/ 2394538 h 3099388"/>
                <a:gd name="connsiteX5" fmla="*/ 901700 w 2317750"/>
                <a:gd name="connsiteY5" fmla="*/ 3099388 h 3099388"/>
                <a:gd name="connsiteX6" fmla="*/ 1187450 w 2317750"/>
                <a:gd name="connsiteY6" fmla="*/ 2712038 h 3099388"/>
                <a:gd name="connsiteX7" fmla="*/ 1263650 w 2317750"/>
                <a:gd name="connsiteY7" fmla="*/ 2337388 h 3099388"/>
                <a:gd name="connsiteX8" fmla="*/ 1479550 w 2317750"/>
                <a:gd name="connsiteY8" fmla="*/ 2305638 h 3099388"/>
                <a:gd name="connsiteX9" fmla="*/ 1949450 w 2317750"/>
                <a:gd name="connsiteY9" fmla="*/ 1969088 h 3099388"/>
                <a:gd name="connsiteX10" fmla="*/ 2254250 w 2317750"/>
                <a:gd name="connsiteY10" fmla="*/ 1175338 h 3099388"/>
                <a:gd name="connsiteX11" fmla="*/ 2317750 w 2317750"/>
                <a:gd name="connsiteY11" fmla="*/ 19638 h 3099388"/>
                <a:gd name="connsiteX12" fmla="*/ 0 w 2317750"/>
                <a:gd name="connsiteY12" fmla="*/ 0 h 3099388"/>
                <a:gd name="connsiteX0" fmla="*/ 12700 w 2283883"/>
                <a:gd name="connsiteY0" fmla="*/ 617691 h 3100541"/>
                <a:gd name="connsiteX1" fmla="*/ 12700 w 2283883"/>
                <a:gd name="connsiteY1" fmla="*/ 687541 h 3100541"/>
                <a:gd name="connsiteX2" fmla="*/ 177800 w 2283883"/>
                <a:gd name="connsiteY2" fmla="*/ 1112991 h 3100541"/>
                <a:gd name="connsiteX3" fmla="*/ 152400 w 2283883"/>
                <a:gd name="connsiteY3" fmla="*/ 1919441 h 3100541"/>
                <a:gd name="connsiteX4" fmla="*/ 527050 w 2283883"/>
                <a:gd name="connsiteY4" fmla="*/ 2395691 h 3100541"/>
                <a:gd name="connsiteX5" fmla="*/ 901700 w 2283883"/>
                <a:gd name="connsiteY5" fmla="*/ 3100541 h 3100541"/>
                <a:gd name="connsiteX6" fmla="*/ 1187450 w 2283883"/>
                <a:gd name="connsiteY6" fmla="*/ 2713191 h 3100541"/>
                <a:gd name="connsiteX7" fmla="*/ 1263650 w 2283883"/>
                <a:gd name="connsiteY7" fmla="*/ 2338541 h 3100541"/>
                <a:gd name="connsiteX8" fmla="*/ 1479550 w 2283883"/>
                <a:gd name="connsiteY8" fmla="*/ 2306791 h 3100541"/>
                <a:gd name="connsiteX9" fmla="*/ 1949450 w 2283883"/>
                <a:gd name="connsiteY9" fmla="*/ 1970241 h 3100541"/>
                <a:gd name="connsiteX10" fmla="*/ 2254250 w 2283883"/>
                <a:gd name="connsiteY10" fmla="*/ 1176491 h 3100541"/>
                <a:gd name="connsiteX11" fmla="*/ 2283883 w 2283883"/>
                <a:gd name="connsiteY11" fmla="*/ 0 h 3100541"/>
                <a:gd name="connsiteX12" fmla="*/ 0 w 2283883"/>
                <a:gd name="connsiteY12" fmla="*/ 1153 h 3100541"/>
                <a:gd name="connsiteX0" fmla="*/ 12700 w 2283883"/>
                <a:gd name="connsiteY0" fmla="*/ 617691 h 3100541"/>
                <a:gd name="connsiteX1" fmla="*/ 12700 w 2283883"/>
                <a:gd name="connsiteY1" fmla="*/ 687541 h 3100541"/>
                <a:gd name="connsiteX2" fmla="*/ 177800 w 2283883"/>
                <a:gd name="connsiteY2" fmla="*/ 1112991 h 3100541"/>
                <a:gd name="connsiteX3" fmla="*/ 152400 w 2283883"/>
                <a:gd name="connsiteY3" fmla="*/ 1919441 h 3100541"/>
                <a:gd name="connsiteX4" fmla="*/ 527050 w 2283883"/>
                <a:gd name="connsiteY4" fmla="*/ 2395691 h 3100541"/>
                <a:gd name="connsiteX5" fmla="*/ 901700 w 2283883"/>
                <a:gd name="connsiteY5" fmla="*/ 3100541 h 3100541"/>
                <a:gd name="connsiteX6" fmla="*/ 1187450 w 2283883"/>
                <a:gd name="connsiteY6" fmla="*/ 2713191 h 3100541"/>
                <a:gd name="connsiteX7" fmla="*/ 1263650 w 2283883"/>
                <a:gd name="connsiteY7" fmla="*/ 2338541 h 3100541"/>
                <a:gd name="connsiteX8" fmla="*/ 1479550 w 2283883"/>
                <a:gd name="connsiteY8" fmla="*/ 2306791 h 3100541"/>
                <a:gd name="connsiteX9" fmla="*/ 1949450 w 2283883"/>
                <a:gd name="connsiteY9" fmla="*/ 1970241 h 3100541"/>
                <a:gd name="connsiteX10" fmla="*/ 2258483 w 2283883"/>
                <a:gd name="connsiteY10" fmla="*/ 682692 h 3100541"/>
                <a:gd name="connsiteX11" fmla="*/ 2283883 w 2283883"/>
                <a:gd name="connsiteY11" fmla="*/ 0 h 3100541"/>
                <a:gd name="connsiteX12" fmla="*/ 0 w 2283883"/>
                <a:gd name="connsiteY12" fmla="*/ 1153 h 3100541"/>
                <a:gd name="connsiteX0" fmla="*/ 12700 w 2283883"/>
                <a:gd name="connsiteY0" fmla="*/ 617691 h 3100541"/>
                <a:gd name="connsiteX1" fmla="*/ 12700 w 2283883"/>
                <a:gd name="connsiteY1" fmla="*/ 687541 h 3100541"/>
                <a:gd name="connsiteX2" fmla="*/ 177800 w 2283883"/>
                <a:gd name="connsiteY2" fmla="*/ 1112991 h 3100541"/>
                <a:gd name="connsiteX3" fmla="*/ 152400 w 2283883"/>
                <a:gd name="connsiteY3" fmla="*/ 1919441 h 3100541"/>
                <a:gd name="connsiteX4" fmla="*/ 527050 w 2283883"/>
                <a:gd name="connsiteY4" fmla="*/ 2395691 h 3100541"/>
                <a:gd name="connsiteX5" fmla="*/ 901700 w 2283883"/>
                <a:gd name="connsiteY5" fmla="*/ 3100541 h 3100541"/>
                <a:gd name="connsiteX6" fmla="*/ 1187450 w 2283883"/>
                <a:gd name="connsiteY6" fmla="*/ 2713191 h 3100541"/>
                <a:gd name="connsiteX7" fmla="*/ 1263650 w 2283883"/>
                <a:gd name="connsiteY7" fmla="*/ 2338541 h 3100541"/>
                <a:gd name="connsiteX8" fmla="*/ 1479550 w 2283883"/>
                <a:gd name="connsiteY8" fmla="*/ 2306791 h 3100541"/>
                <a:gd name="connsiteX9" fmla="*/ 1932516 w 2283883"/>
                <a:gd name="connsiteY9" fmla="*/ 1668763 h 3100541"/>
                <a:gd name="connsiteX10" fmla="*/ 2258483 w 2283883"/>
                <a:gd name="connsiteY10" fmla="*/ 682692 h 3100541"/>
                <a:gd name="connsiteX11" fmla="*/ 2283883 w 2283883"/>
                <a:gd name="connsiteY11" fmla="*/ 0 h 3100541"/>
                <a:gd name="connsiteX12" fmla="*/ 0 w 2283883"/>
                <a:gd name="connsiteY12" fmla="*/ 1153 h 3100541"/>
                <a:gd name="connsiteX0" fmla="*/ 12700 w 2283883"/>
                <a:gd name="connsiteY0" fmla="*/ 617691 h 3100541"/>
                <a:gd name="connsiteX1" fmla="*/ 12700 w 2283883"/>
                <a:gd name="connsiteY1" fmla="*/ 687541 h 3100541"/>
                <a:gd name="connsiteX2" fmla="*/ 177800 w 2283883"/>
                <a:gd name="connsiteY2" fmla="*/ 1112991 h 3100541"/>
                <a:gd name="connsiteX3" fmla="*/ 152400 w 2283883"/>
                <a:gd name="connsiteY3" fmla="*/ 1919441 h 3100541"/>
                <a:gd name="connsiteX4" fmla="*/ 527050 w 2283883"/>
                <a:gd name="connsiteY4" fmla="*/ 2395691 h 3100541"/>
                <a:gd name="connsiteX5" fmla="*/ 901700 w 2283883"/>
                <a:gd name="connsiteY5" fmla="*/ 3100541 h 3100541"/>
                <a:gd name="connsiteX6" fmla="*/ 1187450 w 2283883"/>
                <a:gd name="connsiteY6" fmla="*/ 2713191 h 3100541"/>
                <a:gd name="connsiteX7" fmla="*/ 1263650 w 2283883"/>
                <a:gd name="connsiteY7" fmla="*/ 2338541 h 3100541"/>
                <a:gd name="connsiteX8" fmla="*/ 1492250 w 2283883"/>
                <a:gd name="connsiteY8" fmla="*/ 2078085 h 3100541"/>
                <a:gd name="connsiteX9" fmla="*/ 1932516 w 2283883"/>
                <a:gd name="connsiteY9" fmla="*/ 1668763 h 3100541"/>
                <a:gd name="connsiteX10" fmla="*/ 2258483 w 2283883"/>
                <a:gd name="connsiteY10" fmla="*/ 682692 h 3100541"/>
                <a:gd name="connsiteX11" fmla="*/ 2283883 w 2283883"/>
                <a:gd name="connsiteY11" fmla="*/ 0 h 3100541"/>
                <a:gd name="connsiteX12" fmla="*/ 0 w 2283883"/>
                <a:gd name="connsiteY12" fmla="*/ 1153 h 3100541"/>
                <a:gd name="connsiteX0" fmla="*/ 12700 w 2283883"/>
                <a:gd name="connsiteY0" fmla="*/ 617691 h 3100541"/>
                <a:gd name="connsiteX1" fmla="*/ 12700 w 2283883"/>
                <a:gd name="connsiteY1" fmla="*/ 687541 h 3100541"/>
                <a:gd name="connsiteX2" fmla="*/ 177800 w 2283883"/>
                <a:gd name="connsiteY2" fmla="*/ 1112991 h 3100541"/>
                <a:gd name="connsiteX3" fmla="*/ 152400 w 2283883"/>
                <a:gd name="connsiteY3" fmla="*/ 1919441 h 3100541"/>
                <a:gd name="connsiteX4" fmla="*/ 527050 w 2283883"/>
                <a:gd name="connsiteY4" fmla="*/ 2395691 h 3100541"/>
                <a:gd name="connsiteX5" fmla="*/ 901700 w 2283883"/>
                <a:gd name="connsiteY5" fmla="*/ 3100541 h 3100541"/>
                <a:gd name="connsiteX6" fmla="*/ 1187450 w 2283883"/>
                <a:gd name="connsiteY6" fmla="*/ 2713191 h 3100541"/>
                <a:gd name="connsiteX7" fmla="*/ 1255183 w 2283883"/>
                <a:gd name="connsiteY7" fmla="*/ 2115032 h 3100541"/>
                <a:gd name="connsiteX8" fmla="*/ 1492250 w 2283883"/>
                <a:gd name="connsiteY8" fmla="*/ 2078085 h 3100541"/>
                <a:gd name="connsiteX9" fmla="*/ 1932516 w 2283883"/>
                <a:gd name="connsiteY9" fmla="*/ 1668763 h 3100541"/>
                <a:gd name="connsiteX10" fmla="*/ 2258483 w 2283883"/>
                <a:gd name="connsiteY10" fmla="*/ 682692 h 3100541"/>
                <a:gd name="connsiteX11" fmla="*/ 2283883 w 2283883"/>
                <a:gd name="connsiteY11" fmla="*/ 0 h 3100541"/>
                <a:gd name="connsiteX12" fmla="*/ 0 w 2283883"/>
                <a:gd name="connsiteY12" fmla="*/ 1153 h 3100541"/>
                <a:gd name="connsiteX0" fmla="*/ 12700 w 2283883"/>
                <a:gd name="connsiteY0" fmla="*/ 617691 h 3100541"/>
                <a:gd name="connsiteX1" fmla="*/ 12700 w 2283883"/>
                <a:gd name="connsiteY1" fmla="*/ 687541 h 3100541"/>
                <a:gd name="connsiteX2" fmla="*/ 177800 w 2283883"/>
                <a:gd name="connsiteY2" fmla="*/ 1112991 h 3100541"/>
                <a:gd name="connsiteX3" fmla="*/ 152400 w 2283883"/>
                <a:gd name="connsiteY3" fmla="*/ 1919441 h 3100541"/>
                <a:gd name="connsiteX4" fmla="*/ 527050 w 2283883"/>
                <a:gd name="connsiteY4" fmla="*/ 2395691 h 3100541"/>
                <a:gd name="connsiteX5" fmla="*/ 901700 w 2283883"/>
                <a:gd name="connsiteY5" fmla="*/ 3100541 h 3100541"/>
                <a:gd name="connsiteX6" fmla="*/ 1191683 w 2283883"/>
                <a:gd name="connsiteY6" fmla="*/ 2557255 h 3100541"/>
                <a:gd name="connsiteX7" fmla="*/ 1255183 w 2283883"/>
                <a:gd name="connsiteY7" fmla="*/ 2115032 h 3100541"/>
                <a:gd name="connsiteX8" fmla="*/ 1492250 w 2283883"/>
                <a:gd name="connsiteY8" fmla="*/ 2078085 h 3100541"/>
                <a:gd name="connsiteX9" fmla="*/ 1932516 w 2283883"/>
                <a:gd name="connsiteY9" fmla="*/ 1668763 h 3100541"/>
                <a:gd name="connsiteX10" fmla="*/ 2258483 w 2283883"/>
                <a:gd name="connsiteY10" fmla="*/ 682692 h 3100541"/>
                <a:gd name="connsiteX11" fmla="*/ 2283883 w 2283883"/>
                <a:gd name="connsiteY11" fmla="*/ 0 h 3100541"/>
                <a:gd name="connsiteX12" fmla="*/ 0 w 2283883"/>
                <a:gd name="connsiteY12" fmla="*/ 1153 h 3100541"/>
                <a:gd name="connsiteX0" fmla="*/ 12700 w 2283883"/>
                <a:gd name="connsiteY0" fmla="*/ 617691 h 3069354"/>
                <a:gd name="connsiteX1" fmla="*/ 12700 w 2283883"/>
                <a:gd name="connsiteY1" fmla="*/ 687541 h 3069354"/>
                <a:gd name="connsiteX2" fmla="*/ 177800 w 2283883"/>
                <a:gd name="connsiteY2" fmla="*/ 1112991 h 3069354"/>
                <a:gd name="connsiteX3" fmla="*/ 152400 w 2283883"/>
                <a:gd name="connsiteY3" fmla="*/ 1919441 h 3069354"/>
                <a:gd name="connsiteX4" fmla="*/ 527050 w 2283883"/>
                <a:gd name="connsiteY4" fmla="*/ 2395691 h 3069354"/>
                <a:gd name="connsiteX5" fmla="*/ 901700 w 2283883"/>
                <a:gd name="connsiteY5" fmla="*/ 3069354 h 3069354"/>
                <a:gd name="connsiteX6" fmla="*/ 1191683 w 2283883"/>
                <a:gd name="connsiteY6" fmla="*/ 2557255 h 3069354"/>
                <a:gd name="connsiteX7" fmla="*/ 1255183 w 2283883"/>
                <a:gd name="connsiteY7" fmla="*/ 2115032 h 3069354"/>
                <a:gd name="connsiteX8" fmla="*/ 1492250 w 2283883"/>
                <a:gd name="connsiteY8" fmla="*/ 2078085 h 3069354"/>
                <a:gd name="connsiteX9" fmla="*/ 1932516 w 2283883"/>
                <a:gd name="connsiteY9" fmla="*/ 1668763 h 3069354"/>
                <a:gd name="connsiteX10" fmla="*/ 2258483 w 2283883"/>
                <a:gd name="connsiteY10" fmla="*/ 682692 h 3069354"/>
                <a:gd name="connsiteX11" fmla="*/ 2283883 w 2283883"/>
                <a:gd name="connsiteY11" fmla="*/ 0 h 3069354"/>
                <a:gd name="connsiteX12" fmla="*/ 0 w 2283883"/>
                <a:gd name="connsiteY12" fmla="*/ 1153 h 3069354"/>
                <a:gd name="connsiteX0" fmla="*/ 12700 w 2283883"/>
                <a:gd name="connsiteY0" fmla="*/ 617691 h 3069354"/>
                <a:gd name="connsiteX1" fmla="*/ 12700 w 2283883"/>
                <a:gd name="connsiteY1" fmla="*/ 687541 h 3069354"/>
                <a:gd name="connsiteX2" fmla="*/ 177800 w 2283883"/>
                <a:gd name="connsiteY2" fmla="*/ 1112991 h 3069354"/>
                <a:gd name="connsiteX3" fmla="*/ 152400 w 2283883"/>
                <a:gd name="connsiteY3" fmla="*/ 1919441 h 3069354"/>
                <a:gd name="connsiteX4" fmla="*/ 535517 w 2283883"/>
                <a:gd name="connsiteY4" fmla="*/ 2192974 h 3069354"/>
                <a:gd name="connsiteX5" fmla="*/ 901700 w 2283883"/>
                <a:gd name="connsiteY5" fmla="*/ 3069354 h 3069354"/>
                <a:gd name="connsiteX6" fmla="*/ 1191683 w 2283883"/>
                <a:gd name="connsiteY6" fmla="*/ 2557255 h 3069354"/>
                <a:gd name="connsiteX7" fmla="*/ 1255183 w 2283883"/>
                <a:gd name="connsiteY7" fmla="*/ 2115032 h 3069354"/>
                <a:gd name="connsiteX8" fmla="*/ 1492250 w 2283883"/>
                <a:gd name="connsiteY8" fmla="*/ 2078085 h 3069354"/>
                <a:gd name="connsiteX9" fmla="*/ 1932516 w 2283883"/>
                <a:gd name="connsiteY9" fmla="*/ 1668763 h 3069354"/>
                <a:gd name="connsiteX10" fmla="*/ 2258483 w 2283883"/>
                <a:gd name="connsiteY10" fmla="*/ 682692 h 3069354"/>
                <a:gd name="connsiteX11" fmla="*/ 2283883 w 2283883"/>
                <a:gd name="connsiteY11" fmla="*/ 0 h 3069354"/>
                <a:gd name="connsiteX12" fmla="*/ 0 w 2283883"/>
                <a:gd name="connsiteY12" fmla="*/ 1153 h 3069354"/>
                <a:gd name="connsiteX0" fmla="*/ 12700 w 2283883"/>
                <a:gd name="connsiteY0" fmla="*/ 617691 h 3069354"/>
                <a:gd name="connsiteX1" fmla="*/ 12700 w 2283883"/>
                <a:gd name="connsiteY1" fmla="*/ 687541 h 3069354"/>
                <a:gd name="connsiteX2" fmla="*/ 177800 w 2283883"/>
                <a:gd name="connsiteY2" fmla="*/ 1112991 h 3069354"/>
                <a:gd name="connsiteX3" fmla="*/ 160867 w 2283883"/>
                <a:gd name="connsiteY3" fmla="*/ 1612765 h 3069354"/>
                <a:gd name="connsiteX4" fmla="*/ 535517 w 2283883"/>
                <a:gd name="connsiteY4" fmla="*/ 2192974 h 3069354"/>
                <a:gd name="connsiteX5" fmla="*/ 901700 w 2283883"/>
                <a:gd name="connsiteY5" fmla="*/ 3069354 h 3069354"/>
                <a:gd name="connsiteX6" fmla="*/ 1191683 w 2283883"/>
                <a:gd name="connsiteY6" fmla="*/ 2557255 h 3069354"/>
                <a:gd name="connsiteX7" fmla="*/ 1255183 w 2283883"/>
                <a:gd name="connsiteY7" fmla="*/ 2115032 h 3069354"/>
                <a:gd name="connsiteX8" fmla="*/ 1492250 w 2283883"/>
                <a:gd name="connsiteY8" fmla="*/ 2078085 h 3069354"/>
                <a:gd name="connsiteX9" fmla="*/ 1932516 w 2283883"/>
                <a:gd name="connsiteY9" fmla="*/ 1668763 h 3069354"/>
                <a:gd name="connsiteX10" fmla="*/ 2258483 w 2283883"/>
                <a:gd name="connsiteY10" fmla="*/ 682692 h 3069354"/>
                <a:gd name="connsiteX11" fmla="*/ 2283883 w 2283883"/>
                <a:gd name="connsiteY11" fmla="*/ 0 h 3069354"/>
                <a:gd name="connsiteX12" fmla="*/ 0 w 2283883"/>
                <a:gd name="connsiteY12" fmla="*/ 1153 h 3069354"/>
                <a:gd name="connsiteX0" fmla="*/ 12700 w 2283883"/>
                <a:gd name="connsiteY0" fmla="*/ 617691 h 3069354"/>
                <a:gd name="connsiteX1" fmla="*/ 12700 w 2283883"/>
                <a:gd name="connsiteY1" fmla="*/ 687541 h 3069354"/>
                <a:gd name="connsiteX2" fmla="*/ 173567 w 2283883"/>
                <a:gd name="connsiteY2" fmla="*/ 603598 h 3069354"/>
                <a:gd name="connsiteX3" fmla="*/ 160867 w 2283883"/>
                <a:gd name="connsiteY3" fmla="*/ 1612765 h 3069354"/>
                <a:gd name="connsiteX4" fmla="*/ 535517 w 2283883"/>
                <a:gd name="connsiteY4" fmla="*/ 2192974 h 3069354"/>
                <a:gd name="connsiteX5" fmla="*/ 901700 w 2283883"/>
                <a:gd name="connsiteY5" fmla="*/ 3069354 h 3069354"/>
                <a:gd name="connsiteX6" fmla="*/ 1191683 w 2283883"/>
                <a:gd name="connsiteY6" fmla="*/ 2557255 h 3069354"/>
                <a:gd name="connsiteX7" fmla="*/ 1255183 w 2283883"/>
                <a:gd name="connsiteY7" fmla="*/ 2115032 h 3069354"/>
                <a:gd name="connsiteX8" fmla="*/ 1492250 w 2283883"/>
                <a:gd name="connsiteY8" fmla="*/ 2078085 h 3069354"/>
                <a:gd name="connsiteX9" fmla="*/ 1932516 w 2283883"/>
                <a:gd name="connsiteY9" fmla="*/ 1668763 h 3069354"/>
                <a:gd name="connsiteX10" fmla="*/ 2258483 w 2283883"/>
                <a:gd name="connsiteY10" fmla="*/ 682692 h 3069354"/>
                <a:gd name="connsiteX11" fmla="*/ 2283883 w 2283883"/>
                <a:gd name="connsiteY11" fmla="*/ 0 h 3069354"/>
                <a:gd name="connsiteX12" fmla="*/ 0 w 2283883"/>
                <a:gd name="connsiteY12" fmla="*/ 1153 h 3069354"/>
                <a:gd name="connsiteX0" fmla="*/ 12700 w 2283883"/>
                <a:gd name="connsiteY0" fmla="*/ 617691 h 3069354"/>
                <a:gd name="connsiteX1" fmla="*/ 173567 w 2283883"/>
                <a:gd name="connsiteY1" fmla="*/ 603598 h 3069354"/>
                <a:gd name="connsiteX2" fmla="*/ 160867 w 2283883"/>
                <a:gd name="connsiteY2" fmla="*/ 1612765 h 3069354"/>
                <a:gd name="connsiteX3" fmla="*/ 535517 w 2283883"/>
                <a:gd name="connsiteY3" fmla="*/ 2192974 h 3069354"/>
                <a:gd name="connsiteX4" fmla="*/ 901700 w 2283883"/>
                <a:gd name="connsiteY4" fmla="*/ 3069354 h 3069354"/>
                <a:gd name="connsiteX5" fmla="*/ 1191683 w 2283883"/>
                <a:gd name="connsiteY5" fmla="*/ 2557255 h 3069354"/>
                <a:gd name="connsiteX6" fmla="*/ 1255183 w 2283883"/>
                <a:gd name="connsiteY6" fmla="*/ 2115032 h 3069354"/>
                <a:gd name="connsiteX7" fmla="*/ 1492250 w 2283883"/>
                <a:gd name="connsiteY7" fmla="*/ 2078085 h 3069354"/>
                <a:gd name="connsiteX8" fmla="*/ 1932516 w 2283883"/>
                <a:gd name="connsiteY8" fmla="*/ 1668763 h 3069354"/>
                <a:gd name="connsiteX9" fmla="*/ 2258483 w 2283883"/>
                <a:gd name="connsiteY9" fmla="*/ 682692 h 3069354"/>
                <a:gd name="connsiteX10" fmla="*/ 2283883 w 2283883"/>
                <a:gd name="connsiteY10" fmla="*/ 0 h 3069354"/>
                <a:gd name="connsiteX11" fmla="*/ 0 w 2283883"/>
                <a:gd name="connsiteY11" fmla="*/ 1153 h 3069354"/>
                <a:gd name="connsiteX0" fmla="*/ 0 w 2283883"/>
                <a:gd name="connsiteY0" fmla="*/ 82309 h 3069354"/>
                <a:gd name="connsiteX1" fmla="*/ 173567 w 2283883"/>
                <a:gd name="connsiteY1" fmla="*/ 603598 h 3069354"/>
                <a:gd name="connsiteX2" fmla="*/ 160867 w 2283883"/>
                <a:gd name="connsiteY2" fmla="*/ 1612765 h 3069354"/>
                <a:gd name="connsiteX3" fmla="*/ 535517 w 2283883"/>
                <a:gd name="connsiteY3" fmla="*/ 2192974 h 3069354"/>
                <a:gd name="connsiteX4" fmla="*/ 901700 w 2283883"/>
                <a:gd name="connsiteY4" fmla="*/ 3069354 h 3069354"/>
                <a:gd name="connsiteX5" fmla="*/ 1191683 w 2283883"/>
                <a:gd name="connsiteY5" fmla="*/ 2557255 h 3069354"/>
                <a:gd name="connsiteX6" fmla="*/ 1255183 w 2283883"/>
                <a:gd name="connsiteY6" fmla="*/ 2115032 h 3069354"/>
                <a:gd name="connsiteX7" fmla="*/ 1492250 w 2283883"/>
                <a:gd name="connsiteY7" fmla="*/ 2078085 h 3069354"/>
                <a:gd name="connsiteX8" fmla="*/ 1932516 w 2283883"/>
                <a:gd name="connsiteY8" fmla="*/ 1668763 h 3069354"/>
                <a:gd name="connsiteX9" fmla="*/ 2258483 w 2283883"/>
                <a:gd name="connsiteY9" fmla="*/ 682692 h 3069354"/>
                <a:gd name="connsiteX10" fmla="*/ 2283883 w 2283883"/>
                <a:gd name="connsiteY10" fmla="*/ 0 h 3069354"/>
                <a:gd name="connsiteX11" fmla="*/ 0 w 2283883"/>
                <a:gd name="connsiteY11" fmla="*/ 1153 h 3069354"/>
                <a:gd name="connsiteX0" fmla="*/ 0 w 2283883"/>
                <a:gd name="connsiteY0" fmla="*/ 82309 h 3069354"/>
                <a:gd name="connsiteX1" fmla="*/ 173567 w 2283883"/>
                <a:gd name="connsiteY1" fmla="*/ 603598 h 3069354"/>
                <a:gd name="connsiteX2" fmla="*/ 160867 w 2283883"/>
                <a:gd name="connsiteY2" fmla="*/ 1612765 h 3069354"/>
                <a:gd name="connsiteX3" fmla="*/ 535517 w 2283883"/>
                <a:gd name="connsiteY3" fmla="*/ 2192974 h 3069354"/>
                <a:gd name="connsiteX4" fmla="*/ 901700 w 2283883"/>
                <a:gd name="connsiteY4" fmla="*/ 3069354 h 3069354"/>
                <a:gd name="connsiteX5" fmla="*/ 1191683 w 2283883"/>
                <a:gd name="connsiteY5" fmla="*/ 2557255 h 3069354"/>
                <a:gd name="connsiteX6" fmla="*/ 1259416 w 2283883"/>
                <a:gd name="connsiteY6" fmla="*/ 2135823 h 3069354"/>
                <a:gd name="connsiteX7" fmla="*/ 1492250 w 2283883"/>
                <a:gd name="connsiteY7" fmla="*/ 2078085 h 3069354"/>
                <a:gd name="connsiteX8" fmla="*/ 1932516 w 2283883"/>
                <a:gd name="connsiteY8" fmla="*/ 1668763 h 3069354"/>
                <a:gd name="connsiteX9" fmla="*/ 2258483 w 2283883"/>
                <a:gd name="connsiteY9" fmla="*/ 682692 h 3069354"/>
                <a:gd name="connsiteX10" fmla="*/ 2283883 w 2283883"/>
                <a:gd name="connsiteY10" fmla="*/ 0 h 3069354"/>
                <a:gd name="connsiteX11" fmla="*/ 0 w 2283883"/>
                <a:gd name="connsiteY11" fmla="*/ 1153 h 3069354"/>
                <a:gd name="connsiteX0" fmla="*/ 0 w 2283883"/>
                <a:gd name="connsiteY0" fmla="*/ 82309 h 3069354"/>
                <a:gd name="connsiteX1" fmla="*/ 173567 w 2283883"/>
                <a:gd name="connsiteY1" fmla="*/ 603598 h 3069354"/>
                <a:gd name="connsiteX2" fmla="*/ 160867 w 2283883"/>
                <a:gd name="connsiteY2" fmla="*/ 1612765 h 3069354"/>
                <a:gd name="connsiteX3" fmla="*/ 535517 w 2283883"/>
                <a:gd name="connsiteY3" fmla="*/ 2192974 h 3069354"/>
                <a:gd name="connsiteX4" fmla="*/ 901700 w 2283883"/>
                <a:gd name="connsiteY4" fmla="*/ 3069354 h 3069354"/>
                <a:gd name="connsiteX5" fmla="*/ 1187449 w 2283883"/>
                <a:gd name="connsiteY5" fmla="*/ 2567652 h 3069354"/>
                <a:gd name="connsiteX6" fmla="*/ 1259416 w 2283883"/>
                <a:gd name="connsiteY6" fmla="*/ 2135823 h 3069354"/>
                <a:gd name="connsiteX7" fmla="*/ 1492250 w 2283883"/>
                <a:gd name="connsiteY7" fmla="*/ 2078085 h 3069354"/>
                <a:gd name="connsiteX8" fmla="*/ 1932516 w 2283883"/>
                <a:gd name="connsiteY8" fmla="*/ 1668763 h 3069354"/>
                <a:gd name="connsiteX9" fmla="*/ 2258483 w 2283883"/>
                <a:gd name="connsiteY9" fmla="*/ 682692 h 3069354"/>
                <a:gd name="connsiteX10" fmla="*/ 2283883 w 2283883"/>
                <a:gd name="connsiteY10" fmla="*/ 0 h 3069354"/>
                <a:gd name="connsiteX11" fmla="*/ 0 w 2283883"/>
                <a:gd name="connsiteY11" fmla="*/ 1153 h 3069354"/>
                <a:gd name="connsiteX0" fmla="*/ 0 w 2283883"/>
                <a:gd name="connsiteY0" fmla="*/ 82309 h 3069354"/>
                <a:gd name="connsiteX1" fmla="*/ 173567 w 2283883"/>
                <a:gd name="connsiteY1" fmla="*/ 603598 h 3069354"/>
                <a:gd name="connsiteX2" fmla="*/ 160867 w 2283883"/>
                <a:gd name="connsiteY2" fmla="*/ 1612765 h 3069354"/>
                <a:gd name="connsiteX3" fmla="*/ 535517 w 2283883"/>
                <a:gd name="connsiteY3" fmla="*/ 2192974 h 3069354"/>
                <a:gd name="connsiteX4" fmla="*/ 901700 w 2283883"/>
                <a:gd name="connsiteY4" fmla="*/ 3069354 h 3069354"/>
                <a:gd name="connsiteX5" fmla="*/ 1187449 w 2283883"/>
                <a:gd name="connsiteY5" fmla="*/ 2567652 h 3069354"/>
                <a:gd name="connsiteX6" fmla="*/ 1259416 w 2283883"/>
                <a:gd name="connsiteY6" fmla="*/ 2135823 h 3069354"/>
                <a:gd name="connsiteX7" fmla="*/ 1492250 w 2283883"/>
                <a:gd name="connsiteY7" fmla="*/ 2078085 h 3069354"/>
                <a:gd name="connsiteX8" fmla="*/ 1940983 w 2283883"/>
                <a:gd name="connsiteY8" fmla="*/ 1658369 h 3069354"/>
                <a:gd name="connsiteX9" fmla="*/ 2258483 w 2283883"/>
                <a:gd name="connsiteY9" fmla="*/ 682692 h 3069354"/>
                <a:gd name="connsiteX10" fmla="*/ 2283883 w 2283883"/>
                <a:gd name="connsiteY10" fmla="*/ 0 h 3069354"/>
                <a:gd name="connsiteX11" fmla="*/ 0 w 2283883"/>
                <a:gd name="connsiteY11" fmla="*/ 1153 h 3069354"/>
                <a:gd name="connsiteX0" fmla="*/ 0 w 2283883"/>
                <a:gd name="connsiteY0" fmla="*/ 82309 h 3069354"/>
                <a:gd name="connsiteX1" fmla="*/ 173567 w 2283883"/>
                <a:gd name="connsiteY1" fmla="*/ 603598 h 3069354"/>
                <a:gd name="connsiteX2" fmla="*/ 160867 w 2283883"/>
                <a:gd name="connsiteY2" fmla="*/ 1612765 h 3069354"/>
                <a:gd name="connsiteX3" fmla="*/ 535517 w 2283883"/>
                <a:gd name="connsiteY3" fmla="*/ 2192974 h 3069354"/>
                <a:gd name="connsiteX4" fmla="*/ 901700 w 2283883"/>
                <a:gd name="connsiteY4" fmla="*/ 3069354 h 3069354"/>
                <a:gd name="connsiteX5" fmla="*/ 1187449 w 2283883"/>
                <a:gd name="connsiteY5" fmla="*/ 2567652 h 3069354"/>
                <a:gd name="connsiteX6" fmla="*/ 1259416 w 2283883"/>
                <a:gd name="connsiteY6" fmla="*/ 2135823 h 3069354"/>
                <a:gd name="connsiteX7" fmla="*/ 1492250 w 2283883"/>
                <a:gd name="connsiteY7" fmla="*/ 2078085 h 3069354"/>
                <a:gd name="connsiteX8" fmla="*/ 1940983 w 2283883"/>
                <a:gd name="connsiteY8" fmla="*/ 1658369 h 3069354"/>
                <a:gd name="connsiteX9" fmla="*/ 2258483 w 2283883"/>
                <a:gd name="connsiteY9" fmla="*/ 682692 h 3069354"/>
                <a:gd name="connsiteX10" fmla="*/ 2283883 w 2283883"/>
                <a:gd name="connsiteY10" fmla="*/ 0 h 3069354"/>
                <a:gd name="connsiteX11" fmla="*/ 0 w 2283883"/>
                <a:gd name="connsiteY11" fmla="*/ 1153 h 30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3883" h="3069354">
                  <a:moveTo>
                    <a:pt x="0" y="82309"/>
                  </a:moveTo>
                  <a:lnTo>
                    <a:pt x="173567" y="603598"/>
                  </a:lnTo>
                  <a:lnTo>
                    <a:pt x="160867" y="1612765"/>
                  </a:lnTo>
                  <a:lnTo>
                    <a:pt x="535517" y="2192974"/>
                  </a:lnTo>
                  <a:lnTo>
                    <a:pt x="901700" y="3069354"/>
                  </a:lnTo>
                  <a:lnTo>
                    <a:pt x="1187449" y="2567652"/>
                  </a:lnTo>
                  <a:lnTo>
                    <a:pt x="1259416" y="2135823"/>
                  </a:lnTo>
                  <a:lnTo>
                    <a:pt x="1492250" y="2078085"/>
                  </a:lnTo>
                  <a:cubicBezTo>
                    <a:pt x="1641828" y="1938180"/>
                    <a:pt x="1782938" y="1819066"/>
                    <a:pt x="1940983" y="1658369"/>
                  </a:cubicBezTo>
                  <a:lnTo>
                    <a:pt x="2258483" y="682692"/>
                  </a:lnTo>
                  <a:lnTo>
                    <a:pt x="2283883" y="0"/>
                  </a:lnTo>
                  <a:lnTo>
                    <a:pt x="0" y="1153"/>
                  </a:lnTo>
                </a:path>
              </a:pathLst>
            </a:custGeom>
            <a:solidFill>
              <a:srgbClr val="0E2842">
                <a:alpha val="38000"/>
              </a:srgbClr>
            </a:solidFill>
          </p:spPr>
          <p:txBody>
            <a:bodyPr rtlCol="0" anchor="ctr"/>
            <a:lstStyle/>
            <a:p>
              <a:pPr algn="ctr"/>
              <a:endParaRPr lang="en-US" dirty="0">
                <a:latin typeface="Corbel" panose="020B0503020204020204" pitchFamily="34" charset="0"/>
              </a:endParaRPr>
            </a:p>
          </p:txBody>
        </p:sp>
        <p:sp>
          <p:nvSpPr>
            <p:cNvPr id="23" name="Freeform 22"/>
            <p:cNvSpPr/>
            <p:nvPr/>
          </p:nvSpPr>
          <p:spPr>
            <a:xfrm>
              <a:off x="8007341" y="2209881"/>
              <a:ext cx="2338918" cy="746501"/>
            </a:xfrm>
            <a:custGeom>
              <a:avLst/>
              <a:gdLst>
                <a:gd name="connsiteX0" fmla="*/ 419100 w 2336800"/>
                <a:gd name="connsiteY0" fmla="*/ 0 h 723900"/>
                <a:gd name="connsiteX1" fmla="*/ 419100 w 2336800"/>
                <a:gd name="connsiteY1" fmla="*/ 0 h 723900"/>
                <a:gd name="connsiteX2" fmla="*/ 311150 w 2336800"/>
                <a:gd name="connsiteY2" fmla="*/ 336550 h 723900"/>
                <a:gd name="connsiteX3" fmla="*/ 101600 w 2336800"/>
                <a:gd name="connsiteY3" fmla="*/ 501650 h 723900"/>
                <a:gd name="connsiteX4" fmla="*/ 0 w 2336800"/>
                <a:gd name="connsiteY4" fmla="*/ 704850 h 723900"/>
                <a:gd name="connsiteX5" fmla="*/ 2336800 w 2336800"/>
                <a:gd name="connsiteY5" fmla="*/ 723900 h 723900"/>
                <a:gd name="connsiteX6" fmla="*/ 2165350 w 2336800"/>
                <a:gd name="connsiteY6" fmla="*/ 374650 h 723900"/>
                <a:gd name="connsiteX7" fmla="*/ 2012950 w 2336800"/>
                <a:gd name="connsiteY7" fmla="*/ 203200 h 723900"/>
                <a:gd name="connsiteX8" fmla="*/ 1765300 w 2336800"/>
                <a:gd name="connsiteY8" fmla="*/ 292100 h 723900"/>
                <a:gd name="connsiteX9" fmla="*/ 1555750 w 2336800"/>
                <a:gd name="connsiteY9" fmla="*/ 31750 h 723900"/>
                <a:gd name="connsiteX0" fmla="*/ 419100 w 2336800"/>
                <a:gd name="connsiteY0" fmla="*/ 12700 h 736600"/>
                <a:gd name="connsiteX1" fmla="*/ 419100 w 2336800"/>
                <a:gd name="connsiteY1" fmla="*/ 12700 h 736600"/>
                <a:gd name="connsiteX2" fmla="*/ 311150 w 2336800"/>
                <a:gd name="connsiteY2" fmla="*/ 349250 h 736600"/>
                <a:gd name="connsiteX3" fmla="*/ 101600 w 2336800"/>
                <a:gd name="connsiteY3" fmla="*/ 514350 h 736600"/>
                <a:gd name="connsiteX4" fmla="*/ 0 w 2336800"/>
                <a:gd name="connsiteY4" fmla="*/ 717550 h 736600"/>
                <a:gd name="connsiteX5" fmla="*/ 2336800 w 2336800"/>
                <a:gd name="connsiteY5" fmla="*/ 736600 h 736600"/>
                <a:gd name="connsiteX6" fmla="*/ 2165350 w 2336800"/>
                <a:gd name="connsiteY6" fmla="*/ 387350 h 736600"/>
                <a:gd name="connsiteX7" fmla="*/ 2012950 w 2336800"/>
                <a:gd name="connsiteY7" fmla="*/ 215900 h 736600"/>
                <a:gd name="connsiteX8" fmla="*/ 1765300 w 2336800"/>
                <a:gd name="connsiteY8" fmla="*/ 304800 h 736600"/>
                <a:gd name="connsiteX9" fmla="*/ 1543050 w 2336800"/>
                <a:gd name="connsiteY9" fmla="*/ 0 h 736600"/>
                <a:gd name="connsiteX0" fmla="*/ 419100 w 2336800"/>
                <a:gd name="connsiteY0" fmla="*/ 12700 h 736600"/>
                <a:gd name="connsiteX1" fmla="*/ 419100 w 2336800"/>
                <a:gd name="connsiteY1" fmla="*/ 12700 h 736600"/>
                <a:gd name="connsiteX2" fmla="*/ 400050 w 2336800"/>
                <a:gd name="connsiteY2" fmla="*/ 12700 h 736600"/>
                <a:gd name="connsiteX3" fmla="*/ 311150 w 2336800"/>
                <a:gd name="connsiteY3" fmla="*/ 349250 h 736600"/>
                <a:gd name="connsiteX4" fmla="*/ 101600 w 2336800"/>
                <a:gd name="connsiteY4" fmla="*/ 514350 h 736600"/>
                <a:gd name="connsiteX5" fmla="*/ 0 w 2336800"/>
                <a:gd name="connsiteY5" fmla="*/ 717550 h 736600"/>
                <a:gd name="connsiteX6" fmla="*/ 2336800 w 2336800"/>
                <a:gd name="connsiteY6" fmla="*/ 736600 h 736600"/>
                <a:gd name="connsiteX7" fmla="*/ 2165350 w 2336800"/>
                <a:gd name="connsiteY7" fmla="*/ 387350 h 736600"/>
                <a:gd name="connsiteX8" fmla="*/ 2012950 w 2336800"/>
                <a:gd name="connsiteY8" fmla="*/ 215900 h 736600"/>
                <a:gd name="connsiteX9" fmla="*/ 1765300 w 2336800"/>
                <a:gd name="connsiteY9" fmla="*/ 304800 h 736600"/>
                <a:gd name="connsiteX10" fmla="*/ 1543050 w 2336800"/>
                <a:gd name="connsiteY10" fmla="*/ 0 h 736600"/>
                <a:gd name="connsiteX0" fmla="*/ 419100 w 2336800"/>
                <a:gd name="connsiteY0" fmla="*/ 12700 h 736600"/>
                <a:gd name="connsiteX1" fmla="*/ 419100 w 2336800"/>
                <a:gd name="connsiteY1" fmla="*/ 12700 h 736600"/>
                <a:gd name="connsiteX2" fmla="*/ 377825 w 2336800"/>
                <a:gd name="connsiteY2" fmla="*/ 44450 h 736600"/>
                <a:gd name="connsiteX3" fmla="*/ 311150 w 2336800"/>
                <a:gd name="connsiteY3" fmla="*/ 349250 h 736600"/>
                <a:gd name="connsiteX4" fmla="*/ 101600 w 2336800"/>
                <a:gd name="connsiteY4" fmla="*/ 514350 h 736600"/>
                <a:gd name="connsiteX5" fmla="*/ 0 w 2336800"/>
                <a:gd name="connsiteY5" fmla="*/ 717550 h 736600"/>
                <a:gd name="connsiteX6" fmla="*/ 2336800 w 2336800"/>
                <a:gd name="connsiteY6" fmla="*/ 736600 h 736600"/>
                <a:gd name="connsiteX7" fmla="*/ 2165350 w 2336800"/>
                <a:gd name="connsiteY7" fmla="*/ 387350 h 736600"/>
                <a:gd name="connsiteX8" fmla="*/ 2012950 w 2336800"/>
                <a:gd name="connsiteY8" fmla="*/ 215900 h 736600"/>
                <a:gd name="connsiteX9" fmla="*/ 1765300 w 2336800"/>
                <a:gd name="connsiteY9" fmla="*/ 304800 h 736600"/>
                <a:gd name="connsiteX10" fmla="*/ 1543050 w 2336800"/>
                <a:gd name="connsiteY10" fmla="*/ 0 h 736600"/>
                <a:gd name="connsiteX0" fmla="*/ 419100 w 2336800"/>
                <a:gd name="connsiteY0" fmla="*/ 12700 h 736600"/>
                <a:gd name="connsiteX1" fmla="*/ 419100 w 2336800"/>
                <a:gd name="connsiteY1" fmla="*/ 12700 h 736600"/>
                <a:gd name="connsiteX2" fmla="*/ 377825 w 2336800"/>
                <a:gd name="connsiteY2" fmla="*/ 44450 h 736600"/>
                <a:gd name="connsiteX3" fmla="*/ 311150 w 2336800"/>
                <a:gd name="connsiteY3" fmla="*/ 349250 h 736600"/>
                <a:gd name="connsiteX4" fmla="*/ 101600 w 2336800"/>
                <a:gd name="connsiteY4" fmla="*/ 514350 h 736600"/>
                <a:gd name="connsiteX5" fmla="*/ 0 w 2336800"/>
                <a:gd name="connsiteY5" fmla="*/ 723900 h 736600"/>
                <a:gd name="connsiteX6" fmla="*/ 2336800 w 2336800"/>
                <a:gd name="connsiteY6" fmla="*/ 736600 h 736600"/>
                <a:gd name="connsiteX7" fmla="*/ 2165350 w 2336800"/>
                <a:gd name="connsiteY7" fmla="*/ 387350 h 736600"/>
                <a:gd name="connsiteX8" fmla="*/ 2012950 w 2336800"/>
                <a:gd name="connsiteY8" fmla="*/ 215900 h 736600"/>
                <a:gd name="connsiteX9" fmla="*/ 1765300 w 2336800"/>
                <a:gd name="connsiteY9" fmla="*/ 304800 h 736600"/>
                <a:gd name="connsiteX10" fmla="*/ 1543050 w 2336800"/>
                <a:gd name="connsiteY10" fmla="*/ 0 h 736600"/>
                <a:gd name="connsiteX0" fmla="*/ 412750 w 2330450"/>
                <a:gd name="connsiteY0" fmla="*/ 12700 h 736600"/>
                <a:gd name="connsiteX1" fmla="*/ 412750 w 2330450"/>
                <a:gd name="connsiteY1" fmla="*/ 12700 h 736600"/>
                <a:gd name="connsiteX2" fmla="*/ 371475 w 2330450"/>
                <a:gd name="connsiteY2" fmla="*/ 44450 h 736600"/>
                <a:gd name="connsiteX3" fmla="*/ 304800 w 2330450"/>
                <a:gd name="connsiteY3" fmla="*/ 349250 h 736600"/>
                <a:gd name="connsiteX4" fmla="*/ 95250 w 2330450"/>
                <a:gd name="connsiteY4" fmla="*/ 514350 h 736600"/>
                <a:gd name="connsiteX5" fmla="*/ 0 w 2330450"/>
                <a:gd name="connsiteY5" fmla="*/ 733425 h 736600"/>
                <a:gd name="connsiteX6" fmla="*/ 2330450 w 2330450"/>
                <a:gd name="connsiteY6" fmla="*/ 736600 h 736600"/>
                <a:gd name="connsiteX7" fmla="*/ 2159000 w 2330450"/>
                <a:gd name="connsiteY7" fmla="*/ 387350 h 736600"/>
                <a:gd name="connsiteX8" fmla="*/ 2006600 w 2330450"/>
                <a:gd name="connsiteY8" fmla="*/ 215900 h 736600"/>
                <a:gd name="connsiteX9" fmla="*/ 1758950 w 2330450"/>
                <a:gd name="connsiteY9" fmla="*/ 304800 h 736600"/>
                <a:gd name="connsiteX10" fmla="*/ 1536700 w 2330450"/>
                <a:gd name="connsiteY10" fmla="*/ 0 h 736600"/>
                <a:gd name="connsiteX0" fmla="*/ 419100 w 2336800"/>
                <a:gd name="connsiteY0" fmla="*/ 12700 h 736600"/>
                <a:gd name="connsiteX1" fmla="*/ 419100 w 2336800"/>
                <a:gd name="connsiteY1" fmla="*/ 12700 h 736600"/>
                <a:gd name="connsiteX2" fmla="*/ 377825 w 2336800"/>
                <a:gd name="connsiteY2" fmla="*/ 44450 h 736600"/>
                <a:gd name="connsiteX3" fmla="*/ 311150 w 2336800"/>
                <a:gd name="connsiteY3" fmla="*/ 349250 h 736600"/>
                <a:gd name="connsiteX4" fmla="*/ 101600 w 2336800"/>
                <a:gd name="connsiteY4" fmla="*/ 514350 h 736600"/>
                <a:gd name="connsiteX5" fmla="*/ 6350 w 2336800"/>
                <a:gd name="connsiteY5" fmla="*/ 733425 h 736600"/>
                <a:gd name="connsiteX6" fmla="*/ 0 w 2336800"/>
                <a:gd name="connsiteY6" fmla="*/ 723900 h 736600"/>
                <a:gd name="connsiteX7" fmla="*/ 2336800 w 2336800"/>
                <a:gd name="connsiteY7" fmla="*/ 736600 h 736600"/>
                <a:gd name="connsiteX8" fmla="*/ 2165350 w 2336800"/>
                <a:gd name="connsiteY8" fmla="*/ 387350 h 736600"/>
                <a:gd name="connsiteX9" fmla="*/ 2012950 w 2336800"/>
                <a:gd name="connsiteY9" fmla="*/ 215900 h 736600"/>
                <a:gd name="connsiteX10" fmla="*/ 1765300 w 2336800"/>
                <a:gd name="connsiteY10" fmla="*/ 304800 h 736600"/>
                <a:gd name="connsiteX11" fmla="*/ 1543050 w 2336800"/>
                <a:gd name="connsiteY11" fmla="*/ 0 h 736600"/>
                <a:gd name="connsiteX0" fmla="*/ 412750 w 2330450"/>
                <a:gd name="connsiteY0" fmla="*/ 12700 h 1312333"/>
                <a:gd name="connsiteX1" fmla="*/ 412750 w 2330450"/>
                <a:gd name="connsiteY1" fmla="*/ 12700 h 1312333"/>
                <a:gd name="connsiteX2" fmla="*/ 371475 w 2330450"/>
                <a:gd name="connsiteY2" fmla="*/ 44450 h 1312333"/>
                <a:gd name="connsiteX3" fmla="*/ 304800 w 2330450"/>
                <a:gd name="connsiteY3" fmla="*/ 349250 h 1312333"/>
                <a:gd name="connsiteX4" fmla="*/ 95250 w 2330450"/>
                <a:gd name="connsiteY4" fmla="*/ 514350 h 1312333"/>
                <a:gd name="connsiteX5" fmla="*/ 0 w 2330450"/>
                <a:gd name="connsiteY5" fmla="*/ 733425 h 1312333"/>
                <a:gd name="connsiteX6" fmla="*/ 19050 w 2330450"/>
                <a:gd name="connsiteY6" fmla="*/ 1312333 h 1312333"/>
                <a:gd name="connsiteX7" fmla="*/ 2330450 w 2330450"/>
                <a:gd name="connsiteY7" fmla="*/ 736600 h 1312333"/>
                <a:gd name="connsiteX8" fmla="*/ 2159000 w 2330450"/>
                <a:gd name="connsiteY8" fmla="*/ 387350 h 1312333"/>
                <a:gd name="connsiteX9" fmla="*/ 2006600 w 2330450"/>
                <a:gd name="connsiteY9" fmla="*/ 215900 h 1312333"/>
                <a:gd name="connsiteX10" fmla="*/ 1758950 w 2330450"/>
                <a:gd name="connsiteY10" fmla="*/ 304800 h 1312333"/>
                <a:gd name="connsiteX11" fmla="*/ 1536700 w 2330450"/>
                <a:gd name="connsiteY11" fmla="*/ 0 h 1312333"/>
                <a:gd name="connsiteX0" fmla="*/ 416983 w 2334683"/>
                <a:gd name="connsiteY0" fmla="*/ 12700 h 1312333"/>
                <a:gd name="connsiteX1" fmla="*/ 416983 w 2334683"/>
                <a:gd name="connsiteY1" fmla="*/ 12700 h 1312333"/>
                <a:gd name="connsiteX2" fmla="*/ 375708 w 2334683"/>
                <a:gd name="connsiteY2" fmla="*/ 44450 h 1312333"/>
                <a:gd name="connsiteX3" fmla="*/ 309033 w 2334683"/>
                <a:gd name="connsiteY3" fmla="*/ 349250 h 1312333"/>
                <a:gd name="connsiteX4" fmla="*/ 99483 w 2334683"/>
                <a:gd name="connsiteY4" fmla="*/ 514350 h 1312333"/>
                <a:gd name="connsiteX5" fmla="*/ 0 w 2334683"/>
                <a:gd name="connsiteY5" fmla="*/ 729192 h 1312333"/>
                <a:gd name="connsiteX6" fmla="*/ 23283 w 2334683"/>
                <a:gd name="connsiteY6" fmla="*/ 1312333 h 1312333"/>
                <a:gd name="connsiteX7" fmla="*/ 2334683 w 2334683"/>
                <a:gd name="connsiteY7" fmla="*/ 736600 h 1312333"/>
                <a:gd name="connsiteX8" fmla="*/ 2163233 w 2334683"/>
                <a:gd name="connsiteY8" fmla="*/ 387350 h 1312333"/>
                <a:gd name="connsiteX9" fmla="*/ 2010833 w 2334683"/>
                <a:gd name="connsiteY9" fmla="*/ 215900 h 1312333"/>
                <a:gd name="connsiteX10" fmla="*/ 1763183 w 2334683"/>
                <a:gd name="connsiteY10" fmla="*/ 304800 h 1312333"/>
                <a:gd name="connsiteX11" fmla="*/ 1540933 w 2334683"/>
                <a:gd name="connsiteY11" fmla="*/ 0 h 1312333"/>
                <a:gd name="connsiteX0" fmla="*/ 416983 w 2334683"/>
                <a:gd name="connsiteY0" fmla="*/ 12700 h 1312333"/>
                <a:gd name="connsiteX1" fmla="*/ 416983 w 2334683"/>
                <a:gd name="connsiteY1" fmla="*/ 12700 h 1312333"/>
                <a:gd name="connsiteX2" fmla="*/ 375708 w 2334683"/>
                <a:gd name="connsiteY2" fmla="*/ 44450 h 1312333"/>
                <a:gd name="connsiteX3" fmla="*/ 309033 w 2334683"/>
                <a:gd name="connsiteY3" fmla="*/ 349250 h 1312333"/>
                <a:gd name="connsiteX4" fmla="*/ 99483 w 2334683"/>
                <a:gd name="connsiteY4" fmla="*/ 514350 h 1312333"/>
                <a:gd name="connsiteX5" fmla="*/ 0 w 2334683"/>
                <a:gd name="connsiteY5" fmla="*/ 729192 h 1312333"/>
                <a:gd name="connsiteX6" fmla="*/ 23283 w 2334683"/>
                <a:gd name="connsiteY6" fmla="*/ 1312333 h 1312333"/>
                <a:gd name="connsiteX7" fmla="*/ 2334683 w 2334683"/>
                <a:gd name="connsiteY7" fmla="*/ 736600 h 1312333"/>
                <a:gd name="connsiteX8" fmla="*/ 2330451 w 2334683"/>
                <a:gd name="connsiteY8" fmla="*/ 732367 h 1312333"/>
                <a:gd name="connsiteX9" fmla="*/ 2163233 w 2334683"/>
                <a:gd name="connsiteY9" fmla="*/ 387350 h 1312333"/>
                <a:gd name="connsiteX10" fmla="*/ 2010833 w 2334683"/>
                <a:gd name="connsiteY10" fmla="*/ 215900 h 1312333"/>
                <a:gd name="connsiteX11" fmla="*/ 1763183 w 2334683"/>
                <a:gd name="connsiteY11" fmla="*/ 304800 h 1312333"/>
                <a:gd name="connsiteX12" fmla="*/ 1540933 w 2334683"/>
                <a:gd name="connsiteY12" fmla="*/ 0 h 1312333"/>
                <a:gd name="connsiteX0" fmla="*/ 416983 w 2334683"/>
                <a:gd name="connsiteY0" fmla="*/ 12700 h 1312333"/>
                <a:gd name="connsiteX1" fmla="*/ 416983 w 2334683"/>
                <a:gd name="connsiteY1" fmla="*/ 12700 h 1312333"/>
                <a:gd name="connsiteX2" fmla="*/ 375708 w 2334683"/>
                <a:gd name="connsiteY2" fmla="*/ 44450 h 1312333"/>
                <a:gd name="connsiteX3" fmla="*/ 309033 w 2334683"/>
                <a:gd name="connsiteY3" fmla="*/ 349250 h 1312333"/>
                <a:gd name="connsiteX4" fmla="*/ 99483 w 2334683"/>
                <a:gd name="connsiteY4" fmla="*/ 514350 h 1312333"/>
                <a:gd name="connsiteX5" fmla="*/ 0 w 2334683"/>
                <a:gd name="connsiteY5" fmla="*/ 729192 h 1312333"/>
                <a:gd name="connsiteX6" fmla="*/ 23283 w 2334683"/>
                <a:gd name="connsiteY6" fmla="*/ 1312333 h 1312333"/>
                <a:gd name="connsiteX7" fmla="*/ 2334683 w 2334683"/>
                <a:gd name="connsiteY7" fmla="*/ 736600 h 1312333"/>
                <a:gd name="connsiteX8" fmla="*/ 2330451 w 2334683"/>
                <a:gd name="connsiteY8" fmla="*/ 732367 h 1312333"/>
                <a:gd name="connsiteX9" fmla="*/ 2321984 w 2334683"/>
                <a:gd name="connsiteY9" fmla="*/ 728133 h 1312333"/>
                <a:gd name="connsiteX10" fmla="*/ 2163233 w 2334683"/>
                <a:gd name="connsiteY10" fmla="*/ 387350 h 1312333"/>
                <a:gd name="connsiteX11" fmla="*/ 2010833 w 2334683"/>
                <a:gd name="connsiteY11" fmla="*/ 215900 h 1312333"/>
                <a:gd name="connsiteX12" fmla="*/ 1763183 w 2334683"/>
                <a:gd name="connsiteY12" fmla="*/ 304800 h 1312333"/>
                <a:gd name="connsiteX13" fmla="*/ 1540933 w 2334683"/>
                <a:gd name="connsiteY13" fmla="*/ 0 h 1312333"/>
                <a:gd name="connsiteX0" fmla="*/ 416983 w 2334683"/>
                <a:gd name="connsiteY0" fmla="*/ 12700 h 1312333"/>
                <a:gd name="connsiteX1" fmla="*/ 416983 w 2334683"/>
                <a:gd name="connsiteY1" fmla="*/ 12700 h 1312333"/>
                <a:gd name="connsiteX2" fmla="*/ 375708 w 2334683"/>
                <a:gd name="connsiteY2" fmla="*/ 44450 h 1312333"/>
                <a:gd name="connsiteX3" fmla="*/ 309033 w 2334683"/>
                <a:gd name="connsiteY3" fmla="*/ 349250 h 1312333"/>
                <a:gd name="connsiteX4" fmla="*/ 99483 w 2334683"/>
                <a:gd name="connsiteY4" fmla="*/ 514350 h 1312333"/>
                <a:gd name="connsiteX5" fmla="*/ 0 w 2334683"/>
                <a:gd name="connsiteY5" fmla="*/ 729192 h 1312333"/>
                <a:gd name="connsiteX6" fmla="*/ 23283 w 2334683"/>
                <a:gd name="connsiteY6" fmla="*/ 1312333 h 1312333"/>
                <a:gd name="connsiteX7" fmla="*/ 2334683 w 2334683"/>
                <a:gd name="connsiteY7" fmla="*/ 736600 h 1312333"/>
                <a:gd name="connsiteX8" fmla="*/ 2330451 w 2334683"/>
                <a:gd name="connsiteY8" fmla="*/ 732367 h 1312333"/>
                <a:gd name="connsiteX9" fmla="*/ 2330451 w 2334683"/>
                <a:gd name="connsiteY9" fmla="*/ 715433 h 1312333"/>
                <a:gd name="connsiteX10" fmla="*/ 2163233 w 2334683"/>
                <a:gd name="connsiteY10" fmla="*/ 387350 h 1312333"/>
                <a:gd name="connsiteX11" fmla="*/ 2010833 w 2334683"/>
                <a:gd name="connsiteY11" fmla="*/ 215900 h 1312333"/>
                <a:gd name="connsiteX12" fmla="*/ 1763183 w 2334683"/>
                <a:gd name="connsiteY12" fmla="*/ 304800 h 1312333"/>
                <a:gd name="connsiteX13" fmla="*/ 1540933 w 2334683"/>
                <a:gd name="connsiteY13" fmla="*/ 0 h 1312333"/>
                <a:gd name="connsiteX0" fmla="*/ 416983 w 2334683"/>
                <a:gd name="connsiteY0" fmla="*/ 12700 h 1312333"/>
                <a:gd name="connsiteX1" fmla="*/ 416983 w 2334683"/>
                <a:gd name="connsiteY1" fmla="*/ 12700 h 1312333"/>
                <a:gd name="connsiteX2" fmla="*/ 375708 w 2334683"/>
                <a:gd name="connsiteY2" fmla="*/ 44450 h 1312333"/>
                <a:gd name="connsiteX3" fmla="*/ 309033 w 2334683"/>
                <a:gd name="connsiteY3" fmla="*/ 349250 h 1312333"/>
                <a:gd name="connsiteX4" fmla="*/ 99483 w 2334683"/>
                <a:gd name="connsiteY4" fmla="*/ 514350 h 1312333"/>
                <a:gd name="connsiteX5" fmla="*/ 0 w 2334683"/>
                <a:gd name="connsiteY5" fmla="*/ 729192 h 1312333"/>
                <a:gd name="connsiteX6" fmla="*/ 23283 w 2334683"/>
                <a:gd name="connsiteY6" fmla="*/ 1312333 h 1312333"/>
                <a:gd name="connsiteX7" fmla="*/ 2334683 w 2334683"/>
                <a:gd name="connsiteY7" fmla="*/ 736600 h 1312333"/>
                <a:gd name="connsiteX8" fmla="*/ 2317751 w 2334683"/>
                <a:gd name="connsiteY8" fmla="*/ 1079500 h 1312333"/>
                <a:gd name="connsiteX9" fmla="*/ 2330451 w 2334683"/>
                <a:gd name="connsiteY9" fmla="*/ 715433 h 1312333"/>
                <a:gd name="connsiteX10" fmla="*/ 2163233 w 2334683"/>
                <a:gd name="connsiteY10" fmla="*/ 387350 h 1312333"/>
                <a:gd name="connsiteX11" fmla="*/ 2010833 w 2334683"/>
                <a:gd name="connsiteY11" fmla="*/ 215900 h 1312333"/>
                <a:gd name="connsiteX12" fmla="*/ 1763183 w 2334683"/>
                <a:gd name="connsiteY12" fmla="*/ 304800 h 1312333"/>
                <a:gd name="connsiteX13" fmla="*/ 1540933 w 2334683"/>
                <a:gd name="connsiteY13" fmla="*/ 0 h 1312333"/>
                <a:gd name="connsiteX0" fmla="*/ 416983 w 2334683"/>
                <a:gd name="connsiteY0" fmla="*/ 12700 h 1316566"/>
                <a:gd name="connsiteX1" fmla="*/ 416983 w 2334683"/>
                <a:gd name="connsiteY1" fmla="*/ 12700 h 1316566"/>
                <a:gd name="connsiteX2" fmla="*/ 375708 w 2334683"/>
                <a:gd name="connsiteY2" fmla="*/ 44450 h 1316566"/>
                <a:gd name="connsiteX3" fmla="*/ 309033 w 2334683"/>
                <a:gd name="connsiteY3" fmla="*/ 349250 h 1316566"/>
                <a:gd name="connsiteX4" fmla="*/ 99483 w 2334683"/>
                <a:gd name="connsiteY4" fmla="*/ 514350 h 1316566"/>
                <a:gd name="connsiteX5" fmla="*/ 0 w 2334683"/>
                <a:gd name="connsiteY5" fmla="*/ 729192 h 1316566"/>
                <a:gd name="connsiteX6" fmla="*/ 23283 w 2334683"/>
                <a:gd name="connsiteY6" fmla="*/ 1312333 h 1316566"/>
                <a:gd name="connsiteX7" fmla="*/ 2334683 w 2334683"/>
                <a:gd name="connsiteY7" fmla="*/ 736600 h 1316566"/>
                <a:gd name="connsiteX8" fmla="*/ 2305051 w 2334683"/>
                <a:gd name="connsiteY8" fmla="*/ 1316566 h 1316566"/>
                <a:gd name="connsiteX9" fmla="*/ 2330451 w 2334683"/>
                <a:gd name="connsiteY9" fmla="*/ 715433 h 1316566"/>
                <a:gd name="connsiteX10" fmla="*/ 2163233 w 2334683"/>
                <a:gd name="connsiteY10" fmla="*/ 387350 h 1316566"/>
                <a:gd name="connsiteX11" fmla="*/ 2010833 w 2334683"/>
                <a:gd name="connsiteY11" fmla="*/ 215900 h 1316566"/>
                <a:gd name="connsiteX12" fmla="*/ 1763183 w 2334683"/>
                <a:gd name="connsiteY12" fmla="*/ 304800 h 1316566"/>
                <a:gd name="connsiteX13" fmla="*/ 1540933 w 2334683"/>
                <a:gd name="connsiteY13" fmla="*/ 0 h 1316566"/>
                <a:gd name="connsiteX0" fmla="*/ 416983 w 2330451"/>
                <a:gd name="connsiteY0" fmla="*/ 12700 h 1316566"/>
                <a:gd name="connsiteX1" fmla="*/ 416983 w 2330451"/>
                <a:gd name="connsiteY1" fmla="*/ 12700 h 1316566"/>
                <a:gd name="connsiteX2" fmla="*/ 375708 w 2330451"/>
                <a:gd name="connsiteY2" fmla="*/ 44450 h 1316566"/>
                <a:gd name="connsiteX3" fmla="*/ 309033 w 2330451"/>
                <a:gd name="connsiteY3" fmla="*/ 349250 h 1316566"/>
                <a:gd name="connsiteX4" fmla="*/ 99483 w 2330451"/>
                <a:gd name="connsiteY4" fmla="*/ 514350 h 1316566"/>
                <a:gd name="connsiteX5" fmla="*/ 0 w 2330451"/>
                <a:gd name="connsiteY5" fmla="*/ 729192 h 1316566"/>
                <a:gd name="connsiteX6" fmla="*/ 23283 w 2330451"/>
                <a:gd name="connsiteY6" fmla="*/ 1312333 h 1316566"/>
                <a:gd name="connsiteX7" fmla="*/ 2076449 w 2330451"/>
                <a:gd name="connsiteY7" fmla="*/ 1308100 h 1316566"/>
                <a:gd name="connsiteX8" fmla="*/ 2305051 w 2330451"/>
                <a:gd name="connsiteY8" fmla="*/ 1316566 h 1316566"/>
                <a:gd name="connsiteX9" fmla="*/ 2330451 w 2330451"/>
                <a:gd name="connsiteY9" fmla="*/ 715433 h 1316566"/>
                <a:gd name="connsiteX10" fmla="*/ 2163233 w 2330451"/>
                <a:gd name="connsiteY10" fmla="*/ 387350 h 1316566"/>
                <a:gd name="connsiteX11" fmla="*/ 2010833 w 2330451"/>
                <a:gd name="connsiteY11" fmla="*/ 215900 h 1316566"/>
                <a:gd name="connsiteX12" fmla="*/ 1763183 w 2330451"/>
                <a:gd name="connsiteY12" fmla="*/ 304800 h 1316566"/>
                <a:gd name="connsiteX13" fmla="*/ 1540933 w 2330451"/>
                <a:gd name="connsiteY13" fmla="*/ 0 h 1316566"/>
                <a:gd name="connsiteX0" fmla="*/ 416983 w 2330451"/>
                <a:gd name="connsiteY0" fmla="*/ 12700 h 1316566"/>
                <a:gd name="connsiteX1" fmla="*/ 416983 w 2330451"/>
                <a:gd name="connsiteY1" fmla="*/ 12700 h 1316566"/>
                <a:gd name="connsiteX2" fmla="*/ 375708 w 2330451"/>
                <a:gd name="connsiteY2" fmla="*/ 44450 h 1316566"/>
                <a:gd name="connsiteX3" fmla="*/ 309033 w 2330451"/>
                <a:gd name="connsiteY3" fmla="*/ 349250 h 1316566"/>
                <a:gd name="connsiteX4" fmla="*/ 99483 w 2330451"/>
                <a:gd name="connsiteY4" fmla="*/ 514350 h 1316566"/>
                <a:gd name="connsiteX5" fmla="*/ 0 w 2330451"/>
                <a:gd name="connsiteY5" fmla="*/ 729192 h 1316566"/>
                <a:gd name="connsiteX6" fmla="*/ 23283 w 2330451"/>
                <a:gd name="connsiteY6" fmla="*/ 1312333 h 1316566"/>
                <a:gd name="connsiteX7" fmla="*/ 2305051 w 2330451"/>
                <a:gd name="connsiteY7" fmla="*/ 1316566 h 1316566"/>
                <a:gd name="connsiteX8" fmla="*/ 2330451 w 2330451"/>
                <a:gd name="connsiteY8" fmla="*/ 715433 h 1316566"/>
                <a:gd name="connsiteX9" fmla="*/ 2163233 w 2330451"/>
                <a:gd name="connsiteY9" fmla="*/ 387350 h 1316566"/>
                <a:gd name="connsiteX10" fmla="*/ 2010833 w 2330451"/>
                <a:gd name="connsiteY10" fmla="*/ 215900 h 1316566"/>
                <a:gd name="connsiteX11" fmla="*/ 1763183 w 2330451"/>
                <a:gd name="connsiteY11" fmla="*/ 304800 h 1316566"/>
                <a:gd name="connsiteX12" fmla="*/ 1540933 w 2330451"/>
                <a:gd name="connsiteY12" fmla="*/ 0 h 1316566"/>
                <a:gd name="connsiteX0" fmla="*/ 416983 w 2330451"/>
                <a:gd name="connsiteY0" fmla="*/ 21031 h 1324897"/>
                <a:gd name="connsiteX1" fmla="*/ 433916 w 2330451"/>
                <a:gd name="connsiteY1" fmla="*/ 0 h 1324897"/>
                <a:gd name="connsiteX2" fmla="*/ 375708 w 2330451"/>
                <a:gd name="connsiteY2" fmla="*/ 52781 h 1324897"/>
                <a:gd name="connsiteX3" fmla="*/ 309033 w 2330451"/>
                <a:gd name="connsiteY3" fmla="*/ 357581 h 1324897"/>
                <a:gd name="connsiteX4" fmla="*/ 99483 w 2330451"/>
                <a:gd name="connsiteY4" fmla="*/ 522681 h 1324897"/>
                <a:gd name="connsiteX5" fmla="*/ 0 w 2330451"/>
                <a:gd name="connsiteY5" fmla="*/ 737523 h 1324897"/>
                <a:gd name="connsiteX6" fmla="*/ 23283 w 2330451"/>
                <a:gd name="connsiteY6" fmla="*/ 1320664 h 1324897"/>
                <a:gd name="connsiteX7" fmla="*/ 2305051 w 2330451"/>
                <a:gd name="connsiteY7" fmla="*/ 1324897 h 1324897"/>
                <a:gd name="connsiteX8" fmla="*/ 2330451 w 2330451"/>
                <a:gd name="connsiteY8" fmla="*/ 723764 h 1324897"/>
                <a:gd name="connsiteX9" fmla="*/ 2163233 w 2330451"/>
                <a:gd name="connsiteY9" fmla="*/ 395681 h 1324897"/>
                <a:gd name="connsiteX10" fmla="*/ 2010833 w 2330451"/>
                <a:gd name="connsiteY10" fmla="*/ 224231 h 1324897"/>
                <a:gd name="connsiteX11" fmla="*/ 1763183 w 2330451"/>
                <a:gd name="connsiteY11" fmla="*/ 313131 h 1324897"/>
                <a:gd name="connsiteX12" fmla="*/ 1540933 w 2330451"/>
                <a:gd name="connsiteY12" fmla="*/ 8331 h 1324897"/>
                <a:gd name="connsiteX0" fmla="*/ 416983 w 2330451"/>
                <a:gd name="connsiteY0" fmla="*/ 12700 h 1316566"/>
                <a:gd name="connsiteX1" fmla="*/ 375708 w 2330451"/>
                <a:gd name="connsiteY1" fmla="*/ 44450 h 1316566"/>
                <a:gd name="connsiteX2" fmla="*/ 309033 w 2330451"/>
                <a:gd name="connsiteY2" fmla="*/ 349250 h 1316566"/>
                <a:gd name="connsiteX3" fmla="*/ 99483 w 2330451"/>
                <a:gd name="connsiteY3" fmla="*/ 514350 h 1316566"/>
                <a:gd name="connsiteX4" fmla="*/ 0 w 2330451"/>
                <a:gd name="connsiteY4" fmla="*/ 729192 h 1316566"/>
                <a:gd name="connsiteX5" fmla="*/ 23283 w 2330451"/>
                <a:gd name="connsiteY5" fmla="*/ 1312333 h 1316566"/>
                <a:gd name="connsiteX6" fmla="*/ 2305051 w 2330451"/>
                <a:gd name="connsiteY6" fmla="*/ 1316566 h 1316566"/>
                <a:gd name="connsiteX7" fmla="*/ 2330451 w 2330451"/>
                <a:gd name="connsiteY7" fmla="*/ 715433 h 1316566"/>
                <a:gd name="connsiteX8" fmla="*/ 2163233 w 2330451"/>
                <a:gd name="connsiteY8" fmla="*/ 387350 h 1316566"/>
                <a:gd name="connsiteX9" fmla="*/ 2010833 w 2330451"/>
                <a:gd name="connsiteY9" fmla="*/ 215900 h 1316566"/>
                <a:gd name="connsiteX10" fmla="*/ 1763183 w 2330451"/>
                <a:gd name="connsiteY10" fmla="*/ 304800 h 1316566"/>
                <a:gd name="connsiteX11" fmla="*/ 1540933 w 2330451"/>
                <a:gd name="connsiteY11" fmla="*/ 0 h 1316566"/>
                <a:gd name="connsiteX0" fmla="*/ 429683 w 2330451"/>
                <a:gd name="connsiteY0" fmla="*/ 0 h 1320691"/>
                <a:gd name="connsiteX1" fmla="*/ 375708 w 2330451"/>
                <a:gd name="connsiteY1" fmla="*/ 48575 h 1320691"/>
                <a:gd name="connsiteX2" fmla="*/ 309033 w 2330451"/>
                <a:gd name="connsiteY2" fmla="*/ 353375 h 1320691"/>
                <a:gd name="connsiteX3" fmla="*/ 99483 w 2330451"/>
                <a:gd name="connsiteY3" fmla="*/ 518475 h 1320691"/>
                <a:gd name="connsiteX4" fmla="*/ 0 w 2330451"/>
                <a:gd name="connsiteY4" fmla="*/ 733317 h 1320691"/>
                <a:gd name="connsiteX5" fmla="*/ 23283 w 2330451"/>
                <a:gd name="connsiteY5" fmla="*/ 1316458 h 1320691"/>
                <a:gd name="connsiteX6" fmla="*/ 2305051 w 2330451"/>
                <a:gd name="connsiteY6" fmla="*/ 1320691 h 1320691"/>
                <a:gd name="connsiteX7" fmla="*/ 2330451 w 2330451"/>
                <a:gd name="connsiteY7" fmla="*/ 719558 h 1320691"/>
                <a:gd name="connsiteX8" fmla="*/ 2163233 w 2330451"/>
                <a:gd name="connsiteY8" fmla="*/ 391475 h 1320691"/>
                <a:gd name="connsiteX9" fmla="*/ 2010833 w 2330451"/>
                <a:gd name="connsiteY9" fmla="*/ 220025 h 1320691"/>
                <a:gd name="connsiteX10" fmla="*/ 1763183 w 2330451"/>
                <a:gd name="connsiteY10" fmla="*/ 308925 h 1320691"/>
                <a:gd name="connsiteX11" fmla="*/ 1540933 w 2330451"/>
                <a:gd name="connsiteY11" fmla="*/ 4125 h 1320691"/>
                <a:gd name="connsiteX0" fmla="*/ 429683 w 2330451"/>
                <a:gd name="connsiteY0" fmla="*/ 0 h 1320691"/>
                <a:gd name="connsiteX1" fmla="*/ 375708 w 2330451"/>
                <a:gd name="connsiteY1" fmla="*/ 48575 h 1320691"/>
                <a:gd name="connsiteX2" fmla="*/ 309033 w 2330451"/>
                <a:gd name="connsiteY2" fmla="*/ 353375 h 1320691"/>
                <a:gd name="connsiteX3" fmla="*/ 99483 w 2330451"/>
                <a:gd name="connsiteY3" fmla="*/ 518475 h 1320691"/>
                <a:gd name="connsiteX4" fmla="*/ 0 w 2330451"/>
                <a:gd name="connsiteY4" fmla="*/ 733317 h 1320691"/>
                <a:gd name="connsiteX5" fmla="*/ 2305051 w 2330451"/>
                <a:gd name="connsiteY5" fmla="*/ 1320691 h 1320691"/>
                <a:gd name="connsiteX6" fmla="*/ 2330451 w 2330451"/>
                <a:gd name="connsiteY6" fmla="*/ 719558 h 1320691"/>
                <a:gd name="connsiteX7" fmla="*/ 2163233 w 2330451"/>
                <a:gd name="connsiteY7" fmla="*/ 391475 h 1320691"/>
                <a:gd name="connsiteX8" fmla="*/ 2010833 w 2330451"/>
                <a:gd name="connsiteY8" fmla="*/ 220025 h 1320691"/>
                <a:gd name="connsiteX9" fmla="*/ 1763183 w 2330451"/>
                <a:gd name="connsiteY9" fmla="*/ 308925 h 1320691"/>
                <a:gd name="connsiteX10" fmla="*/ 1540933 w 2330451"/>
                <a:gd name="connsiteY10" fmla="*/ 4125 h 1320691"/>
                <a:gd name="connsiteX0" fmla="*/ 429683 w 2330451"/>
                <a:gd name="connsiteY0" fmla="*/ 0 h 733317"/>
                <a:gd name="connsiteX1" fmla="*/ 375708 w 2330451"/>
                <a:gd name="connsiteY1" fmla="*/ 48575 h 733317"/>
                <a:gd name="connsiteX2" fmla="*/ 309033 w 2330451"/>
                <a:gd name="connsiteY2" fmla="*/ 353375 h 733317"/>
                <a:gd name="connsiteX3" fmla="*/ 99483 w 2330451"/>
                <a:gd name="connsiteY3" fmla="*/ 518475 h 733317"/>
                <a:gd name="connsiteX4" fmla="*/ 0 w 2330451"/>
                <a:gd name="connsiteY4" fmla="*/ 733317 h 733317"/>
                <a:gd name="connsiteX5" fmla="*/ 2330451 w 2330451"/>
                <a:gd name="connsiteY5" fmla="*/ 719558 h 733317"/>
                <a:gd name="connsiteX6" fmla="*/ 2163233 w 2330451"/>
                <a:gd name="connsiteY6" fmla="*/ 391475 h 733317"/>
                <a:gd name="connsiteX7" fmla="*/ 2010833 w 2330451"/>
                <a:gd name="connsiteY7" fmla="*/ 220025 h 733317"/>
                <a:gd name="connsiteX8" fmla="*/ 1763183 w 2330451"/>
                <a:gd name="connsiteY8" fmla="*/ 308925 h 733317"/>
                <a:gd name="connsiteX9" fmla="*/ 1540933 w 2330451"/>
                <a:gd name="connsiteY9" fmla="*/ 4125 h 733317"/>
                <a:gd name="connsiteX0" fmla="*/ 429683 w 2338918"/>
                <a:gd name="connsiteY0" fmla="*/ 0 h 733317"/>
                <a:gd name="connsiteX1" fmla="*/ 375708 w 2338918"/>
                <a:gd name="connsiteY1" fmla="*/ 48575 h 733317"/>
                <a:gd name="connsiteX2" fmla="*/ 309033 w 2338918"/>
                <a:gd name="connsiteY2" fmla="*/ 353375 h 733317"/>
                <a:gd name="connsiteX3" fmla="*/ 99483 w 2338918"/>
                <a:gd name="connsiteY3" fmla="*/ 518475 h 733317"/>
                <a:gd name="connsiteX4" fmla="*/ 0 w 2338918"/>
                <a:gd name="connsiteY4" fmla="*/ 733317 h 733317"/>
                <a:gd name="connsiteX5" fmla="*/ 2338918 w 2338918"/>
                <a:gd name="connsiteY5" fmla="*/ 727971 h 733317"/>
                <a:gd name="connsiteX6" fmla="*/ 2163233 w 2338918"/>
                <a:gd name="connsiteY6" fmla="*/ 391475 h 733317"/>
                <a:gd name="connsiteX7" fmla="*/ 2010833 w 2338918"/>
                <a:gd name="connsiteY7" fmla="*/ 220025 h 733317"/>
                <a:gd name="connsiteX8" fmla="*/ 1763183 w 2338918"/>
                <a:gd name="connsiteY8" fmla="*/ 308925 h 733317"/>
                <a:gd name="connsiteX9" fmla="*/ 1540933 w 2338918"/>
                <a:gd name="connsiteY9" fmla="*/ 4125 h 733317"/>
                <a:gd name="connsiteX0" fmla="*/ 429683 w 2338918"/>
                <a:gd name="connsiteY0" fmla="*/ 0 h 740590"/>
                <a:gd name="connsiteX1" fmla="*/ 375708 w 2338918"/>
                <a:gd name="connsiteY1" fmla="*/ 48575 h 740590"/>
                <a:gd name="connsiteX2" fmla="*/ 309033 w 2338918"/>
                <a:gd name="connsiteY2" fmla="*/ 353375 h 740590"/>
                <a:gd name="connsiteX3" fmla="*/ 99483 w 2338918"/>
                <a:gd name="connsiteY3" fmla="*/ 518475 h 740590"/>
                <a:gd name="connsiteX4" fmla="*/ 0 w 2338918"/>
                <a:gd name="connsiteY4" fmla="*/ 733317 h 740590"/>
                <a:gd name="connsiteX5" fmla="*/ 2338918 w 2338918"/>
                <a:gd name="connsiteY5" fmla="*/ 740590 h 740590"/>
                <a:gd name="connsiteX6" fmla="*/ 2163233 w 2338918"/>
                <a:gd name="connsiteY6" fmla="*/ 391475 h 740590"/>
                <a:gd name="connsiteX7" fmla="*/ 2010833 w 2338918"/>
                <a:gd name="connsiteY7" fmla="*/ 220025 h 740590"/>
                <a:gd name="connsiteX8" fmla="*/ 1763183 w 2338918"/>
                <a:gd name="connsiteY8" fmla="*/ 308925 h 740590"/>
                <a:gd name="connsiteX9" fmla="*/ 1540933 w 2338918"/>
                <a:gd name="connsiteY9" fmla="*/ 4125 h 740590"/>
                <a:gd name="connsiteX0" fmla="*/ 429683 w 2338918"/>
                <a:gd name="connsiteY0" fmla="*/ 0 h 741730"/>
                <a:gd name="connsiteX1" fmla="*/ 375708 w 2338918"/>
                <a:gd name="connsiteY1" fmla="*/ 48575 h 741730"/>
                <a:gd name="connsiteX2" fmla="*/ 309033 w 2338918"/>
                <a:gd name="connsiteY2" fmla="*/ 353375 h 741730"/>
                <a:gd name="connsiteX3" fmla="*/ 99483 w 2338918"/>
                <a:gd name="connsiteY3" fmla="*/ 518475 h 741730"/>
                <a:gd name="connsiteX4" fmla="*/ 0 w 2338918"/>
                <a:gd name="connsiteY4" fmla="*/ 741730 h 741730"/>
                <a:gd name="connsiteX5" fmla="*/ 2338918 w 2338918"/>
                <a:gd name="connsiteY5" fmla="*/ 740590 h 741730"/>
                <a:gd name="connsiteX6" fmla="*/ 2163233 w 2338918"/>
                <a:gd name="connsiteY6" fmla="*/ 391475 h 741730"/>
                <a:gd name="connsiteX7" fmla="*/ 2010833 w 2338918"/>
                <a:gd name="connsiteY7" fmla="*/ 220025 h 741730"/>
                <a:gd name="connsiteX8" fmla="*/ 1763183 w 2338918"/>
                <a:gd name="connsiteY8" fmla="*/ 308925 h 741730"/>
                <a:gd name="connsiteX9" fmla="*/ 1540933 w 2338918"/>
                <a:gd name="connsiteY9" fmla="*/ 4125 h 74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8918" h="741730">
                  <a:moveTo>
                    <a:pt x="429683" y="0"/>
                  </a:moveTo>
                  <a:lnTo>
                    <a:pt x="375708" y="48575"/>
                  </a:lnTo>
                  <a:lnTo>
                    <a:pt x="309033" y="353375"/>
                  </a:lnTo>
                  <a:lnTo>
                    <a:pt x="99483" y="518475"/>
                  </a:lnTo>
                  <a:lnTo>
                    <a:pt x="0" y="741730"/>
                  </a:lnTo>
                  <a:lnTo>
                    <a:pt x="2338918" y="740590"/>
                  </a:lnTo>
                  <a:lnTo>
                    <a:pt x="2163233" y="391475"/>
                  </a:lnTo>
                  <a:lnTo>
                    <a:pt x="2010833" y="220025"/>
                  </a:lnTo>
                  <a:lnTo>
                    <a:pt x="1763183" y="308925"/>
                  </a:lnTo>
                  <a:lnTo>
                    <a:pt x="1540933" y="4125"/>
                  </a:lnTo>
                </a:path>
              </a:pathLst>
            </a:custGeom>
            <a:solidFill>
              <a:srgbClr val="1A5A8D">
                <a:alpha val="52000"/>
              </a:srgbClr>
            </a:solidFill>
          </p:spPr>
          <p:txBody>
            <a:bodyPr rtlCol="0" anchor="ctr"/>
            <a:lstStyle/>
            <a:p>
              <a:pPr algn="ctr"/>
              <a:endParaRPr lang="en-US" dirty="0">
                <a:latin typeface="Corbel" panose="020B0503020204020204" pitchFamily="34" charset="0"/>
              </a:endParaRPr>
            </a:p>
          </p:txBody>
        </p:sp>
      </p:grpSp>
      <p:pic>
        <p:nvPicPr>
          <p:cNvPr id="36" name="Picture 35" descr="pg13.png"/>
          <p:cNvPicPr>
            <a:picLocks noChangeAspect="1"/>
          </p:cNvPicPr>
          <p:nvPr/>
        </p:nvPicPr>
        <p:blipFill rotWithShape="1">
          <a:blip r:embed="rId5" cstate="email">
            <a:extLst>
              <a:ext uri="{28A0092B-C50C-407E-A947-70E740481C1C}">
                <a14:useLocalDpi xmlns:a14="http://schemas.microsoft.com/office/drawing/2010/main"/>
              </a:ext>
            </a:extLst>
          </a:blip>
          <a:srcRect t="8100"/>
          <a:stretch/>
        </p:blipFill>
        <p:spPr>
          <a:xfrm>
            <a:off x="-43791" y="2471989"/>
            <a:ext cx="6834555" cy="3471611"/>
          </a:xfrm>
          <a:prstGeom prst="rect">
            <a:avLst/>
          </a:prstGeom>
        </p:spPr>
      </p:pic>
      <p:pic>
        <p:nvPicPr>
          <p:cNvPr id="37" name="Picture 36" descr="pg18a.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0461" y="5158759"/>
            <a:ext cx="4514231" cy="1089641"/>
          </a:xfrm>
          <a:prstGeom prst="rect">
            <a:avLst/>
          </a:prstGeom>
        </p:spPr>
      </p:pic>
      <p:sp>
        <p:nvSpPr>
          <p:cNvPr id="6" name="TextBox 5"/>
          <p:cNvSpPr txBox="1"/>
          <p:nvPr/>
        </p:nvSpPr>
        <p:spPr bwMode="ltGray">
          <a:xfrm>
            <a:off x="629711" y="291484"/>
            <a:ext cx="10744200" cy="990600"/>
          </a:xfrm>
          <a:prstGeom prst="rect">
            <a:avLst/>
          </a:prstGeom>
          <a:noFill/>
          <a:ln w="9525">
            <a:noFill/>
            <a:miter lim="800000"/>
            <a:headEnd/>
            <a:tailEnd/>
          </a:ln>
        </p:spPr>
        <p:txBody>
          <a:bodyPr wrap="square" lIns="0" tIns="0" rIns="0" bIns="0" rtlCol="0" anchor="t" anchorCtr="0">
            <a:noAutofit/>
          </a:bodyPr>
          <a:lstStyle/>
          <a:p>
            <a:pPr>
              <a:lnSpc>
                <a:spcPct val="90000"/>
              </a:lnSpc>
              <a:spcBef>
                <a:spcPts val="0"/>
              </a:spcBef>
            </a:pPr>
            <a:endParaRPr lang="en-US" dirty="0">
              <a:latin typeface="Corbel" panose="020B0503020204020204" pitchFamily="34" charset="0"/>
            </a:endParaRPr>
          </a:p>
        </p:txBody>
      </p:sp>
      <p:sp>
        <p:nvSpPr>
          <p:cNvPr id="24" name="TextBox 23"/>
          <p:cNvSpPr txBox="1"/>
          <p:nvPr/>
        </p:nvSpPr>
        <p:spPr bwMode="ltGray">
          <a:xfrm>
            <a:off x="608012" y="228600"/>
            <a:ext cx="9067800" cy="624548"/>
          </a:xfrm>
          <a:prstGeom prst="rect">
            <a:avLst/>
          </a:prstGeom>
          <a:noFill/>
          <a:ln w="9525">
            <a:noFill/>
            <a:miter lim="800000"/>
            <a:headEnd/>
            <a:tailEnd/>
          </a:ln>
        </p:spPr>
        <p:txBody>
          <a:bodyPr wrap="none" lIns="0" tIns="0" rIns="0" bIns="0" rtlCol="0" anchor="b" anchorCtr="0">
            <a:noAutofit/>
          </a:bodyPr>
          <a:lstStyle/>
          <a:p>
            <a:pPr>
              <a:lnSpc>
                <a:spcPct val="90000"/>
              </a:lnSpc>
              <a:spcBef>
                <a:spcPts val="0"/>
              </a:spcBef>
            </a:pPr>
            <a:r>
              <a:rPr lang="en-US" sz="2800" b="1" dirty="0"/>
              <a:t>Veritas research on actual </a:t>
            </a:r>
            <a:r>
              <a:rPr lang="en-US" sz="2800" b="1" dirty="0">
                <a:solidFill>
                  <a:schemeClr val="accent3"/>
                </a:solidFill>
              </a:rPr>
              <a:t>DATA </a:t>
            </a:r>
            <a:r>
              <a:rPr lang="en-US" sz="2800" b="1" dirty="0"/>
              <a:t>shows problem</a:t>
            </a:r>
            <a:endParaRPr lang="en-US" sz="2800" b="1" dirty="0">
              <a:latin typeface="Corbel" panose="020B0503020204020204" pitchFamily="34" charset="0"/>
            </a:endParaRPr>
          </a:p>
        </p:txBody>
      </p:sp>
    </p:spTree>
    <p:extLst>
      <p:ext uri="{BB962C8B-B14F-4D97-AF65-F5344CB8AC3E}">
        <p14:creationId xmlns:p14="http://schemas.microsoft.com/office/powerpoint/2010/main" val="1339020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9001955" y="3254670"/>
            <a:ext cx="2374282" cy="440961"/>
          </a:xfrm>
          <a:prstGeom prst="rect">
            <a:avLst/>
          </a:prstGeom>
        </p:spPr>
        <p:txBody>
          <a:bodyPr wrap="none" lIns="270254" tIns="135128" rIns="270254" bIns="135128" anchor="ctr" anchorCtr="0">
            <a:noAutofit/>
          </a:bodyPr>
          <a:lstStyle/>
          <a:p>
            <a:pPr algn="ctr"/>
            <a:endParaRPr lang="en-US" sz="2132" dirty="0">
              <a:solidFill>
                <a:schemeClr val="bg1"/>
              </a:solidFill>
              <a:latin typeface="Lato Regular"/>
              <a:ea typeface="Open Sans Light" panose="020B0306030504020204" pitchFamily="34" charset="0"/>
              <a:cs typeface="Lato Regular"/>
            </a:endParaRPr>
          </a:p>
        </p:txBody>
      </p:sp>
      <p:sp>
        <p:nvSpPr>
          <p:cNvPr id="42" name="TextBox 41"/>
          <p:cNvSpPr txBox="1"/>
          <p:nvPr/>
        </p:nvSpPr>
        <p:spPr bwMode="ltGray">
          <a:xfrm>
            <a:off x="9728580" y="1561144"/>
            <a:ext cx="1254470" cy="293978"/>
          </a:xfrm>
          <a:prstGeom prst="rect">
            <a:avLst/>
          </a:prstGeom>
          <a:noFill/>
          <a:ln w="9525">
            <a:noFill/>
            <a:miter lim="800000"/>
            <a:headEnd/>
            <a:tailEnd/>
          </a:ln>
        </p:spPr>
        <p:txBody>
          <a:bodyPr wrap="square" lIns="0" tIns="0" rIns="0" bIns="0" rtlCol="0" anchor="t" anchorCtr="0">
            <a:noAutofit/>
          </a:bodyPr>
          <a:lstStyle/>
          <a:p>
            <a:pPr>
              <a:lnSpc>
                <a:spcPct val="90000"/>
              </a:lnSpc>
            </a:pPr>
            <a:r>
              <a:rPr lang="en-GB" sz="1799" dirty="0">
                <a:solidFill>
                  <a:schemeClr val="bg1"/>
                </a:solidFill>
              </a:rPr>
              <a:t>Privacy</a:t>
            </a:r>
          </a:p>
        </p:txBody>
      </p:sp>
      <p:sp>
        <p:nvSpPr>
          <p:cNvPr id="81" name="TextBox 80"/>
          <p:cNvSpPr txBox="1"/>
          <p:nvPr/>
        </p:nvSpPr>
        <p:spPr bwMode="ltGray">
          <a:xfrm>
            <a:off x="9790721" y="3373842"/>
            <a:ext cx="1254470" cy="293978"/>
          </a:xfrm>
          <a:prstGeom prst="rect">
            <a:avLst/>
          </a:prstGeom>
          <a:noFill/>
          <a:ln w="9525">
            <a:noFill/>
            <a:miter lim="800000"/>
            <a:headEnd/>
            <a:tailEnd/>
          </a:ln>
        </p:spPr>
        <p:txBody>
          <a:bodyPr wrap="square" lIns="0" tIns="0" rIns="0" bIns="0" rtlCol="0" anchor="t" anchorCtr="0">
            <a:noAutofit/>
          </a:bodyPr>
          <a:lstStyle/>
          <a:p>
            <a:pPr>
              <a:lnSpc>
                <a:spcPct val="90000"/>
              </a:lnSpc>
            </a:pPr>
            <a:r>
              <a:rPr lang="en-GB" sz="1799" dirty="0">
                <a:solidFill>
                  <a:schemeClr val="bg1"/>
                </a:solidFill>
              </a:rPr>
              <a:t>Global</a:t>
            </a:r>
          </a:p>
        </p:txBody>
      </p:sp>
      <p:sp>
        <p:nvSpPr>
          <p:cNvPr id="87" name="Footer Placeholder 3"/>
          <p:cNvSpPr>
            <a:spLocks noGrp="1"/>
          </p:cNvSpPr>
          <p:nvPr>
            <p:ph type="ftr" sz="quarter" idx="11"/>
          </p:nvPr>
        </p:nvSpPr>
        <p:spPr>
          <a:xfrm>
            <a:off x="1117310" y="6424404"/>
            <a:ext cx="3191102" cy="182832"/>
          </a:xfrm>
        </p:spPr>
        <p:txBody>
          <a:bodyPr/>
          <a:lstStyle/>
          <a:p>
            <a:r>
              <a:rPr lang="en-US" dirty="0">
                <a:solidFill>
                  <a:srgbClr val="414142">
                    <a:lumMod val="60000"/>
                    <a:lumOff val="40000"/>
                  </a:srgbClr>
                </a:solidFill>
                <a:latin typeface="Arial"/>
              </a:rPr>
              <a:t>Copyright © 2017 Veritas Technologies LLC</a:t>
            </a:r>
          </a:p>
        </p:txBody>
      </p:sp>
      <p:sp>
        <p:nvSpPr>
          <p:cNvPr id="3" name="Slide Number Placeholder 2"/>
          <p:cNvSpPr>
            <a:spLocks noGrp="1"/>
          </p:cNvSpPr>
          <p:nvPr>
            <p:ph type="sldNum" sz="quarter" idx="12"/>
          </p:nvPr>
        </p:nvSpPr>
        <p:spPr/>
        <p:txBody>
          <a:bodyPr/>
          <a:lstStyle/>
          <a:p>
            <a:pPr algn="l"/>
            <a:fld id="{C1960183-D323-4677-9D78-78D1D39B0029}" type="slidenum">
              <a:rPr lang="en-US" smtClean="0"/>
              <a:pPr algn="l"/>
              <a:t>5</a:t>
            </a:fld>
            <a:endParaRPr lang="en-US" dirty="0"/>
          </a:p>
        </p:txBody>
      </p:sp>
      <p:grpSp>
        <p:nvGrpSpPr>
          <p:cNvPr id="7" name="Group 6">
            <a:extLst>
              <a:ext uri="{FF2B5EF4-FFF2-40B4-BE49-F238E27FC236}">
                <a16:creationId xmlns:a16="http://schemas.microsoft.com/office/drawing/2014/main" id="{29C9D177-AFCA-430C-A99B-8C7171ED9880}"/>
              </a:ext>
            </a:extLst>
          </p:cNvPr>
          <p:cNvGrpSpPr/>
          <p:nvPr/>
        </p:nvGrpSpPr>
        <p:grpSpPr>
          <a:xfrm>
            <a:off x="3275012" y="3352800"/>
            <a:ext cx="4427421" cy="518325"/>
            <a:chOff x="3275012" y="3352800"/>
            <a:chExt cx="4427421" cy="518325"/>
          </a:xfrm>
        </p:grpSpPr>
        <p:sp>
          <p:nvSpPr>
            <p:cNvPr id="88" name="Rectangle: Rounded Corners 87">
              <a:extLst>
                <a:ext uri="{FF2B5EF4-FFF2-40B4-BE49-F238E27FC236}">
                  <a16:creationId xmlns:a16="http://schemas.microsoft.com/office/drawing/2014/main" id="{15F4C951-0917-48CC-A5F6-59FDD0CACE71}"/>
                </a:ext>
              </a:extLst>
            </p:cNvPr>
            <p:cNvSpPr/>
            <p:nvPr/>
          </p:nvSpPr>
          <p:spPr bwMode="auto">
            <a:xfrm>
              <a:off x="3868448" y="3352800"/>
              <a:ext cx="3833985" cy="518325"/>
            </a:xfrm>
            <a:prstGeom prst="roundRect">
              <a:avLst/>
            </a:prstGeom>
            <a:solidFill>
              <a:schemeClr val="accent1"/>
            </a:solidFill>
            <a:ln w="19050" cap="rnd"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solidFill>
                    <a:schemeClr val="bg1"/>
                  </a:solidFill>
                  <a:latin typeface="Corbel" charset="0"/>
                </a:rPr>
                <a:t>Data Agility</a:t>
              </a:r>
            </a:p>
          </p:txBody>
        </p:sp>
        <p:pic>
          <p:nvPicPr>
            <p:cNvPr id="91" name="Picture 90">
              <a:extLst>
                <a:ext uri="{FF2B5EF4-FFF2-40B4-BE49-F238E27FC236}">
                  <a16:creationId xmlns:a16="http://schemas.microsoft.com/office/drawing/2014/main" id="{86076AAF-3AB8-4E6E-97B8-17E20AC76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012" y="3373841"/>
              <a:ext cx="497283" cy="497283"/>
            </a:xfrm>
            <a:prstGeom prst="rect">
              <a:avLst/>
            </a:prstGeom>
          </p:spPr>
        </p:pic>
      </p:grpSp>
      <p:grpSp>
        <p:nvGrpSpPr>
          <p:cNvPr id="8" name="Group 7">
            <a:extLst>
              <a:ext uri="{FF2B5EF4-FFF2-40B4-BE49-F238E27FC236}">
                <a16:creationId xmlns:a16="http://schemas.microsoft.com/office/drawing/2014/main" id="{0D9BC69D-BAAD-4F16-86C5-7277178B98DF}"/>
              </a:ext>
            </a:extLst>
          </p:cNvPr>
          <p:cNvGrpSpPr/>
          <p:nvPr/>
        </p:nvGrpSpPr>
        <p:grpSpPr>
          <a:xfrm>
            <a:off x="3275012" y="4267200"/>
            <a:ext cx="4427421" cy="518325"/>
            <a:chOff x="3275012" y="4267200"/>
            <a:chExt cx="4427421" cy="518325"/>
          </a:xfrm>
        </p:grpSpPr>
        <p:sp>
          <p:nvSpPr>
            <p:cNvPr id="89" name="Rectangle: Rounded Corners 88">
              <a:extLst>
                <a:ext uri="{FF2B5EF4-FFF2-40B4-BE49-F238E27FC236}">
                  <a16:creationId xmlns:a16="http://schemas.microsoft.com/office/drawing/2014/main" id="{36AEE584-B46D-40CC-B6CA-F51198470A08}"/>
                </a:ext>
              </a:extLst>
            </p:cNvPr>
            <p:cNvSpPr/>
            <p:nvPr/>
          </p:nvSpPr>
          <p:spPr bwMode="auto">
            <a:xfrm>
              <a:off x="3868448" y="4267200"/>
              <a:ext cx="3833985" cy="518325"/>
            </a:xfrm>
            <a:prstGeom prst="roundRect">
              <a:avLst/>
            </a:prstGeom>
            <a:solidFill>
              <a:schemeClr val="accent1"/>
            </a:solidFill>
            <a:ln w="19050" cap="rnd"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solidFill>
                    <a:schemeClr val="bg1"/>
                  </a:solidFill>
                  <a:latin typeface="Corbel" charset="0"/>
                </a:rPr>
                <a:t>Data Governance</a:t>
              </a:r>
            </a:p>
          </p:txBody>
        </p:sp>
        <p:pic>
          <p:nvPicPr>
            <p:cNvPr id="92" name="Picture 91">
              <a:extLst>
                <a:ext uri="{FF2B5EF4-FFF2-40B4-BE49-F238E27FC236}">
                  <a16:creationId xmlns:a16="http://schemas.microsoft.com/office/drawing/2014/main" id="{977A541E-98D7-4E3D-BAEA-1707E43C4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012" y="4332157"/>
              <a:ext cx="439964" cy="439964"/>
            </a:xfrm>
            <a:prstGeom prst="rect">
              <a:avLst/>
            </a:prstGeom>
          </p:spPr>
        </p:pic>
      </p:grpSp>
      <p:grpSp>
        <p:nvGrpSpPr>
          <p:cNvPr id="6" name="Group 5">
            <a:extLst>
              <a:ext uri="{FF2B5EF4-FFF2-40B4-BE49-F238E27FC236}">
                <a16:creationId xmlns:a16="http://schemas.microsoft.com/office/drawing/2014/main" id="{1128B982-E884-41A9-BEDF-6CA9E50B1F78}"/>
              </a:ext>
            </a:extLst>
          </p:cNvPr>
          <p:cNvGrpSpPr/>
          <p:nvPr/>
        </p:nvGrpSpPr>
        <p:grpSpPr>
          <a:xfrm>
            <a:off x="3299107" y="2438399"/>
            <a:ext cx="4403327" cy="518326"/>
            <a:chOff x="3299107" y="2438399"/>
            <a:chExt cx="4403327" cy="518326"/>
          </a:xfrm>
        </p:grpSpPr>
        <p:sp>
          <p:nvSpPr>
            <p:cNvPr id="84" name="Rectangle: Rounded Corners 83">
              <a:extLst>
                <a:ext uri="{FF2B5EF4-FFF2-40B4-BE49-F238E27FC236}">
                  <a16:creationId xmlns:a16="http://schemas.microsoft.com/office/drawing/2014/main" id="{86258426-B6BA-44A2-BB44-48898C776D7A}"/>
                </a:ext>
              </a:extLst>
            </p:cNvPr>
            <p:cNvSpPr/>
            <p:nvPr/>
          </p:nvSpPr>
          <p:spPr bwMode="auto">
            <a:xfrm>
              <a:off x="3868449" y="2438400"/>
              <a:ext cx="3833985" cy="518325"/>
            </a:xfrm>
            <a:prstGeom prst="roundRect">
              <a:avLst/>
            </a:prstGeom>
            <a:solidFill>
              <a:schemeClr val="accent1"/>
            </a:solidFill>
            <a:ln w="19050" cap="rnd"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solidFill>
                    <a:schemeClr val="bg1"/>
                  </a:solidFill>
                  <a:latin typeface="Corbel" charset="0"/>
                </a:rPr>
                <a:t>Data Fragmentation</a:t>
              </a:r>
            </a:p>
          </p:txBody>
        </p:sp>
        <p:pic>
          <p:nvPicPr>
            <p:cNvPr id="93" name="Picture 92">
              <a:extLst>
                <a:ext uri="{FF2B5EF4-FFF2-40B4-BE49-F238E27FC236}">
                  <a16:creationId xmlns:a16="http://schemas.microsoft.com/office/drawing/2014/main" id="{AAA6F1E1-0AEE-41E4-85E7-6D9AE603C5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9107" y="2438399"/>
              <a:ext cx="509305" cy="509305"/>
            </a:xfrm>
            <a:prstGeom prst="rect">
              <a:avLst/>
            </a:prstGeom>
          </p:spPr>
        </p:pic>
      </p:grpSp>
      <p:grpSp>
        <p:nvGrpSpPr>
          <p:cNvPr id="5" name="Group 4">
            <a:extLst>
              <a:ext uri="{FF2B5EF4-FFF2-40B4-BE49-F238E27FC236}">
                <a16:creationId xmlns:a16="http://schemas.microsoft.com/office/drawing/2014/main" id="{32CF4FFF-FCD0-4F83-B4E8-9F39FE93189F}"/>
              </a:ext>
            </a:extLst>
          </p:cNvPr>
          <p:cNvGrpSpPr/>
          <p:nvPr/>
        </p:nvGrpSpPr>
        <p:grpSpPr>
          <a:xfrm>
            <a:off x="3328476" y="1524000"/>
            <a:ext cx="4373958" cy="518325"/>
            <a:chOff x="3328476" y="1524000"/>
            <a:chExt cx="4373958" cy="518325"/>
          </a:xfrm>
        </p:grpSpPr>
        <p:sp>
          <p:nvSpPr>
            <p:cNvPr id="4" name="Rectangle: Rounded Corners 3">
              <a:extLst>
                <a:ext uri="{FF2B5EF4-FFF2-40B4-BE49-F238E27FC236}">
                  <a16:creationId xmlns:a16="http://schemas.microsoft.com/office/drawing/2014/main" id="{187ABF0F-5091-4FE2-BA7F-9ABDDD3A4F3A}"/>
                </a:ext>
              </a:extLst>
            </p:cNvPr>
            <p:cNvSpPr/>
            <p:nvPr/>
          </p:nvSpPr>
          <p:spPr bwMode="auto">
            <a:xfrm>
              <a:off x="3868449" y="1524000"/>
              <a:ext cx="3833985" cy="518325"/>
            </a:xfrm>
            <a:prstGeom prst="roundRect">
              <a:avLst/>
            </a:prstGeom>
            <a:solidFill>
              <a:schemeClr val="accent1"/>
            </a:solidFill>
            <a:ln w="19050" cap="rnd"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solidFill>
                    <a:schemeClr val="bg1"/>
                  </a:solidFill>
                  <a:latin typeface="Corbel" charset="0"/>
                </a:rPr>
                <a:t>Data Growth</a:t>
              </a:r>
            </a:p>
          </p:txBody>
        </p:sp>
        <p:pic>
          <p:nvPicPr>
            <p:cNvPr id="94" name="Picture 93">
              <a:extLst>
                <a:ext uri="{FF2B5EF4-FFF2-40B4-BE49-F238E27FC236}">
                  <a16:creationId xmlns:a16="http://schemas.microsoft.com/office/drawing/2014/main" id="{A5A63E02-5A36-415C-8B4E-2966752494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8476" y="1532039"/>
              <a:ext cx="467777" cy="467777"/>
            </a:xfrm>
            <a:prstGeom prst="rect">
              <a:avLst/>
            </a:prstGeom>
          </p:spPr>
        </p:pic>
      </p:grpSp>
      <p:grpSp>
        <p:nvGrpSpPr>
          <p:cNvPr id="9" name="Group 8">
            <a:extLst>
              <a:ext uri="{FF2B5EF4-FFF2-40B4-BE49-F238E27FC236}">
                <a16:creationId xmlns:a16="http://schemas.microsoft.com/office/drawing/2014/main" id="{7C989391-3F53-4719-9AFC-31B28140EB65}"/>
              </a:ext>
            </a:extLst>
          </p:cNvPr>
          <p:cNvGrpSpPr/>
          <p:nvPr/>
        </p:nvGrpSpPr>
        <p:grpSpPr>
          <a:xfrm>
            <a:off x="3275012" y="5181599"/>
            <a:ext cx="4427421" cy="518326"/>
            <a:chOff x="3275012" y="5181599"/>
            <a:chExt cx="4427421" cy="518326"/>
          </a:xfrm>
        </p:grpSpPr>
        <p:sp>
          <p:nvSpPr>
            <p:cNvPr id="90" name="Rectangle: Rounded Corners 89">
              <a:extLst>
                <a:ext uri="{FF2B5EF4-FFF2-40B4-BE49-F238E27FC236}">
                  <a16:creationId xmlns:a16="http://schemas.microsoft.com/office/drawing/2014/main" id="{65AC92D3-376C-4245-8254-8C12AAE6BC64}"/>
                </a:ext>
              </a:extLst>
            </p:cNvPr>
            <p:cNvSpPr/>
            <p:nvPr/>
          </p:nvSpPr>
          <p:spPr bwMode="auto">
            <a:xfrm>
              <a:off x="3868448" y="5181600"/>
              <a:ext cx="3833985" cy="518325"/>
            </a:xfrm>
            <a:prstGeom prst="roundRect">
              <a:avLst/>
            </a:prstGeom>
            <a:solidFill>
              <a:schemeClr val="accent1"/>
            </a:solidFill>
            <a:ln w="19050" cap="rnd"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solidFill>
                    <a:schemeClr val="bg1"/>
                  </a:solidFill>
                  <a:latin typeface="Corbel" charset="0"/>
                </a:rPr>
                <a:t>Data Visibility</a:t>
              </a:r>
            </a:p>
          </p:txBody>
        </p:sp>
        <p:pic>
          <p:nvPicPr>
            <p:cNvPr id="95" name="Picture 94">
              <a:extLst>
                <a:ext uri="{FF2B5EF4-FFF2-40B4-BE49-F238E27FC236}">
                  <a16:creationId xmlns:a16="http://schemas.microsoft.com/office/drawing/2014/main" id="{28D0751B-1415-4A66-83FF-3745D62730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012" y="5181599"/>
              <a:ext cx="519595" cy="518325"/>
            </a:xfrm>
            <a:prstGeom prst="rect">
              <a:avLst/>
            </a:prstGeom>
          </p:spPr>
        </p:pic>
      </p:grpSp>
      <p:sp>
        <p:nvSpPr>
          <p:cNvPr id="97" name="Title 1">
            <a:extLst>
              <a:ext uri="{FF2B5EF4-FFF2-40B4-BE49-F238E27FC236}">
                <a16:creationId xmlns:a16="http://schemas.microsoft.com/office/drawing/2014/main" id="{0F369A0A-DFB8-4CCC-A7C7-4AEC5C98823D}"/>
              </a:ext>
            </a:extLst>
          </p:cNvPr>
          <p:cNvSpPr>
            <a:spLocks noGrp="1"/>
          </p:cNvSpPr>
          <p:nvPr>
            <p:ph type="title"/>
          </p:nvPr>
        </p:nvSpPr>
        <p:spPr>
          <a:xfrm>
            <a:off x="812588" y="286486"/>
            <a:ext cx="10969940" cy="550071"/>
          </a:xfrm>
        </p:spPr>
        <p:txBody>
          <a:bodyPr anchor="b" anchorCtr="0">
            <a:normAutofit/>
          </a:bodyPr>
          <a:lstStyle/>
          <a:p>
            <a:r>
              <a:rPr lang="en-US" sz="3200" dirty="0">
                <a:latin typeface="Polaris Book" charset="0"/>
                <a:ea typeface="Polaris Book" charset="0"/>
                <a:cs typeface="Polaris Book" charset="0"/>
              </a:rPr>
              <a:t>Customer’s business challenged</a:t>
            </a:r>
          </a:p>
        </p:txBody>
      </p:sp>
    </p:spTree>
    <p:extLst>
      <p:ext uri="{BB962C8B-B14F-4D97-AF65-F5344CB8AC3E}">
        <p14:creationId xmlns:p14="http://schemas.microsoft.com/office/powerpoint/2010/main" val="36624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9001955" y="3254670"/>
            <a:ext cx="2374282" cy="440961"/>
          </a:xfrm>
          <a:prstGeom prst="rect">
            <a:avLst/>
          </a:prstGeom>
        </p:spPr>
        <p:txBody>
          <a:bodyPr wrap="none" lIns="270254" tIns="135128" rIns="270254" bIns="135128" anchor="ctr" anchorCtr="0">
            <a:noAutofit/>
          </a:bodyPr>
          <a:lstStyle/>
          <a:p>
            <a:pPr algn="ctr"/>
            <a:endParaRPr lang="en-US" sz="2132" dirty="0">
              <a:solidFill>
                <a:schemeClr val="bg1"/>
              </a:solidFill>
              <a:latin typeface="Lato Regular"/>
              <a:ea typeface="Open Sans Light" panose="020B0306030504020204" pitchFamily="34" charset="0"/>
              <a:cs typeface="Lato Regular"/>
            </a:endParaRPr>
          </a:p>
        </p:txBody>
      </p:sp>
      <p:sp>
        <p:nvSpPr>
          <p:cNvPr id="42" name="TextBox 41"/>
          <p:cNvSpPr txBox="1"/>
          <p:nvPr/>
        </p:nvSpPr>
        <p:spPr bwMode="ltGray">
          <a:xfrm>
            <a:off x="9728580" y="1561144"/>
            <a:ext cx="1254470" cy="293978"/>
          </a:xfrm>
          <a:prstGeom prst="rect">
            <a:avLst/>
          </a:prstGeom>
          <a:noFill/>
          <a:ln w="9525">
            <a:noFill/>
            <a:miter lim="800000"/>
            <a:headEnd/>
            <a:tailEnd/>
          </a:ln>
        </p:spPr>
        <p:txBody>
          <a:bodyPr wrap="square" lIns="0" tIns="0" rIns="0" bIns="0" rtlCol="0" anchor="t" anchorCtr="0">
            <a:noAutofit/>
          </a:bodyPr>
          <a:lstStyle/>
          <a:p>
            <a:pPr>
              <a:lnSpc>
                <a:spcPct val="90000"/>
              </a:lnSpc>
            </a:pPr>
            <a:r>
              <a:rPr lang="en-GB" sz="1799" dirty="0">
                <a:solidFill>
                  <a:schemeClr val="bg1"/>
                </a:solidFill>
              </a:rPr>
              <a:t>Privacy</a:t>
            </a:r>
          </a:p>
        </p:txBody>
      </p:sp>
      <p:sp>
        <p:nvSpPr>
          <p:cNvPr id="81" name="TextBox 80"/>
          <p:cNvSpPr txBox="1"/>
          <p:nvPr/>
        </p:nvSpPr>
        <p:spPr bwMode="ltGray">
          <a:xfrm>
            <a:off x="9790721" y="3373842"/>
            <a:ext cx="1254470" cy="293978"/>
          </a:xfrm>
          <a:prstGeom prst="rect">
            <a:avLst/>
          </a:prstGeom>
          <a:noFill/>
          <a:ln w="9525">
            <a:noFill/>
            <a:miter lim="800000"/>
            <a:headEnd/>
            <a:tailEnd/>
          </a:ln>
        </p:spPr>
        <p:txBody>
          <a:bodyPr wrap="square" lIns="0" tIns="0" rIns="0" bIns="0" rtlCol="0" anchor="t" anchorCtr="0">
            <a:noAutofit/>
          </a:bodyPr>
          <a:lstStyle/>
          <a:p>
            <a:pPr>
              <a:lnSpc>
                <a:spcPct val="90000"/>
              </a:lnSpc>
            </a:pPr>
            <a:r>
              <a:rPr lang="en-GB" sz="1799" dirty="0">
                <a:solidFill>
                  <a:schemeClr val="bg1"/>
                </a:solidFill>
              </a:rPr>
              <a:t>Global</a:t>
            </a:r>
          </a:p>
        </p:txBody>
      </p:sp>
      <p:sp>
        <p:nvSpPr>
          <p:cNvPr id="97" name="Title 1">
            <a:extLst>
              <a:ext uri="{FF2B5EF4-FFF2-40B4-BE49-F238E27FC236}">
                <a16:creationId xmlns:a16="http://schemas.microsoft.com/office/drawing/2014/main" id="{0F369A0A-DFB8-4CCC-A7C7-4AEC5C98823D}"/>
              </a:ext>
            </a:extLst>
          </p:cNvPr>
          <p:cNvSpPr>
            <a:spLocks noGrp="1"/>
          </p:cNvSpPr>
          <p:nvPr>
            <p:ph type="title"/>
          </p:nvPr>
        </p:nvSpPr>
        <p:spPr>
          <a:xfrm>
            <a:off x="812588" y="286486"/>
            <a:ext cx="10969940" cy="550071"/>
          </a:xfrm>
        </p:spPr>
        <p:txBody>
          <a:bodyPr anchor="b" anchorCtr="0">
            <a:normAutofit/>
          </a:bodyPr>
          <a:lstStyle/>
          <a:p>
            <a:r>
              <a:rPr lang="en-US" sz="3200" dirty="0">
                <a:latin typeface="Polaris Book" charset="0"/>
                <a:ea typeface="Polaris Book" charset="0"/>
                <a:cs typeface="Polaris Book" charset="0"/>
              </a:rPr>
              <a:t>Veritas Approach - 360 Data Management</a:t>
            </a:r>
          </a:p>
        </p:txBody>
      </p:sp>
      <p:sp>
        <p:nvSpPr>
          <p:cNvPr id="24" name="Oval 23">
            <a:extLst>
              <a:ext uri="{FF2B5EF4-FFF2-40B4-BE49-F238E27FC236}">
                <a16:creationId xmlns:a16="http://schemas.microsoft.com/office/drawing/2014/main" id="{A13D3DF8-C608-4104-8B78-6C687B30F971}"/>
              </a:ext>
            </a:extLst>
          </p:cNvPr>
          <p:cNvSpPr/>
          <p:nvPr/>
        </p:nvSpPr>
        <p:spPr bwMode="auto">
          <a:xfrm>
            <a:off x="4782184" y="2120264"/>
            <a:ext cx="2644776" cy="2644776"/>
          </a:xfrm>
          <a:prstGeom prst="ellipse">
            <a:avLst/>
          </a:prstGeom>
          <a:solidFill>
            <a:srgbClr val="C00000"/>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spcAft>
                <a:spcPts val="600"/>
              </a:spcAft>
            </a:pPr>
            <a:r>
              <a:rPr lang="en-US" sz="1600" b="1" dirty="0">
                <a:solidFill>
                  <a:schemeClr val="bg1"/>
                </a:solidFill>
              </a:rPr>
              <a:t>INTELLIGENT CORE</a:t>
            </a:r>
            <a:endParaRPr lang="en-US" sz="1600" dirty="0">
              <a:solidFill>
                <a:schemeClr val="bg1"/>
              </a:solidFill>
            </a:endParaRPr>
          </a:p>
          <a:p>
            <a:pPr algn="ctr">
              <a:spcAft>
                <a:spcPts val="600"/>
              </a:spcAft>
            </a:pPr>
            <a:r>
              <a:rPr lang="en-US" sz="1600" dirty="0">
                <a:solidFill>
                  <a:schemeClr val="bg1"/>
                </a:solidFill>
              </a:rPr>
              <a:t>Discovery, Classification,</a:t>
            </a:r>
            <a:br>
              <a:rPr lang="en-US" sz="1600" dirty="0">
                <a:solidFill>
                  <a:schemeClr val="bg1"/>
                </a:solidFill>
              </a:rPr>
            </a:br>
            <a:r>
              <a:rPr lang="en-US" sz="1600" dirty="0">
                <a:solidFill>
                  <a:schemeClr val="bg1"/>
                </a:solidFill>
              </a:rPr>
              <a:t>Policy Automation</a:t>
            </a:r>
          </a:p>
        </p:txBody>
      </p:sp>
      <p:grpSp>
        <p:nvGrpSpPr>
          <p:cNvPr id="25" name="Group 24">
            <a:extLst>
              <a:ext uri="{FF2B5EF4-FFF2-40B4-BE49-F238E27FC236}">
                <a16:creationId xmlns:a16="http://schemas.microsoft.com/office/drawing/2014/main" id="{75D7D9D9-2FA0-47C5-93B7-6A4ABFCC7F7D}"/>
              </a:ext>
            </a:extLst>
          </p:cNvPr>
          <p:cNvGrpSpPr/>
          <p:nvPr/>
        </p:nvGrpSpPr>
        <p:grpSpPr>
          <a:xfrm>
            <a:off x="1102442" y="1489552"/>
            <a:ext cx="4959870" cy="1192417"/>
            <a:chOff x="1102442" y="2014177"/>
            <a:chExt cx="4959870" cy="1192417"/>
          </a:xfrm>
        </p:grpSpPr>
        <p:pic>
          <p:nvPicPr>
            <p:cNvPr id="26" name="Picture 25">
              <a:extLst>
                <a:ext uri="{FF2B5EF4-FFF2-40B4-BE49-F238E27FC236}">
                  <a16:creationId xmlns:a16="http://schemas.microsoft.com/office/drawing/2014/main" id="{9A9094F2-0AD8-4DCB-88B8-DD17A83761F5}"/>
                </a:ext>
              </a:extLst>
            </p:cNvPr>
            <p:cNvPicPr>
              <a:picLocks noChangeAspect="1"/>
            </p:cNvPicPr>
            <p:nvPr/>
          </p:nvPicPr>
          <p:blipFill>
            <a:blip r:embed="rId3"/>
            <a:stretch>
              <a:fillRect/>
            </a:stretch>
          </p:blipFill>
          <p:spPr>
            <a:xfrm>
              <a:off x="1102442" y="2014177"/>
              <a:ext cx="4959870" cy="1192417"/>
            </a:xfrm>
            <a:prstGeom prst="rect">
              <a:avLst/>
            </a:prstGeom>
          </p:spPr>
        </p:pic>
        <p:sp>
          <p:nvSpPr>
            <p:cNvPr id="27" name="Rectangle 26">
              <a:extLst>
                <a:ext uri="{FF2B5EF4-FFF2-40B4-BE49-F238E27FC236}">
                  <a16:creationId xmlns:a16="http://schemas.microsoft.com/office/drawing/2014/main" id="{F18CD58D-E70E-4E76-B7B9-4AAFB0917CDD}"/>
                </a:ext>
              </a:extLst>
            </p:cNvPr>
            <p:cNvSpPr/>
            <p:nvPr/>
          </p:nvSpPr>
          <p:spPr>
            <a:xfrm>
              <a:off x="1894573" y="2323105"/>
              <a:ext cx="1565493" cy="369332"/>
            </a:xfrm>
            <a:prstGeom prst="rect">
              <a:avLst/>
            </a:prstGeom>
          </p:spPr>
          <p:txBody>
            <a:bodyPr wrap="none">
              <a:spAutoFit/>
            </a:bodyPr>
            <a:lstStyle/>
            <a:p>
              <a:pPr algn="ctr"/>
              <a:r>
                <a:rPr lang="en-US" dirty="0">
                  <a:solidFill>
                    <a:srgbClr val="000000"/>
                  </a:solidFill>
                </a:rPr>
                <a:t>Data Visibility</a:t>
              </a:r>
              <a:endParaRPr lang="en-US" dirty="0">
                <a:solidFill>
                  <a:srgbClr val="000000"/>
                </a:solidFill>
                <a:effectLst/>
              </a:endParaRPr>
            </a:p>
          </p:txBody>
        </p:sp>
      </p:grpSp>
      <p:grpSp>
        <p:nvGrpSpPr>
          <p:cNvPr id="28" name="Group 27">
            <a:extLst>
              <a:ext uri="{FF2B5EF4-FFF2-40B4-BE49-F238E27FC236}">
                <a16:creationId xmlns:a16="http://schemas.microsoft.com/office/drawing/2014/main" id="{F6C92177-7462-4A25-8578-A673F38FC858}"/>
              </a:ext>
            </a:extLst>
          </p:cNvPr>
          <p:cNvGrpSpPr/>
          <p:nvPr/>
        </p:nvGrpSpPr>
        <p:grpSpPr>
          <a:xfrm>
            <a:off x="572453" y="2504992"/>
            <a:ext cx="4296938" cy="1855001"/>
            <a:chOff x="572453" y="3029617"/>
            <a:chExt cx="4296938" cy="1855001"/>
          </a:xfrm>
        </p:grpSpPr>
        <p:pic>
          <p:nvPicPr>
            <p:cNvPr id="29" name="Picture 28">
              <a:extLst>
                <a:ext uri="{FF2B5EF4-FFF2-40B4-BE49-F238E27FC236}">
                  <a16:creationId xmlns:a16="http://schemas.microsoft.com/office/drawing/2014/main" id="{25DB42B4-3549-4535-8D23-1DE379CDC3AD}"/>
                </a:ext>
              </a:extLst>
            </p:cNvPr>
            <p:cNvPicPr>
              <a:picLocks noChangeAspect="1"/>
            </p:cNvPicPr>
            <p:nvPr/>
          </p:nvPicPr>
          <p:blipFill>
            <a:blip r:embed="rId4"/>
            <a:stretch>
              <a:fillRect/>
            </a:stretch>
          </p:blipFill>
          <p:spPr>
            <a:xfrm>
              <a:off x="572453" y="3029617"/>
              <a:ext cx="4296938" cy="1855001"/>
            </a:xfrm>
            <a:prstGeom prst="rect">
              <a:avLst/>
            </a:prstGeom>
          </p:spPr>
        </p:pic>
        <p:sp>
          <p:nvSpPr>
            <p:cNvPr id="30" name="Rectangle 29">
              <a:extLst>
                <a:ext uri="{FF2B5EF4-FFF2-40B4-BE49-F238E27FC236}">
                  <a16:creationId xmlns:a16="http://schemas.microsoft.com/office/drawing/2014/main" id="{26743344-B95F-4674-B216-26A73A7E787B}"/>
                </a:ext>
              </a:extLst>
            </p:cNvPr>
            <p:cNvSpPr/>
            <p:nvPr/>
          </p:nvSpPr>
          <p:spPr>
            <a:xfrm>
              <a:off x="1565360" y="3574369"/>
              <a:ext cx="1982274" cy="369332"/>
            </a:xfrm>
            <a:prstGeom prst="rect">
              <a:avLst/>
            </a:prstGeom>
          </p:spPr>
          <p:txBody>
            <a:bodyPr wrap="none">
              <a:spAutoFit/>
            </a:bodyPr>
            <a:lstStyle/>
            <a:p>
              <a:r>
                <a:rPr lang="en-US" dirty="0"/>
                <a:t>Digital Compliance</a:t>
              </a:r>
            </a:p>
          </p:txBody>
        </p:sp>
      </p:grpSp>
      <p:grpSp>
        <p:nvGrpSpPr>
          <p:cNvPr id="31" name="Group 30">
            <a:extLst>
              <a:ext uri="{FF2B5EF4-FFF2-40B4-BE49-F238E27FC236}">
                <a16:creationId xmlns:a16="http://schemas.microsoft.com/office/drawing/2014/main" id="{7CD36D2A-2488-4108-90F8-E5D0F4A19B3D}"/>
              </a:ext>
            </a:extLst>
          </p:cNvPr>
          <p:cNvGrpSpPr/>
          <p:nvPr/>
        </p:nvGrpSpPr>
        <p:grpSpPr>
          <a:xfrm>
            <a:off x="924961" y="4173052"/>
            <a:ext cx="5132679" cy="1223106"/>
            <a:chOff x="924961" y="4697677"/>
            <a:chExt cx="5132679" cy="1223106"/>
          </a:xfrm>
        </p:grpSpPr>
        <p:pic>
          <p:nvPicPr>
            <p:cNvPr id="32" name="Picture 31">
              <a:extLst>
                <a:ext uri="{FF2B5EF4-FFF2-40B4-BE49-F238E27FC236}">
                  <a16:creationId xmlns:a16="http://schemas.microsoft.com/office/drawing/2014/main" id="{3BD13575-EFDD-4121-818F-8AC1BDE77552}"/>
                </a:ext>
              </a:extLst>
            </p:cNvPr>
            <p:cNvPicPr>
              <a:picLocks noChangeAspect="1"/>
            </p:cNvPicPr>
            <p:nvPr/>
          </p:nvPicPr>
          <p:blipFill>
            <a:blip r:embed="rId5"/>
            <a:stretch>
              <a:fillRect/>
            </a:stretch>
          </p:blipFill>
          <p:spPr>
            <a:xfrm>
              <a:off x="924961" y="4697677"/>
              <a:ext cx="5132679" cy="1223106"/>
            </a:xfrm>
            <a:prstGeom prst="rect">
              <a:avLst/>
            </a:prstGeom>
          </p:spPr>
        </p:pic>
        <p:sp>
          <p:nvSpPr>
            <p:cNvPr id="33" name="Rectangle 32">
              <a:extLst>
                <a:ext uri="{FF2B5EF4-FFF2-40B4-BE49-F238E27FC236}">
                  <a16:creationId xmlns:a16="http://schemas.microsoft.com/office/drawing/2014/main" id="{EEE316A1-D3E1-4E83-AC9B-D74E221481CA}"/>
                </a:ext>
              </a:extLst>
            </p:cNvPr>
            <p:cNvSpPr/>
            <p:nvPr/>
          </p:nvSpPr>
          <p:spPr>
            <a:xfrm>
              <a:off x="1829574" y="4887196"/>
              <a:ext cx="2047997" cy="369332"/>
            </a:xfrm>
            <a:prstGeom prst="rect">
              <a:avLst/>
            </a:prstGeom>
          </p:spPr>
          <p:txBody>
            <a:bodyPr wrap="none">
              <a:spAutoFit/>
            </a:bodyPr>
            <a:lstStyle/>
            <a:p>
              <a:r>
                <a:rPr lang="en-US"/>
                <a:t>Business Continuity</a:t>
              </a:r>
            </a:p>
          </p:txBody>
        </p:sp>
      </p:grpSp>
      <p:grpSp>
        <p:nvGrpSpPr>
          <p:cNvPr id="34" name="Group 33">
            <a:extLst>
              <a:ext uri="{FF2B5EF4-FFF2-40B4-BE49-F238E27FC236}">
                <a16:creationId xmlns:a16="http://schemas.microsoft.com/office/drawing/2014/main" id="{09732D40-9B72-4C13-A011-87A3C6E791C9}"/>
              </a:ext>
            </a:extLst>
          </p:cNvPr>
          <p:cNvGrpSpPr/>
          <p:nvPr/>
        </p:nvGrpSpPr>
        <p:grpSpPr>
          <a:xfrm>
            <a:off x="6145213" y="4182393"/>
            <a:ext cx="5346886" cy="1207596"/>
            <a:chOff x="6145213" y="4707018"/>
            <a:chExt cx="5346886" cy="1207596"/>
          </a:xfrm>
        </p:grpSpPr>
        <p:pic>
          <p:nvPicPr>
            <p:cNvPr id="35" name="Picture 34">
              <a:extLst>
                <a:ext uri="{FF2B5EF4-FFF2-40B4-BE49-F238E27FC236}">
                  <a16:creationId xmlns:a16="http://schemas.microsoft.com/office/drawing/2014/main" id="{AE02300E-D8E3-412F-B34F-E8CF628B1413}"/>
                </a:ext>
              </a:extLst>
            </p:cNvPr>
            <p:cNvPicPr>
              <a:picLocks noChangeAspect="1"/>
            </p:cNvPicPr>
            <p:nvPr/>
          </p:nvPicPr>
          <p:blipFill>
            <a:blip r:embed="rId6"/>
            <a:stretch>
              <a:fillRect/>
            </a:stretch>
          </p:blipFill>
          <p:spPr>
            <a:xfrm>
              <a:off x="6145213" y="4707018"/>
              <a:ext cx="5346886" cy="1207596"/>
            </a:xfrm>
            <a:prstGeom prst="rect">
              <a:avLst/>
            </a:prstGeom>
          </p:spPr>
        </p:pic>
        <p:sp>
          <p:nvSpPr>
            <p:cNvPr id="36" name="Rectangle 35">
              <a:extLst>
                <a:ext uri="{FF2B5EF4-FFF2-40B4-BE49-F238E27FC236}">
                  <a16:creationId xmlns:a16="http://schemas.microsoft.com/office/drawing/2014/main" id="{49ED74AB-5EBD-46D6-A8B4-087E9DDC4C4C}"/>
                </a:ext>
              </a:extLst>
            </p:cNvPr>
            <p:cNvSpPr/>
            <p:nvPr/>
          </p:nvSpPr>
          <p:spPr>
            <a:xfrm>
              <a:off x="8113393" y="4887196"/>
              <a:ext cx="2241960" cy="369332"/>
            </a:xfrm>
            <a:prstGeom prst="rect">
              <a:avLst/>
            </a:prstGeom>
          </p:spPr>
          <p:txBody>
            <a:bodyPr wrap="none">
              <a:spAutoFit/>
            </a:bodyPr>
            <a:lstStyle/>
            <a:p>
              <a:pPr algn="r"/>
              <a:r>
                <a:rPr lang="en-US" dirty="0"/>
                <a:t>Storage Optimization</a:t>
              </a:r>
            </a:p>
          </p:txBody>
        </p:sp>
      </p:grpSp>
      <p:grpSp>
        <p:nvGrpSpPr>
          <p:cNvPr id="37" name="Group 36">
            <a:extLst>
              <a:ext uri="{FF2B5EF4-FFF2-40B4-BE49-F238E27FC236}">
                <a16:creationId xmlns:a16="http://schemas.microsoft.com/office/drawing/2014/main" id="{FB9C7838-7989-467C-B3FC-CEAC1824A091}"/>
              </a:ext>
            </a:extLst>
          </p:cNvPr>
          <p:cNvGrpSpPr/>
          <p:nvPr/>
        </p:nvGrpSpPr>
        <p:grpSpPr>
          <a:xfrm>
            <a:off x="7338492" y="2478160"/>
            <a:ext cx="4420120" cy="1881833"/>
            <a:chOff x="7338492" y="3002785"/>
            <a:chExt cx="4420120" cy="1881833"/>
          </a:xfrm>
        </p:grpSpPr>
        <p:pic>
          <p:nvPicPr>
            <p:cNvPr id="38" name="Picture 37">
              <a:extLst>
                <a:ext uri="{FF2B5EF4-FFF2-40B4-BE49-F238E27FC236}">
                  <a16:creationId xmlns:a16="http://schemas.microsoft.com/office/drawing/2014/main" id="{45CB5D74-9C44-414E-AFD5-C8F672788852}"/>
                </a:ext>
              </a:extLst>
            </p:cNvPr>
            <p:cNvPicPr>
              <a:picLocks noChangeAspect="1"/>
            </p:cNvPicPr>
            <p:nvPr/>
          </p:nvPicPr>
          <p:blipFill>
            <a:blip r:embed="rId7"/>
            <a:stretch>
              <a:fillRect/>
            </a:stretch>
          </p:blipFill>
          <p:spPr>
            <a:xfrm>
              <a:off x="7338492" y="3002785"/>
              <a:ext cx="4420120" cy="1881833"/>
            </a:xfrm>
            <a:prstGeom prst="rect">
              <a:avLst/>
            </a:prstGeom>
          </p:spPr>
        </p:pic>
        <p:sp>
          <p:nvSpPr>
            <p:cNvPr id="39" name="Rectangle 38">
              <a:extLst>
                <a:ext uri="{FF2B5EF4-FFF2-40B4-BE49-F238E27FC236}">
                  <a16:creationId xmlns:a16="http://schemas.microsoft.com/office/drawing/2014/main" id="{8B8D2A24-1954-4A6A-9C43-FA6FC5C1F25E}"/>
                </a:ext>
              </a:extLst>
            </p:cNvPr>
            <p:cNvSpPr/>
            <p:nvPr/>
          </p:nvSpPr>
          <p:spPr>
            <a:xfrm>
              <a:off x="8979561" y="3606755"/>
              <a:ext cx="1683154" cy="369332"/>
            </a:xfrm>
            <a:prstGeom prst="rect">
              <a:avLst/>
            </a:prstGeom>
          </p:spPr>
          <p:txBody>
            <a:bodyPr wrap="none">
              <a:spAutoFit/>
            </a:bodyPr>
            <a:lstStyle/>
            <a:p>
              <a:pPr algn="r"/>
              <a:r>
                <a:rPr lang="en-US" dirty="0"/>
                <a:t>Data Portability</a:t>
              </a:r>
            </a:p>
          </p:txBody>
        </p:sp>
      </p:grpSp>
      <p:grpSp>
        <p:nvGrpSpPr>
          <p:cNvPr id="40" name="Group 39">
            <a:extLst>
              <a:ext uri="{FF2B5EF4-FFF2-40B4-BE49-F238E27FC236}">
                <a16:creationId xmlns:a16="http://schemas.microsoft.com/office/drawing/2014/main" id="{EF30F42C-7266-42E6-A7FE-4607FDFBB397}"/>
              </a:ext>
            </a:extLst>
          </p:cNvPr>
          <p:cNvGrpSpPr/>
          <p:nvPr/>
        </p:nvGrpSpPr>
        <p:grpSpPr>
          <a:xfrm>
            <a:off x="6145213" y="1500308"/>
            <a:ext cx="5346886" cy="1175299"/>
            <a:chOff x="6145213" y="2024933"/>
            <a:chExt cx="5346886" cy="1175299"/>
          </a:xfrm>
        </p:grpSpPr>
        <p:pic>
          <p:nvPicPr>
            <p:cNvPr id="41" name="Picture 40">
              <a:extLst>
                <a:ext uri="{FF2B5EF4-FFF2-40B4-BE49-F238E27FC236}">
                  <a16:creationId xmlns:a16="http://schemas.microsoft.com/office/drawing/2014/main" id="{7A3BF58F-DF38-47C2-8CF9-819FB8139D51}"/>
                </a:ext>
              </a:extLst>
            </p:cNvPr>
            <p:cNvPicPr>
              <a:picLocks noChangeAspect="1"/>
            </p:cNvPicPr>
            <p:nvPr/>
          </p:nvPicPr>
          <p:blipFill>
            <a:blip r:embed="rId8"/>
            <a:stretch>
              <a:fillRect/>
            </a:stretch>
          </p:blipFill>
          <p:spPr>
            <a:xfrm>
              <a:off x="6145213" y="2024933"/>
              <a:ext cx="5346886" cy="1175299"/>
            </a:xfrm>
            <a:prstGeom prst="rect">
              <a:avLst/>
            </a:prstGeom>
          </p:spPr>
        </p:pic>
        <p:sp>
          <p:nvSpPr>
            <p:cNvPr id="43" name="Rectangle 42">
              <a:extLst>
                <a:ext uri="{FF2B5EF4-FFF2-40B4-BE49-F238E27FC236}">
                  <a16:creationId xmlns:a16="http://schemas.microsoft.com/office/drawing/2014/main" id="{0502B571-BD6E-411E-AF3B-EA34B84EEC25}"/>
                </a:ext>
              </a:extLst>
            </p:cNvPr>
            <p:cNvSpPr/>
            <p:nvPr/>
          </p:nvSpPr>
          <p:spPr>
            <a:xfrm>
              <a:off x="8430419" y="2288893"/>
              <a:ext cx="1701107" cy="369332"/>
            </a:xfrm>
            <a:prstGeom prst="rect">
              <a:avLst/>
            </a:prstGeom>
          </p:spPr>
          <p:txBody>
            <a:bodyPr wrap="none">
              <a:spAutoFit/>
            </a:bodyPr>
            <a:lstStyle/>
            <a:p>
              <a:pPr algn="r"/>
              <a:r>
                <a:rPr lang="en-US" dirty="0"/>
                <a:t>Data Protection</a:t>
              </a:r>
            </a:p>
          </p:txBody>
        </p:sp>
      </p:grpSp>
      <p:sp>
        <p:nvSpPr>
          <p:cNvPr id="46" name="Rectangle 45">
            <a:extLst>
              <a:ext uri="{FF2B5EF4-FFF2-40B4-BE49-F238E27FC236}">
                <a16:creationId xmlns:a16="http://schemas.microsoft.com/office/drawing/2014/main" id="{87449393-CBD1-4E3F-BE31-8ECD7532D3A6}"/>
              </a:ext>
            </a:extLst>
          </p:cNvPr>
          <p:cNvSpPr/>
          <p:nvPr/>
        </p:nvSpPr>
        <p:spPr>
          <a:xfrm>
            <a:off x="8416182" y="2241571"/>
            <a:ext cx="2353208" cy="1104460"/>
          </a:xfrm>
          <a:prstGeom prst="rect">
            <a:avLst/>
          </a:prstGeom>
          <a:solidFill>
            <a:schemeClr val="bg1"/>
          </a:solidFill>
          <a:ln w="25400">
            <a:solidFill>
              <a:srgbClr val="838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GB" sz="1400" dirty="0">
                <a:solidFill>
                  <a:prstClr val="black"/>
                </a:solidFill>
                <a:latin typeface="Calibri" panose="020F0502020204030204"/>
              </a:rPr>
              <a:t>NetBackup</a:t>
            </a:r>
          </a:p>
          <a:p>
            <a:pPr defTabSz="914126">
              <a:defRPr/>
            </a:pPr>
            <a:r>
              <a:rPr lang="en-GB" sz="1400" dirty="0">
                <a:solidFill>
                  <a:prstClr val="black"/>
                </a:solidFill>
                <a:latin typeface="Calibri" panose="020F0502020204030204"/>
              </a:rPr>
              <a:t>Backup Exec</a:t>
            </a:r>
          </a:p>
          <a:p>
            <a:pPr defTabSz="914126">
              <a:defRPr/>
            </a:pPr>
            <a:r>
              <a:rPr lang="en-GB" sz="1400" dirty="0">
                <a:solidFill>
                  <a:prstClr val="black"/>
                </a:solidFill>
                <a:latin typeface="Calibri" panose="020F0502020204030204"/>
              </a:rPr>
              <a:t>DLO (Desktop/Laptop Option)</a:t>
            </a:r>
          </a:p>
          <a:p>
            <a:pPr defTabSz="914126">
              <a:defRPr/>
            </a:pPr>
            <a:r>
              <a:rPr lang="en-GB" sz="1400" dirty="0">
                <a:solidFill>
                  <a:prstClr val="black"/>
                </a:solidFill>
                <a:latin typeface="Calibri" panose="020F0502020204030204"/>
              </a:rPr>
              <a:t>SaaS Backup</a:t>
            </a:r>
          </a:p>
          <a:p>
            <a:pPr defTabSz="914126">
              <a:defRPr/>
            </a:pPr>
            <a:r>
              <a:rPr lang="en-GB" sz="1400" dirty="0">
                <a:solidFill>
                  <a:prstClr val="black"/>
                </a:solidFill>
                <a:latin typeface="Calibri" panose="020F0502020204030204"/>
              </a:rPr>
              <a:t>Enterprise Vault</a:t>
            </a:r>
          </a:p>
        </p:txBody>
      </p:sp>
      <p:sp>
        <p:nvSpPr>
          <p:cNvPr id="47" name="Rectangle 46">
            <a:extLst>
              <a:ext uri="{FF2B5EF4-FFF2-40B4-BE49-F238E27FC236}">
                <a16:creationId xmlns:a16="http://schemas.microsoft.com/office/drawing/2014/main" id="{145C7EE2-9C14-4C67-A9B8-2D69770338D9}"/>
              </a:ext>
            </a:extLst>
          </p:cNvPr>
          <p:cNvSpPr/>
          <p:nvPr/>
        </p:nvSpPr>
        <p:spPr>
          <a:xfrm>
            <a:off x="8818656" y="3505200"/>
            <a:ext cx="2353208" cy="635228"/>
          </a:xfrm>
          <a:prstGeom prst="rect">
            <a:avLst/>
          </a:prstGeom>
          <a:solidFill>
            <a:schemeClr val="bg1"/>
          </a:solidFill>
          <a:ln w="25400">
            <a:solidFill>
              <a:srgbClr val="838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GB" sz="1400" dirty="0">
                <a:solidFill>
                  <a:prstClr val="black"/>
                </a:solidFill>
                <a:latin typeface="Calibri" panose="020F0502020204030204"/>
              </a:rPr>
              <a:t>Cloud Mobility</a:t>
            </a:r>
          </a:p>
          <a:p>
            <a:pPr defTabSz="914126">
              <a:defRPr/>
            </a:pPr>
            <a:r>
              <a:rPr lang="en-GB" sz="1400" dirty="0">
                <a:solidFill>
                  <a:prstClr val="black"/>
                </a:solidFill>
                <a:latin typeface="Calibri" panose="020F0502020204030204"/>
              </a:rPr>
              <a:t>Access</a:t>
            </a:r>
          </a:p>
        </p:txBody>
      </p:sp>
      <p:sp>
        <p:nvSpPr>
          <p:cNvPr id="48" name="Rectangle 47">
            <a:extLst>
              <a:ext uri="{FF2B5EF4-FFF2-40B4-BE49-F238E27FC236}">
                <a16:creationId xmlns:a16="http://schemas.microsoft.com/office/drawing/2014/main" id="{0076CC1E-D521-4C9C-A1A7-C0999783165F}"/>
              </a:ext>
            </a:extLst>
          </p:cNvPr>
          <p:cNvSpPr/>
          <p:nvPr/>
        </p:nvSpPr>
        <p:spPr>
          <a:xfrm>
            <a:off x="8430419" y="4800600"/>
            <a:ext cx="2353208" cy="635228"/>
          </a:xfrm>
          <a:prstGeom prst="rect">
            <a:avLst/>
          </a:prstGeom>
          <a:solidFill>
            <a:schemeClr val="bg1"/>
          </a:solidFill>
          <a:ln w="25400">
            <a:solidFill>
              <a:srgbClr val="838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GB" sz="1400" dirty="0">
                <a:solidFill>
                  <a:prstClr val="black"/>
                </a:solidFill>
                <a:latin typeface="Calibri" panose="020F0502020204030204"/>
              </a:rPr>
              <a:t>Enterprise Vault</a:t>
            </a:r>
          </a:p>
          <a:p>
            <a:pPr defTabSz="914126">
              <a:defRPr/>
            </a:pPr>
            <a:r>
              <a:rPr lang="en-GB" sz="1400" dirty="0">
                <a:solidFill>
                  <a:prstClr val="black"/>
                </a:solidFill>
                <a:latin typeface="Calibri" panose="020F0502020204030204"/>
              </a:rPr>
              <a:t>Access</a:t>
            </a:r>
          </a:p>
          <a:p>
            <a:pPr defTabSz="914126">
              <a:defRPr/>
            </a:pPr>
            <a:r>
              <a:rPr lang="en-GB" sz="1400" dirty="0" err="1">
                <a:solidFill>
                  <a:prstClr val="black"/>
                </a:solidFill>
                <a:latin typeface="Calibri" panose="020F0502020204030204"/>
              </a:rPr>
              <a:t>Deduplicaiton</a:t>
            </a:r>
            <a:r>
              <a:rPr lang="en-GB" sz="1400" dirty="0">
                <a:solidFill>
                  <a:prstClr val="black"/>
                </a:solidFill>
                <a:latin typeface="Calibri" panose="020F0502020204030204"/>
              </a:rPr>
              <a:t> engine</a:t>
            </a:r>
          </a:p>
        </p:txBody>
      </p:sp>
      <p:sp>
        <p:nvSpPr>
          <p:cNvPr id="49" name="Rectangle 48">
            <a:extLst>
              <a:ext uri="{FF2B5EF4-FFF2-40B4-BE49-F238E27FC236}">
                <a16:creationId xmlns:a16="http://schemas.microsoft.com/office/drawing/2014/main" id="{44B537AC-AE10-49B9-AFD5-AC2770C2783B}"/>
              </a:ext>
            </a:extLst>
          </p:cNvPr>
          <p:cNvSpPr/>
          <p:nvPr/>
        </p:nvSpPr>
        <p:spPr>
          <a:xfrm>
            <a:off x="1379004" y="4800600"/>
            <a:ext cx="2353208" cy="635228"/>
          </a:xfrm>
          <a:prstGeom prst="rect">
            <a:avLst/>
          </a:prstGeom>
          <a:solidFill>
            <a:schemeClr val="bg1"/>
          </a:solidFill>
          <a:ln w="25400">
            <a:solidFill>
              <a:srgbClr val="838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GB" sz="1400" dirty="0">
                <a:solidFill>
                  <a:prstClr val="black"/>
                </a:solidFill>
                <a:latin typeface="Calibri" panose="020F0502020204030204"/>
              </a:rPr>
              <a:t>VRP</a:t>
            </a:r>
          </a:p>
          <a:p>
            <a:pPr defTabSz="914126">
              <a:defRPr/>
            </a:pPr>
            <a:r>
              <a:rPr lang="en-GB" sz="1400" dirty="0" err="1">
                <a:solidFill>
                  <a:prstClr val="black"/>
                </a:solidFill>
                <a:latin typeface="Calibri" panose="020F0502020204030204"/>
              </a:rPr>
              <a:t>Infoscale</a:t>
            </a:r>
            <a:endParaRPr lang="en-GB" sz="1400" dirty="0">
              <a:solidFill>
                <a:prstClr val="black"/>
              </a:solidFill>
              <a:latin typeface="Calibri" panose="020F0502020204030204"/>
            </a:endParaRPr>
          </a:p>
          <a:p>
            <a:pPr defTabSz="914126">
              <a:defRPr/>
            </a:pPr>
            <a:r>
              <a:rPr lang="en-GB" sz="1400" dirty="0">
                <a:solidFill>
                  <a:prstClr val="black"/>
                </a:solidFill>
                <a:latin typeface="Calibri" panose="020F0502020204030204"/>
              </a:rPr>
              <a:t>Data Insight</a:t>
            </a:r>
          </a:p>
        </p:txBody>
      </p:sp>
      <p:sp>
        <p:nvSpPr>
          <p:cNvPr id="50" name="Rectangle 49">
            <a:extLst>
              <a:ext uri="{FF2B5EF4-FFF2-40B4-BE49-F238E27FC236}">
                <a16:creationId xmlns:a16="http://schemas.microsoft.com/office/drawing/2014/main" id="{B44A9C59-0356-4CA5-8FAA-A37C68C5FE73}"/>
              </a:ext>
            </a:extLst>
          </p:cNvPr>
          <p:cNvSpPr/>
          <p:nvPr/>
        </p:nvSpPr>
        <p:spPr>
          <a:xfrm>
            <a:off x="1179196" y="3505200"/>
            <a:ext cx="2353208" cy="635228"/>
          </a:xfrm>
          <a:prstGeom prst="rect">
            <a:avLst/>
          </a:prstGeom>
          <a:solidFill>
            <a:schemeClr val="bg1"/>
          </a:solidFill>
          <a:ln w="25400">
            <a:solidFill>
              <a:srgbClr val="838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GB" sz="1400" dirty="0">
                <a:solidFill>
                  <a:prstClr val="black"/>
                </a:solidFill>
                <a:latin typeface="Calibri" panose="020F0502020204030204"/>
              </a:rPr>
              <a:t>Enterprise Vault</a:t>
            </a:r>
          </a:p>
          <a:p>
            <a:pPr defTabSz="914126">
              <a:defRPr/>
            </a:pPr>
            <a:r>
              <a:rPr lang="en-GB" sz="1400" dirty="0">
                <a:solidFill>
                  <a:prstClr val="black"/>
                </a:solidFill>
                <a:latin typeface="Calibri" panose="020F0502020204030204"/>
              </a:rPr>
              <a:t>E-Discovery</a:t>
            </a:r>
          </a:p>
        </p:txBody>
      </p:sp>
      <p:sp>
        <p:nvSpPr>
          <p:cNvPr id="51" name="Rectangle 50">
            <a:extLst>
              <a:ext uri="{FF2B5EF4-FFF2-40B4-BE49-F238E27FC236}">
                <a16:creationId xmlns:a16="http://schemas.microsoft.com/office/drawing/2014/main" id="{70F5F8D1-ECA7-44AE-AC09-CE001F9C5794}"/>
              </a:ext>
            </a:extLst>
          </p:cNvPr>
          <p:cNvSpPr/>
          <p:nvPr/>
        </p:nvSpPr>
        <p:spPr>
          <a:xfrm>
            <a:off x="1446212" y="2260372"/>
            <a:ext cx="2353208" cy="635228"/>
          </a:xfrm>
          <a:prstGeom prst="rect">
            <a:avLst/>
          </a:prstGeom>
          <a:solidFill>
            <a:schemeClr val="bg1"/>
          </a:solidFill>
          <a:ln w="25400">
            <a:solidFill>
              <a:srgbClr val="838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GB" sz="1400" dirty="0">
                <a:solidFill>
                  <a:prstClr val="black"/>
                </a:solidFill>
                <a:latin typeface="Calibri" panose="020F0502020204030204"/>
              </a:rPr>
              <a:t>Information Map</a:t>
            </a:r>
          </a:p>
          <a:p>
            <a:pPr defTabSz="914126">
              <a:defRPr/>
            </a:pPr>
            <a:r>
              <a:rPr lang="en-GB" sz="1400" dirty="0">
                <a:solidFill>
                  <a:prstClr val="black"/>
                </a:solidFill>
                <a:latin typeface="Calibri" panose="020F0502020204030204"/>
              </a:rPr>
              <a:t>Data Insight</a:t>
            </a:r>
          </a:p>
        </p:txBody>
      </p:sp>
    </p:spTree>
    <p:extLst>
      <p:ext uri="{BB962C8B-B14F-4D97-AF65-F5344CB8AC3E}">
        <p14:creationId xmlns:p14="http://schemas.microsoft.com/office/powerpoint/2010/main" val="227530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2/3*#ppt_w"/>
                                          </p:val>
                                        </p:tav>
                                        <p:tav tm="100000">
                                          <p:val>
                                            <p:strVal val="#ppt_w"/>
                                          </p:val>
                                        </p:tav>
                                      </p:tavLst>
                                    </p:anim>
                                    <p:anim calcmode="lin" valueType="num">
                                      <p:cBhvr>
                                        <p:cTn id="8" dur="500" fill="hold"/>
                                        <p:tgtEl>
                                          <p:spTgt spid="24"/>
                                        </p:tgtEl>
                                        <p:attrNameLst>
                                          <p:attrName>ppt_h</p:attrName>
                                        </p:attrNameLst>
                                      </p:cBhvr>
                                      <p:tavLst>
                                        <p:tav tm="0">
                                          <p:val>
                                            <p:strVal val="2/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10" presetClass="entr" presetSubtype="0" fill="hold" nodeType="withEffect">
                                  <p:stCondLst>
                                    <p:cond delay="3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childTnLst>
                                </p:cTn>
                              </p:par>
                              <p:par>
                                <p:cTn id="15" presetID="10" presetClass="entr" presetSubtype="0" fill="hold" nodeType="withEffect">
                                  <p:stCondLst>
                                    <p:cond delay="6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childTnLst>
                                </p:cTn>
                              </p:par>
                              <p:par>
                                <p:cTn id="18" presetID="10" presetClass="entr" presetSubtype="0" fill="hold" nodeType="withEffect">
                                  <p:stCondLst>
                                    <p:cond delay="9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par>
                                <p:cTn id="21" presetID="10" presetClass="entr" presetSubtype="0" fill="hold" nodeType="withEffect">
                                  <p:stCondLst>
                                    <p:cond delay="12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par>
                                <p:cTn id="24" presetID="10" presetClass="entr" presetSubtype="0" fill="hold" nodeType="withEffect">
                                  <p:stCondLst>
                                    <p:cond delay="15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dissolv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childTnLst>
                          </p:cTn>
                        </p:par>
                        <p:par>
                          <p:cTn id="55" fill="hold">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dissolv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childTnLst>
                          </p:cTn>
                        </p:par>
                        <p:par>
                          <p:cTn id="64" fill="hold">
                            <p:stCondLst>
                              <p:cond delay="500"/>
                            </p:stCondLst>
                            <p:childTnLst>
                              <p:par>
                                <p:cTn id="65" presetID="9"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dissolv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1" nodeType="clickEffect">
                                  <p:stCondLst>
                                    <p:cond delay="0"/>
                                  </p:stCondLst>
                                  <p:childTnLst>
                                    <p:animEffect transition="out" filter="dissolve">
                                      <p:cBhvr>
                                        <p:cTn id="71" dur="500"/>
                                        <p:tgtEl>
                                          <p:spTgt spid="50"/>
                                        </p:tgtEl>
                                      </p:cBhvr>
                                    </p:animEffect>
                                    <p:set>
                                      <p:cBhvr>
                                        <p:cTn id="72" dur="1" fill="hold">
                                          <p:stCondLst>
                                            <p:cond delay="499"/>
                                          </p:stCondLst>
                                        </p:cTn>
                                        <p:tgtEl>
                                          <p:spTgt spid="50"/>
                                        </p:tgtEl>
                                        <p:attrNameLst>
                                          <p:attrName>style.visibility</p:attrName>
                                        </p:attrNameLst>
                                      </p:cBhvr>
                                      <p:to>
                                        <p:strVal val="hidden"/>
                                      </p:to>
                                    </p:set>
                                  </p:childTnLst>
                                </p:cTn>
                              </p:par>
                            </p:childTnLst>
                          </p:cTn>
                        </p:par>
                        <p:par>
                          <p:cTn id="73" fill="hold">
                            <p:stCondLst>
                              <p:cond delay="500"/>
                            </p:stCondLst>
                            <p:childTnLst>
                              <p:par>
                                <p:cTn id="74" presetID="9" presetClass="entr" presetSubtype="0"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dissolve">
                                      <p:cBhvr>
                                        <p:cTn id="76" dur="500"/>
                                        <p:tgtEl>
                                          <p:spTgt spid="51"/>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1" nodeType="clickEffect">
                                  <p:stCondLst>
                                    <p:cond delay="0"/>
                                  </p:stCondLst>
                                  <p:childTnLst>
                                    <p:animEffect transition="out" filter="dissolve">
                                      <p:cBhvr>
                                        <p:cTn id="80" dur="500"/>
                                        <p:tgtEl>
                                          <p:spTgt spid="51"/>
                                        </p:tgtEl>
                                      </p:cBhvr>
                                    </p:animEffect>
                                    <p:set>
                                      <p:cBhvr>
                                        <p:cTn id="81"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198FD5-5029-4315-A9B2-C1329A6A6D23}"/>
              </a:ext>
            </a:extLst>
          </p:cNvPr>
          <p:cNvGrpSpPr/>
          <p:nvPr/>
        </p:nvGrpSpPr>
        <p:grpSpPr>
          <a:xfrm>
            <a:off x="572453" y="1489552"/>
            <a:ext cx="11186159" cy="3906606"/>
            <a:chOff x="572453" y="1489552"/>
            <a:chExt cx="11186159" cy="3906606"/>
          </a:xfrm>
        </p:grpSpPr>
        <p:sp>
          <p:nvSpPr>
            <p:cNvPr id="10" name="Rectangle 9">
              <a:extLst>
                <a:ext uri="{FF2B5EF4-FFF2-40B4-BE49-F238E27FC236}">
                  <a16:creationId xmlns:a16="http://schemas.microsoft.com/office/drawing/2014/main" id="{A66942F0-F4A1-4DE7-AE3F-139DFE3C2A95}"/>
                </a:ext>
              </a:extLst>
            </p:cNvPr>
            <p:cNvSpPr/>
            <p:nvPr/>
          </p:nvSpPr>
          <p:spPr>
            <a:xfrm>
              <a:off x="9001955" y="3254670"/>
              <a:ext cx="2374282" cy="440961"/>
            </a:xfrm>
            <a:prstGeom prst="rect">
              <a:avLst/>
            </a:prstGeom>
          </p:spPr>
          <p:txBody>
            <a:bodyPr wrap="none" lIns="270254" tIns="135128" rIns="270254" bIns="135128" anchor="ctr" anchorCtr="0">
              <a:noAutofit/>
            </a:bodyPr>
            <a:lstStyle/>
            <a:p>
              <a:pPr algn="ctr"/>
              <a:endParaRPr lang="en-US" sz="2132" dirty="0">
                <a:solidFill>
                  <a:schemeClr val="bg1"/>
                </a:solidFill>
                <a:latin typeface="Lato Regular"/>
                <a:ea typeface="Open Sans Light" panose="020B0306030504020204" pitchFamily="34" charset="0"/>
                <a:cs typeface="Lato Regular"/>
              </a:endParaRPr>
            </a:p>
          </p:txBody>
        </p:sp>
        <p:sp>
          <p:nvSpPr>
            <p:cNvPr id="11" name="TextBox 10">
              <a:extLst>
                <a:ext uri="{FF2B5EF4-FFF2-40B4-BE49-F238E27FC236}">
                  <a16:creationId xmlns:a16="http://schemas.microsoft.com/office/drawing/2014/main" id="{1F1DEAC0-5A01-41E2-97C6-9D7530EE0EEF}"/>
                </a:ext>
              </a:extLst>
            </p:cNvPr>
            <p:cNvSpPr txBox="1"/>
            <p:nvPr/>
          </p:nvSpPr>
          <p:spPr bwMode="ltGray">
            <a:xfrm>
              <a:off x="9728580" y="1561144"/>
              <a:ext cx="1254470" cy="293978"/>
            </a:xfrm>
            <a:prstGeom prst="rect">
              <a:avLst/>
            </a:prstGeom>
            <a:noFill/>
            <a:ln w="9525">
              <a:noFill/>
              <a:miter lim="800000"/>
              <a:headEnd/>
              <a:tailEnd/>
            </a:ln>
          </p:spPr>
          <p:txBody>
            <a:bodyPr wrap="square" lIns="0" tIns="0" rIns="0" bIns="0" rtlCol="0" anchor="t" anchorCtr="0">
              <a:noAutofit/>
            </a:bodyPr>
            <a:lstStyle/>
            <a:p>
              <a:pPr>
                <a:lnSpc>
                  <a:spcPct val="90000"/>
                </a:lnSpc>
              </a:pPr>
              <a:r>
                <a:rPr lang="en-GB" sz="1799" dirty="0">
                  <a:solidFill>
                    <a:schemeClr val="bg1"/>
                  </a:solidFill>
                </a:rPr>
                <a:t>Privacy</a:t>
              </a:r>
            </a:p>
          </p:txBody>
        </p:sp>
        <p:sp>
          <p:nvSpPr>
            <p:cNvPr id="12" name="TextBox 11">
              <a:extLst>
                <a:ext uri="{FF2B5EF4-FFF2-40B4-BE49-F238E27FC236}">
                  <a16:creationId xmlns:a16="http://schemas.microsoft.com/office/drawing/2014/main" id="{CF2C9D80-1E0A-4441-BAF4-0E87AEAD9DCA}"/>
                </a:ext>
              </a:extLst>
            </p:cNvPr>
            <p:cNvSpPr txBox="1"/>
            <p:nvPr/>
          </p:nvSpPr>
          <p:spPr bwMode="ltGray">
            <a:xfrm>
              <a:off x="9790721" y="3373842"/>
              <a:ext cx="1254470" cy="293978"/>
            </a:xfrm>
            <a:prstGeom prst="rect">
              <a:avLst/>
            </a:prstGeom>
            <a:noFill/>
            <a:ln w="9525">
              <a:noFill/>
              <a:miter lim="800000"/>
              <a:headEnd/>
              <a:tailEnd/>
            </a:ln>
          </p:spPr>
          <p:txBody>
            <a:bodyPr wrap="square" lIns="0" tIns="0" rIns="0" bIns="0" rtlCol="0" anchor="t" anchorCtr="0">
              <a:noAutofit/>
            </a:bodyPr>
            <a:lstStyle/>
            <a:p>
              <a:pPr>
                <a:lnSpc>
                  <a:spcPct val="90000"/>
                </a:lnSpc>
              </a:pPr>
              <a:r>
                <a:rPr lang="en-GB" sz="1799" dirty="0">
                  <a:solidFill>
                    <a:schemeClr val="bg1"/>
                  </a:solidFill>
                </a:rPr>
                <a:t>Global</a:t>
              </a:r>
            </a:p>
          </p:txBody>
        </p:sp>
        <p:sp>
          <p:nvSpPr>
            <p:cNvPr id="13" name="Oval 12">
              <a:extLst>
                <a:ext uri="{FF2B5EF4-FFF2-40B4-BE49-F238E27FC236}">
                  <a16:creationId xmlns:a16="http://schemas.microsoft.com/office/drawing/2014/main" id="{99C07E9E-DEFD-433D-95A0-E65FDF4ED38F}"/>
                </a:ext>
              </a:extLst>
            </p:cNvPr>
            <p:cNvSpPr/>
            <p:nvPr/>
          </p:nvSpPr>
          <p:spPr bwMode="auto">
            <a:xfrm>
              <a:off x="4782184" y="2120264"/>
              <a:ext cx="2644776" cy="2644776"/>
            </a:xfrm>
            <a:prstGeom prst="ellipse">
              <a:avLst/>
            </a:prstGeom>
            <a:solidFill>
              <a:srgbClr val="C00000"/>
            </a:solidFill>
            <a:ln w="19050" cap="flat" cmpd="sng" algn="ctr">
              <a:no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bodyPr>
            <a:lstStyle/>
            <a:p>
              <a:pPr algn="ctr">
                <a:spcAft>
                  <a:spcPts val="600"/>
                </a:spcAft>
              </a:pPr>
              <a:r>
                <a:rPr lang="en-US" sz="1600" b="1" dirty="0">
                  <a:solidFill>
                    <a:schemeClr val="bg1"/>
                  </a:solidFill>
                </a:rPr>
                <a:t>360</a:t>
              </a:r>
            </a:p>
            <a:p>
              <a:pPr algn="ctr">
                <a:spcAft>
                  <a:spcPts val="600"/>
                </a:spcAft>
              </a:pPr>
              <a:r>
                <a:rPr lang="en-US" sz="1600" b="1" dirty="0">
                  <a:solidFill>
                    <a:schemeClr val="bg1"/>
                  </a:solidFill>
                </a:rPr>
                <a:t>Data Management</a:t>
              </a:r>
              <a:endParaRPr lang="en-US" sz="1600" dirty="0">
                <a:solidFill>
                  <a:schemeClr val="bg1"/>
                </a:solidFill>
              </a:endParaRPr>
            </a:p>
            <a:p>
              <a:pPr algn="ctr">
                <a:spcAft>
                  <a:spcPts val="600"/>
                </a:spcAft>
              </a:pPr>
              <a:r>
                <a:rPr lang="en-US" sz="1600" dirty="0">
                  <a:solidFill>
                    <a:schemeClr val="bg1"/>
                  </a:solidFill>
                </a:rPr>
                <a:t>GDPR solution</a:t>
              </a:r>
            </a:p>
          </p:txBody>
        </p:sp>
        <p:grpSp>
          <p:nvGrpSpPr>
            <p:cNvPr id="14" name="Group 13">
              <a:extLst>
                <a:ext uri="{FF2B5EF4-FFF2-40B4-BE49-F238E27FC236}">
                  <a16:creationId xmlns:a16="http://schemas.microsoft.com/office/drawing/2014/main" id="{40671370-6C85-4914-86D1-A66DAE8B537C}"/>
                </a:ext>
              </a:extLst>
            </p:cNvPr>
            <p:cNvGrpSpPr/>
            <p:nvPr/>
          </p:nvGrpSpPr>
          <p:grpSpPr>
            <a:xfrm>
              <a:off x="1102442" y="1489552"/>
              <a:ext cx="4959870" cy="1192417"/>
              <a:chOff x="1102442" y="2014177"/>
              <a:chExt cx="4959870" cy="1192417"/>
            </a:xfrm>
          </p:grpSpPr>
          <p:pic>
            <p:nvPicPr>
              <p:cNvPr id="15" name="Picture 14">
                <a:extLst>
                  <a:ext uri="{FF2B5EF4-FFF2-40B4-BE49-F238E27FC236}">
                    <a16:creationId xmlns:a16="http://schemas.microsoft.com/office/drawing/2014/main" id="{A45752FA-244F-46AA-896E-6EB5A15F9CFF}"/>
                  </a:ext>
                </a:extLst>
              </p:cNvPr>
              <p:cNvPicPr>
                <a:picLocks noChangeAspect="1"/>
              </p:cNvPicPr>
              <p:nvPr/>
            </p:nvPicPr>
            <p:blipFill>
              <a:blip r:embed="rId3"/>
              <a:stretch>
                <a:fillRect/>
              </a:stretch>
            </p:blipFill>
            <p:spPr>
              <a:xfrm>
                <a:off x="1102442" y="2014177"/>
                <a:ext cx="4959870" cy="1192417"/>
              </a:xfrm>
              <a:prstGeom prst="rect">
                <a:avLst/>
              </a:prstGeom>
            </p:spPr>
          </p:pic>
          <p:sp>
            <p:nvSpPr>
              <p:cNvPr id="16" name="Rectangle 15">
                <a:extLst>
                  <a:ext uri="{FF2B5EF4-FFF2-40B4-BE49-F238E27FC236}">
                    <a16:creationId xmlns:a16="http://schemas.microsoft.com/office/drawing/2014/main" id="{3F665642-BC7B-4862-A09A-39B8209C7EBD}"/>
                  </a:ext>
                </a:extLst>
              </p:cNvPr>
              <p:cNvSpPr/>
              <p:nvPr/>
            </p:nvSpPr>
            <p:spPr>
              <a:xfrm>
                <a:off x="1932404" y="2323105"/>
                <a:ext cx="1489830" cy="369332"/>
              </a:xfrm>
              <a:prstGeom prst="rect">
                <a:avLst/>
              </a:prstGeom>
            </p:spPr>
            <p:txBody>
              <a:bodyPr wrap="none">
                <a:spAutoFit/>
              </a:bodyPr>
              <a:lstStyle/>
              <a:p>
                <a:pPr algn="ctr"/>
                <a:r>
                  <a:rPr lang="en-US" dirty="0">
                    <a:solidFill>
                      <a:srgbClr val="000000"/>
                    </a:solidFill>
                    <a:latin typeface="Corbel" charset="0"/>
                  </a:rPr>
                  <a:t>Data Visibility</a:t>
                </a:r>
                <a:endParaRPr lang="en-US" dirty="0">
                  <a:solidFill>
                    <a:srgbClr val="000000"/>
                  </a:solidFill>
                  <a:effectLst/>
                  <a:latin typeface="Corbel" charset="0"/>
                </a:endParaRPr>
              </a:p>
            </p:txBody>
          </p:sp>
        </p:grpSp>
        <p:grpSp>
          <p:nvGrpSpPr>
            <p:cNvPr id="17" name="Group 16">
              <a:extLst>
                <a:ext uri="{FF2B5EF4-FFF2-40B4-BE49-F238E27FC236}">
                  <a16:creationId xmlns:a16="http://schemas.microsoft.com/office/drawing/2014/main" id="{C9B48E61-665D-4543-AC8E-52540B9D08ED}"/>
                </a:ext>
              </a:extLst>
            </p:cNvPr>
            <p:cNvGrpSpPr/>
            <p:nvPr/>
          </p:nvGrpSpPr>
          <p:grpSpPr>
            <a:xfrm>
              <a:off x="572453" y="2504992"/>
              <a:ext cx="4296938" cy="1855001"/>
              <a:chOff x="572453" y="3029617"/>
              <a:chExt cx="4296938" cy="1855001"/>
            </a:xfrm>
          </p:grpSpPr>
          <p:pic>
            <p:nvPicPr>
              <p:cNvPr id="18" name="Picture 17">
                <a:extLst>
                  <a:ext uri="{FF2B5EF4-FFF2-40B4-BE49-F238E27FC236}">
                    <a16:creationId xmlns:a16="http://schemas.microsoft.com/office/drawing/2014/main" id="{A2DAA545-CD8A-4C8C-9A05-88F6E8E9C74E}"/>
                  </a:ext>
                </a:extLst>
              </p:cNvPr>
              <p:cNvPicPr>
                <a:picLocks noChangeAspect="1"/>
              </p:cNvPicPr>
              <p:nvPr/>
            </p:nvPicPr>
            <p:blipFill>
              <a:blip r:embed="rId4"/>
              <a:stretch>
                <a:fillRect/>
              </a:stretch>
            </p:blipFill>
            <p:spPr>
              <a:xfrm>
                <a:off x="572453" y="3029617"/>
                <a:ext cx="4296938" cy="1855001"/>
              </a:xfrm>
              <a:prstGeom prst="rect">
                <a:avLst/>
              </a:prstGeom>
            </p:spPr>
          </p:pic>
          <p:sp>
            <p:nvSpPr>
              <p:cNvPr id="19" name="Rectangle 18">
                <a:extLst>
                  <a:ext uri="{FF2B5EF4-FFF2-40B4-BE49-F238E27FC236}">
                    <a16:creationId xmlns:a16="http://schemas.microsoft.com/office/drawing/2014/main" id="{6DBE76AF-F34E-434F-9381-B0F642A1F4A4}"/>
                  </a:ext>
                </a:extLst>
              </p:cNvPr>
              <p:cNvSpPr/>
              <p:nvPr/>
            </p:nvSpPr>
            <p:spPr>
              <a:xfrm>
                <a:off x="1565360" y="3574369"/>
                <a:ext cx="1982274" cy="369332"/>
              </a:xfrm>
              <a:prstGeom prst="rect">
                <a:avLst/>
              </a:prstGeom>
            </p:spPr>
            <p:txBody>
              <a:bodyPr wrap="none">
                <a:spAutoFit/>
              </a:bodyPr>
              <a:lstStyle/>
              <a:p>
                <a:r>
                  <a:rPr lang="en-US" dirty="0"/>
                  <a:t>Digital Compliance</a:t>
                </a:r>
              </a:p>
            </p:txBody>
          </p:sp>
        </p:grpSp>
        <p:grpSp>
          <p:nvGrpSpPr>
            <p:cNvPr id="20" name="Group 19">
              <a:extLst>
                <a:ext uri="{FF2B5EF4-FFF2-40B4-BE49-F238E27FC236}">
                  <a16:creationId xmlns:a16="http://schemas.microsoft.com/office/drawing/2014/main" id="{5CE17FD3-371D-4675-BCE2-819C6BF56EDD}"/>
                </a:ext>
              </a:extLst>
            </p:cNvPr>
            <p:cNvGrpSpPr/>
            <p:nvPr/>
          </p:nvGrpSpPr>
          <p:grpSpPr>
            <a:xfrm>
              <a:off x="924961" y="4173052"/>
              <a:ext cx="5132679" cy="1223106"/>
              <a:chOff x="924961" y="4697677"/>
              <a:chExt cx="5132679" cy="1223106"/>
            </a:xfrm>
          </p:grpSpPr>
          <p:pic>
            <p:nvPicPr>
              <p:cNvPr id="21" name="Picture 20">
                <a:extLst>
                  <a:ext uri="{FF2B5EF4-FFF2-40B4-BE49-F238E27FC236}">
                    <a16:creationId xmlns:a16="http://schemas.microsoft.com/office/drawing/2014/main" id="{104942C9-AB13-4FA4-BFB0-22AD4ADC094A}"/>
                  </a:ext>
                </a:extLst>
              </p:cNvPr>
              <p:cNvPicPr>
                <a:picLocks noChangeAspect="1"/>
              </p:cNvPicPr>
              <p:nvPr/>
            </p:nvPicPr>
            <p:blipFill>
              <a:blip r:embed="rId5"/>
              <a:stretch>
                <a:fillRect/>
              </a:stretch>
            </p:blipFill>
            <p:spPr>
              <a:xfrm>
                <a:off x="924961" y="4697677"/>
                <a:ext cx="5132679" cy="1223106"/>
              </a:xfrm>
              <a:prstGeom prst="rect">
                <a:avLst/>
              </a:prstGeom>
            </p:spPr>
          </p:pic>
          <p:sp>
            <p:nvSpPr>
              <p:cNvPr id="22" name="Rectangle 21">
                <a:extLst>
                  <a:ext uri="{FF2B5EF4-FFF2-40B4-BE49-F238E27FC236}">
                    <a16:creationId xmlns:a16="http://schemas.microsoft.com/office/drawing/2014/main" id="{4A831EA0-957C-45B6-BE48-28F4EE97184C}"/>
                  </a:ext>
                </a:extLst>
              </p:cNvPr>
              <p:cNvSpPr/>
              <p:nvPr/>
            </p:nvSpPr>
            <p:spPr>
              <a:xfrm>
                <a:off x="1829574" y="4887196"/>
                <a:ext cx="2047997" cy="369332"/>
              </a:xfrm>
              <a:prstGeom prst="rect">
                <a:avLst/>
              </a:prstGeom>
            </p:spPr>
            <p:txBody>
              <a:bodyPr wrap="none">
                <a:spAutoFit/>
              </a:bodyPr>
              <a:lstStyle/>
              <a:p>
                <a:r>
                  <a:rPr lang="en-US"/>
                  <a:t>Business Continuity</a:t>
                </a:r>
              </a:p>
            </p:txBody>
          </p:sp>
        </p:grpSp>
        <p:grpSp>
          <p:nvGrpSpPr>
            <p:cNvPr id="23" name="Group 22">
              <a:extLst>
                <a:ext uri="{FF2B5EF4-FFF2-40B4-BE49-F238E27FC236}">
                  <a16:creationId xmlns:a16="http://schemas.microsoft.com/office/drawing/2014/main" id="{8E3BFED0-03CC-4425-89A3-B4D6928858CF}"/>
                </a:ext>
              </a:extLst>
            </p:cNvPr>
            <p:cNvGrpSpPr/>
            <p:nvPr/>
          </p:nvGrpSpPr>
          <p:grpSpPr>
            <a:xfrm>
              <a:off x="6145213" y="4182393"/>
              <a:ext cx="5346886" cy="1207596"/>
              <a:chOff x="6145213" y="4707018"/>
              <a:chExt cx="5346886" cy="1207596"/>
            </a:xfrm>
          </p:grpSpPr>
          <p:pic>
            <p:nvPicPr>
              <p:cNvPr id="24" name="Picture 23">
                <a:extLst>
                  <a:ext uri="{FF2B5EF4-FFF2-40B4-BE49-F238E27FC236}">
                    <a16:creationId xmlns:a16="http://schemas.microsoft.com/office/drawing/2014/main" id="{AE47F309-9C4B-415A-AD3C-EC3E4462155D}"/>
                  </a:ext>
                </a:extLst>
              </p:cNvPr>
              <p:cNvPicPr>
                <a:picLocks noChangeAspect="1"/>
              </p:cNvPicPr>
              <p:nvPr/>
            </p:nvPicPr>
            <p:blipFill>
              <a:blip r:embed="rId6"/>
              <a:stretch>
                <a:fillRect/>
              </a:stretch>
            </p:blipFill>
            <p:spPr>
              <a:xfrm>
                <a:off x="6145213" y="4707018"/>
                <a:ext cx="5346886" cy="1207596"/>
              </a:xfrm>
              <a:prstGeom prst="rect">
                <a:avLst/>
              </a:prstGeom>
            </p:spPr>
          </p:pic>
          <p:sp>
            <p:nvSpPr>
              <p:cNvPr id="25" name="Rectangle 24">
                <a:extLst>
                  <a:ext uri="{FF2B5EF4-FFF2-40B4-BE49-F238E27FC236}">
                    <a16:creationId xmlns:a16="http://schemas.microsoft.com/office/drawing/2014/main" id="{B4429405-6AC3-4C10-A39F-88568935107C}"/>
                  </a:ext>
                </a:extLst>
              </p:cNvPr>
              <p:cNvSpPr/>
              <p:nvPr/>
            </p:nvSpPr>
            <p:spPr>
              <a:xfrm>
                <a:off x="8113393" y="4887196"/>
                <a:ext cx="2241960" cy="369332"/>
              </a:xfrm>
              <a:prstGeom prst="rect">
                <a:avLst/>
              </a:prstGeom>
            </p:spPr>
            <p:txBody>
              <a:bodyPr wrap="none">
                <a:spAutoFit/>
              </a:bodyPr>
              <a:lstStyle/>
              <a:p>
                <a:pPr algn="r"/>
                <a:r>
                  <a:rPr lang="en-US" dirty="0"/>
                  <a:t>Storage Optimization</a:t>
                </a:r>
              </a:p>
            </p:txBody>
          </p:sp>
        </p:grpSp>
        <p:grpSp>
          <p:nvGrpSpPr>
            <p:cNvPr id="26" name="Group 25">
              <a:extLst>
                <a:ext uri="{FF2B5EF4-FFF2-40B4-BE49-F238E27FC236}">
                  <a16:creationId xmlns:a16="http://schemas.microsoft.com/office/drawing/2014/main" id="{E29FB45F-DD59-425F-84C8-74F78F926FA7}"/>
                </a:ext>
              </a:extLst>
            </p:cNvPr>
            <p:cNvGrpSpPr/>
            <p:nvPr/>
          </p:nvGrpSpPr>
          <p:grpSpPr>
            <a:xfrm>
              <a:off x="7338492" y="2478160"/>
              <a:ext cx="4420120" cy="1881833"/>
              <a:chOff x="7338492" y="3002785"/>
              <a:chExt cx="4420120" cy="1881833"/>
            </a:xfrm>
          </p:grpSpPr>
          <p:pic>
            <p:nvPicPr>
              <p:cNvPr id="27" name="Picture 26">
                <a:extLst>
                  <a:ext uri="{FF2B5EF4-FFF2-40B4-BE49-F238E27FC236}">
                    <a16:creationId xmlns:a16="http://schemas.microsoft.com/office/drawing/2014/main" id="{F88E67D7-8E43-4A97-A309-1903896FFFA0}"/>
                  </a:ext>
                </a:extLst>
              </p:cNvPr>
              <p:cNvPicPr>
                <a:picLocks noChangeAspect="1"/>
              </p:cNvPicPr>
              <p:nvPr/>
            </p:nvPicPr>
            <p:blipFill>
              <a:blip r:embed="rId7"/>
              <a:stretch>
                <a:fillRect/>
              </a:stretch>
            </p:blipFill>
            <p:spPr>
              <a:xfrm>
                <a:off x="7338492" y="3002785"/>
                <a:ext cx="4420120" cy="1881833"/>
              </a:xfrm>
              <a:prstGeom prst="rect">
                <a:avLst/>
              </a:prstGeom>
            </p:spPr>
          </p:pic>
          <p:sp>
            <p:nvSpPr>
              <p:cNvPr id="28" name="Rectangle 27">
                <a:extLst>
                  <a:ext uri="{FF2B5EF4-FFF2-40B4-BE49-F238E27FC236}">
                    <a16:creationId xmlns:a16="http://schemas.microsoft.com/office/drawing/2014/main" id="{D55F0CBE-CEA7-4456-86B9-E42A46E158E3}"/>
                  </a:ext>
                </a:extLst>
              </p:cNvPr>
              <p:cNvSpPr/>
              <p:nvPr/>
            </p:nvSpPr>
            <p:spPr>
              <a:xfrm>
                <a:off x="8979561" y="3606755"/>
                <a:ext cx="1683154" cy="369332"/>
              </a:xfrm>
              <a:prstGeom prst="rect">
                <a:avLst/>
              </a:prstGeom>
            </p:spPr>
            <p:txBody>
              <a:bodyPr wrap="none">
                <a:spAutoFit/>
              </a:bodyPr>
              <a:lstStyle/>
              <a:p>
                <a:pPr algn="r"/>
                <a:r>
                  <a:rPr lang="en-US" dirty="0"/>
                  <a:t>Data Portability</a:t>
                </a:r>
              </a:p>
            </p:txBody>
          </p:sp>
        </p:grpSp>
        <p:grpSp>
          <p:nvGrpSpPr>
            <p:cNvPr id="29" name="Group 28">
              <a:extLst>
                <a:ext uri="{FF2B5EF4-FFF2-40B4-BE49-F238E27FC236}">
                  <a16:creationId xmlns:a16="http://schemas.microsoft.com/office/drawing/2014/main" id="{1DB5D6FE-59AD-4266-AB66-E58CE6160F2D}"/>
                </a:ext>
              </a:extLst>
            </p:cNvPr>
            <p:cNvGrpSpPr/>
            <p:nvPr/>
          </p:nvGrpSpPr>
          <p:grpSpPr>
            <a:xfrm>
              <a:off x="6145213" y="1500308"/>
              <a:ext cx="5346886" cy="1175299"/>
              <a:chOff x="6145213" y="2024933"/>
              <a:chExt cx="5346886" cy="1175299"/>
            </a:xfrm>
          </p:grpSpPr>
          <p:pic>
            <p:nvPicPr>
              <p:cNvPr id="30" name="Picture 29">
                <a:extLst>
                  <a:ext uri="{FF2B5EF4-FFF2-40B4-BE49-F238E27FC236}">
                    <a16:creationId xmlns:a16="http://schemas.microsoft.com/office/drawing/2014/main" id="{3C40FAB0-ACAC-4610-BC5D-1E5FCD9BBB11}"/>
                  </a:ext>
                </a:extLst>
              </p:cNvPr>
              <p:cNvPicPr>
                <a:picLocks noChangeAspect="1"/>
              </p:cNvPicPr>
              <p:nvPr/>
            </p:nvPicPr>
            <p:blipFill>
              <a:blip r:embed="rId8"/>
              <a:stretch>
                <a:fillRect/>
              </a:stretch>
            </p:blipFill>
            <p:spPr>
              <a:xfrm>
                <a:off x="6145213" y="2024933"/>
                <a:ext cx="5346886" cy="1175299"/>
              </a:xfrm>
              <a:prstGeom prst="rect">
                <a:avLst/>
              </a:prstGeom>
            </p:spPr>
          </p:pic>
          <p:sp>
            <p:nvSpPr>
              <p:cNvPr id="31" name="Rectangle 30">
                <a:extLst>
                  <a:ext uri="{FF2B5EF4-FFF2-40B4-BE49-F238E27FC236}">
                    <a16:creationId xmlns:a16="http://schemas.microsoft.com/office/drawing/2014/main" id="{63DFA946-DD19-447B-A010-D20572435C9D}"/>
                  </a:ext>
                </a:extLst>
              </p:cNvPr>
              <p:cNvSpPr/>
              <p:nvPr/>
            </p:nvSpPr>
            <p:spPr>
              <a:xfrm>
                <a:off x="8430419" y="2288893"/>
                <a:ext cx="1701107" cy="369332"/>
              </a:xfrm>
              <a:prstGeom prst="rect">
                <a:avLst/>
              </a:prstGeom>
            </p:spPr>
            <p:txBody>
              <a:bodyPr wrap="none">
                <a:spAutoFit/>
              </a:bodyPr>
              <a:lstStyle/>
              <a:p>
                <a:pPr algn="r"/>
                <a:r>
                  <a:rPr lang="en-US" dirty="0"/>
                  <a:t>Data Protection</a:t>
                </a:r>
              </a:p>
            </p:txBody>
          </p:sp>
        </p:grpSp>
      </p:grpSp>
      <p:pic>
        <p:nvPicPr>
          <p:cNvPr id="3" name="Picture 2">
            <a:extLst>
              <a:ext uri="{FF2B5EF4-FFF2-40B4-BE49-F238E27FC236}">
                <a16:creationId xmlns:a16="http://schemas.microsoft.com/office/drawing/2014/main" id="{28DB5B95-BD9C-4D7A-BF2F-9A2F41D74D02}"/>
              </a:ext>
            </a:extLst>
          </p:cNvPr>
          <p:cNvPicPr>
            <a:picLocks noChangeAspect="1"/>
          </p:cNvPicPr>
          <p:nvPr/>
        </p:nvPicPr>
        <p:blipFill rotWithShape="1">
          <a:blip r:embed="rId9"/>
          <a:srcRect t="16665" b="6979"/>
          <a:stretch/>
        </p:blipFill>
        <p:spPr>
          <a:xfrm>
            <a:off x="2470098" y="1262339"/>
            <a:ext cx="7359573" cy="4333321"/>
          </a:xfrm>
          <a:prstGeom prst="rect">
            <a:avLst/>
          </a:prstGeom>
        </p:spPr>
      </p:pic>
      <p:sp>
        <p:nvSpPr>
          <p:cNvPr id="9" name="Title 1">
            <a:extLst>
              <a:ext uri="{FF2B5EF4-FFF2-40B4-BE49-F238E27FC236}">
                <a16:creationId xmlns:a16="http://schemas.microsoft.com/office/drawing/2014/main" id="{73BFC47B-5073-4DB3-A1B0-897B0A6CD1A8}"/>
              </a:ext>
            </a:extLst>
          </p:cNvPr>
          <p:cNvSpPr txBox="1">
            <a:spLocks/>
          </p:cNvSpPr>
          <p:nvPr/>
        </p:nvSpPr>
        <p:spPr>
          <a:xfrm>
            <a:off x="812588" y="286486"/>
            <a:ext cx="10969940" cy="550071"/>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latin typeface="Polaris Book" charset="0"/>
                <a:ea typeface="Polaris Book" charset="0"/>
                <a:cs typeface="Polaris Book" charset="0"/>
              </a:rPr>
              <a:t>360 Data Management as GDPR Solution</a:t>
            </a:r>
          </a:p>
        </p:txBody>
      </p:sp>
    </p:spTree>
    <p:extLst>
      <p:ext uri="{BB962C8B-B14F-4D97-AF65-F5344CB8AC3E}">
        <p14:creationId xmlns:p14="http://schemas.microsoft.com/office/powerpoint/2010/main" val="112375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18880" y="3048000"/>
            <a:ext cx="4875532" cy="651760"/>
          </a:xfrm>
        </p:spPr>
        <p:txBody>
          <a:bodyPr/>
          <a:lstStyle/>
          <a:p>
            <a:r>
              <a:rPr lang="en-US" dirty="0"/>
              <a:t>stefan.bogdanovic@veritas.com</a:t>
            </a:r>
          </a:p>
          <a:p>
            <a:endParaRPr lang="en-US" dirty="0"/>
          </a:p>
          <a:p>
            <a:endParaRPr lang="en-US" dirty="0"/>
          </a:p>
        </p:txBody>
      </p:sp>
    </p:spTree>
    <p:extLst>
      <p:ext uri="{BB962C8B-B14F-4D97-AF65-F5344CB8AC3E}">
        <p14:creationId xmlns:p14="http://schemas.microsoft.com/office/powerpoint/2010/main" val="12109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eritas_Light_16x9">
  <a:themeElements>
    <a:clrScheme name="Veritas">
      <a:dk1>
        <a:srgbClr val="414142"/>
      </a:dk1>
      <a:lt1>
        <a:sysClr val="window" lastClr="FFFFFF"/>
      </a:lt1>
      <a:dk2>
        <a:srgbClr val="000000"/>
      </a:dk2>
      <a:lt2>
        <a:srgbClr val="C9CFD4"/>
      </a:lt2>
      <a:accent1>
        <a:srgbClr val="B1181E"/>
      </a:accent1>
      <a:accent2>
        <a:srgbClr val="838B8F"/>
      </a:accent2>
      <a:accent3>
        <a:srgbClr val="3DA1B9"/>
      </a:accent3>
      <a:accent4>
        <a:srgbClr val="A3C9CD"/>
      </a:accent4>
      <a:accent5>
        <a:srgbClr val="F57D7D"/>
      </a:accent5>
      <a:accent6>
        <a:srgbClr val="C9CFD4"/>
      </a:accent6>
      <a:hlink>
        <a:srgbClr val="3DA1B9"/>
      </a:hlink>
      <a:folHlink>
        <a:srgbClr val="838B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dirty="0" err="1" smtClean="0">
            <a:solidFill>
              <a:srgbClr val="FFFFFF"/>
            </a:solidFill>
            <a:latin typeface="+mn-lt"/>
          </a:defRPr>
        </a:defPPr>
      </a:lstStyle>
    </a:spDef>
    <a:lnDef>
      <a:spPr bwMode="auto">
        <a:solidFill>
          <a:schemeClr val="accent1"/>
        </a:solidFill>
        <a:ln w="19050" cap="flat" cmpd="sng" algn="ctr">
          <a:solidFill>
            <a:schemeClr val="accent2"/>
          </a:solidFill>
          <a:prstDash val="solid"/>
          <a:miter lim="800000"/>
          <a:headEnd type="none" w="med" len="med"/>
          <a:tailEnd type="none" w="lg" len="lg"/>
        </a:ln>
        <a:effectLst/>
      </a:spPr>
      <a:bodyPr/>
      <a:lstStyle/>
    </a:lnDef>
    <a:txDef>
      <a:spPr bwMode="ltGray">
        <a:noFill/>
        <a:ln w="9525">
          <a:noFill/>
          <a:miter lim="800000"/>
          <a:headEnd/>
          <a:tailEnd/>
        </a:ln>
      </a:spPr>
      <a:bodyPr wrap="square" lIns="0" tIns="0" rIns="0" bIns="0" rtlCol="0" anchor="t" anchorCtr="0">
        <a:noAutofit/>
      </a:bodyPr>
      <a:lstStyle>
        <a:defPPr>
          <a:lnSpc>
            <a:spcPct val="90000"/>
          </a:lnSpc>
          <a:spcBef>
            <a:spcPts val="0"/>
          </a:spcBef>
          <a:defRPr/>
        </a:defPPr>
      </a:lstStyle>
    </a:txDef>
  </a:objectDefaults>
  <a:extraClrSchemeLst/>
  <a:custClrLst>
    <a:custClr name="173 | 195 | 43">
      <a:srgbClr val="ADC32B"/>
    </a:custClr>
    <a:custClr name="234 | 104 | 60">
      <a:srgbClr val="EA683C"/>
    </a:custClr>
    <a:custClr name="252 | 180 | 69">
      <a:srgbClr val="FCB445"/>
    </a:custClr>
    <a:custClr name="201 | 221 | 229">
      <a:srgbClr val="C9DDE5"/>
    </a:custClr>
  </a:custClrLst>
  <a:extLst>
    <a:ext uri="{05A4C25C-085E-4340-85A3-A5531E510DB2}">
      <thm15:themeFamily xmlns:thm15="http://schemas.microsoft.com/office/thememl/2012/main" name="Presentation6" id="{E70B5BF8-264B-734E-B203-0426CDE14AD4}" vid="{9B8EA0F4-9185-5C4B-AE1B-0C68ABE21EDB}"/>
    </a:ext>
  </a:extLst>
</a:theme>
</file>

<file path=ppt/theme/theme2.xml><?xml version="1.0" encoding="utf-8"?>
<a:theme xmlns:a="http://schemas.openxmlformats.org/drawingml/2006/main" name="Office Theme">
  <a:themeElements>
    <a:clrScheme name="Veritas">
      <a:dk1>
        <a:srgbClr val="414142"/>
      </a:dk1>
      <a:lt1>
        <a:sysClr val="window" lastClr="FFFFFF"/>
      </a:lt1>
      <a:dk2>
        <a:srgbClr val="000000"/>
      </a:dk2>
      <a:lt2>
        <a:srgbClr val="C9CFD4"/>
      </a:lt2>
      <a:accent1>
        <a:srgbClr val="B1181E"/>
      </a:accent1>
      <a:accent2>
        <a:srgbClr val="838B8F"/>
      </a:accent2>
      <a:accent3>
        <a:srgbClr val="3DA1B9"/>
      </a:accent3>
      <a:accent4>
        <a:srgbClr val="A3C9CD"/>
      </a:accent4>
      <a:accent5>
        <a:srgbClr val="F57D7D"/>
      </a:accent5>
      <a:accent6>
        <a:srgbClr val="C9CFD4"/>
      </a:accent6>
      <a:hlink>
        <a:srgbClr val="3DA1B9"/>
      </a:hlink>
      <a:folHlink>
        <a:srgbClr val="838B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dirty="0" err="1" smtClean="0">
            <a:solidFill>
              <a:srgbClr val="FFFFFF"/>
            </a:solidFill>
            <a:latin typeface="+mn-lt"/>
          </a:defRPr>
        </a:defPPr>
      </a:lstStyle>
    </a:spDef>
    <a:lnDef>
      <a:spPr bwMode="auto">
        <a:solidFill>
          <a:schemeClr val="accent1"/>
        </a:solidFill>
        <a:ln w="19050" cap="flat" cmpd="sng" algn="ctr">
          <a:solidFill>
            <a:schemeClr val="accent2"/>
          </a:solidFill>
          <a:prstDash val="solid"/>
          <a:miter lim="800000"/>
          <a:headEnd type="none" w="med" len="med"/>
          <a:tailEnd type="none" w="lg" len="lg"/>
        </a:ln>
        <a:effectLst/>
      </a:spPr>
      <a:bodyPr/>
      <a:lstStyle/>
    </a:lnDef>
    <a:txDef>
      <a:spPr bwMode="ltGray">
        <a:noFill/>
        <a:ln w="9525">
          <a:noFill/>
          <a:miter lim="800000"/>
          <a:headEnd/>
          <a:tailEnd/>
        </a:ln>
      </a:spPr>
      <a:bodyPr wrap="square" lIns="0" tIns="0" rIns="0" bIns="0" rtlCol="0" anchor="t" anchorCtr="0">
        <a:noAutofit/>
      </a:bodyPr>
      <a:lstStyle>
        <a:defPPr>
          <a:lnSpc>
            <a:spcPct val="90000"/>
          </a:lnSpc>
          <a:spcBef>
            <a:spcPts val="0"/>
          </a:spcBef>
          <a:defRPr/>
        </a:defPPr>
      </a:lstStyle>
    </a:txDef>
  </a:objectDefaults>
  <a:extraClrSchemeLst/>
  <a:custClrLst>
    <a:custClr name="173 | 195 | 43">
      <a:srgbClr val="ADC32B"/>
    </a:custClr>
    <a:custClr name="234 | 104 | 60">
      <a:srgbClr val="EA683C"/>
    </a:custClr>
    <a:custClr name="252 | 180 | 69">
      <a:srgbClr val="FCB445"/>
    </a:custClr>
    <a:custClr name="201 | 221 | 229">
      <a:srgbClr val="C9DDE5"/>
    </a:custClr>
  </a:custClrLst>
</a:theme>
</file>

<file path=ppt/theme/theme3.xml><?xml version="1.0" encoding="utf-8"?>
<a:theme xmlns:a="http://schemas.openxmlformats.org/drawingml/2006/main" name="Office Theme">
  <a:themeElements>
    <a:clrScheme name="Veritas">
      <a:dk1>
        <a:srgbClr val="414142"/>
      </a:dk1>
      <a:lt1>
        <a:sysClr val="window" lastClr="FFFFFF"/>
      </a:lt1>
      <a:dk2>
        <a:srgbClr val="000000"/>
      </a:dk2>
      <a:lt2>
        <a:srgbClr val="C9CFD4"/>
      </a:lt2>
      <a:accent1>
        <a:srgbClr val="B1181E"/>
      </a:accent1>
      <a:accent2>
        <a:srgbClr val="838B8F"/>
      </a:accent2>
      <a:accent3>
        <a:srgbClr val="3DA1B9"/>
      </a:accent3>
      <a:accent4>
        <a:srgbClr val="A3C9CD"/>
      </a:accent4>
      <a:accent5>
        <a:srgbClr val="F57D7D"/>
      </a:accent5>
      <a:accent6>
        <a:srgbClr val="C9CFD4"/>
      </a:accent6>
      <a:hlink>
        <a:srgbClr val="3DA1B9"/>
      </a:hlink>
      <a:folHlink>
        <a:srgbClr val="838B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miter lim="800000"/>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lnSpc>
            <a:spcPct val="90000"/>
          </a:lnSpc>
          <a:defRPr sz="1800" dirty="0" err="1" smtClean="0">
            <a:solidFill>
              <a:srgbClr val="FFFFFF"/>
            </a:solidFill>
            <a:latin typeface="+mn-lt"/>
          </a:defRPr>
        </a:defPPr>
      </a:lstStyle>
    </a:spDef>
    <a:lnDef>
      <a:spPr bwMode="auto">
        <a:solidFill>
          <a:schemeClr val="accent1"/>
        </a:solidFill>
        <a:ln w="19050" cap="flat" cmpd="sng" algn="ctr">
          <a:solidFill>
            <a:schemeClr val="accent2"/>
          </a:solidFill>
          <a:prstDash val="solid"/>
          <a:miter lim="800000"/>
          <a:headEnd type="none" w="med" len="med"/>
          <a:tailEnd type="none" w="lg" len="lg"/>
        </a:ln>
        <a:effectLst/>
      </a:spPr>
      <a:bodyPr/>
      <a:lstStyle/>
    </a:lnDef>
    <a:txDef>
      <a:spPr bwMode="ltGray">
        <a:noFill/>
        <a:ln w="9525">
          <a:noFill/>
          <a:miter lim="800000"/>
          <a:headEnd/>
          <a:tailEnd/>
        </a:ln>
      </a:spPr>
      <a:bodyPr wrap="square" lIns="0" tIns="0" rIns="0" bIns="0" rtlCol="0" anchor="t" anchorCtr="0">
        <a:noAutofit/>
      </a:bodyPr>
      <a:lstStyle>
        <a:defPPr>
          <a:lnSpc>
            <a:spcPct val="90000"/>
          </a:lnSpc>
          <a:spcBef>
            <a:spcPts val="0"/>
          </a:spcBef>
          <a:defRPr/>
        </a:defPPr>
      </a:lstStyle>
    </a:txDef>
  </a:objectDefaults>
  <a:extraClrSchemeLst/>
  <a:custClrLst>
    <a:custClr name="173 | 195 | 43">
      <a:srgbClr val="ADC32B"/>
    </a:custClr>
    <a:custClr name="234 | 104 | 60">
      <a:srgbClr val="EA683C"/>
    </a:custClr>
    <a:custClr name="252 | 180 | 69">
      <a:srgbClr val="FCB445"/>
    </a:custClr>
    <a:custClr name="201 | 221 | 229">
      <a:srgbClr val="C9DDE5"/>
    </a:custClr>
  </a:custClrLst>
</a:theme>
</file>

<file path=docProps/app.xml><?xml version="1.0" encoding="utf-8"?>
<Properties xmlns="http://schemas.openxmlformats.org/officeDocument/2006/extended-properties" xmlns:vt="http://schemas.openxmlformats.org/officeDocument/2006/docPropsVTypes">
  <Template>Veritas_Light_16x9.potx</Template>
  <TotalTime>8892</TotalTime>
  <Words>771</Words>
  <Application>Microsoft Office PowerPoint</Application>
  <PresentationFormat>Custom</PresentationFormat>
  <Paragraphs>155</Paragraphs>
  <Slides>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微軟正黑體</vt:lpstr>
      <vt:lpstr>ＭＳ Ｐゴシック</vt:lpstr>
      <vt:lpstr>Arial</vt:lpstr>
      <vt:lpstr>Arial Narrow</vt:lpstr>
      <vt:lpstr>Calibri</vt:lpstr>
      <vt:lpstr>Corbel</vt:lpstr>
      <vt:lpstr>Lato Regular</vt:lpstr>
      <vt:lpstr>Open Sans Light</vt:lpstr>
      <vt:lpstr>Polaris Book</vt:lpstr>
      <vt:lpstr>Veritas_Light_16x9</vt:lpstr>
      <vt:lpstr>PowerPoint Presentation</vt:lpstr>
      <vt:lpstr>Veritas is Leading Data Management Company</vt:lpstr>
      <vt:lpstr>PowerPoint Presentation</vt:lpstr>
      <vt:lpstr>PowerPoint Presentation</vt:lpstr>
      <vt:lpstr>Customer’s business challenged</vt:lpstr>
      <vt:lpstr>Veritas Approach - 360 Data Management</vt:lpstr>
      <vt:lpstr>PowerPoint Presentation</vt:lpstr>
      <vt:lpstr>PowerPoint Presentation</vt:lpstr>
    </vt:vector>
  </TitlesOfParts>
  <Manager/>
  <Company>Veritas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1st Meeting Deck</dc:title>
  <dc:subject>GDPR</dc:subject>
  <dc:creator>David Moseley</dc:creator>
  <cp:keywords/>
  <dc:description/>
  <cp:lastModifiedBy>Stefan Bogdanovic (CS)</cp:lastModifiedBy>
  <cp:revision>193</cp:revision>
  <cp:lastPrinted>2017-02-27T10:23:22Z</cp:lastPrinted>
  <dcterms:created xsi:type="dcterms:W3CDTF">2015-09-17T06:13:23Z</dcterms:created>
  <dcterms:modified xsi:type="dcterms:W3CDTF">2018-09-27T06:34:28Z</dcterms:modified>
  <cp:category/>
</cp:coreProperties>
</file>