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4" r:id="rId5"/>
  </p:sldMasterIdLst>
  <p:notesMasterIdLst>
    <p:notesMasterId r:id="rId24"/>
  </p:notesMasterIdLst>
  <p:handoutMasterIdLst>
    <p:handoutMasterId r:id="rId25"/>
  </p:handoutMasterIdLst>
  <p:sldIdLst>
    <p:sldId id="256" r:id="rId6"/>
    <p:sldId id="412" r:id="rId7"/>
    <p:sldId id="413" r:id="rId8"/>
    <p:sldId id="414" r:id="rId9"/>
    <p:sldId id="426" r:id="rId10"/>
    <p:sldId id="422" r:id="rId11"/>
    <p:sldId id="434" r:id="rId12"/>
    <p:sldId id="435" r:id="rId13"/>
    <p:sldId id="436" r:id="rId14"/>
    <p:sldId id="430" r:id="rId15"/>
    <p:sldId id="428" r:id="rId16"/>
    <p:sldId id="429" r:id="rId17"/>
    <p:sldId id="427" r:id="rId18"/>
    <p:sldId id="437" r:id="rId19"/>
    <p:sldId id="431" r:id="rId20"/>
    <p:sldId id="432" r:id="rId21"/>
    <p:sldId id="433"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AFF"/>
    <a:srgbClr val="ACC8FF"/>
    <a:srgbClr val="00FFFC"/>
    <a:srgbClr val="FFFFFF"/>
    <a:srgbClr val="2F65FF"/>
    <a:srgbClr val="FD1BD2"/>
    <a:srgbClr val="0042FF"/>
    <a:srgbClr val="0427A1"/>
    <a:srgbClr val="D5D5D5"/>
    <a:srgbClr val="414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9EA3B-3241-9E21-2899-1D90B5F3192F}" v="1" dt="2020-07-24T09:13:41.962"/>
    <p1510:client id="{BE49DB2F-46B2-0DE7-1302-C91C894C31D1}" v="3" dt="2020-07-28T08:36:17.229"/>
    <p1510:client id="{C5383291-C122-6EC2-3085-7E4940DC5DAB}" v="4" dt="2020-07-30T08:48:36.727"/>
    <p1510:client id="{E12AE7AE-1CC3-15C7-2F01-44ADAB24B7F9}" v="4" dt="2020-07-30T08:15:00.746"/>
    <p1510:client id="{EF72E330-65AA-6E34-345B-74465354230F}" v="11" dt="2020-07-28T13:07:43.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1" autoAdjust="0"/>
    <p:restoredTop sz="96395" autoAdjust="0"/>
  </p:normalViewPr>
  <p:slideViewPr>
    <p:cSldViewPr snapToGrid="0">
      <p:cViewPr varScale="1">
        <p:scale>
          <a:sx n="115" d="100"/>
          <a:sy n="115" d="100"/>
        </p:scale>
        <p:origin x="276" y="84"/>
      </p:cViewPr>
      <p:guideLst>
        <p:guide orient="horz" pos="2160"/>
        <p:guide pos="3840"/>
      </p:guideLst>
    </p:cSldViewPr>
  </p:slideViewPr>
  <p:notesTextViewPr>
    <p:cViewPr>
      <p:scale>
        <a:sx n="3" d="2"/>
        <a:sy n="3" d="2"/>
      </p:scale>
      <p:origin x="0" y="0"/>
    </p:cViewPr>
  </p:notesTextViewPr>
  <p:sorterViewPr>
    <p:cViewPr>
      <p:scale>
        <a:sx n="100" d="100"/>
        <a:sy n="100" d="100"/>
      </p:scale>
      <p:origin x="0" y="-12893"/>
    </p:cViewPr>
  </p:sorterViewPr>
  <p:notesViewPr>
    <p:cSldViewPr snapToGrid="0">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10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flip="none" rotWithShape="1">
                <a:gsLst>
                  <a:gs pos="27000">
                    <a:srgbClr val="0042FF"/>
                  </a:gs>
                  <a:gs pos="61000">
                    <a:srgbClr val="00FFFC"/>
                  </a:gs>
                </a:gsLst>
                <a:lin ang="9600000" scaled="0"/>
                <a:tileRect/>
              </a:gradFill>
              <a:ln w="19050">
                <a:noFill/>
              </a:ln>
              <a:effectLst/>
            </c:spPr>
            <c:extLst>
              <c:ext xmlns:c16="http://schemas.microsoft.com/office/drawing/2014/chart" uri="{C3380CC4-5D6E-409C-BE32-E72D297353CC}">
                <c16:uniqueId val="{00000001-6629-44CD-BDC6-BE408BD97B87}"/>
              </c:ext>
            </c:extLst>
          </c:dPt>
          <c:dPt>
            <c:idx val="1"/>
            <c:bubble3D val="0"/>
            <c:spPr>
              <a:solidFill>
                <a:srgbClr val="414E7E">
                  <a:alpha val="40000"/>
                </a:srgbClr>
              </a:solidFill>
              <a:ln w="19050">
                <a:noFill/>
              </a:ln>
              <a:effectLst/>
            </c:spPr>
            <c:extLst>
              <c:ext xmlns:c16="http://schemas.microsoft.com/office/drawing/2014/chart" uri="{C3380CC4-5D6E-409C-BE32-E72D297353CC}">
                <c16:uniqueId val="{00000003-6629-44CD-BDC6-BE408BD97B87}"/>
              </c:ext>
            </c:extLst>
          </c:dPt>
          <c:cat>
            <c:strRef>
              <c:f>Sheet1!$A$2:$A$3</c:f>
              <c:strCache>
                <c:ptCount val="2"/>
                <c:pt idx="0">
                  <c:v>1st Qtr</c:v>
                </c:pt>
                <c:pt idx="1">
                  <c:v>2nd Qtr</c:v>
                </c:pt>
              </c:strCache>
            </c:strRef>
          </c:cat>
          <c:val>
            <c:numRef>
              <c:f>Sheet1!$B$2:$B$3</c:f>
              <c:numCache>
                <c:formatCode>General</c:formatCode>
                <c:ptCount val="2"/>
                <c:pt idx="0">
                  <c:v>6.3</c:v>
                </c:pt>
                <c:pt idx="1">
                  <c:v>3.7</c:v>
                </c:pt>
              </c:numCache>
            </c:numRef>
          </c:val>
          <c:extLst>
            <c:ext xmlns:c16="http://schemas.microsoft.com/office/drawing/2014/chart" uri="{C3380CC4-5D6E-409C-BE32-E72D297353CC}">
              <c16:uniqueId val="{00000004-6629-44CD-BDC6-BE408BD97B8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flip="none" rotWithShape="1">
                <a:gsLst>
                  <a:gs pos="28000">
                    <a:srgbClr val="0042FF"/>
                  </a:gs>
                  <a:gs pos="100000">
                    <a:srgbClr val="00FFFC"/>
                  </a:gs>
                </a:gsLst>
                <a:lin ang="2400000" scaled="0"/>
                <a:tileRect/>
              </a:gradFill>
              <a:ln w="19050">
                <a:noFill/>
              </a:ln>
              <a:effectLst/>
            </c:spPr>
            <c:extLst>
              <c:ext xmlns:c16="http://schemas.microsoft.com/office/drawing/2014/chart" uri="{C3380CC4-5D6E-409C-BE32-E72D297353CC}">
                <c16:uniqueId val="{00000001-6778-42C6-984A-05CC01C483C2}"/>
              </c:ext>
            </c:extLst>
          </c:dPt>
          <c:dPt>
            <c:idx val="1"/>
            <c:bubble3D val="0"/>
            <c:spPr>
              <a:solidFill>
                <a:srgbClr val="414E7E">
                  <a:alpha val="40000"/>
                </a:srgbClr>
              </a:solidFill>
              <a:ln w="19050">
                <a:noFill/>
              </a:ln>
              <a:effectLst/>
            </c:spPr>
            <c:extLst>
              <c:ext xmlns:c16="http://schemas.microsoft.com/office/drawing/2014/chart" uri="{C3380CC4-5D6E-409C-BE32-E72D297353CC}">
                <c16:uniqueId val="{00000003-6778-42C6-984A-05CC01C483C2}"/>
              </c:ext>
            </c:extLst>
          </c:dPt>
          <c:cat>
            <c:strRef>
              <c:f>Sheet1!$A$2:$A$3</c:f>
              <c:strCache>
                <c:ptCount val="2"/>
                <c:pt idx="0">
                  <c:v>1st Qtr</c:v>
                </c:pt>
                <c:pt idx="1">
                  <c:v>2nd Qtr</c:v>
                </c:pt>
              </c:strCache>
            </c:strRef>
          </c:cat>
          <c:val>
            <c:numRef>
              <c:f>Sheet1!$B$2:$B$3</c:f>
              <c:numCache>
                <c:formatCode>General</c:formatCode>
                <c:ptCount val="2"/>
                <c:pt idx="0">
                  <c:v>1.9</c:v>
                </c:pt>
                <c:pt idx="1">
                  <c:v>8.1</c:v>
                </c:pt>
              </c:numCache>
            </c:numRef>
          </c:val>
          <c:extLst>
            <c:ext xmlns:c16="http://schemas.microsoft.com/office/drawing/2014/chart" uri="{C3380CC4-5D6E-409C-BE32-E72D297353CC}">
              <c16:uniqueId val="{00000004-6778-42C6-984A-05CC01C483C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flip="none" rotWithShape="1">
                <a:gsLst>
                  <a:gs pos="28000">
                    <a:srgbClr val="0042FF"/>
                  </a:gs>
                  <a:gs pos="100000">
                    <a:srgbClr val="00FFFC"/>
                  </a:gs>
                </a:gsLst>
                <a:lin ang="2400000" scaled="0"/>
                <a:tileRect/>
              </a:gradFill>
              <a:ln w="19050">
                <a:noFill/>
              </a:ln>
              <a:effectLst/>
            </c:spPr>
            <c:extLst>
              <c:ext xmlns:c16="http://schemas.microsoft.com/office/drawing/2014/chart" uri="{C3380CC4-5D6E-409C-BE32-E72D297353CC}">
                <c16:uniqueId val="{00000001-BED2-407C-AAE3-E9C3B4E57400}"/>
              </c:ext>
            </c:extLst>
          </c:dPt>
          <c:dPt>
            <c:idx val="1"/>
            <c:bubble3D val="0"/>
            <c:spPr>
              <a:solidFill>
                <a:srgbClr val="414E7E">
                  <a:alpha val="40000"/>
                </a:srgbClr>
              </a:solidFill>
              <a:ln w="19050">
                <a:noFill/>
              </a:ln>
              <a:effectLst/>
            </c:spPr>
            <c:extLst>
              <c:ext xmlns:c16="http://schemas.microsoft.com/office/drawing/2014/chart" uri="{C3380CC4-5D6E-409C-BE32-E72D297353CC}">
                <c16:uniqueId val="{00000003-BED2-407C-AAE3-E9C3B4E57400}"/>
              </c:ext>
            </c:extLst>
          </c:dPt>
          <c:cat>
            <c:strRef>
              <c:f>Sheet1!$A$2:$A$3</c:f>
              <c:strCache>
                <c:ptCount val="2"/>
                <c:pt idx="0">
                  <c:v>1st Qtr</c:v>
                </c:pt>
                <c:pt idx="1">
                  <c:v>2nd Qtr</c:v>
                </c:pt>
              </c:strCache>
            </c:strRef>
          </c:cat>
          <c:val>
            <c:numRef>
              <c:f>Sheet1!$B$2:$B$3</c:f>
              <c:numCache>
                <c:formatCode>General</c:formatCode>
                <c:ptCount val="2"/>
                <c:pt idx="0">
                  <c:v>1.3</c:v>
                </c:pt>
                <c:pt idx="1">
                  <c:v>8.6999999999999993</c:v>
                </c:pt>
              </c:numCache>
            </c:numRef>
          </c:val>
          <c:extLst>
            <c:ext xmlns:c16="http://schemas.microsoft.com/office/drawing/2014/chart" uri="{C3380CC4-5D6E-409C-BE32-E72D297353CC}">
              <c16:uniqueId val="{00000004-BED2-407C-AAE3-E9C3B4E5740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flip="none" rotWithShape="1">
                <a:gsLst>
                  <a:gs pos="28000">
                    <a:srgbClr val="0042FF"/>
                  </a:gs>
                  <a:gs pos="100000">
                    <a:srgbClr val="00FFFC"/>
                  </a:gs>
                </a:gsLst>
                <a:lin ang="2400000" scaled="0"/>
                <a:tileRect/>
              </a:gradFill>
              <a:ln w="19050">
                <a:noFill/>
              </a:ln>
              <a:effectLst/>
            </c:spPr>
            <c:extLst>
              <c:ext xmlns:c16="http://schemas.microsoft.com/office/drawing/2014/chart" uri="{C3380CC4-5D6E-409C-BE32-E72D297353CC}">
                <c16:uniqueId val="{00000001-A495-43D4-830B-8A26AA80E13C}"/>
              </c:ext>
            </c:extLst>
          </c:dPt>
          <c:dPt>
            <c:idx val="1"/>
            <c:bubble3D val="0"/>
            <c:spPr>
              <a:solidFill>
                <a:srgbClr val="414E7E">
                  <a:alpha val="40000"/>
                </a:srgbClr>
              </a:solidFill>
              <a:ln w="19050">
                <a:noFill/>
              </a:ln>
              <a:effectLst/>
            </c:spPr>
            <c:extLst>
              <c:ext xmlns:c16="http://schemas.microsoft.com/office/drawing/2014/chart" uri="{C3380CC4-5D6E-409C-BE32-E72D297353CC}">
                <c16:uniqueId val="{00000003-A495-43D4-830B-8A26AA80E13C}"/>
              </c:ext>
            </c:extLst>
          </c:dPt>
          <c:cat>
            <c:strRef>
              <c:f>Sheet1!$A$2:$A$3</c:f>
              <c:strCache>
                <c:ptCount val="2"/>
                <c:pt idx="0">
                  <c:v>1st Qtr</c:v>
                </c:pt>
                <c:pt idx="1">
                  <c:v>2nd Qtr</c:v>
                </c:pt>
              </c:strCache>
            </c:strRef>
          </c:cat>
          <c:val>
            <c:numRef>
              <c:f>Sheet1!$B$2:$B$3</c:f>
              <c:numCache>
                <c:formatCode>General</c:formatCode>
                <c:ptCount val="2"/>
                <c:pt idx="0">
                  <c:v>1.3</c:v>
                </c:pt>
                <c:pt idx="1">
                  <c:v>8.6999999999999993</c:v>
                </c:pt>
              </c:numCache>
            </c:numRef>
          </c:val>
          <c:extLst>
            <c:ext xmlns:c16="http://schemas.microsoft.com/office/drawing/2014/chart" uri="{C3380CC4-5D6E-409C-BE32-E72D297353CC}">
              <c16:uniqueId val="{00000004-A495-43D4-830B-8A26AA80E13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27000">
                    <a:srgbClr val="0042FF"/>
                  </a:gs>
                  <a:gs pos="61000">
                    <a:srgbClr val="00FFFC"/>
                  </a:gs>
                </a:gsLst>
                <a:lin ang="7200000" scaled="0"/>
              </a:gradFill>
              <a:ln w="19050">
                <a:noFill/>
              </a:ln>
              <a:effectLst/>
            </c:spPr>
            <c:extLst>
              <c:ext xmlns:c16="http://schemas.microsoft.com/office/drawing/2014/chart" uri="{C3380CC4-5D6E-409C-BE32-E72D297353CC}">
                <c16:uniqueId val="{00000001-0459-4084-AA64-2FFBF89DE9F7}"/>
              </c:ext>
            </c:extLst>
          </c:dPt>
          <c:dPt>
            <c:idx val="1"/>
            <c:bubble3D val="0"/>
            <c:spPr>
              <a:solidFill>
                <a:srgbClr val="414E7E">
                  <a:alpha val="40000"/>
                </a:srgbClr>
              </a:solidFill>
              <a:ln w="19050">
                <a:noFill/>
              </a:ln>
              <a:effectLst/>
            </c:spPr>
            <c:extLst>
              <c:ext xmlns:c16="http://schemas.microsoft.com/office/drawing/2014/chart" uri="{C3380CC4-5D6E-409C-BE32-E72D297353CC}">
                <c16:uniqueId val="{00000003-0459-4084-AA64-2FFBF89DE9F7}"/>
              </c:ext>
            </c:extLst>
          </c:dPt>
          <c:cat>
            <c:strRef>
              <c:f>Sheet1!$A$2:$A$3</c:f>
              <c:strCache>
                <c:ptCount val="2"/>
                <c:pt idx="0">
                  <c:v>1st Qtr</c:v>
                </c:pt>
                <c:pt idx="1">
                  <c:v>2nd Qtr</c:v>
                </c:pt>
              </c:strCache>
            </c:strRef>
          </c:cat>
          <c:val>
            <c:numRef>
              <c:f>Sheet1!$B$2:$B$3</c:f>
              <c:numCache>
                <c:formatCode>General</c:formatCode>
                <c:ptCount val="2"/>
                <c:pt idx="0">
                  <c:v>0.6</c:v>
                </c:pt>
                <c:pt idx="1">
                  <c:v>9.4</c:v>
                </c:pt>
              </c:numCache>
            </c:numRef>
          </c:val>
          <c:extLst>
            <c:ext xmlns:c16="http://schemas.microsoft.com/office/drawing/2014/chart" uri="{C3380CC4-5D6E-409C-BE32-E72D297353CC}">
              <c16:uniqueId val="{00000004-0459-4084-AA64-2FFBF89DE9F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flip="none" rotWithShape="1">
                <a:gsLst>
                  <a:gs pos="21000">
                    <a:srgbClr val="0042FF"/>
                  </a:gs>
                  <a:gs pos="100000">
                    <a:srgbClr val="00FFFC"/>
                  </a:gs>
                </a:gsLst>
                <a:lin ang="2400000" scaled="0"/>
                <a:tileRect/>
              </a:gradFill>
              <a:ln w="19050">
                <a:noFill/>
              </a:ln>
              <a:effectLst/>
            </c:spPr>
            <c:extLst>
              <c:ext xmlns:c16="http://schemas.microsoft.com/office/drawing/2014/chart" uri="{C3380CC4-5D6E-409C-BE32-E72D297353CC}">
                <c16:uniqueId val="{00000001-3EF8-45CD-9646-E0BDA7B4D999}"/>
              </c:ext>
            </c:extLst>
          </c:dPt>
          <c:dPt>
            <c:idx val="1"/>
            <c:bubble3D val="0"/>
            <c:spPr>
              <a:solidFill>
                <a:srgbClr val="414E7E">
                  <a:alpha val="40000"/>
                </a:srgbClr>
              </a:solidFill>
              <a:ln w="19050">
                <a:noFill/>
              </a:ln>
              <a:effectLst/>
            </c:spPr>
            <c:extLst>
              <c:ext xmlns:c16="http://schemas.microsoft.com/office/drawing/2014/chart" uri="{C3380CC4-5D6E-409C-BE32-E72D297353CC}">
                <c16:uniqueId val="{00000003-3EF8-45CD-9646-E0BDA7B4D999}"/>
              </c:ext>
            </c:extLst>
          </c:dPt>
          <c:cat>
            <c:strRef>
              <c:f>Sheet1!$A$2:$A$3</c:f>
              <c:strCache>
                <c:ptCount val="2"/>
                <c:pt idx="0">
                  <c:v>1st Qtr</c:v>
                </c:pt>
                <c:pt idx="1">
                  <c:v>2nd Qtr</c:v>
                </c:pt>
              </c:strCache>
            </c:strRef>
          </c:cat>
          <c:val>
            <c:numRef>
              <c:f>Sheet1!$B$2:$B$3</c:f>
              <c:numCache>
                <c:formatCode>General</c:formatCode>
                <c:ptCount val="2"/>
                <c:pt idx="0">
                  <c:v>0.6</c:v>
                </c:pt>
                <c:pt idx="1">
                  <c:v>9.4</c:v>
                </c:pt>
              </c:numCache>
            </c:numRef>
          </c:val>
          <c:extLst>
            <c:ext xmlns:c16="http://schemas.microsoft.com/office/drawing/2014/chart" uri="{C3380CC4-5D6E-409C-BE32-E72D297353CC}">
              <c16:uniqueId val="{00000004-3EF8-45CD-9646-E0BDA7B4D99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flip="none" rotWithShape="1">
                <a:gsLst>
                  <a:gs pos="39000">
                    <a:srgbClr val="0042FF"/>
                  </a:gs>
                  <a:gs pos="100000">
                    <a:srgbClr val="00FFFC"/>
                  </a:gs>
                </a:gsLst>
                <a:lin ang="2700000" scaled="1"/>
                <a:tileRect/>
              </a:gradFill>
              <a:ln w="19050">
                <a:noFill/>
              </a:ln>
              <a:effectLst/>
            </c:spPr>
            <c:extLst>
              <c:ext xmlns:c16="http://schemas.microsoft.com/office/drawing/2014/chart" uri="{C3380CC4-5D6E-409C-BE32-E72D297353CC}">
                <c16:uniqueId val="{00000001-3A88-4505-950B-4D3C83DF0930}"/>
              </c:ext>
            </c:extLst>
          </c:dPt>
          <c:dPt>
            <c:idx val="1"/>
            <c:bubble3D val="0"/>
            <c:spPr>
              <a:solidFill>
                <a:srgbClr val="414E7E">
                  <a:alpha val="40000"/>
                </a:srgbClr>
              </a:solidFill>
              <a:ln w="19050">
                <a:noFill/>
              </a:ln>
              <a:effectLst/>
            </c:spPr>
            <c:extLst>
              <c:ext xmlns:c16="http://schemas.microsoft.com/office/drawing/2014/chart" uri="{C3380CC4-5D6E-409C-BE32-E72D297353CC}">
                <c16:uniqueId val="{00000003-3A88-4505-950B-4D3C83DF0930}"/>
              </c:ext>
            </c:extLst>
          </c:dPt>
          <c:cat>
            <c:strRef>
              <c:f>Sheet1!$A$2:$A$3</c:f>
              <c:strCache>
                <c:ptCount val="2"/>
                <c:pt idx="0">
                  <c:v>1st Qtr</c:v>
                </c:pt>
                <c:pt idx="1">
                  <c:v>2nd Qtr</c:v>
                </c:pt>
              </c:strCache>
            </c:strRef>
          </c:cat>
          <c:val>
            <c:numRef>
              <c:f>Sheet1!$B$2:$B$3</c:f>
              <c:numCache>
                <c:formatCode>General</c:formatCode>
                <c:ptCount val="2"/>
                <c:pt idx="0">
                  <c:v>0</c:v>
                </c:pt>
                <c:pt idx="1">
                  <c:v>10</c:v>
                </c:pt>
              </c:numCache>
            </c:numRef>
          </c:val>
          <c:extLst>
            <c:ext xmlns:c16="http://schemas.microsoft.com/office/drawing/2014/chart" uri="{C3380CC4-5D6E-409C-BE32-E72D297353CC}">
              <c16:uniqueId val="{00000004-3A88-4505-950B-4D3C83DF093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flip="none" rotWithShape="1">
                <a:gsLst>
                  <a:gs pos="28000">
                    <a:srgbClr val="0042FF"/>
                  </a:gs>
                  <a:gs pos="100000">
                    <a:srgbClr val="00FFFC"/>
                  </a:gs>
                </a:gsLst>
                <a:lin ang="2400000" scaled="0"/>
                <a:tileRect/>
              </a:gradFill>
              <a:ln w="19050">
                <a:noFill/>
              </a:ln>
              <a:effectLst/>
            </c:spPr>
            <c:extLst>
              <c:ext xmlns:c16="http://schemas.microsoft.com/office/drawing/2014/chart" uri="{C3380CC4-5D6E-409C-BE32-E72D297353CC}">
                <c16:uniqueId val="{00000001-0615-4536-AB8B-B6C5F190DE10}"/>
              </c:ext>
            </c:extLst>
          </c:dPt>
          <c:dPt>
            <c:idx val="1"/>
            <c:bubble3D val="0"/>
            <c:spPr>
              <a:solidFill>
                <a:srgbClr val="414E7E">
                  <a:alpha val="40000"/>
                </a:srgbClr>
              </a:solidFill>
              <a:ln w="19050">
                <a:noFill/>
              </a:ln>
              <a:effectLst/>
            </c:spPr>
            <c:extLst>
              <c:ext xmlns:c16="http://schemas.microsoft.com/office/drawing/2014/chart" uri="{C3380CC4-5D6E-409C-BE32-E72D297353CC}">
                <c16:uniqueId val="{00000003-0615-4536-AB8B-B6C5F190DE10}"/>
              </c:ext>
            </c:extLst>
          </c:dPt>
          <c:cat>
            <c:strRef>
              <c:f>Sheet1!$A$2:$A$3</c:f>
              <c:strCache>
                <c:ptCount val="2"/>
                <c:pt idx="0">
                  <c:v>1st Qtr</c:v>
                </c:pt>
                <c:pt idx="1">
                  <c:v>2nd Qtr</c:v>
                </c:pt>
              </c:strCache>
            </c:strRef>
          </c:cat>
          <c:val>
            <c:numRef>
              <c:f>Sheet1!$B$2:$B$3</c:f>
              <c:numCache>
                <c:formatCode>General</c:formatCode>
                <c:ptCount val="2"/>
                <c:pt idx="0">
                  <c:v>1.9</c:v>
                </c:pt>
                <c:pt idx="1">
                  <c:v>8.1</c:v>
                </c:pt>
              </c:numCache>
            </c:numRef>
          </c:val>
          <c:extLst>
            <c:ext xmlns:c16="http://schemas.microsoft.com/office/drawing/2014/chart" uri="{C3380CC4-5D6E-409C-BE32-E72D297353CC}">
              <c16:uniqueId val="{00000004-0615-4536-AB8B-B6C5F190DE1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A18DBB-EFDF-4F7B-BA73-378083AC5B5B}" type="datetimeFigureOut">
              <a:rPr lang="en-US" smtClean="0"/>
              <a:t>9/16/2021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84F50-9335-4195-B81F-C4BD0E5E0135}" type="slidenum">
              <a:rPr lang="en-US" smtClean="0"/>
              <a:t>‹#›</a:t>
            </a:fld>
            <a:endParaRPr lang="en-US"/>
          </a:p>
        </p:txBody>
      </p:sp>
    </p:spTree>
    <p:extLst>
      <p:ext uri="{BB962C8B-B14F-4D97-AF65-F5344CB8AC3E}">
        <p14:creationId xmlns:p14="http://schemas.microsoft.com/office/powerpoint/2010/main" val="3579773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F1DFB-1635-4D44-A00E-6699D144B5C8}" type="datetimeFigureOut">
              <a:rPr lang="en-US" smtClean="0"/>
              <a:t>9/16/2021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B3696-1087-4664-A555-47DD5B46EDBC}" type="slidenum">
              <a:rPr lang="en-US" smtClean="0"/>
              <a:t>‹#›</a:t>
            </a:fld>
            <a:endParaRPr lang="en-US"/>
          </a:p>
        </p:txBody>
      </p:sp>
    </p:spTree>
    <p:extLst>
      <p:ext uri="{BB962C8B-B14F-4D97-AF65-F5344CB8AC3E}">
        <p14:creationId xmlns:p14="http://schemas.microsoft.com/office/powerpoint/2010/main" val="2030474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Bitdefender invests in what matters to you. Our solutions are tailored to your needs and built to empower, not detract your performance. We have over 1600 ingenious minds committed to your growth and success, ensuring you can focus on your day-to-day business without worrying about security issues.</a:t>
            </a:r>
          </a:p>
          <a:p>
            <a:r>
              <a:rPr lang="en-US" sz="1200" b="0" i="0" u="none" strike="noStrike" kern="1200" baseline="0" dirty="0">
                <a:solidFill>
                  <a:schemeClr val="tx1"/>
                </a:solidFill>
                <a:latin typeface="+mn-lt"/>
                <a:ea typeface="+mn-ea"/>
                <a:cs typeface="+mn-cs"/>
              </a:rPr>
              <a:t>Bitdefender understands the complexities of business today, and knows what it takes to ensure world-class cybersecurity.</a:t>
            </a:r>
          </a:p>
          <a:p>
            <a:r>
              <a:rPr lang="en-US" sz="1200" b="1" i="0" kern="1200" dirty="0">
                <a:solidFill>
                  <a:schemeClr val="tx1"/>
                </a:solidFill>
                <a:effectLst/>
                <a:latin typeface="+mn-lt"/>
                <a:ea typeface="+mn-ea"/>
                <a:cs typeface="+mn-cs"/>
              </a:rPr>
              <a:t>OVER ONE THIRD OF ALL SECURITY MARKET USES BITDEFENDER TECHNOLOGIES</a:t>
            </a:r>
          </a:p>
          <a:p>
            <a:r>
              <a:rPr lang="en-US" sz="1200" b="0" i="0" kern="1200" dirty="0">
                <a:solidFill>
                  <a:schemeClr val="tx1"/>
                </a:solidFill>
                <a:effectLst/>
                <a:latin typeface="+mn-lt"/>
                <a:ea typeface="+mn-ea"/>
                <a:cs typeface="+mn-cs"/>
              </a:rPr>
              <a:t>Bitdefender is the provider of choice, used in over 38% of the world’s security solutions. </a:t>
            </a:r>
            <a:endParaRPr lang="en-US" dirty="0"/>
          </a:p>
        </p:txBody>
      </p:sp>
      <p:sp>
        <p:nvSpPr>
          <p:cNvPr id="4" name="Slide Number Placeholder 3"/>
          <p:cNvSpPr>
            <a:spLocks noGrp="1"/>
          </p:cNvSpPr>
          <p:nvPr>
            <p:ph type="sldNum" sz="quarter" idx="10"/>
          </p:nvPr>
        </p:nvSpPr>
        <p:spPr/>
        <p:txBody>
          <a:bodyPr/>
          <a:lstStyle/>
          <a:p>
            <a:fld id="{0A5B3696-1087-4664-A555-47DD5B46EDBC}" type="slidenum">
              <a:rPr lang="en-US" smtClean="0"/>
              <a:t>2</a:t>
            </a:fld>
            <a:endParaRPr lang="en-US"/>
          </a:p>
        </p:txBody>
      </p:sp>
    </p:spTree>
    <p:extLst>
      <p:ext uri="{BB962C8B-B14F-4D97-AF65-F5344CB8AC3E}">
        <p14:creationId xmlns:p14="http://schemas.microsoft.com/office/powerpoint/2010/main" val="3292994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Bitdefender GravityZone is a next-generation security platform that lets you protect [click] </a:t>
            </a:r>
            <a:r>
              <a:rPr lang="en-US" b="1"/>
              <a:t>all the endpoints in the enterprise</a:t>
            </a:r>
            <a:r>
              <a:rPr lang="en-US"/>
              <a:t>, including client devices and both virtual and physical datacenter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GravityZone is easy to deploy and integrate into your existing environment because it is </a:t>
            </a:r>
            <a:r>
              <a:rPr lang="en-US" b="1"/>
              <a:t>universally compatible </a:t>
            </a:r>
            <a:r>
              <a:rPr lang="en-US"/>
              <a:t>with [click] </a:t>
            </a:r>
            <a:r>
              <a:rPr lang="en-US" b="1"/>
              <a:t>key OS platforms</a:t>
            </a:r>
            <a:r>
              <a:rPr lang="en-US"/>
              <a:t>, [click] </a:t>
            </a:r>
            <a:r>
              <a:rPr lang="en-US" b="1"/>
              <a:t>all existing hypervisors </a:t>
            </a:r>
            <a:r>
              <a:rPr lang="en-US" b="0"/>
              <a:t>[click] and </a:t>
            </a:r>
            <a:r>
              <a:rPr lang="en-US" b="1"/>
              <a:t>multiple cloud environments.</a:t>
            </a:r>
          </a:p>
          <a:p>
            <a:r>
              <a:rPr lang="en-US"/>
              <a:t>It provides </a:t>
            </a:r>
            <a:r>
              <a:rPr lang="en-US" b="1"/>
              <a:t>single-pane-of-glass visibility, simplified and efficient manageability, </a:t>
            </a:r>
            <a:r>
              <a:rPr lang="en-US" b="0"/>
              <a:t>and </a:t>
            </a:r>
            <a:r>
              <a:rPr lang="en-US" b="1"/>
              <a:t>security automation </a:t>
            </a:r>
            <a:r>
              <a:rPr lang="en-US"/>
              <a:t>from a single central management console for maximum efficiency of security operations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54C93-9DD1-4C2B-BE9E-C8E1760855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818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Bitdefender invests in what matters to you. Our solutions are tailored to your needs and built to empower, not detract your performance. We have over 1600 ingenious minds committed to your growth and success, ensuring you can focus on your day-to-day business without worrying about security issues.</a:t>
            </a:r>
          </a:p>
          <a:p>
            <a:r>
              <a:rPr lang="en-US" sz="1200" b="0" i="0" u="none" strike="noStrike" kern="1200" baseline="0" dirty="0">
                <a:solidFill>
                  <a:schemeClr val="tx1"/>
                </a:solidFill>
                <a:latin typeface="+mn-lt"/>
                <a:ea typeface="+mn-ea"/>
                <a:cs typeface="+mn-cs"/>
              </a:rPr>
              <a:t>Bitdefender understands the complexities of business today, and knows what it takes to ensure world-class cybersecurity.</a:t>
            </a:r>
          </a:p>
          <a:p>
            <a:r>
              <a:rPr lang="en-US" sz="1200" b="1" i="0" kern="1200" dirty="0">
                <a:solidFill>
                  <a:schemeClr val="tx1"/>
                </a:solidFill>
                <a:effectLst/>
                <a:latin typeface="+mn-lt"/>
                <a:ea typeface="+mn-ea"/>
                <a:cs typeface="+mn-cs"/>
              </a:rPr>
              <a:t>OVER ONE THIRD OF ALL SECURITY MARKET USES BITDEFENDER TECHNOLOGIES</a:t>
            </a:r>
          </a:p>
          <a:p>
            <a:r>
              <a:rPr lang="en-US" sz="1200" b="0" i="0" kern="1200" dirty="0">
                <a:solidFill>
                  <a:schemeClr val="tx1"/>
                </a:solidFill>
                <a:effectLst/>
                <a:latin typeface="+mn-lt"/>
                <a:ea typeface="+mn-ea"/>
                <a:cs typeface="+mn-cs"/>
              </a:rPr>
              <a:t>Bitdefender is the provider of choice, used in over 38% of the world’s security solutions. </a:t>
            </a:r>
            <a:endParaRPr lang="en-US" dirty="0"/>
          </a:p>
        </p:txBody>
      </p:sp>
      <p:sp>
        <p:nvSpPr>
          <p:cNvPr id="4" name="Slide Number Placeholder 3"/>
          <p:cNvSpPr>
            <a:spLocks noGrp="1"/>
          </p:cNvSpPr>
          <p:nvPr>
            <p:ph type="sldNum" sz="quarter" idx="10"/>
          </p:nvPr>
        </p:nvSpPr>
        <p:spPr/>
        <p:txBody>
          <a:bodyPr/>
          <a:lstStyle/>
          <a:p>
            <a:fld id="{0A5B3696-1087-4664-A555-47DD5B46EDBC}" type="slidenum">
              <a:rPr lang="en-US" smtClean="0"/>
              <a:t>15</a:t>
            </a:fld>
            <a:endParaRPr lang="en-US"/>
          </a:p>
        </p:txBody>
      </p:sp>
    </p:spTree>
    <p:extLst>
      <p:ext uri="{BB962C8B-B14F-4D97-AF65-F5344CB8AC3E}">
        <p14:creationId xmlns:p14="http://schemas.microsoft.com/office/powerpoint/2010/main" val="1188940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Bitdefender invests in what matters to you. Our solutions are tailored to your needs and built to empower, not detract your performance. We have over 1600 ingenious minds committed to your growth and success, ensuring you can focus on your day-to-day business without worrying about security issues.</a:t>
            </a:r>
          </a:p>
          <a:p>
            <a:r>
              <a:rPr lang="en-US" sz="1200" b="0" i="0" u="none" strike="noStrike" kern="1200" baseline="0" dirty="0">
                <a:solidFill>
                  <a:schemeClr val="tx1"/>
                </a:solidFill>
                <a:latin typeface="+mn-lt"/>
                <a:ea typeface="+mn-ea"/>
                <a:cs typeface="+mn-cs"/>
              </a:rPr>
              <a:t>Bitdefender understands the complexities of business today, and knows what it takes to ensure world-class cybersecurity.</a:t>
            </a:r>
          </a:p>
          <a:p>
            <a:r>
              <a:rPr lang="en-US" sz="1200" b="1" i="0" kern="1200" dirty="0">
                <a:solidFill>
                  <a:schemeClr val="tx1"/>
                </a:solidFill>
                <a:effectLst/>
                <a:latin typeface="+mn-lt"/>
                <a:ea typeface="+mn-ea"/>
                <a:cs typeface="+mn-cs"/>
              </a:rPr>
              <a:t>OVER ONE THIRD OF ALL SECURITY MARKET USES BITDEFENDER TECHNOLOGIES</a:t>
            </a:r>
          </a:p>
          <a:p>
            <a:r>
              <a:rPr lang="en-US" sz="1200" b="0" i="0" kern="1200" dirty="0">
                <a:solidFill>
                  <a:schemeClr val="tx1"/>
                </a:solidFill>
                <a:effectLst/>
                <a:latin typeface="+mn-lt"/>
                <a:ea typeface="+mn-ea"/>
                <a:cs typeface="+mn-cs"/>
              </a:rPr>
              <a:t>Bitdefender is the provider of choice, used in over 38% of the world’s security solutions. </a:t>
            </a:r>
            <a:endParaRPr lang="en-US" dirty="0"/>
          </a:p>
        </p:txBody>
      </p:sp>
      <p:sp>
        <p:nvSpPr>
          <p:cNvPr id="4" name="Slide Number Placeholder 3"/>
          <p:cNvSpPr>
            <a:spLocks noGrp="1"/>
          </p:cNvSpPr>
          <p:nvPr>
            <p:ph type="sldNum" sz="quarter" idx="10"/>
          </p:nvPr>
        </p:nvSpPr>
        <p:spPr/>
        <p:txBody>
          <a:bodyPr/>
          <a:lstStyle/>
          <a:p>
            <a:fld id="{0A5B3696-1087-4664-A555-47DD5B46EDBC}" type="slidenum">
              <a:rPr lang="en-US" smtClean="0"/>
              <a:t>16</a:t>
            </a:fld>
            <a:endParaRPr lang="en-US"/>
          </a:p>
        </p:txBody>
      </p:sp>
    </p:spTree>
    <p:extLst>
      <p:ext uri="{BB962C8B-B14F-4D97-AF65-F5344CB8AC3E}">
        <p14:creationId xmlns:p14="http://schemas.microsoft.com/office/powerpoint/2010/main" val="3997095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Bitdefender invests in what matters to you. Our solutions are tailored to your needs and built to empower, not detract your performance. We have over 1600 ingenious minds committed to your growth and success, ensuring you can focus on your day-to-day business without worrying about security issues.</a:t>
            </a:r>
          </a:p>
          <a:p>
            <a:r>
              <a:rPr lang="en-US" sz="1200" b="0" i="0" u="none" strike="noStrike" kern="1200" baseline="0" dirty="0">
                <a:solidFill>
                  <a:schemeClr val="tx1"/>
                </a:solidFill>
                <a:latin typeface="+mn-lt"/>
                <a:ea typeface="+mn-ea"/>
                <a:cs typeface="+mn-cs"/>
              </a:rPr>
              <a:t>Bitdefender understands the complexities of business today, and knows what it takes to ensure world-class cybersecurity.</a:t>
            </a:r>
          </a:p>
          <a:p>
            <a:r>
              <a:rPr lang="en-US" sz="1200" b="1" i="0" kern="1200" dirty="0">
                <a:solidFill>
                  <a:schemeClr val="tx1"/>
                </a:solidFill>
                <a:effectLst/>
                <a:latin typeface="+mn-lt"/>
                <a:ea typeface="+mn-ea"/>
                <a:cs typeface="+mn-cs"/>
              </a:rPr>
              <a:t>OVER ONE THIRD OF ALL SECURITY MARKET USES BITDEFENDER TECHNOLOGIES</a:t>
            </a:r>
          </a:p>
          <a:p>
            <a:r>
              <a:rPr lang="en-US" sz="1200" b="0" i="0" kern="1200" dirty="0">
                <a:solidFill>
                  <a:schemeClr val="tx1"/>
                </a:solidFill>
                <a:effectLst/>
                <a:latin typeface="+mn-lt"/>
                <a:ea typeface="+mn-ea"/>
                <a:cs typeface="+mn-cs"/>
              </a:rPr>
              <a:t>Bitdefender is the provider of choice, used in over 38% of the world’s security solutions. </a:t>
            </a:r>
            <a:endParaRPr lang="en-US" dirty="0"/>
          </a:p>
        </p:txBody>
      </p:sp>
      <p:sp>
        <p:nvSpPr>
          <p:cNvPr id="4" name="Slide Number Placeholder 3"/>
          <p:cNvSpPr>
            <a:spLocks noGrp="1"/>
          </p:cNvSpPr>
          <p:nvPr>
            <p:ph type="sldNum" sz="quarter" idx="10"/>
          </p:nvPr>
        </p:nvSpPr>
        <p:spPr/>
        <p:txBody>
          <a:bodyPr/>
          <a:lstStyle/>
          <a:p>
            <a:fld id="{0A5B3696-1087-4664-A555-47DD5B46EDBC}" type="slidenum">
              <a:rPr lang="en-US" smtClean="0"/>
              <a:t>17</a:t>
            </a:fld>
            <a:endParaRPr lang="en-US"/>
          </a:p>
        </p:txBody>
      </p:sp>
    </p:spTree>
    <p:extLst>
      <p:ext uri="{BB962C8B-B14F-4D97-AF65-F5344CB8AC3E}">
        <p14:creationId xmlns:p14="http://schemas.microsoft.com/office/powerpoint/2010/main" val="942669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 culture of innovation and original thinking at Bitdefender has raised the bar for the entire security industry and made the company the clear leader in its field. ​  </a:t>
            </a:r>
          </a:p>
          <a:p>
            <a:pPr rtl="0" fontAlgn="base"/>
            <a:r>
              <a:rPr lang="en-US" sz="1200" b="0" i="0" kern="1200" dirty="0">
                <a:solidFill>
                  <a:schemeClr val="tx1"/>
                </a:solidFill>
                <a:effectLst/>
                <a:latin typeface="+mn-lt"/>
                <a:ea typeface="+mn-ea"/>
                <a:cs typeface="+mn-cs"/>
              </a:rPr>
              <a:t>Our technologies are developed in house, across our five think-tank innovation hubs. With more than 50% of workforce in research and development.</a:t>
            </a:r>
          </a:p>
          <a:p>
            <a:pPr rtl="0" fontAlgn="base"/>
            <a:r>
              <a:rPr lang="en-US" sz="1200" b="0" i="0" kern="1200" dirty="0">
                <a:solidFill>
                  <a:schemeClr val="tx1"/>
                </a:solidFill>
                <a:effectLst/>
                <a:latin typeface="+mn-lt"/>
                <a:ea typeface="+mn-ea"/>
                <a:cs typeface="+mn-cs"/>
              </a:rPr>
              <a:t>Top 3 points on the innovation timeline:</a:t>
            </a:r>
          </a:p>
          <a:p>
            <a:r>
              <a:rPr lang="en-US" sz="1200" b="0" i="0" kern="1200" dirty="0">
                <a:solidFill>
                  <a:schemeClr val="tx1"/>
                </a:solidFill>
                <a:effectLst/>
                <a:latin typeface="+mn-lt"/>
                <a:ea typeface="+mn-ea"/>
                <a:cs typeface="+mn-cs"/>
              </a:rPr>
              <a:t>2015</a:t>
            </a:r>
            <a:r>
              <a:rPr lang="en-US" sz="1200" b="0" i="0" kern="1200" baseline="0" dirty="0">
                <a:solidFill>
                  <a:schemeClr val="tx1"/>
                </a:solidFill>
                <a:effectLst/>
                <a:latin typeface="+mn-lt"/>
                <a:ea typeface="+mn-ea"/>
                <a:cs typeface="+mn-cs"/>
              </a:rPr>
              <a:t> - </a:t>
            </a:r>
            <a:r>
              <a:rPr lang="en-US" sz="1200" b="1" dirty="0">
                <a:solidFill>
                  <a:schemeClr val="bg1"/>
                </a:solidFill>
                <a:latin typeface="Roboto Medium" panose="02000000000000000000" pitchFamily="2" charset="0"/>
                <a:ea typeface="Roboto Medium" panose="02000000000000000000" pitchFamily="2" charset="0"/>
              </a:rPr>
              <a:t>First </a:t>
            </a:r>
            <a:r>
              <a:rPr lang="en-US" sz="1200" b="1" dirty="0" err="1">
                <a:solidFill>
                  <a:schemeClr val="bg1"/>
                </a:solidFill>
                <a:latin typeface="Roboto Medium" panose="02000000000000000000" pitchFamily="2" charset="0"/>
                <a:ea typeface="Roboto Medium" panose="02000000000000000000" pitchFamily="2" charset="0"/>
              </a:rPr>
              <a:t>IoT</a:t>
            </a:r>
            <a:r>
              <a:rPr lang="en-US" sz="1200" b="1" dirty="0">
                <a:solidFill>
                  <a:schemeClr val="bg1"/>
                </a:solidFill>
                <a:latin typeface="Roboto Medium" panose="02000000000000000000" pitchFamily="2" charset="0"/>
                <a:ea typeface="Roboto Medium" panose="02000000000000000000" pitchFamily="2" charset="0"/>
              </a:rPr>
              <a:t> security (Bitdefender Box)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Roboto Medium" panose="02000000000000000000" pitchFamily="2" charset="0"/>
                <a:ea typeface="Roboto Medium" panose="02000000000000000000" pitchFamily="2" charset="0"/>
              </a:rPr>
              <a:t>2016 - </a:t>
            </a:r>
            <a:r>
              <a:rPr lang="en-US" b="1" dirty="0"/>
              <a:t>Only Hypervisor-based memory introspection (HVI)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2019 - </a:t>
            </a:r>
            <a:r>
              <a:rPr lang="en-US" b="1" dirty="0"/>
              <a:t>First integrated security platform</a:t>
            </a:r>
            <a:r>
              <a:rPr lang="en-US" b="1" baseline="0" dirty="0"/>
              <a:t> for</a:t>
            </a:r>
            <a:r>
              <a:rPr lang="en-US" b="1" dirty="0"/>
              <a:t> Prevention, Detection, Response and Risk Analytics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sz="1200" b="0" dirty="0">
              <a:solidFill>
                <a:schemeClr val="bg1"/>
              </a:solidFill>
              <a:latin typeface="Roboto Medium" panose="02000000000000000000" pitchFamily="2" charset="0"/>
              <a:ea typeface="Roboto Medium" panose="02000000000000000000" pitchFamily="2" charset="0"/>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5B3696-1087-4664-A555-47DD5B46EDBC}" type="slidenum">
              <a:rPr lang="en-US" smtClean="0"/>
              <a:t>3</a:t>
            </a:fld>
            <a:endParaRPr lang="en-US"/>
          </a:p>
        </p:txBody>
      </p:sp>
    </p:spTree>
    <p:extLst>
      <p:ext uri="{BB962C8B-B14F-4D97-AF65-F5344CB8AC3E}">
        <p14:creationId xmlns:p14="http://schemas.microsoft.com/office/powerpoint/2010/main" val="8561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smtClean="0">
                <a:solidFill>
                  <a:schemeClr val="tx1"/>
                </a:solidFill>
                <a:effectLst/>
                <a:latin typeface="+mn-lt"/>
                <a:ea typeface="+mn-ea"/>
                <a:cs typeface="+mn-cs"/>
              </a:rPr>
              <a:t>The results are computed as how many time</a:t>
            </a:r>
            <a:r>
              <a:rPr lang="en-US" sz="1200" b="0" i="0" kern="1200" baseline="0" dirty="0" smtClean="0">
                <a:solidFill>
                  <a:schemeClr val="tx1"/>
                </a:solidFill>
                <a:effectLst/>
                <a:latin typeface="+mn-lt"/>
                <a:ea typeface="+mn-ea"/>
                <a:cs typeface="+mn-cs"/>
              </a:rPr>
              <a:t> each company ranked 1</a:t>
            </a:r>
            <a:r>
              <a:rPr lang="en-US" sz="1200" b="0" i="0" kern="1200" baseline="30000" dirty="0" smtClean="0">
                <a:solidFill>
                  <a:schemeClr val="tx1"/>
                </a:solidFill>
                <a:effectLst/>
                <a:latin typeface="+mn-lt"/>
                <a:ea typeface="+mn-ea"/>
                <a:cs typeface="+mn-cs"/>
              </a:rPr>
              <a:t>st</a:t>
            </a:r>
            <a:r>
              <a:rPr lang="en-US" sz="1200" b="0" i="0" kern="1200" baseline="0" dirty="0" smtClean="0">
                <a:solidFill>
                  <a:schemeClr val="tx1"/>
                </a:solidFill>
                <a:effectLst/>
                <a:latin typeface="+mn-lt"/>
                <a:ea typeface="+mn-ea"/>
                <a:cs typeface="+mn-cs"/>
              </a:rPr>
              <a:t> in the AV Comparatives tests in the period between Jan 2018 – Apr 2020. For example Bitdefender ranked 1</a:t>
            </a:r>
            <a:r>
              <a:rPr lang="en-US" sz="1200" b="0" i="0" kern="1200" baseline="30000" dirty="0" smtClean="0">
                <a:solidFill>
                  <a:schemeClr val="tx1"/>
                </a:solidFill>
                <a:effectLst/>
                <a:latin typeface="+mn-lt"/>
                <a:ea typeface="+mn-ea"/>
                <a:cs typeface="+mn-cs"/>
              </a:rPr>
              <a:t>st</a:t>
            </a:r>
            <a:r>
              <a:rPr lang="en-US" sz="1200" b="0" i="0" kern="1200" baseline="0" dirty="0" smtClean="0">
                <a:solidFill>
                  <a:schemeClr val="tx1"/>
                </a:solidFill>
                <a:effectLst/>
                <a:latin typeface="+mn-lt"/>
                <a:ea typeface="+mn-ea"/>
                <a:cs typeface="+mn-cs"/>
              </a:rPr>
              <a:t> in 10 tests out of the total 16 tests, Trend Micro ranked 1</a:t>
            </a:r>
            <a:r>
              <a:rPr lang="en-US" sz="1200" b="0" i="0" kern="1200" baseline="30000" dirty="0" smtClean="0">
                <a:solidFill>
                  <a:schemeClr val="tx1"/>
                </a:solidFill>
                <a:effectLst/>
                <a:latin typeface="+mn-lt"/>
                <a:ea typeface="+mn-ea"/>
                <a:cs typeface="+mn-cs"/>
              </a:rPr>
              <a:t>st</a:t>
            </a:r>
            <a:r>
              <a:rPr lang="en-US" sz="1200" b="0" i="0" kern="1200" baseline="0" dirty="0" smtClean="0">
                <a:solidFill>
                  <a:schemeClr val="tx1"/>
                </a:solidFill>
                <a:effectLst/>
                <a:latin typeface="+mn-lt"/>
                <a:ea typeface="+mn-ea"/>
                <a:cs typeface="+mn-cs"/>
              </a:rPr>
              <a:t> in 3 tests. </a:t>
            </a:r>
          </a:p>
          <a:p>
            <a:pPr rtl="0" fontAlgn="base"/>
            <a:r>
              <a:rPr lang="en-US" sz="1200" b="0" i="0" kern="1200" baseline="0" dirty="0" smtClean="0">
                <a:solidFill>
                  <a:schemeClr val="tx1"/>
                </a:solidFill>
                <a:effectLst/>
                <a:latin typeface="+mn-lt"/>
                <a:ea typeface="+mn-ea"/>
                <a:cs typeface="+mn-cs"/>
              </a:rPr>
              <a:t>The total number of tests in the selected period was 16, if one company didn't participated in a test, it was counted has lower than 1</a:t>
            </a:r>
            <a:r>
              <a:rPr lang="en-US" sz="1200" b="0" i="0" kern="1200" baseline="30000" dirty="0" smtClean="0">
                <a:solidFill>
                  <a:schemeClr val="tx1"/>
                </a:solidFill>
                <a:effectLst/>
                <a:latin typeface="+mn-lt"/>
                <a:ea typeface="+mn-ea"/>
                <a:cs typeface="+mn-cs"/>
              </a:rPr>
              <a:t>st</a:t>
            </a:r>
            <a:r>
              <a:rPr lang="en-US" sz="1200" b="0" i="0" kern="1200" baseline="0" dirty="0" smtClean="0">
                <a:solidFill>
                  <a:schemeClr val="tx1"/>
                </a:solidFill>
                <a:effectLst/>
                <a:latin typeface="+mn-lt"/>
                <a:ea typeface="+mn-ea"/>
                <a:cs typeface="+mn-cs"/>
              </a:rPr>
              <a:t> place, in order to keep the total tests at 16 for all companies.</a:t>
            </a:r>
            <a:endParaRPr lang="en-US" b="1" dirty="0" smtClean="0"/>
          </a:p>
          <a:p>
            <a:endParaRPr lang="en-US" sz="1200" b="0" dirty="0">
              <a:solidFill>
                <a:schemeClr val="bg1"/>
              </a:solidFill>
              <a:latin typeface="Roboto Medium" panose="02000000000000000000" pitchFamily="2" charset="0"/>
              <a:ea typeface="Roboto Medium" panose="02000000000000000000" pitchFamily="2" charset="0"/>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5B3696-1087-4664-A555-47DD5B46EDBC}" type="slidenum">
              <a:rPr lang="en-US" smtClean="0"/>
              <a:t>4</a:t>
            </a:fld>
            <a:endParaRPr lang="en-US"/>
          </a:p>
        </p:txBody>
      </p:sp>
    </p:spTree>
    <p:extLst>
      <p:ext uri="{BB962C8B-B14F-4D97-AF65-F5344CB8AC3E}">
        <p14:creationId xmlns:p14="http://schemas.microsoft.com/office/powerpoint/2010/main" val="2163377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GravityZone is a unified enterprise platform that integrates layered next-gen EPP with EDR. GravityZone provides attack surface reduction (via patch management, web-threat control, etc.), data protection (via full disk encryption), prevention, pre- and on-execution detection (via tunable machine learning, real-time process inspection and sandbox analysis), and post-execution detection, investigation and in-place remediation (via EDR).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The result: </a:t>
            </a:r>
            <a:r>
              <a:rPr lang="en-US" dirty="0">
                <a:effectLst/>
              </a:rPr>
              <a:t>best-in-class security efficacy and smart, effective incident response plus visualizations, reports and dashboard enabling single-pane-of-glass visibility.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B3696-1087-4664-A555-47DD5B46E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148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B3696-1087-4664-A555-47DD5B46E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505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5B3696-1087-4664-A555-47DD5B46EDBC}" type="slidenum">
              <a:rPr lang="en-US" smtClean="0"/>
              <a:t>8</a:t>
            </a:fld>
            <a:endParaRPr lang="en-US"/>
          </a:p>
        </p:txBody>
      </p:sp>
    </p:spTree>
    <p:extLst>
      <p:ext uri="{BB962C8B-B14F-4D97-AF65-F5344CB8AC3E}">
        <p14:creationId xmlns:p14="http://schemas.microsoft.com/office/powerpoint/2010/main" val="3439664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5B3696-1087-4664-A555-47DD5B46EDBC}" type="slidenum">
              <a:rPr lang="en-US" smtClean="0"/>
              <a:t>9</a:t>
            </a:fld>
            <a:endParaRPr lang="en-US"/>
          </a:p>
        </p:txBody>
      </p:sp>
    </p:spTree>
    <p:extLst>
      <p:ext uri="{BB962C8B-B14F-4D97-AF65-F5344CB8AC3E}">
        <p14:creationId xmlns:p14="http://schemas.microsoft.com/office/powerpoint/2010/main" val="2254369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Bitdefender GravityZone is a next-generation security platform that lets you protect [click] </a:t>
            </a:r>
            <a:r>
              <a:rPr lang="en-US" b="1"/>
              <a:t>all the endpoints in the enterprise</a:t>
            </a:r>
            <a:r>
              <a:rPr lang="en-US"/>
              <a:t>, including client devices and both virtual and physical datacenter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GravityZone is easy to deploy and integrate into your existing environment because it is </a:t>
            </a:r>
            <a:r>
              <a:rPr lang="en-US" b="1"/>
              <a:t>universally compatible </a:t>
            </a:r>
            <a:r>
              <a:rPr lang="en-US"/>
              <a:t>with [click] </a:t>
            </a:r>
            <a:r>
              <a:rPr lang="en-US" b="1"/>
              <a:t>key OS platforms</a:t>
            </a:r>
            <a:r>
              <a:rPr lang="en-US"/>
              <a:t>, [click] </a:t>
            </a:r>
            <a:r>
              <a:rPr lang="en-US" b="1"/>
              <a:t>all existing hypervisors </a:t>
            </a:r>
            <a:r>
              <a:rPr lang="en-US" b="0"/>
              <a:t>[click] and </a:t>
            </a:r>
            <a:r>
              <a:rPr lang="en-US" b="1"/>
              <a:t>multiple cloud environments.</a:t>
            </a:r>
          </a:p>
          <a:p>
            <a:r>
              <a:rPr lang="en-US"/>
              <a:t>It provides </a:t>
            </a:r>
            <a:r>
              <a:rPr lang="en-US" b="1"/>
              <a:t>single-pane-of-glass visibility, simplified and efficient manageability, </a:t>
            </a:r>
            <a:r>
              <a:rPr lang="en-US" b="0"/>
              <a:t>and </a:t>
            </a:r>
            <a:r>
              <a:rPr lang="en-US" b="1"/>
              <a:t>security automation </a:t>
            </a:r>
            <a:r>
              <a:rPr lang="en-US"/>
              <a:t>from a single central management console for maximum efficiency of security operations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54C93-9DD1-4C2B-BE9E-C8E1760855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581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Bitdefender GravityZone is a next-generation security platform that lets you protect [click] </a:t>
            </a:r>
            <a:r>
              <a:rPr lang="en-US" b="1"/>
              <a:t>all the endpoints in the enterprise</a:t>
            </a:r>
            <a:r>
              <a:rPr lang="en-US"/>
              <a:t>, including client devices and both virtual and physical datacenter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GravityZone is easy to deploy and integrate into your existing environment because it is </a:t>
            </a:r>
            <a:r>
              <a:rPr lang="en-US" b="1"/>
              <a:t>universally compatible </a:t>
            </a:r>
            <a:r>
              <a:rPr lang="en-US"/>
              <a:t>with [click] </a:t>
            </a:r>
            <a:r>
              <a:rPr lang="en-US" b="1"/>
              <a:t>key OS platforms</a:t>
            </a:r>
            <a:r>
              <a:rPr lang="en-US"/>
              <a:t>, [click] </a:t>
            </a:r>
            <a:r>
              <a:rPr lang="en-US" b="1"/>
              <a:t>all existing hypervisors </a:t>
            </a:r>
            <a:r>
              <a:rPr lang="en-US" b="0"/>
              <a:t>[click] and </a:t>
            </a:r>
            <a:r>
              <a:rPr lang="en-US" b="1"/>
              <a:t>multiple cloud environments.</a:t>
            </a:r>
          </a:p>
          <a:p>
            <a:r>
              <a:rPr lang="en-US"/>
              <a:t>It provides </a:t>
            </a:r>
            <a:r>
              <a:rPr lang="en-US" b="1"/>
              <a:t>single-pane-of-glass visibility, simplified and efficient manageability, </a:t>
            </a:r>
            <a:r>
              <a:rPr lang="en-US" b="0"/>
              <a:t>and </a:t>
            </a:r>
            <a:r>
              <a:rPr lang="en-US" b="1"/>
              <a:t>security automation </a:t>
            </a:r>
            <a:r>
              <a:rPr lang="en-US"/>
              <a:t>from a single central management console for maximum efficiency of security operations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54C93-9DD1-4C2B-BE9E-C8E1760855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943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58940"/>
            <a:ext cx="9144000" cy="1733959"/>
          </a:xfrm>
          <a:prstGeom prst="rect">
            <a:avLst/>
          </a:prstGeom>
        </p:spPr>
        <p:txBody>
          <a:bodyPr anchor="t">
            <a:normAutofit/>
          </a:bodyPr>
          <a:lstStyle>
            <a:lvl1pPr algn="ctr">
              <a:defRPr sz="5400">
                <a:solidFill>
                  <a:schemeClr val="bg1"/>
                </a:solidFill>
                <a:latin typeface="+mj-lt"/>
                <a:ea typeface="Roboto Black" panose="02000000000000000000" pitchFamily="2" charset="0"/>
              </a:defRPr>
            </a:lvl1pPr>
          </a:lstStyle>
          <a:p>
            <a:r>
              <a:rPr lang="en-US" dirty="0"/>
              <a:t>CLICK TO EDIT MASTER TITLE STYLE</a:t>
            </a:r>
          </a:p>
        </p:txBody>
      </p:sp>
      <p:sp>
        <p:nvSpPr>
          <p:cNvPr id="3" name="Subtitle 2"/>
          <p:cNvSpPr>
            <a:spLocks noGrp="1"/>
          </p:cNvSpPr>
          <p:nvPr>
            <p:ph type="subTitle" idx="1" hasCustomPrompt="1"/>
          </p:nvPr>
        </p:nvSpPr>
        <p:spPr>
          <a:xfrm>
            <a:off x="1524000" y="4808670"/>
            <a:ext cx="4490302" cy="442061"/>
          </a:xfrm>
          <a:prstGeom prst="rect">
            <a:avLst/>
          </a:prstGeom>
        </p:spPr>
        <p:txBody>
          <a:bodyPr anchor="ctr">
            <a:normAutofit/>
          </a:bodyPr>
          <a:lstStyle>
            <a:lvl1pPr marL="0" indent="0" algn="r">
              <a:buNone/>
              <a:defRPr sz="1400" b="0" spc="30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p>
        </p:txBody>
      </p:sp>
      <p:sp>
        <p:nvSpPr>
          <p:cNvPr id="8" name="Text Placeholder 7"/>
          <p:cNvSpPr>
            <a:spLocks noGrp="1"/>
          </p:cNvSpPr>
          <p:nvPr>
            <p:ph type="body" sz="quarter" idx="13" hasCustomPrompt="1"/>
          </p:nvPr>
        </p:nvSpPr>
        <p:spPr>
          <a:xfrm>
            <a:off x="5948703" y="4808670"/>
            <a:ext cx="4672161" cy="442061"/>
          </a:xfrm>
          <a:prstGeom prst="rect">
            <a:avLst/>
          </a:prstGeom>
        </p:spPr>
        <p:txBody>
          <a:bodyPr anchor="ctr">
            <a:normAutofit/>
          </a:bodyPr>
          <a:lstStyle>
            <a:lvl1pPr marL="0" indent="0">
              <a:buNone/>
              <a:defRPr sz="1400" spc="300" baseline="0">
                <a:solidFill>
                  <a:schemeClr val="bg1"/>
                </a:solidFill>
                <a:latin typeface="Roboto Thin" panose="02000000000000000000" pitchFamily="2" charset="0"/>
                <a:ea typeface="Roboto Thin" panose="02000000000000000000" pitchFamily="2" charset="0"/>
              </a:defRPr>
            </a:lvl1pPr>
          </a:lstStyle>
          <a:p>
            <a:pPr lvl="0"/>
            <a:r>
              <a:rPr lang="en-US" dirty="0"/>
              <a:t>JOB TITLE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6954" y="5734280"/>
            <a:ext cx="1938092" cy="588498"/>
          </a:xfrm>
          <a:prstGeom prst="rect">
            <a:avLst/>
          </a:prstGeom>
        </p:spPr>
      </p:pic>
      <p:sp>
        <p:nvSpPr>
          <p:cNvPr id="14" name="TextBox 13"/>
          <p:cNvSpPr txBox="1"/>
          <p:nvPr userDrawn="1"/>
        </p:nvSpPr>
        <p:spPr>
          <a:xfrm>
            <a:off x="5063765" y="6235643"/>
            <a:ext cx="2064470" cy="230832"/>
          </a:xfrm>
          <a:prstGeom prst="rect">
            <a:avLst/>
          </a:prstGeom>
          <a:noFill/>
        </p:spPr>
        <p:txBody>
          <a:bodyPr wrap="square" rtlCol="0">
            <a:spAutoFit/>
          </a:bodyPr>
          <a:lstStyle/>
          <a:p>
            <a:pPr algn="ctr"/>
            <a:r>
              <a:rPr lang="en-US" sz="850" strike="noStrike" spc="200" baseline="0" dirty="0">
                <a:solidFill>
                  <a:schemeClr val="bg1"/>
                </a:solidFill>
                <a:latin typeface="Roboto Thin" panose="02000000000000000000" pitchFamily="2" charset="0"/>
                <a:ea typeface="Roboto Thin" panose="02000000000000000000" pitchFamily="2" charset="0"/>
              </a:rPr>
              <a:t>WWW.BITDEFENDER.COM</a:t>
            </a:r>
          </a:p>
        </p:txBody>
      </p:sp>
      <p:sp>
        <p:nvSpPr>
          <p:cNvPr id="16" name="Text Placeholder 15"/>
          <p:cNvSpPr>
            <a:spLocks noGrp="1"/>
          </p:cNvSpPr>
          <p:nvPr>
            <p:ph type="body" sz="quarter" idx="14" hasCustomPrompt="1"/>
          </p:nvPr>
        </p:nvSpPr>
        <p:spPr>
          <a:xfrm>
            <a:off x="3752850" y="2328863"/>
            <a:ext cx="4686300" cy="330200"/>
          </a:xfrm>
          <a:prstGeom prst="rect">
            <a:avLst/>
          </a:prstGeom>
        </p:spPr>
        <p:txBody>
          <a:bodyPr>
            <a:noAutofit/>
          </a:bodyPr>
          <a:lstStyle>
            <a:lvl1pPr marL="0" indent="0" algn="ctr">
              <a:buNone/>
              <a:defRPr sz="1400" spc="300">
                <a:solidFill>
                  <a:schemeClr val="bg1"/>
                </a:solidFill>
                <a:latin typeface="Roboto Thin" panose="02000000000000000000" pitchFamily="2" charset="0"/>
                <a:ea typeface="Roboto Thin" panose="02000000000000000000" pitchFamily="2" charset="0"/>
              </a:defRPr>
            </a:lvl1pPr>
            <a:lvl2pPr>
              <a:defRPr>
                <a:solidFill>
                  <a:schemeClr val="bg1"/>
                </a:solidFill>
                <a:latin typeface="Roboto Thin" panose="02000000000000000000" pitchFamily="2" charset="0"/>
                <a:ea typeface="Roboto Thin" panose="02000000000000000000" pitchFamily="2" charset="0"/>
              </a:defRPr>
            </a:lvl2pPr>
            <a:lvl3pPr>
              <a:defRPr>
                <a:solidFill>
                  <a:schemeClr val="bg1"/>
                </a:solidFill>
                <a:latin typeface="Roboto Thin" panose="02000000000000000000" pitchFamily="2" charset="0"/>
                <a:ea typeface="Roboto Thin" panose="02000000000000000000" pitchFamily="2" charset="0"/>
              </a:defRPr>
            </a:lvl3pPr>
            <a:lvl4pPr>
              <a:defRPr>
                <a:solidFill>
                  <a:schemeClr val="bg1"/>
                </a:solidFill>
                <a:latin typeface="Roboto Thin" panose="02000000000000000000" pitchFamily="2" charset="0"/>
                <a:ea typeface="Roboto Thin" panose="02000000000000000000" pitchFamily="2" charset="0"/>
              </a:defRPr>
            </a:lvl4pPr>
            <a:lvl5pPr>
              <a:defRPr>
                <a:solidFill>
                  <a:schemeClr val="bg1"/>
                </a:solidFill>
                <a:latin typeface="Roboto Thin" panose="02000000000000000000" pitchFamily="2" charset="0"/>
                <a:ea typeface="Roboto Thin" panose="02000000000000000000" pitchFamily="2" charset="0"/>
              </a:defRPr>
            </a:lvl5pPr>
          </a:lstStyle>
          <a:p>
            <a:pPr lvl="0"/>
            <a:r>
              <a:rPr lang="en-US" dirty="0"/>
              <a:t>ENDPOINT, NETWORK, CLOUD</a:t>
            </a:r>
          </a:p>
        </p:txBody>
      </p:sp>
    </p:spTree>
    <p:extLst>
      <p:ext uri="{BB962C8B-B14F-4D97-AF65-F5344CB8AC3E}">
        <p14:creationId xmlns:p14="http://schemas.microsoft.com/office/powerpoint/2010/main" val="4256341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g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dirty="0"/>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235499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g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dirty="0"/>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571197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g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dirty="0"/>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4034153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g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dirty="0"/>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923628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g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dirty="0"/>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627998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g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dirty="0"/>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453235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g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dirty="0"/>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3937052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g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dirty="0"/>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3517875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253" y="5969066"/>
            <a:ext cx="1517716" cy="632382"/>
          </a:xfrm>
          <a:prstGeom prst="rect">
            <a:avLst/>
          </a:prstGeom>
        </p:spPr>
      </p:pic>
      <p:sp>
        <p:nvSpPr>
          <p:cNvPr id="14" name="Date Placeholder 3">
            <a:extLst>
              <a:ext uri="{FF2B5EF4-FFF2-40B4-BE49-F238E27FC236}">
                <a16:creationId xmlns:a16="http://schemas.microsoft.com/office/drawing/2014/main" id="{735425DF-A1C5-C04A-AC44-8E275B6549CB}"/>
              </a:ext>
            </a:extLst>
          </p:cNvPr>
          <p:cNvSpPr txBox="1">
            <a:spLocks/>
          </p:cNvSpPr>
          <p:nvPr userDrawn="1"/>
        </p:nvSpPr>
        <p:spPr>
          <a:xfrm>
            <a:off x="619264"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lumMod val="50000"/>
                  </a:schemeClr>
                </a:solidFill>
                <a:latin typeface="Roboto Thin" pitchFamily="2" charset="0"/>
                <a:ea typeface="Roboto Thin"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CE07E3-EBE3-465F-8DE5-789202122CF5}" type="datetime4">
              <a:rPr lang="en-US" smtClean="0"/>
              <a:pPr/>
              <a:t>September 16, 2021</a:t>
            </a:fld>
            <a:endParaRPr lang="en-US"/>
          </a:p>
        </p:txBody>
      </p:sp>
      <p:sp>
        <p:nvSpPr>
          <p:cNvPr id="16" name="Text Placeholder 18"/>
          <p:cNvSpPr txBox="1">
            <a:spLocks/>
          </p:cNvSpPr>
          <p:nvPr userDrawn="1"/>
        </p:nvSpPr>
        <p:spPr>
          <a:xfrm>
            <a:off x="91473" y="6128670"/>
            <a:ext cx="689309" cy="592805"/>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bg1"/>
                </a:solidFill>
                <a:latin typeface="Roboto Thin" pitchFamily="2" charset="0"/>
                <a:ea typeface="Roboto Thi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D71FA98D-28E6-4CFC-A09E-F248D47D3244}" type="slidenum">
              <a:rPr lang="en-US" sz="2400" smtClean="0">
                <a:solidFill>
                  <a:schemeClr val="bg1">
                    <a:lumMod val="50000"/>
                  </a:schemeClr>
                </a:solidFill>
              </a:rPr>
              <a:t>‹#›</a:t>
            </a:fld>
            <a:endParaRPr lang="en-US" sz="2400">
              <a:solidFill>
                <a:schemeClr val="bg1">
                  <a:lumMod val="50000"/>
                </a:schemeClr>
              </a:solidFill>
            </a:endParaRPr>
          </a:p>
        </p:txBody>
      </p:sp>
    </p:spTree>
    <p:extLst>
      <p:ext uri="{BB962C8B-B14F-4D97-AF65-F5344CB8AC3E}">
        <p14:creationId xmlns:p14="http://schemas.microsoft.com/office/powerpoint/2010/main" val="257137208"/>
      </p:ext>
    </p:extLst>
  </p:cSld>
  <p:clrMapOvr>
    <a:masterClrMapping/>
  </p:clrMapOvr>
  <p:extLst>
    <p:ext uri="{DCECCB84-F9BA-43D5-87BE-67443E8EF086}">
      <p15:sldGuideLst xmlns:p15="http://schemas.microsoft.com/office/powerpoint/2012/main">
        <p15:guide id="1" orient="horz" pos="1824">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_on_b">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9171F48-4BCC-4E63-BFB8-EA7D43B337B2}" type="datetime4">
              <a:rPr lang="en-US" smtClean="0"/>
              <a:pPr/>
              <a:t>September 16, 2021</a:t>
            </a:fld>
            <a:endParaRPr lang="en-US"/>
          </a:p>
        </p:txBody>
      </p:sp>
      <p:sp>
        <p:nvSpPr>
          <p:cNvPr id="4" name="Footer Placeholder 3"/>
          <p:cNvSpPr>
            <a:spLocks noGrp="1"/>
          </p:cNvSpPr>
          <p:nvPr>
            <p:ph type="ftr" sz="quarter" idx="11"/>
          </p:nvPr>
        </p:nvSpPr>
        <p:spPr/>
        <p:txBody>
          <a:bodyPr/>
          <a:lstStyle/>
          <a:p>
            <a:r>
              <a:rPr lang="en-US"/>
              <a:t>CONFIDENTIAL PRESENTATION</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F9F43093-9651-4F18-B7CD-E6E5C0C72D71}"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6217442"/>
            <a:ext cx="503238" cy="503238"/>
          </a:xfrm>
          <a:prstGeom prst="rect">
            <a:avLst/>
          </a:prstGeom>
        </p:spPr>
      </p:pic>
      <p:sp>
        <p:nvSpPr>
          <p:cNvPr id="10" name="Text Placeholder 16"/>
          <p:cNvSpPr>
            <a:spLocks noGrp="1"/>
          </p:cNvSpPr>
          <p:nvPr>
            <p:ph type="body" sz="quarter" idx="14" hasCustomPrompt="1"/>
          </p:nvPr>
        </p:nvSpPr>
        <p:spPr>
          <a:xfrm>
            <a:off x="647700" y="2777132"/>
            <a:ext cx="6475970" cy="347068"/>
          </a:xfrm>
        </p:spPr>
        <p:txBody>
          <a:bodyPr/>
          <a:lstStyle>
            <a:lvl1pPr>
              <a:defRPr sz="1800"/>
            </a:lvl1pPr>
          </a:lstStyle>
          <a:p>
            <a:pPr lvl="0"/>
            <a:r>
              <a:rPr lang="en-US" err="1"/>
              <a:t>Mollis</a:t>
            </a:r>
            <a:r>
              <a:rPr lang="en-US"/>
              <a:t> </a:t>
            </a:r>
            <a:r>
              <a:rPr lang="en-US" err="1"/>
              <a:t>commodo</a:t>
            </a:r>
            <a:r>
              <a:rPr lang="en-US"/>
              <a:t> </a:t>
            </a:r>
            <a:r>
              <a:rPr lang="en-US" err="1"/>
              <a:t>numquam</a:t>
            </a:r>
            <a:r>
              <a:rPr lang="en-US"/>
              <a:t> </a:t>
            </a:r>
            <a:r>
              <a:rPr lang="en-US" err="1"/>
              <a:t>eos</a:t>
            </a:r>
            <a:r>
              <a:rPr lang="en-US"/>
              <a:t> in, </a:t>
            </a:r>
            <a:r>
              <a:rPr lang="en-US" err="1"/>
              <a:t>sint</a:t>
            </a:r>
            <a:r>
              <a:rPr lang="en-US"/>
              <a:t> </a:t>
            </a:r>
            <a:r>
              <a:rPr lang="en-US" err="1"/>
              <a:t>possim</a:t>
            </a:r>
            <a:r>
              <a:rPr lang="en-US"/>
              <a:t> </a:t>
            </a:r>
            <a:r>
              <a:rPr lang="en-US" err="1"/>
              <a:t>fabellas</a:t>
            </a:r>
            <a:r>
              <a:rPr lang="en-US"/>
              <a:t> ne his</a:t>
            </a:r>
          </a:p>
        </p:txBody>
      </p:sp>
      <p:sp>
        <p:nvSpPr>
          <p:cNvPr id="12" name="Title 11"/>
          <p:cNvSpPr>
            <a:spLocks noGrp="1"/>
          </p:cNvSpPr>
          <p:nvPr>
            <p:ph type="title" hasCustomPrompt="1"/>
          </p:nvPr>
        </p:nvSpPr>
        <p:spPr>
          <a:xfrm>
            <a:off x="647700" y="3124200"/>
            <a:ext cx="7086600" cy="1022898"/>
          </a:xfrm>
        </p:spPr>
        <p:txBody>
          <a:bodyPr>
            <a:noAutofit/>
          </a:bodyPr>
          <a:lstStyle>
            <a:lvl1pPr>
              <a:defRPr sz="4000" b="1" baseline="0">
                <a:solidFill>
                  <a:schemeClr val="bg1"/>
                </a:solidFill>
                <a:latin typeface="+mn-lt"/>
              </a:defRPr>
            </a:lvl1pPr>
          </a:lstStyle>
          <a:p>
            <a:r>
              <a:rPr lang="en-US" err="1"/>
              <a:t>Ut</a:t>
            </a:r>
            <a:r>
              <a:rPr lang="en-US"/>
              <a:t> </a:t>
            </a:r>
            <a:r>
              <a:rPr lang="en-US" err="1"/>
              <a:t>est</a:t>
            </a:r>
            <a:r>
              <a:rPr lang="en-US"/>
              <a:t> </a:t>
            </a:r>
            <a:r>
              <a:rPr lang="en-US" err="1"/>
              <a:t>purto</a:t>
            </a:r>
            <a:r>
              <a:rPr lang="en-US"/>
              <a:t> </a:t>
            </a:r>
            <a:r>
              <a:rPr lang="en-US" err="1"/>
              <a:t>vocibus</a:t>
            </a:r>
            <a:r>
              <a:rPr lang="en-US"/>
              <a:t> </a:t>
            </a:r>
            <a:r>
              <a:rPr lang="en-US" err="1"/>
              <a:t>albucius</a:t>
            </a:r>
            <a:r>
              <a:rPr lang="en-US"/>
              <a:t>,</a:t>
            </a:r>
            <a:br>
              <a:rPr lang="en-US"/>
            </a:br>
            <a:r>
              <a:rPr lang="en-US" err="1"/>
              <a:t>copiosae</a:t>
            </a:r>
            <a:r>
              <a:rPr lang="en-US"/>
              <a:t> </a:t>
            </a:r>
            <a:r>
              <a:rPr lang="en-US" err="1"/>
              <a:t>concludaturque</a:t>
            </a:r>
            <a:r>
              <a:rPr lang="en-US"/>
              <a:t> qui cu</a:t>
            </a:r>
          </a:p>
        </p:txBody>
      </p:sp>
    </p:spTree>
    <p:extLst>
      <p:ext uri="{BB962C8B-B14F-4D97-AF65-F5344CB8AC3E}">
        <p14:creationId xmlns:p14="http://schemas.microsoft.com/office/powerpoint/2010/main" val="965615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nerPageBlue">
    <p:bg>
      <p:bgPr>
        <a:solidFill>
          <a:srgbClr val="14014B"/>
        </a:solid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DFEC1CA8-B569-403E-A050-A13C8A4A4B70}" type="datetime4">
              <a:rPr lang="en-US" smtClean="0"/>
              <a:t>September 16, 2021</a:t>
            </a:fld>
            <a:endParaRPr lang="en-US" dirty="0"/>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dirty="0">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dirty="0"/>
          </a:p>
        </p:txBody>
      </p:sp>
      <p:sp>
        <p:nvSpPr>
          <p:cNvPr id="11" name="Text Placeholder 18"/>
          <p:cNvSpPr txBox="1">
            <a:spLocks/>
          </p:cNvSpPr>
          <p:nvPr userDrawn="1"/>
        </p:nvSpPr>
        <p:spPr>
          <a:xfrm>
            <a:off x="793959" y="236343"/>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GRAVITYZONE™</a:t>
            </a:r>
            <a:r>
              <a:rPr lang="en-US" dirty="0"/>
              <a:t> </a:t>
            </a:r>
          </a:p>
          <a:p>
            <a:pPr>
              <a:lnSpc>
                <a:spcPct val="100000"/>
              </a:lnSpc>
              <a:spcBef>
                <a:spcPts val="0"/>
              </a:spcBef>
            </a:pPr>
            <a:r>
              <a:rPr lang="en-US" sz="800" dirty="0"/>
              <a:t>THE SECURITY PLATFORM FOR </a:t>
            </a:r>
          </a:p>
          <a:p>
            <a:pPr>
              <a:lnSpc>
                <a:spcPct val="100000"/>
              </a:lnSpc>
              <a:spcBef>
                <a:spcPts val="0"/>
              </a:spcBef>
            </a:pPr>
            <a:r>
              <a:rPr lang="en-US" sz="800" dirty="0"/>
              <a:t>end-to-end breach avoidance</a:t>
            </a:r>
          </a:p>
        </p:txBody>
      </p:sp>
    </p:spTree>
    <p:extLst>
      <p:ext uri="{BB962C8B-B14F-4D97-AF65-F5344CB8AC3E}">
        <p14:creationId xmlns:p14="http://schemas.microsoft.com/office/powerpoint/2010/main" val="496318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grey">
    <p:spTree>
      <p:nvGrpSpPr>
        <p:cNvPr id="1" name=""/>
        <p:cNvGrpSpPr/>
        <p:nvPr/>
      </p:nvGrpSpPr>
      <p:grpSpPr>
        <a:xfrm>
          <a:off x="0" y="0"/>
          <a:ext cx="0" cy="0"/>
          <a:chOff x="0" y="0"/>
          <a:chExt cx="0" cy="0"/>
        </a:xfrm>
      </p:grpSpPr>
      <p:sp>
        <p:nvSpPr>
          <p:cNvPr id="9"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2">
                    <a:lumMod val="50000"/>
                  </a:schemeClr>
                </a:solidFill>
                <a:latin typeface="Roboto Thin" panose="02000000000000000000" pitchFamily="2" charset="0"/>
                <a:ea typeface="Roboto Thin" panose="02000000000000000000" pitchFamily="2" charset="0"/>
              </a:defRPr>
            </a:lvl1pPr>
          </a:lstStyle>
          <a:p>
            <a:fld id="{92B42D0E-DBCF-4652-8DE8-2760414A2E81}" type="datetime4">
              <a:rPr lang="en-US" smtClean="0"/>
              <a:t>September 16, 2021</a:t>
            </a:fld>
            <a:endParaRPr lang="en-US"/>
          </a:p>
        </p:txBody>
      </p:sp>
      <p:sp>
        <p:nvSpPr>
          <p:cNvPr id="10"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tx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Tree>
    <p:extLst>
      <p:ext uri="{BB962C8B-B14F-4D97-AF65-F5344CB8AC3E}">
        <p14:creationId xmlns:p14="http://schemas.microsoft.com/office/powerpoint/2010/main" val="4196948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C0EB57A-AC9C-462E-9306-F8B13C272749}"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5" name="Text Placeholder 4"/>
          <p:cNvSpPr>
            <a:spLocks noGrp="1"/>
          </p:cNvSpPr>
          <p:nvPr>
            <p:ph type="body" sz="quarter" idx="13" hasCustomPrompt="1"/>
          </p:nvPr>
        </p:nvSpPr>
        <p:spPr>
          <a:xfrm>
            <a:off x="836378" y="1649708"/>
            <a:ext cx="2849563" cy="791834"/>
          </a:xfrm>
        </p:spPr>
        <p:txBody>
          <a:bodyPr>
            <a:normAutofit/>
          </a:bodyPr>
          <a:lstStyle>
            <a:lvl1pPr>
              <a:defRPr sz="2400" baseline="0">
                <a:latin typeface="+mj-lt"/>
              </a:defRPr>
            </a:lvl1pPr>
          </a:lstStyle>
          <a:p>
            <a:pPr lvl="0"/>
            <a:r>
              <a:rPr lang="en-US"/>
              <a:t>PAGE TITLE BOLD &amp; CAPS</a:t>
            </a:r>
          </a:p>
        </p:txBody>
      </p:sp>
      <p:sp>
        <p:nvSpPr>
          <p:cNvPr id="9" name="Text Placeholder 4"/>
          <p:cNvSpPr>
            <a:spLocks noGrp="1"/>
          </p:cNvSpPr>
          <p:nvPr>
            <p:ph type="body" sz="quarter" idx="14" hasCustomPrompt="1"/>
          </p:nvPr>
        </p:nvSpPr>
        <p:spPr>
          <a:xfrm>
            <a:off x="836378" y="2526385"/>
            <a:ext cx="2849563" cy="791834"/>
          </a:xfrm>
        </p:spPr>
        <p:txBody>
          <a:bodyPr>
            <a:normAutofit/>
          </a:bodyPr>
          <a:lstStyle>
            <a:lvl1pPr>
              <a:defRPr sz="1200" b="0" baseline="0">
                <a:solidFill>
                  <a:schemeClr val="tx1"/>
                </a:solidFill>
                <a:latin typeface="Roboto Thin" panose="02000000000000000000" pitchFamily="2" charset="0"/>
                <a:ea typeface="Roboto Thin" panose="02000000000000000000" pitchFamily="2" charset="0"/>
              </a:defRPr>
            </a:lvl1pPr>
          </a:lstStyle>
          <a:p>
            <a:pPr lvl="0"/>
            <a:r>
              <a:rPr lang="en-US"/>
              <a:t>Page subtitle</a:t>
            </a:r>
          </a:p>
        </p:txBody>
      </p:sp>
      <p:sp>
        <p:nvSpPr>
          <p:cNvPr id="8" name="Rectangle 7"/>
          <p:cNvSpPr/>
          <p:nvPr userDrawn="1"/>
        </p:nvSpPr>
        <p:spPr>
          <a:xfrm>
            <a:off x="3896883" y="0"/>
            <a:ext cx="82951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5" hasCustomPrompt="1"/>
          </p:nvPr>
        </p:nvSpPr>
        <p:spPr>
          <a:xfrm>
            <a:off x="4575754" y="966521"/>
            <a:ext cx="6937375" cy="5084763"/>
          </a:xfrm>
        </p:spPr>
        <p:txBody>
          <a:bodyPr/>
          <a:lstStyle>
            <a:lvl1pPr>
              <a:defRPr/>
            </a:lvl1pPr>
          </a:lstStyle>
          <a:p>
            <a:r>
              <a:rPr lang="en-US"/>
              <a:t>Click icon to add infrastructure graphics</a:t>
            </a:r>
          </a:p>
        </p:txBody>
      </p:sp>
    </p:spTree>
    <p:extLst>
      <p:ext uri="{BB962C8B-B14F-4D97-AF65-F5344CB8AC3E}">
        <p14:creationId xmlns:p14="http://schemas.microsoft.com/office/powerpoint/2010/main" val="574444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58940"/>
            <a:ext cx="9144000" cy="1733959"/>
          </a:xfrm>
          <a:prstGeom prst="rect">
            <a:avLst/>
          </a:prstGeom>
        </p:spPr>
        <p:txBody>
          <a:bodyPr anchor="t">
            <a:normAutofit/>
          </a:bodyPr>
          <a:lstStyle>
            <a:lvl1pPr algn="ctr">
              <a:defRPr sz="5400">
                <a:solidFill>
                  <a:schemeClr val="bg1"/>
                </a:solidFill>
                <a:latin typeface="+mj-lt"/>
                <a:ea typeface="Roboto Black" panose="02000000000000000000" pitchFamily="2" charset="0"/>
              </a:defRPr>
            </a:lvl1pPr>
          </a:lstStyle>
          <a:p>
            <a:r>
              <a:rPr lang="en-US"/>
              <a:t>CLICK TO EDIT MASTER TITLE STYLE</a:t>
            </a:r>
          </a:p>
        </p:txBody>
      </p:sp>
      <p:sp>
        <p:nvSpPr>
          <p:cNvPr id="3" name="Subtitle 2"/>
          <p:cNvSpPr>
            <a:spLocks noGrp="1"/>
          </p:cNvSpPr>
          <p:nvPr>
            <p:ph type="subTitle" idx="1" hasCustomPrompt="1"/>
          </p:nvPr>
        </p:nvSpPr>
        <p:spPr>
          <a:xfrm>
            <a:off x="1524000" y="4808670"/>
            <a:ext cx="4490302" cy="442061"/>
          </a:xfrm>
          <a:prstGeom prst="rect">
            <a:avLst/>
          </a:prstGeom>
        </p:spPr>
        <p:txBody>
          <a:bodyPr anchor="ctr">
            <a:normAutofit/>
          </a:bodyPr>
          <a:lstStyle>
            <a:lvl1pPr marL="0" indent="0" algn="r">
              <a:buNone/>
              <a:defRPr sz="1400" b="0" spc="30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FULL NAME,</a:t>
            </a:r>
          </a:p>
        </p:txBody>
      </p:sp>
      <p:sp>
        <p:nvSpPr>
          <p:cNvPr id="8" name="Text Placeholder 7"/>
          <p:cNvSpPr>
            <a:spLocks noGrp="1"/>
          </p:cNvSpPr>
          <p:nvPr>
            <p:ph type="body" sz="quarter" idx="13" hasCustomPrompt="1"/>
          </p:nvPr>
        </p:nvSpPr>
        <p:spPr>
          <a:xfrm>
            <a:off x="5948703" y="4808670"/>
            <a:ext cx="4672161" cy="442061"/>
          </a:xfrm>
          <a:prstGeom prst="rect">
            <a:avLst/>
          </a:prstGeom>
        </p:spPr>
        <p:txBody>
          <a:bodyPr anchor="ctr">
            <a:normAutofit/>
          </a:bodyPr>
          <a:lstStyle>
            <a:lvl1pPr marL="0" indent="0">
              <a:buNone/>
              <a:defRPr sz="1400" spc="300" baseline="0">
                <a:solidFill>
                  <a:schemeClr val="bg1"/>
                </a:solidFill>
                <a:latin typeface="Roboto Thin" panose="02000000000000000000" pitchFamily="2" charset="0"/>
                <a:ea typeface="Roboto Thin" panose="02000000000000000000" pitchFamily="2" charset="0"/>
              </a:defRPr>
            </a:lvl1pPr>
          </a:lstStyle>
          <a:p>
            <a:pPr lvl="0"/>
            <a:r>
              <a:rPr lang="en-US"/>
              <a:t>JOB TITLE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6954" y="5734280"/>
            <a:ext cx="1938092" cy="588498"/>
          </a:xfrm>
          <a:prstGeom prst="rect">
            <a:avLst/>
          </a:prstGeom>
        </p:spPr>
      </p:pic>
      <p:sp>
        <p:nvSpPr>
          <p:cNvPr id="14" name="TextBox 13"/>
          <p:cNvSpPr txBox="1"/>
          <p:nvPr userDrawn="1"/>
        </p:nvSpPr>
        <p:spPr>
          <a:xfrm>
            <a:off x="5063765" y="6235643"/>
            <a:ext cx="2064470" cy="230832"/>
          </a:xfrm>
          <a:prstGeom prst="rect">
            <a:avLst/>
          </a:prstGeom>
          <a:noFill/>
        </p:spPr>
        <p:txBody>
          <a:bodyPr wrap="square" rtlCol="0">
            <a:spAutoFit/>
          </a:bodyPr>
          <a:lstStyle/>
          <a:p>
            <a:pPr algn="ctr"/>
            <a:r>
              <a:rPr lang="en-US" sz="850" strike="noStrike" spc="200" baseline="0">
                <a:solidFill>
                  <a:schemeClr val="bg1"/>
                </a:solidFill>
                <a:latin typeface="Roboto Thin" panose="02000000000000000000" pitchFamily="2" charset="0"/>
                <a:ea typeface="Roboto Thin" panose="02000000000000000000" pitchFamily="2" charset="0"/>
              </a:rPr>
              <a:t>WWW.BITDEFENDER.COM</a:t>
            </a:r>
          </a:p>
        </p:txBody>
      </p:sp>
      <p:sp>
        <p:nvSpPr>
          <p:cNvPr id="16" name="Text Placeholder 15"/>
          <p:cNvSpPr>
            <a:spLocks noGrp="1"/>
          </p:cNvSpPr>
          <p:nvPr>
            <p:ph type="body" sz="quarter" idx="14" hasCustomPrompt="1"/>
          </p:nvPr>
        </p:nvSpPr>
        <p:spPr>
          <a:xfrm>
            <a:off x="3752850" y="2328863"/>
            <a:ext cx="4686300" cy="330200"/>
          </a:xfrm>
          <a:prstGeom prst="rect">
            <a:avLst/>
          </a:prstGeom>
        </p:spPr>
        <p:txBody>
          <a:bodyPr>
            <a:noAutofit/>
          </a:bodyPr>
          <a:lstStyle>
            <a:lvl1pPr marL="0" indent="0" algn="ctr">
              <a:buNone/>
              <a:defRPr sz="1400" spc="300">
                <a:solidFill>
                  <a:schemeClr val="bg1"/>
                </a:solidFill>
                <a:latin typeface="Roboto Thin" panose="02000000000000000000" pitchFamily="2" charset="0"/>
                <a:ea typeface="Roboto Thin" panose="02000000000000000000" pitchFamily="2" charset="0"/>
              </a:defRPr>
            </a:lvl1pPr>
            <a:lvl2pPr>
              <a:defRPr>
                <a:solidFill>
                  <a:schemeClr val="bg1"/>
                </a:solidFill>
                <a:latin typeface="Roboto Thin" panose="02000000000000000000" pitchFamily="2" charset="0"/>
                <a:ea typeface="Roboto Thin" panose="02000000000000000000" pitchFamily="2" charset="0"/>
              </a:defRPr>
            </a:lvl2pPr>
            <a:lvl3pPr>
              <a:defRPr>
                <a:solidFill>
                  <a:schemeClr val="bg1"/>
                </a:solidFill>
                <a:latin typeface="Roboto Thin" panose="02000000000000000000" pitchFamily="2" charset="0"/>
                <a:ea typeface="Roboto Thin" panose="02000000000000000000" pitchFamily="2" charset="0"/>
              </a:defRPr>
            </a:lvl3pPr>
            <a:lvl4pPr>
              <a:defRPr>
                <a:solidFill>
                  <a:schemeClr val="bg1"/>
                </a:solidFill>
                <a:latin typeface="Roboto Thin" panose="02000000000000000000" pitchFamily="2" charset="0"/>
                <a:ea typeface="Roboto Thin" panose="02000000000000000000" pitchFamily="2" charset="0"/>
              </a:defRPr>
            </a:lvl4pPr>
            <a:lvl5pPr>
              <a:defRPr>
                <a:solidFill>
                  <a:schemeClr val="bg1"/>
                </a:solidFill>
                <a:latin typeface="Roboto Thin" panose="02000000000000000000" pitchFamily="2" charset="0"/>
                <a:ea typeface="Roboto Thin" panose="02000000000000000000" pitchFamily="2" charset="0"/>
              </a:defRPr>
            </a:lvl5pPr>
          </a:lstStyle>
          <a:p>
            <a:pPr lvl="0"/>
            <a:r>
              <a:rPr lang="en-US"/>
              <a:t>ENDPOINT, NETWORK, CLOUD</a:t>
            </a:r>
          </a:p>
        </p:txBody>
      </p:sp>
    </p:spTree>
    <p:extLst>
      <p:ext uri="{BB962C8B-B14F-4D97-AF65-F5344CB8AC3E}">
        <p14:creationId xmlns:p14="http://schemas.microsoft.com/office/powerpoint/2010/main" val="1728216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11" name="Text Placeholder 2"/>
          <p:cNvSpPr>
            <a:spLocks noGrp="1"/>
          </p:cNvSpPr>
          <p:nvPr>
            <p:ph type="body" sz="quarter" idx="11" hasCustomPrompt="1"/>
          </p:nvPr>
        </p:nvSpPr>
        <p:spPr>
          <a:xfrm>
            <a:off x="901701" y="2290762"/>
            <a:ext cx="3310308" cy="3023621"/>
          </a:xfrm>
        </p:spPr>
        <p:txBody>
          <a:bodyPr/>
          <a:lstStyle>
            <a:lvl1pPr>
              <a:defRPr>
                <a:solidFill>
                  <a:schemeClr val="bg1"/>
                </a:solidFill>
              </a:defRPr>
            </a:lvl1pPr>
          </a:lstStyle>
          <a:p>
            <a:pPr lvl="0"/>
            <a:r>
              <a:rPr lang="en-US"/>
              <a:t>AGENDA</a:t>
            </a:r>
          </a:p>
        </p:txBody>
      </p:sp>
      <p:sp>
        <p:nvSpPr>
          <p:cNvPr id="12" name="Text Placeholder 4"/>
          <p:cNvSpPr>
            <a:spLocks noGrp="1"/>
          </p:cNvSpPr>
          <p:nvPr>
            <p:ph type="body" sz="quarter" idx="12" hasCustomPrompt="1"/>
          </p:nvPr>
        </p:nvSpPr>
        <p:spPr>
          <a:xfrm>
            <a:off x="4984813" y="2390203"/>
            <a:ext cx="3226680" cy="2915215"/>
          </a:xfrm>
        </p:spPr>
        <p:txBody>
          <a:bodyPr>
            <a:normAutofit/>
          </a:bodyPr>
          <a:lstStyle>
            <a:lvl1pPr marL="0" marR="0" indent="0" algn="l" defTabSz="914400" rtl="0" eaLnBrk="1" fontAlgn="auto" latinLnBrk="0" hangingPunct="1">
              <a:lnSpc>
                <a:spcPct val="90000"/>
              </a:lnSpc>
              <a:spcBef>
                <a:spcPts val="1000"/>
              </a:spcBef>
              <a:spcAft>
                <a:spcPts val="0"/>
              </a:spcAft>
              <a:buClr>
                <a:srgbClr val="0042FF"/>
              </a:buClr>
              <a:buSzTx/>
              <a:buFontTx/>
              <a:buNone/>
              <a:tabLst/>
              <a:defRPr sz="1800" b="0" baseline="0">
                <a:solidFill>
                  <a:schemeClr val="bg1"/>
                </a:solidFill>
                <a:latin typeface="Roboto Thin" panose="02000000000000000000" pitchFamily="2" charset="0"/>
                <a:ea typeface="Roboto Thin" panose="02000000000000000000" pitchFamily="2" charset="0"/>
              </a:defRPr>
            </a:lvl1pPr>
          </a:lstStyle>
          <a:p>
            <a:pPr lvl="0"/>
            <a:r>
              <a:rPr lang="en-US"/>
              <a:t>SECTION 1 (MAXIMUM 2 LINES)</a:t>
            </a:r>
          </a:p>
          <a:p>
            <a:pPr lvl="0"/>
            <a:endParaRPr lang="en-US"/>
          </a:p>
          <a:p>
            <a:pPr lvl="0"/>
            <a:r>
              <a:rPr lang="en-US"/>
              <a:t>SECTION 2 (MAXIMUM 2 LINES)</a:t>
            </a:r>
          </a:p>
          <a:p>
            <a:pPr lvl="0"/>
            <a:endParaRPr lang="en-US"/>
          </a:p>
          <a:p>
            <a:pPr lvl="0"/>
            <a:r>
              <a:rPr lang="en-US"/>
              <a:t>SECTION 3 (MAXIMUM 2 LINES)</a:t>
            </a:r>
          </a:p>
          <a:p>
            <a:pPr lvl="0"/>
            <a:endParaRPr lang="en-US"/>
          </a:p>
        </p:txBody>
      </p:sp>
      <p:sp>
        <p:nvSpPr>
          <p:cNvPr id="16" name="Text Placeholder 4"/>
          <p:cNvSpPr>
            <a:spLocks noGrp="1"/>
          </p:cNvSpPr>
          <p:nvPr>
            <p:ph type="body" sz="quarter" idx="13" hasCustomPrompt="1"/>
          </p:nvPr>
        </p:nvSpPr>
        <p:spPr>
          <a:xfrm>
            <a:off x="8652214" y="2390203"/>
            <a:ext cx="3226680" cy="2915215"/>
          </a:xfrm>
        </p:spPr>
        <p:txBody>
          <a:bodyPr>
            <a:normAutofit/>
          </a:bodyPr>
          <a:lstStyle>
            <a:lvl1pPr marL="0" marR="0" indent="0" algn="l" defTabSz="914400" rtl="0" eaLnBrk="1" fontAlgn="auto" latinLnBrk="0" hangingPunct="1">
              <a:lnSpc>
                <a:spcPct val="90000"/>
              </a:lnSpc>
              <a:spcBef>
                <a:spcPts val="1000"/>
              </a:spcBef>
              <a:spcAft>
                <a:spcPts val="0"/>
              </a:spcAft>
              <a:buClr>
                <a:srgbClr val="0042FF"/>
              </a:buClr>
              <a:buSzTx/>
              <a:buFontTx/>
              <a:buNone/>
              <a:tabLst/>
              <a:defRPr sz="1800" b="0" baseline="0">
                <a:solidFill>
                  <a:schemeClr val="bg1"/>
                </a:solidFill>
                <a:latin typeface="Roboto Thin" panose="02000000000000000000" pitchFamily="2" charset="0"/>
                <a:ea typeface="Roboto Thin" panose="02000000000000000000" pitchFamily="2" charset="0"/>
              </a:defRPr>
            </a:lvl1pPr>
          </a:lstStyle>
          <a:p>
            <a:pPr lvl="0"/>
            <a:r>
              <a:rPr lang="en-US"/>
              <a:t>SECTION 4 (MAXIMUM 2 LINES)</a:t>
            </a:r>
          </a:p>
          <a:p>
            <a:pPr lvl="0"/>
            <a:endParaRPr lang="en-US"/>
          </a:p>
          <a:p>
            <a:pPr lvl="0"/>
            <a:r>
              <a:rPr lang="en-US"/>
              <a:t>SECTION 5 (MAXIMUM 2 LINES)</a:t>
            </a:r>
          </a:p>
          <a:p>
            <a:pPr lvl="0"/>
            <a:endParaRPr lang="en-US"/>
          </a:p>
          <a:p>
            <a:pPr lvl="0"/>
            <a:r>
              <a:rPr lang="en-US"/>
              <a:t>SECTION 6 (MAXIMUM 2 LINES)</a:t>
            </a:r>
          </a:p>
          <a:p>
            <a:pPr lvl="0"/>
            <a:endParaRPr lang="en-US"/>
          </a:p>
        </p:txBody>
      </p:sp>
    </p:spTree>
    <p:extLst>
      <p:ext uri="{BB962C8B-B14F-4D97-AF65-F5344CB8AC3E}">
        <p14:creationId xmlns:p14="http://schemas.microsoft.com/office/powerpoint/2010/main" val="2132749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InnerPa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9D99A8E9-B3D0-44E8-92BC-CE5B56EEE77A}"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5" name="Text Placeholder 4"/>
          <p:cNvSpPr>
            <a:spLocks noGrp="1"/>
          </p:cNvSpPr>
          <p:nvPr>
            <p:ph type="body" sz="quarter" idx="11" hasCustomPrompt="1"/>
          </p:nvPr>
        </p:nvSpPr>
        <p:spPr>
          <a:xfrm>
            <a:off x="836378" y="2554272"/>
            <a:ext cx="4405591" cy="1348426"/>
          </a:xfrm>
        </p:spPr>
        <p:txBody>
          <a:bodyPr/>
          <a:lstStyle>
            <a:lvl1pPr>
              <a:defRPr baseline="0">
                <a:solidFill>
                  <a:schemeClr val="bg1"/>
                </a:solidFill>
              </a:defRPr>
            </a:lvl1pPr>
            <a:lvl5pPr>
              <a:defRPr/>
            </a:lvl5pPr>
          </a:lstStyle>
          <a:p>
            <a:pPr lvl="0"/>
            <a:r>
              <a:rPr lang="en-US"/>
              <a:t>SECTION TITLE</a:t>
            </a:r>
          </a:p>
        </p:txBody>
      </p:sp>
      <p:sp>
        <p:nvSpPr>
          <p:cNvPr id="12" name="Text Placeholder 11"/>
          <p:cNvSpPr>
            <a:spLocks noGrp="1"/>
          </p:cNvSpPr>
          <p:nvPr>
            <p:ph type="body" sz="quarter" idx="12" hasCustomPrompt="1"/>
          </p:nvPr>
        </p:nvSpPr>
        <p:spPr>
          <a:xfrm>
            <a:off x="836378" y="3959210"/>
            <a:ext cx="4414838" cy="1131887"/>
          </a:xfrm>
        </p:spPr>
        <p:txBody>
          <a:bodyPr>
            <a:normAutofit/>
          </a:bodyPr>
          <a:lstStyle>
            <a:lvl1pPr>
              <a:defRPr sz="2000" b="0">
                <a:solidFill>
                  <a:schemeClr val="bg1"/>
                </a:solidFill>
                <a:latin typeface="Roboto Thin" panose="02000000000000000000" pitchFamily="2" charset="0"/>
                <a:ea typeface="Roboto Thin" panose="02000000000000000000" pitchFamily="2" charset="0"/>
              </a:defRPr>
            </a:lvl1pPr>
          </a:lstStyle>
          <a:p>
            <a:pPr lvl="0"/>
            <a:r>
              <a:rPr lang="en-US"/>
              <a:t>Subtitle goes here</a:t>
            </a:r>
          </a:p>
        </p:txBody>
      </p:sp>
    </p:spTree>
    <p:extLst>
      <p:ext uri="{BB962C8B-B14F-4D97-AF65-F5344CB8AC3E}">
        <p14:creationId xmlns:p14="http://schemas.microsoft.com/office/powerpoint/2010/main" val="1513953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Tree>
    <p:extLst>
      <p:ext uri="{BB962C8B-B14F-4D97-AF65-F5344CB8AC3E}">
        <p14:creationId xmlns:p14="http://schemas.microsoft.com/office/powerpoint/2010/main" val="3240193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3" name="Text Placeholder 2"/>
          <p:cNvSpPr>
            <a:spLocks noGrp="1"/>
          </p:cNvSpPr>
          <p:nvPr>
            <p:ph type="body" sz="quarter" idx="11" hasCustomPrompt="1"/>
          </p:nvPr>
        </p:nvSpPr>
        <p:spPr>
          <a:xfrm>
            <a:off x="901700" y="2752083"/>
            <a:ext cx="4213225" cy="732523"/>
          </a:xfrm>
        </p:spPr>
        <p:txBody>
          <a:bodyPr/>
          <a:lstStyle>
            <a:lvl1pPr>
              <a:lnSpc>
                <a:spcPct val="90000"/>
              </a:lnSpc>
              <a:defRPr lang="en-US" sz="4400" dirty="0">
                <a:solidFill>
                  <a:schemeClr val="bg1"/>
                </a:solidFill>
              </a:defRPr>
            </a:lvl1pPr>
          </a:lstStyle>
          <a:p>
            <a:pPr>
              <a:lnSpc>
                <a:spcPct val="90000"/>
              </a:lnSpc>
            </a:pPr>
            <a:r>
              <a:rPr lang="en-US" sz="4400">
                <a:solidFill>
                  <a:schemeClr val="bg1"/>
                </a:solidFill>
                <a:latin typeface="+mj-lt"/>
              </a:rPr>
              <a:t>OUR MISSION</a:t>
            </a:r>
          </a:p>
        </p:txBody>
      </p:sp>
      <p:sp>
        <p:nvSpPr>
          <p:cNvPr id="5" name="Text Placeholder 4"/>
          <p:cNvSpPr>
            <a:spLocks noGrp="1"/>
          </p:cNvSpPr>
          <p:nvPr>
            <p:ph type="body" sz="quarter" idx="12" hasCustomPrompt="1"/>
          </p:nvPr>
        </p:nvSpPr>
        <p:spPr>
          <a:xfrm>
            <a:off x="901700" y="3484606"/>
            <a:ext cx="5951773" cy="824163"/>
          </a:xfrm>
        </p:spPr>
        <p:txBody>
          <a:bodyPr>
            <a:normAutofit/>
          </a:bodyPr>
          <a:lstStyle>
            <a:lvl1pPr>
              <a:defRPr sz="1800" b="0">
                <a:solidFill>
                  <a:schemeClr val="bg1"/>
                </a:solidFill>
                <a:latin typeface="Roboto Thin" panose="02000000000000000000" pitchFamily="2" charset="0"/>
                <a:ea typeface="Roboto Thin" panose="02000000000000000000" pitchFamily="2" charset="0"/>
              </a:defRPr>
            </a:lvl1pPr>
          </a:lstStyle>
          <a:p>
            <a:pPr lvl="0"/>
            <a:r>
              <a:rPr lang="en-US"/>
              <a:t>Text goes here</a:t>
            </a:r>
          </a:p>
        </p:txBody>
      </p:sp>
    </p:spTree>
    <p:extLst>
      <p:ext uri="{BB962C8B-B14F-4D97-AF65-F5344CB8AC3E}">
        <p14:creationId xmlns:p14="http://schemas.microsoft.com/office/powerpoint/2010/main" val="1355314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CE6F21-9D82-4B15-96A2-D46862D5CD74}"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11" name="Text Placeholder 10"/>
          <p:cNvSpPr>
            <a:spLocks noGrp="1"/>
          </p:cNvSpPr>
          <p:nvPr>
            <p:ph type="body" sz="quarter" idx="13" hasCustomPrompt="1"/>
          </p:nvPr>
        </p:nvSpPr>
        <p:spPr>
          <a:xfrm>
            <a:off x="1400556" y="1614488"/>
            <a:ext cx="9390888" cy="1933384"/>
          </a:xfrm>
        </p:spPr>
        <p:txBody>
          <a:bodyPr>
            <a:normAutofit/>
          </a:bodyPr>
          <a:lstStyle>
            <a:lvl1pPr algn="ctr">
              <a:defRPr sz="3200" b="0" i="1" baseline="0">
                <a:latin typeface="Roboto Thin" panose="02000000000000000000" pitchFamily="2" charset="0"/>
                <a:ea typeface="Roboto Thin" panose="02000000000000000000" pitchFamily="2" charset="0"/>
              </a:defRPr>
            </a:lvl1pPr>
          </a:lstStyle>
          <a:p>
            <a:pPr lvl="0"/>
            <a:r>
              <a:rPr lang="en-US"/>
              <a:t>“Your quote goes here with light and italic font.”</a:t>
            </a:r>
          </a:p>
        </p:txBody>
      </p:sp>
      <p:sp>
        <p:nvSpPr>
          <p:cNvPr id="13" name="Picture Placeholder 12"/>
          <p:cNvSpPr>
            <a:spLocks noGrp="1"/>
          </p:cNvSpPr>
          <p:nvPr>
            <p:ph type="pic" sz="quarter" idx="14" hasCustomPrompt="1"/>
          </p:nvPr>
        </p:nvSpPr>
        <p:spPr>
          <a:xfrm>
            <a:off x="4907417" y="3703574"/>
            <a:ext cx="2195513" cy="941388"/>
          </a:xfrm>
        </p:spPr>
        <p:txBody>
          <a:bodyPr/>
          <a:lstStyle>
            <a:lvl1pPr algn="ctr">
              <a:defRPr/>
            </a:lvl1pPr>
          </a:lstStyle>
          <a:p>
            <a:r>
              <a:rPr lang="en-US"/>
              <a:t>logo</a:t>
            </a:r>
          </a:p>
        </p:txBody>
      </p:sp>
      <p:sp>
        <p:nvSpPr>
          <p:cNvPr id="15" name="Text Placeholder 14"/>
          <p:cNvSpPr>
            <a:spLocks noGrp="1"/>
          </p:cNvSpPr>
          <p:nvPr>
            <p:ph type="body" sz="quarter" idx="15" hasCustomPrompt="1"/>
          </p:nvPr>
        </p:nvSpPr>
        <p:spPr>
          <a:xfrm>
            <a:off x="2635704" y="4846638"/>
            <a:ext cx="6738938" cy="841375"/>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1" baseline="0">
                <a:solidFill>
                  <a:schemeClr val="tx1"/>
                </a:solidFill>
                <a:latin typeface="Roboto Thin" panose="02000000000000000000" pitchFamily="2" charset="0"/>
                <a:ea typeface="Roboto Thin" panose="020000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ym typeface="Wingdings" panose="05000000000000000000" pitchFamily="2" charset="2"/>
              </a:rPr>
              <a:t>date and author/publication</a:t>
            </a:r>
            <a:endParaRPr lang="en-US"/>
          </a:p>
        </p:txBody>
      </p:sp>
    </p:spTree>
    <p:extLst>
      <p:ext uri="{BB962C8B-B14F-4D97-AF65-F5344CB8AC3E}">
        <p14:creationId xmlns:p14="http://schemas.microsoft.com/office/powerpoint/2010/main" val="1371224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CE6F21-9D82-4B15-96A2-D46862D5CD74}"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8" name="Text Placeholder 2">
            <a:extLst>
              <a:ext uri="{FF2B5EF4-FFF2-40B4-BE49-F238E27FC236}">
                <a16:creationId xmlns:a16="http://schemas.microsoft.com/office/drawing/2014/main" id="{C65377F9-55EE-47C8-9A0B-73E42C6BA4B0}"/>
              </a:ext>
            </a:extLst>
          </p:cNvPr>
          <p:cNvSpPr>
            <a:spLocks noGrp="1"/>
          </p:cNvSpPr>
          <p:nvPr>
            <p:ph type="body" sz="quarter" idx="12" hasCustomPrompt="1"/>
          </p:nvPr>
        </p:nvSpPr>
        <p:spPr>
          <a:xfrm>
            <a:off x="836613" y="1252538"/>
            <a:ext cx="10437812" cy="712787"/>
          </a:xfrm>
        </p:spPr>
        <p:txBody>
          <a:bodyPr anchor="ctr"/>
          <a:lstStyle>
            <a:lvl1pPr>
              <a:defRPr/>
            </a:lvl1pPr>
          </a:lstStyle>
          <a:p>
            <a:pPr lvl="0"/>
            <a:r>
              <a:rPr lang="en-US"/>
              <a:t>TITLE TEXT WITH CAPS</a:t>
            </a:r>
          </a:p>
        </p:txBody>
      </p:sp>
      <p:sp>
        <p:nvSpPr>
          <p:cNvPr id="9" name="Text Placeholder 4">
            <a:extLst>
              <a:ext uri="{FF2B5EF4-FFF2-40B4-BE49-F238E27FC236}">
                <a16:creationId xmlns:a16="http://schemas.microsoft.com/office/drawing/2014/main" id="{D904619A-EC51-46B6-8275-F50052B4845E}"/>
              </a:ext>
            </a:extLst>
          </p:cNvPr>
          <p:cNvSpPr>
            <a:spLocks noGrp="1"/>
          </p:cNvSpPr>
          <p:nvPr>
            <p:ph type="body" sz="quarter" idx="13" hasCustomPrompt="1"/>
          </p:nvPr>
        </p:nvSpPr>
        <p:spPr>
          <a:xfrm>
            <a:off x="836613" y="1965325"/>
            <a:ext cx="5902325" cy="420688"/>
          </a:xfrm>
        </p:spPr>
        <p:txBody>
          <a:bodyPr anchor="ctr"/>
          <a:lstStyle>
            <a:lvl1pPr>
              <a:defRPr sz="1800">
                <a:latin typeface="Roboto Thin" panose="02000000000000000000" pitchFamily="2" charset="0"/>
                <a:ea typeface="Roboto Thin" panose="02000000000000000000" pitchFamily="2" charset="0"/>
              </a:defRPr>
            </a:lvl1pPr>
          </a:lstStyle>
          <a:p>
            <a:pPr lvl="0"/>
            <a:r>
              <a:rPr lang="en-US"/>
              <a:t>subtitle</a:t>
            </a:r>
          </a:p>
        </p:txBody>
      </p:sp>
      <p:sp>
        <p:nvSpPr>
          <p:cNvPr id="10" name="Text Placeholder 6">
            <a:extLst>
              <a:ext uri="{FF2B5EF4-FFF2-40B4-BE49-F238E27FC236}">
                <a16:creationId xmlns:a16="http://schemas.microsoft.com/office/drawing/2014/main" id="{ABE78B97-EBEA-4AEE-8780-82D712D0431A}"/>
              </a:ext>
            </a:extLst>
          </p:cNvPr>
          <p:cNvSpPr>
            <a:spLocks noGrp="1"/>
          </p:cNvSpPr>
          <p:nvPr>
            <p:ph type="body" sz="quarter" idx="14" hasCustomPrompt="1"/>
          </p:nvPr>
        </p:nvSpPr>
        <p:spPr>
          <a:xfrm>
            <a:off x="836378" y="2998788"/>
            <a:ext cx="10545997" cy="2773362"/>
          </a:xfrm>
        </p:spPr>
        <p:txBody>
          <a:bodyPr>
            <a:normAutofit/>
          </a:bodyPr>
          <a:lstStyle>
            <a:lvl1pPr marL="171450" indent="-171450">
              <a:spcBef>
                <a:spcPts val="200"/>
              </a:spcBef>
              <a:buClrTx/>
              <a:buFont typeface="Arial" panose="020B0604020202020204" pitchFamily="34" charset="0"/>
              <a:buChar char="•"/>
              <a:defRPr sz="1600" b="0" baseline="0">
                <a:solidFill>
                  <a:schemeClr val="tx1"/>
                </a:solidFill>
                <a:latin typeface="Roboto Light" panose="02000000000000000000" pitchFamily="2" charset="0"/>
                <a:ea typeface="Roboto Light" panose="02000000000000000000" pitchFamily="2" charset="0"/>
              </a:defRPr>
            </a:lvl1pPr>
          </a:lstStyle>
          <a:p>
            <a:pPr>
              <a:spcBef>
                <a:spcPts val="200"/>
              </a:spcBef>
            </a:pPr>
            <a:r>
              <a:rPr lang="en-US" sz="1600">
                <a:solidFill>
                  <a:schemeClr val="tx1">
                    <a:lumMod val="75000"/>
                    <a:lumOff val="25000"/>
                  </a:schemeClr>
                </a:solidFill>
                <a:latin typeface="Roboto Light" panose="02000000000000000000" pitchFamily="2" charset="0"/>
                <a:ea typeface="Roboto Light" panose="02000000000000000000" pitchFamily="2" charset="0"/>
              </a:rPr>
              <a:t>Supporting statements</a:t>
            </a: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363354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CE6F21-9D82-4B15-96A2-D46862D5CD74}"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8" name="Text Placeholder 2">
            <a:extLst>
              <a:ext uri="{FF2B5EF4-FFF2-40B4-BE49-F238E27FC236}">
                <a16:creationId xmlns:a16="http://schemas.microsoft.com/office/drawing/2014/main" id="{C65377F9-55EE-47C8-9A0B-73E42C6BA4B0}"/>
              </a:ext>
            </a:extLst>
          </p:cNvPr>
          <p:cNvSpPr>
            <a:spLocks noGrp="1"/>
          </p:cNvSpPr>
          <p:nvPr>
            <p:ph type="body" sz="quarter" idx="12" hasCustomPrompt="1"/>
          </p:nvPr>
        </p:nvSpPr>
        <p:spPr>
          <a:xfrm>
            <a:off x="836613" y="1252538"/>
            <a:ext cx="10437812" cy="712787"/>
          </a:xfrm>
        </p:spPr>
        <p:txBody>
          <a:bodyPr anchor="ctr"/>
          <a:lstStyle>
            <a:lvl1pPr>
              <a:defRPr/>
            </a:lvl1pPr>
          </a:lstStyle>
          <a:p>
            <a:pPr lvl="0"/>
            <a:r>
              <a:rPr lang="en-US"/>
              <a:t>TITLE TEXT WITH CAPS</a:t>
            </a:r>
          </a:p>
        </p:txBody>
      </p:sp>
      <p:sp>
        <p:nvSpPr>
          <p:cNvPr id="9" name="Text Placeholder 4">
            <a:extLst>
              <a:ext uri="{FF2B5EF4-FFF2-40B4-BE49-F238E27FC236}">
                <a16:creationId xmlns:a16="http://schemas.microsoft.com/office/drawing/2014/main" id="{D904619A-EC51-46B6-8275-F50052B4845E}"/>
              </a:ext>
            </a:extLst>
          </p:cNvPr>
          <p:cNvSpPr>
            <a:spLocks noGrp="1"/>
          </p:cNvSpPr>
          <p:nvPr>
            <p:ph type="body" sz="quarter" idx="13" hasCustomPrompt="1"/>
          </p:nvPr>
        </p:nvSpPr>
        <p:spPr>
          <a:xfrm>
            <a:off x="836613" y="1965325"/>
            <a:ext cx="5902325" cy="420688"/>
          </a:xfrm>
        </p:spPr>
        <p:txBody>
          <a:bodyPr anchor="ctr"/>
          <a:lstStyle>
            <a:lvl1pPr>
              <a:defRPr sz="1800">
                <a:latin typeface="Roboto Thin" panose="02000000000000000000" pitchFamily="2" charset="0"/>
                <a:ea typeface="Roboto Thin" panose="02000000000000000000" pitchFamily="2" charset="0"/>
              </a:defRPr>
            </a:lvl1pPr>
          </a:lstStyle>
          <a:p>
            <a:pPr lvl="0"/>
            <a:r>
              <a:rPr lang="en-US"/>
              <a:t>subtitle</a:t>
            </a:r>
          </a:p>
        </p:txBody>
      </p:sp>
      <p:sp>
        <p:nvSpPr>
          <p:cNvPr id="10" name="Text Placeholder 6">
            <a:extLst>
              <a:ext uri="{FF2B5EF4-FFF2-40B4-BE49-F238E27FC236}">
                <a16:creationId xmlns:a16="http://schemas.microsoft.com/office/drawing/2014/main" id="{ABE78B97-EBEA-4AEE-8780-82D712D0431A}"/>
              </a:ext>
            </a:extLst>
          </p:cNvPr>
          <p:cNvSpPr>
            <a:spLocks noGrp="1"/>
          </p:cNvSpPr>
          <p:nvPr>
            <p:ph type="body" sz="quarter" idx="14" hasCustomPrompt="1"/>
          </p:nvPr>
        </p:nvSpPr>
        <p:spPr>
          <a:xfrm>
            <a:off x="5617929" y="2998788"/>
            <a:ext cx="5564422" cy="2773362"/>
          </a:xfrm>
        </p:spPr>
        <p:txBody>
          <a:bodyPr>
            <a:normAutofit/>
          </a:bodyPr>
          <a:lstStyle>
            <a:lvl1pPr marL="171450" indent="-171450">
              <a:spcBef>
                <a:spcPts val="200"/>
              </a:spcBef>
              <a:buClrTx/>
              <a:buFont typeface="Arial" panose="020B0604020202020204" pitchFamily="34" charset="0"/>
              <a:buChar char="•"/>
              <a:defRPr sz="1600" b="0" baseline="0">
                <a:solidFill>
                  <a:schemeClr val="tx1"/>
                </a:solidFill>
                <a:latin typeface="Roboto Light" panose="02000000000000000000" pitchFamily="2" charset="0"/>
                <a:ea typeface="Roboto Light" panose="02000000000000000000" pitchFamily="2" charset="0"/>
              </a:defRPr>
            </a:lvl1pPr>
          </a:lstStyle>
          <a:p>
            <a:pPr>
              <a:spcBef>
                <a:spcPts val="200"/>
              </a:spcBef>
            </a:pPr>
            <a:r>
              <a:rPr lang="en-US" sz="1600">
                <a:solidFill>
                  <a:schemeClr val="tx1">
                    <a:lumMod val="75000"/>
                    <a:lumOff val="25000"/>
                  </a:schemeClr>
                </a:solidFill>
                <a:latin typeface="Roboto Light" panose="02000000000000000000" pitchFamily="2" charset="0"/>
                <a:ea typeface="Roboto Light" panose="02000000000000000000" pitchFamily="2" charset="0"/>
              </a:rPr>
              <a:t>Supporting statements</a:t>
            </a: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2" name="Text Placeholder 6"/>
          <p:cNvSpPr>
            <a:spLocks noGrp="1"/>
          </p:cNvSpPr>
          <p:nvPr>
            <p:ph type="body" sz="quarter" idx="15" hasCustomPrompt="1"/>
          </p:nvPr>
        </p:nvSpPr>
        <p:spPr>
          <a:xfrm>
            <a:off x="836378" y="2998788"/>
            <a:ext cx="3332163" cy="1820862"/>
          </a:xfrm>
        </p:spPr>
        <p:txBody>
          <a:bodyPr>
            <a:normAutofit/>
          </a:bodyPr>
          <a:lstStyle>
            <a:lvl1pPr>
              <a:defRPr sz="1600" b="0" baseline="0">
                <a:solidFill>
                  <a:srgbClr val="0042FF"/>
                </a:solidFill>
                <a:latin typeface="Roboto Medium" panose="02000000000000000000" pitchFamily="2" charset="0"/>
                <a:ea typeface="Roboto Medium" panose="02000000000000000000" pitchFamily="2" charset="0"/>
              </a:defRPr>
            </a:lvl1pPr>
          </a:lstStyle>
          <a:p>
            <a:pPr lvl="0"/>
            <a:r>
              <a:rPr lang="en-US"/>
              <a:t>Primary message here</a:t>
            </a:r>
          </a:p>
        </p:txBody>
      </p:sp>
    </p:spTree>
    <p:extLst>
      <p:ext uri="{BB962C8B-B14F-4D97-AF65-F5344CB8AC3E}">
        <p14:creationId xmlns:p14="http://schemas.microsoft.com/office/powerpoint/2010/main" val="98381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erPageGrey">
    <p:bg>
      <p:bgPr>
        <a:solidFill>
          <a:srgbClr val="D5D5D5"/>
        </a:solid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2">
                    <a:lumMod val="50000"/>
                  </a:schemeClr>
                </a:solidFill>
                <a:latin typeface="Roboto Thin" panose="02000000000000000000" pitchFamily="2" charset="0"/>
                <a:ea typeface="Roboto Thin" panose="02000000000000000000" pitchFamily="2" charset="0"/>
              </a:defRPr>
            </a:lvl1pPr>
          </a:lstStyle>
          <a:p>
            <a:fld id="{8EBFAB27-B928-4F4B-A53D-00BFD13670B5}" type="datetime4">
              <a:rPr lang="en-US" smtClean="0"/>
              <a:t>September 16, 2021</a:t>
            </a:fld>
            <a:endParaRPr lang="en-US" dirty="0"/>
          </a:p>
        </p:txBody>
      </p:sp>
      <p:sp>
        <p:nvSpPr>
          <p:cNvPr id="21"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tx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dirty="0"/>
          </a:p>
        </p:txBody>
      </p:sp>
    </p:spTree>
    <p:extLst>
      <p:ext uri="{BB962C8B-B14F-4D97-AF65-F5344CB8AC3E}">
        <p14:creationId xmlns:p14="http://schemas.microsoft.com/office/powerpoint/2010/main" val="412333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41ABE-6541-45BA-B05E-573804D3B3B1}"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5" name="Text Placeholder 4"/>
          <p:cNvSpPr>
            <a:spLocks noGrp="1"/>
          </p:cNvSpPr>
          <p:nvPr>
            <p:ph type="body" sz="quarter" idx="13" hasCustomPrompt="1"/>
          </p:nvPr>
        </p:nvSpPr>
        <p:spPr>
          <a:xfrm>
            <a:off x="836378" y="1649708"/>
            <a:ext cx="2849563" cy="791834"/>
          </a:xfrm>
        </p:spPr>
        <p:txBody>
          <a:bodyPr>
            <a:normAutofit/>
          </a:bodyPr>
          <a:lstStyle>
            <a:lvl1pPr>
              <a:defRPr sz="2400" baseline="0">
                <a:latin typeface="+mj-lt"/>
              </a:defRPr>
            </a:lvl1pPr>
          </a:lstStyle>
          <a:p>
            <a:pPr lvl="0"/>
            <a:r>
              <a:rPr lang="en-US"/>
              <a:t>PAGE TITLE BOLD &amp; CAPS</a:t>
            </a:r>
          </a:p>
        </p:txBody>
      </p:sp>
      <p:sp>
        <p:nvSpPr>
          <p:cNvPr id="9" name="Text Placeholder 4"/>
          <p:cNvSpPr>
            <a:spLocks noGrp="1"/>
          </p:cNvSpPr>
          <p:nvPr>
            <p:ph type="body" sz="quarter" idx="14" hasCustomPrompt="1"/>
          </p:nvPr>
        </p:nvSpPr>
        <p:spPr>
          <a:xfrm>
            <a:off x="836378" y="2526385"/>
            <a:ext cx="2849563" cy="791834"/>
          </a:xfrm>
        </p:spPr>
        <p:txBody>
          <a:bodyPr>
            <a:normAutofit/>
          </a:bodyPr>
          <a:lstStyle>
            <a:lvl1pPr>
              <a:defRPr sz="1200" b="0" baseline="0">
                <a:solidFill>
                  <a:schemeClr val="tx1"/>
                </a:solidFill>
                <a:latin typeface="Roboto Thin" panose="02000000000000000000" pitchFamily="2" charset="0"/>
                <a:ea typeface="Roboto Thin" panose="02000000000000000000" pitchFamily="2" charset="0"/>
              </a:defRPr>
            </a:lvl1pPr>
          </a:lstStyle>
          <a:p>
            <a:pPr lvl="0"/>
            <a:r>
              <a:rPr lang="en-US"/>
              <a:t>Page subtitle</a:t>
            </a:r>
          </a:p>
        </p:txBody>
      </p:sp>
      <p:sp>
        <p:nvSpPr>
          <p:cNvPr id="10" name="Picture Placeholder 9"/>
          <p:cNvSpPr>
            <a:spLocks noGrp="1"/>
          </p:cNvSpPr>
          <p:nvPr>
            <p:ph type="pic" sz="quarter" idx="15"/>
          </p:nvPr>
        </p:nvSpPr>
        <p:spPr>
          <a:xfrm>
            <a:off x="3892550" y="0"/>
            <a:ext cx="8299450" cy="6858000"/>
          </a:xfrm>
        </p:spPr>
        <p:txBody>
          <a:bodyPr/>
          <a:lstStyle/>
          <a:p>
            <a:endParaRPr lang="en-US"/>
          </a:p>
        </p:txBody>
      </p:sp>
    </p:spTree>
    <p:extLst>
      <p:ext uri="{BB962C8B-B14F-4D97-AF65-F5344CB8AC3E}">
        <p14:creationId xmlns:p14="http://schemas.microsoft.com/office/powerpoint/2010/main" val="2446896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C0EB57A-AC9C-462E-9306-F8B13C272749}"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5" name="Text Placeholder 4"/>
          <p:cNvSpPr>
            <a:spLocks noGrp="1"/>
          </p:cNvSpPr>
          <p:nvPr>
            <p:ph type="body" sz="quarter" idx="13" hasCustomPrompt="1"/>
          </p:nvPr>
        </p:nvSpPr>
        <p:spPr>
          <a:xfrm>
            <a:off x="836378" y="1649708"/>
            <a:ext cx="2849563" cy="791834"/>
          </a:xfrm>
        </p:spPr>
        <p:txBody>
          <a:bodyPr>
            <a:normAutofit/>
          </a:bodyPr>
          <a:lstStyle>
            <a:lvl1pPr>
              <a:defRPr sz="2400" baseline="0">
                <a:latin typeface="+mj-lt"/>
              </a:defRPr>
            </a:lvl1pPr>
          </a:lstStyle>
          <a:p>
            <a:pPr lvl="0"/>
            <a:r>
              <a:rPr lang="en-US"/>
              <a:t>PAGE TITLE BOLD &amp; CAPS</a:t>
            </a:r>
          </a:p>
        </p:txBody>
      </p:sp>
      <p:sp>
        <p:nvSpPr>
          <p:cNvPr id="9" name="Text Placeholder 4"/>
          <p:cNvSpPr>
            <a:spLocks noGrp="1"/>
          </p:cNvSpPr>
          <p:nvPr>
            <p:ph type="body" sz="quarter" idx="14" hasCustomPrompt="1"/>
          </p:nvPr>
        </p:nvSpPr>
        <p:spPr>
          <a:xfrm>
            <a:off x="836378" y="2526385"/>
            <a:ext cx="2849563" cy="791834"/>
          </a:xfrm>
        </p:spPr>
        <p:txBody>
          <a:bodyPr>
            <a:normAutofit/>
          </a:bodyPr>
          <a:lstStyle>
            <a:lvl1pPr>
              <a:defRPr sz="1200" b="0" baseline="0">
                <a:solidFill>
                  <a:schemeClr val="tx1"/>
                </a:solidFill>
                <a:latin typeface="Roboto Thin" panose="02000000000000000000" pitchFamily="2" charset="0"/>
                <a:ea typeface="Roboto Thin" panose="02000000000000000000" pitchFamily="2" charset="0"/>
              </a:defRPr>
            </a:lvl1pPr>
          </a:lstStyle>
          <a:p>
            <a:pPr lvl="0"/>
            <a:r>
              <a:rPr lang="en-US"/>
              <a:t>Page subtitle</a:t>
            </a:r>
          </a:p>
        </p:txBody>
      </p:sp>
      <p:sp>
        <p:nvSpPr>
          <p:cNvPr id="8" name="Rectangle 7"/>
          <p:cNvSpPr/>
          <p:nvPr userDrawn="1"/>
        </p:nvSpPr>
        <p:spPr>
          <a:xfrm>
            <a:off x="3896883" y="0"/>
            <a:ext cx="82951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5" hasCustomPrompt="1"/>
          </p:nvPr>
        </p:nvSpPr>
        <p:spPr>
          <a:xfrm>
            <a:off x="4575754" y="966521"/>
            <a:ext cx="6937375" cy="5084763"/>
          </a:xfrm>
        </p:spPr>
        <p:txBody>
          <a:bodyPr/>
          <a:lstStyle>
            <a:lvl1pPr>
              <a:defRPr/>
            </a:lvl1pPr>
          </a:lstStyle>
          <a:p>
            <a:r>
              <a:rPr lang="en-US"/>
              <a:t>Click icon to add infrastructure graphics</a:t>
            </a:r>
          </a:p>
        </p:txBody>
      </p:sp>
    </p:spTree>
    <p:extLst>
      <p:ext uri="{BB962C8B-B14F-4D97-AF65-F5344CB8AC3E}">
        <p14:creationId xmlns:p14="http://schemas.microsoft.com/office/powerpoint/2010/main" val="3898643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gos">
    <p:bg>
      <p:bgPr>
        <a:solidFill>
          <a:schemeClr val="bg1">
            <a:lumMod val="8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98897-B687-4BCF-B401-A62E98D63C6C}"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5" name="Text Placeholder 4"/>
          <p:cNvSpPr>
            <a:spLocks noGrp="1"/>
          </p:cNvSpPr>
          <p:nvPr>
            <p:ph type="body" sz="quarter" idx="13" hasCustomPrompt="1"/>
          </p:nvPr>
        </p:nvSpPr>
        <p:spPr>
          <a:xfrm>
            <a:off x="783193" y="1122485"/>
            <a:ext cx="2849563" cy="791834"/>
          </a:xfrm>
        </p:spPr>
        <p:txBody>
          <a:bodyPr>
            <a:normAutofit/>
          </a:bodyPr>
          <a:lstStyle>
            <a:lvl1pPr algn="ctr">
              <a:defRPr sz="1600" baseline="0">
                <a:latin typeface="+mj-lt"/>
              </a:defRPr>
            </a:lvl1pPr>
          </a:lstStyle>
          <a:p>
            <a:pPr lvl="0"/>
            <a:r>
              <a:rPr lang="en-US"/>
              <a:t>RECOGNIZED BY….</a:t>
            </a:r>
          </a:p>
        </p:txBody>
      </p:sp>
      <p:sp>
        <p:nvSpPr>
          <p:cNvPr id="10" name="Rectangle 9"/>
          <p:cNvSpPr/>
          <p:nvPr userDrawn="1"/>
        </p:nvSpPr>
        <p:spPr>
          <a:xfrm>
            <a:off x="4064000" y="-22484"/>
            <a:ext cx="4064000" cy="6880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p:cNvSpPr>
            <a:spLocks noGrp="1"/>
          </p:cNvSpPr>
          <p:nvPr>
            <p:ph type="body" sz="quarter" idx="14" hasCustomPrompt="1"/>
          </p:nvPr>
        </p:nvSpPr>
        <p:spPr>
          <a:xfrm>
            <a:off x="4671218" y="1122485"/>
            <a:ext cx="2849563" cy="791834"/>
          </a:xfrm>
        </p:spPr>
        <p:txBody>
          <a:bodyPr>
            <a:normAutofit/>
          </a:bodyPr>
          <a:lstStyle>
            <a:lvl1pPr algn="ctr">
              <a:defRPr sz="1600" baseline="0">
                <a:latin typeface="+mj-lt"/>
              </a:defRPr>
            </a:lvl1pPr>
          </a:lstStyle>
          <a:p>
            <a:pPr lvl="0"/>
            <a:r>
              <a:rPr lang="en-US"/>
              <a:t>TRUSTED BY….</a:t>
            </a:r>
          </a:p>
        </p:txBody>
      </p:sp>
      <p:sp>
        <p:nvSpPr>
          <p:cNvPr id="12" name="Text Placeholder 4"/>
          <p:cNvSpPr>
            <a:spLocks noGrp="1"/>
          </p:cNvSpPr>
          <p:nvPr>
            <p:ph type="body" sz="quarter" idx="15" hasCustomPrompt="1"/>
          </p:nvPr>
        </p:nvSpPr>
        <p:spPr>
          <a:xfrm>
            <a:off x="8794256" y="1122485"/>
            <a:ext cx="2849563" cy="791834"/>
          </a:xfrm>
        </p:spPr>
        <p:txBody>
          <a:bodyPr>
            <a:normAutofit/>
          </a:bodyPr>
          <a:lstStyle>
            <a:lvl1pPr algn="ctr">
              <a:defRPr sz="1600" baseline="0">
                <a:latin typeface="+mj-lt"/>
              </a:defRPr>
            </a:lvl1pPr>
          </a:lstStyle>
          <a:p>
            <a:pPr lvl="0"/>
            <a:r>
              <a:rPr lang="en-US"/>
              <a:t>FIGHT AGAINST….</a:t>
            </a:r>
          </a:p>
        </p:txBody>
      </p:sp>
      <p:sp>
        <p:nvSpPr>
          <p:cNvPr id="13" name="Picture Placeholder 12"/>
          <p:cNvSpPr>
            <a:spLocks noGrp="1"/>
          </p:cNvSpPr>
          <p:nvPr>
            <p:ph type="pic" sz="quarter" idx="16" hasCustomPrompt="1"/>
          </p:nvPr>
        </p:nvSpPr>
        <p:spPr>
          <a:xfrm>
            <a:off x="1786865" y="1959531"/>
            <a:ext cx="842219" cy="800145"/>
          </a:xfrm>
        </p:spPr>
        <p:txBody>
          <a:bodyPr/>
          <a:lstStyle>
            <a:lvl1pPr>
              <a:defRPr sz="1400" b="0"/>
            </a:lvl1pPr>
          </a:lstStyle>
          <a:p>
            <a:r>
              <a:rPr lang="en-US"/>
              <a:t>Logo</a:t>
            </a:r>
          </a:p>
          <a:p>
            <a:endParaRPr lang="en-US"/>
          </a:p>
        </p:txBody>
      </p:sp>
      <p:sp>
        <p:nvSpPr>
          <p:cNvPr id="18" name="Text Placeholder 17"/>
          <p:cNvSpPr>
            <a:spLocks noGrp="1"/>
          </p:cNvSpPr>
          <p:nvPr>
            <p:ph type="body" sz="quarter" idx="19" hasCustomPrompt="1"/>
          </p:nvPr>
        </p:nvSpPr>
        <p:spPr>
          <a:xfrm>
            <a:off x="667306" y="2793921"/>
            <a:ext cx="3081337" cy="458787"/>
          </a:xfrm>
        </p:spPr>
        <p:txBody>
          <a:bodyPr>
            <a:noAutofit/>
          </a:bodyPr>
          <a:lstStyle>
            <a:lvl1pPr algn="ctr">
              <a:defRPr sz="1100" b="0" i="1" baseline="0">
                <a:latin typeface="Roboto Thin" panose="02000000000000000000" pitchFamily="2" charset="0"/>
                <a:ea typeface="Roboto Thin" panose="02000000000000000000" pitchFamily="2" charset="0"/>
              </a:defRPr>
            </a:lvl1pPr>
          </a:lstStyle>
          <a:p>
            <a:pPr lvl="0"/>
            <a:r>
              <a:rPr lang="en-US"/>
              <a:t>“Quote text”</a:t>
            </a:r>
          </a:p>
        </p:txBody>
      </p:sp>
      <p:sp>
        <p:nvSpPr>
          <p:cNvPr id="21" name="Picture Placeholder 12"/>
          <p:cNvSpPr>
            <a:spLocks noGrp="1"/>
          </p:cNvSpPr>
          <p:nvPr>
            <p:ph type="pic" sz="quarter" idx="20" hasCustomPrompt="1"/>
          </p:nvPr>
        </p:nvSpPr>
        <p:spPr>
          <a:xfrm>
            <a:off x="1786865" y="3252708"/>
            <a:ext cx="842219" cy="800145"/>
          </a:xfrm>
        </p:spPr>
        <p:txBody>
          <a:bodyPr/>
          <a:lstStyle>
            <a:lvl1pPr>
              <a:defRPr sz="1400" b="0"/>
            </a:lvl1pPr>
          </a:lstStyle>
          <a:p>
            <a:r>
              <a:rPr lang="en-US"/>
              <a:t>Logo</a:t>
            </a:r>
          </a:p>
          <a:p>
            <a:endParaRPr lang="en-US"/>
          </a:p>
        </p:txBody>
      </p:sp>
      <p:sp>
        <p:nvSpPr>
          <p:cNvPr id="22" name="Text Placeholder 17"/>
          <p:cNvSpPr>
            <a:spLocks noGrp="1"/>
          </p:cNvSpPr>
          <p:nvPr>
            <p:ph type="body" sz="quarter" idx="21" hasCustomPrompt="1"/>
          </p:nvPr>
        </p:nvSpPr>
        <p:spPr>
          <a:xfrm>
            <a:off x="667306" y="4087098"/>
            <a:ext cx="3081337" cy="458787"/>
          </a:xfrm>
        </p:spPr>
        <p:txBody>
          <a:bodyPr>
            <a:noAutofit/>
          </a:bodyPr>
          <a:lstStyle>
            <a:lvl1pPr algn="ctr">
              <a:defRPr sz="1100" b="0" i="1" baseline="0">
                <a:latin typeface="Roboto Thin" panose="02000000000000000000" pitchFamily="2" charset="0"/>
                <a:ea typeface="Roboto Thin" panose="02000000000000000000" pitchFamily="2" charset="0"/>
              </a:defRPr>
            </a:lvl1pPr>
          </a:lstStyle>
          <a:p>
            <a:pPr lvl="0"/>
            <a:r>
              <a:rPr lang="en-US"/>
              <a:t>“Quote text”</a:t>
            </a:r>
          </a:p>
        </p:txBody>
      </p:sp>
      <p:sp>
        <p:nvSpPr>
          <p:cNvPr id="23" name="Picture Placeholder 12"/>
          <p:cNvSpPr>
            <a:spLocks noGrp="1"/>
          </p:cNvSpPr>
          <p:nvPr>
            <p:ph type="pic" sz="quarter" idx="22" hasCustomPrompt="1"/>
          </p:nvPr>
        </p:nvSpPr>
        <p:spPr>
          <a:xfrm>
            <a:off x="1786865" y="4545885"/>
            <a:ext cx="842219" cy="800145"/>
          </a:xfrm>
        </p:spPr>
        <p:txBody>
          <a:bodyPr/>
          <a:lstStyle>
            <a:lvl1pPr>
              <a:defRPr sz="1400" b="0"/>
            </a:lvl1pPr>
          </a:lstStyle>
          <a:p>
            <a:r>
              <a:rPr lang="en-US"/>
              <a:t>Logo</a:t>
            </a:r>
          </a:p>
          <a:p>
            <a:endParaRPr lang="en-US"/>
          </a:p>
        </p:txBody>
      </p:sp>
      <p:sp>
        <p:nvSpPr>
          <p:cNvPr id="24" name="Text Placeholder 17"/>
          <p:cNvSpPr>
            <a:spLocks noGrp="1"/>
          </p:cNvSpPr>
          <p:nvPr>
            <p:ph type="body" sz="quarter" idx="23" hasCustomPrompt="1"/>
          </p:nvPr>
        </p:nvSpPr>
        <p:spPr>
          <a:xfrm>
            <a:off x="667306" y="5380275"/>
            <a:ext cx="3081337" cy="458787"/>
          </a:xfrm>
        </p:spPr>
        <p:txBody>
          <a:bodyPr>
            <a:noAutofit/>
          </a:bodyPr>
          <a:lstStyle>
            <a:lvl1pPr algn="ctr">
              <a:defRPr sz="1100" b="0" i="1" baseline="0">
                <a:latin typeface="Roboto Thin" panose="02000000000000000000" pitchFamily="2" charset="0"/>
                <a:ea typeface="Roboto Thin" panose="02000000000000000000" pitchFamily="2" charset="0"/>
              </a:defRPr>
            </a:lvl1pPr>
          </a:lstStyle>
          <a:p>
            <a:pPr lvl="0"/>
            <a:r>
              <a:rPr lang="en-US"/>
              <a:t>“Quote text”</a:t>
            </a:r>
          </a:p>
        </p:txBody>
      </p:sp>
      <p:sp>
        <p:nvSpPr>
          <p:cNvPr id="25" name="Picture Placeholder 12"/>
          <p:cNvSpPr>
            <a:spLocks noGrp="1"/>
          </p:cNvSpPr>
          <p:nvPr>
            <p:ph type="pic" sz="quarter" idx="24" hasCustomPrompt="1"/>
          </p:nvPr>
        </p:nvSpPr>
        <p:spPr>
          <a:xfrm>
            <a:off x="4438383" y="2180881"/>
            <a:ext cx="1698806" cy="800145"/>
          </a:xfrm>
        </p:spPr>
        <p:txBody>
          <a:bodyPr/>
          <a:lstStyle>
            <a:lvl1pPr>
              <a:defRPr sz="1400" b="0"/>
            </a:lvl1pPr>
          </a:lstStyle>
          <a:p>
            <a:r>
              <a:rPr lang="en-US"/>
              <a:t>Logo</a:t>
            </a:r>
          </a:p>
          <a:p>
            <a:endParaRPr lang="en-US"/>
          </a:p>
        </p:txBody>
      </p:sp>
      <p:sp>
        <p:nvSpPr>
          <p:cNvPr id="26" name="Picture Placeholder 12"/>
          <p:cNvSpPr>
            <a:spLocks noGrp="1"/>
          </p:cNvSpPr>
          <p:nvPr>
            <p:ph type="pic" sz="quarter" idx="25" hasCustomPrompt="1"/>
          </p:nvPr>
        </p:nvSpPr>
        <p:spPr>
          <a:xfrm>
            <a:off x="6310328" y="2180881"/>
            <a:ext cx="1510404" cy="800145"/>
          </a:xfrm>
        </p:spPr>
        <p:txBody>
          <a:bodyPr/>
          <a:lstStyle>
            <a:lvl1pPr>
              <a:defRPr sz="1400" b="0"/>
            </a:lvl1pPr>
          </a:lstStyle>
          <a:p>
            <a:r>
              <a:rPr lang="en-US"/>
              <a:t>Logo</a:t>
            </a:r>
          </a:p>
          <a:p>
            <a:endParaRPr lang="en-US"/>
          </a:p>
        </p:txBody>
      </p:sp>
      <p:sp>
        <p:nvSpPr>
          <p:cNvPr id="27" name="Picture Placeholder 12"/>
          <p:cNvSpPr>
            <a:spLocks noGrp="1"/>
          </p:cNvSpPr>
          <p:nvPr>
            <p:ph type="pic" sz="quarter" idx="26" hasCustomPrompt="1"/>
          </p:nvPr>
        </p:nvSpPr>
        <p:spPr>
          <a:xfrm>
            <a:off x="4438383" y="3059288"/>
            <a:ext cx="1698806" cy="800145"/>
          </a:xfrm>
        </p:spPr>
        <p:txBody>
          <a:bodyPr/>
          <a:lstStyle>
            <a:lvl1pPr>
              <a:defRPr sz="1400" b="0"/>
            </a:lvl1pPr>
          </a:lstStyle>
          <a:p>
            <a:r>
              <a:rPr lang="en-US"/>
              <a:t>Logo</a:t>
            </a:r>
          </a:p>
          <a:p>
            <a:endParaRPr lang="en-US"/>
          </a:p>
        </p:txBody>
      </p:sp>
      <p:sp>
        <p:nvSpPr>
          <p:cNvPr id="28" name="Picture Placeholder 12"/>
          <p:cNvSpPr>
            <a:spLocks noGrp="1"/>
          </p:cNvSpPr>
          <p:nvPr>
            <p:ph type="pic" sz="quarter" idx="27" hasCustomPrompt="1"/>
          </p:nvPr>
        </p:nvSpPr>
        <p:spPr>
          <a:xfrm>
            <a:off x="6310328" y="3059288"/>
            <a:ext cx="1510404" cy="800145"/>
          </a:xfrm>
        </p:spPr>
        <p:txBody>
          <a:bodyPr/>
          <a:lstStyle>
            <a:lvl1pPr>
              <a:defRPr sz="1400" b="0"/>
            </a:lvl1pPr>
          </a:lstStyle>
          <a:p>
            <a:r>
              <a:rPr lang="en-US"/>
              <a:t>Logo</a:t>
            </a:r>
          </a:p>
          <a:p>
            <a:endParaRPr lang="en-US"/>
          </a:p>
        </p:txBody>
      </p:sp>
      <p:sp>
        <p:nvSpPr>
          <p:cNvPr id="29" name="Picture Placeholder 12"/>
          <p:cNvSpPr>
            <a:spLocks noGrp="1"/>
          </p:cNvSpPr>
          <p:nvPr>
            <p:ph type="pic" sz="quarter" idx="28" hasCustomPrompt="1"/>
          </p:nvPr>
        </p:nvSpPr>
        <p:spPr>
          <a:xfrm>
            <a:off x="4438383" y="3986087"/>
            <a:ext cx="1698806" cy="800145"/>
          </a:xfrm>
        </p:spPr>
        <p:txBody>
          <a:bodyPr/>
          <a:lstStyle>
            <a:lvl1pPr>
              <a:defRPr sz="1400" b="0"/>
            </a:lvl1pPr>
          </a:lstStyle>
          <a:p>
            <a:r>
              <a:rPr lang="en-US"/>
              <a:t>Logo</a:t>
            </a:r>
          </a:p>
          <a:p>
            <a:endParaRPr lang="en-US"/>
          </a:p>
        </p:txBody>
      </p:sp>
      <p:sp>
        <p:nvSpPr>
          <p:cNvPr id="30" name="Picture Placeholder 12"/>
          <p:cNvSpPr>
            <a:spLocks noGrp="1"/>
          </p:cNvSpPr>
          <p:nvPr>
            <p:ph type="pic" sz="quarter" idx="29" hasCustomPrompt="1"/>
          </p:nvPr>
        </p:nvSpPr>
        <p:spPr>
          <a:xfrm>
            <a:off x="6310328" y="3986087"/>
            <a:ext cx="1510404" cy="800145"/>
          </a:xfrm>
        </p:spPr>
        <p:txBody>
          <a:bodyPr/>
          <a:lstStyle>
            <a:lvl1pPr>
              <a:defRPr sz="1400" b="0"/>
            </a:lvl1pPr>
          </a:lstStyle>
          <a:p>
            <a:r>
              <a:rPr lang="en-US"/>
              <a:t>Logo</a:t>
            </a:r>
          </a:p>
          <a:p>
            <a:endParaRPr lang="en-US"/>
          </a:p>
        </p:txBody>
      </p:sp>
      <p:sp>
        <p:nvSpPr>
          <p:cNvPr id="31" name="Picture Placeholder 12"/>
          <p:cNvSpPr>
            <a:spLocks noGrp="1"/>
          </p:cNvSpPr>
          <p:nvPr>
            <p:ph type="pic" sz="quarter" idx="30" hasCustomPrompt="1"/>
          </p:nvPr>
        </p:nvSpPr>
        <p:spPr>
          <a:xfrm>
            <a:off x="4438383" y="4945957"/>
            <a:ext cx="1698806" cy="800145"/>
          </a:xfrm>
        </p:spPr>
        <p:txBody>
          <a:bodyPr/>
          <a:lstStyle>
            <a:lvl1pPr>
              <a:defRPr sz="1400" b="0"/>
            </a:lvl1pPr>
          </a:lstStyle>
          <a:p>
            <a:r>
              <a:rPr lang="en-US"/>
              <a:t>Logo</a:t>
            </a:r>
          </a:p>
          <a:p>
            <a:endParaRPr lang="en-US"/>
          </a:p>
        </p:txBody>
      </p:sp>
      <p:sp>
        <p:nvSpPr>
          <p:cNvPr id="32" name="Picture Placeholder 12"/>
          <p:cNvSpPr>
            <a:spLocks noGrp="1"/>
          </p:cNvSpPr>
          <p:nvPr>
            <p:ph type="pic" sz="quarter" idx="31" hasCustomPrompt="1"/>
          </p:nvPr>
        </p:nvSpPr>
        <p:spPr>
          <a:xfrm>
            <a:off x="6310328" y="4945957"/>
            <a:ext cx="1510404" cy="800145"/>
          </a:xfrm>
        </p:spPr>
        <p:txBody>
          <a:bodyPr/>
          <a:lstStyle>
            <a:lvl1pPr>
              <a:defRPr sz="1400" b="0"/>
            </a:lvl1pPr>
          </a:lstStyle>
          <a:p>
            <a:r>
              <a:rPr lang="en-US"/>
              <a:t>Logo</a:t>
            </a:r>
          </a:p>
          <a:p>
            <a:endParaRPr lang="en-US"/>
          </a:p>
        </p:txBody>
      </p:sp>
      <p:sp>
        <p:nvSpPr>
          <p:cNvPr id="33" name="Picture Placeholder 12"/>
          <p:cNvSpPr>
            <a:spLocks noGrp="1"/>
          </p:cNvSpPr>
          <p:nvPr>
            <p:ph type="pic" sz="quarter" idx="32" hasCustomPrompt="1"/>
          </p:nvPr>
        </p:nvSpPr>
        <p:spPr>
          <a:xfrm>
            <a:off x="9170935" y="1959531"/>
            <a:ext cx="2096205" cy="800145"/>
          </a:xfrm>
        </p:spPr>
        <p:txBody>
          <a:bodyPr/>
          <a:lstStyle>
            <a:lvl1pPr>
              <a:defRPr sz="1400" b="0"/>
            </a:lvl1pPr>
          </a:lstStyle>
          <a:p>
            <a:r>
              <a:rPr lang="en-US"/>
              <a:t>Logo</a:t>
            </a:r>
          </a:p>
          <a:p>
            <a:endParaRPr lang="en-US"/>
          </a:p>
        </p:txBody>
      </p:sp>
      <p:sp>
        <p:nvSpPr>
          <p:cNvPr id="34" name="Picture Placeholder 12"/>
          <p:cNvSpPr>
            <a:spLocks noGrp="1"/>
          </p:cNvSpPr>
          <p:nvPr>
            <p:ph type="pic" sz="quarter" idx="33" hasCustomPrompt="1"/>
          </p:nvPr>
        </p:nvSpPr>
        <p:spPr>
          <a:xfrm>
            <a:off x="9170935" y="3252708"/>
            <a:ext cx="2096205" cy="800145"/>
          </a:xfrm>
        </p:spPr>
        <p:txBody>
          <a:bodyPr/>
          <a:lstStyle>
            <a:lvl1pPr>
              <a:defRPr sz="1400" b="0"/>
            </a:lvl1pPr>
          </a:lstStyle>
          <a:p>
            <a:r>
              <a:rPr lang="en-US"/>
              <a:t>Logo</a:t>
            </a:r>
          </a:p>
          <a:p>
            <a:endParaRPr lang="en-US"/>
          </a:p>
        </p:txBody>
      </p:sp>
      <p:sp>
        <p:nvSpPr>
          <p:cNvPr id="35" name="Picture Placeholder 12"/>
          <p:cNvSpPr>
            <a:spLocks noGrp="1"/>
          </p:cNvSpPr>
          <p:nvPr>
            <p:ph type="pic" sz="quarter" idx="34" hasCustomPrompt="1"/>
          </p:nvPr>
        </p:nvSpPr>
        <p:spPr>
          <a:xfrm>
            <a:off x="9170935" y="4545885"/>
            <a:ext cx="2096205" cy="800145"/>
          </a:xfrm>
        </p:spPr>
        <p:txBody>
          <a:bodyPr/>
          <a:lstStyle>
            <a:lvl1pPr>
              <a:defRPr sz="1400" b="0"/>
            </a:lvl1pPr>
          </a:lstStyle>
          <a:p>
            <a:r>
              <a:rPr lang="en-US"/>
              <a:t>Logo</a:t>
            </a:r>
          </a:p>
          <a:p>
            <a:endParaRPr lang="en-US"/>
          </a:p>
        </p:txBody>
      </p:sp>
    </p:spTree>
    <p:extLst>
      <p:ext uri="{BB962C8B-B14F-4D97-AF65-F5344CB8AC3E}">
        <p14:creationId xmlns:p14="http://schemas.microsoft.com/office/powerpoint/2010/main" val="2385939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ogos">
    <p:bg>
      <p:bgPr>
        <a:solidFill>
          <a:schemeClr val="bg1">
            <a:lumMod val="8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3B272C-002A-4FCE-A03F-46BB9D4EE4DE}"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5" name="Text Placeholder 4"/>
          <p:cNvSpPr>
            <a:spLocks noGrp="1"/>
          </p:cNvSpPr>
          <p:nvPr>
            <p:ph type="body" sz="quarter" idx="13" hasCustomPrompt="1"/>
          </p:nvPr>
        </p:nvSpPr>
        <p:spPr>
          <a:xfrm>
            <a:off x="836378" y="1908369"/>
            <a:ext cx="4689239" cy="579988"/>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aseline="0">
                <a:latin typeface="+mj-lt"/>
              </a:defRPr>
            </a:lvl1pPr>
          </a:lstStyle>
          <a:p>
            <a:pPr lvl="0"/>
            <a:r>
              <a:rPr lang="en-US"/>
              <a:t>TITLE MAX. 2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MAX. 2 LINES….</a:t>
            </a:r>
          </a:p>
          <a:p>
            <a:pPr lvl="0"/>
            <a:endParaRPr lang="en-US"/>
          </a:p>
        </p:txBody>
      </p:sp>
      <p:sp>
        <p:nvSpPr>
          <p:cNvPr id="13" name="Picture Placeholder 12"/>
          <p:cNvSpPr>
            <a:spLocks noGrp="1"/>
          </p:cNvSpPr>
          <p:nvPr>
            <p:ph type="pic" sz="quarter" idx="16" hasCustomPrompt="1"/>
          </p:nvPr>
        </p:nvSpPr>
        <p:spPr>
          <a:xfrm>
            <a:off x="836378" y="1001130"/>
            <a:ext cx="842219" cy="800145"/>
          </a:xfrm>
        </p:spPr>
        <p:txBody>
          <a:bodyPr/>
          <a:lstStyle>
            <a:lvl1pPr>
              <a:defRPr sz="1400" b="0"/>
            </a:lvl1pPr>
          </a:lstStyle>
          <a:p>
            <a:r>
              <a:rPr lang="en-US"/>
              <a:t>Big Icon</a:t>
            </a:r>
          </a:p>
          <a:p>
            <a:endParaRPr lang="en-US"/>
          </a:p>
        </p:txBody>
      </p:sp>
      <p:sp>
        <p:nvSpPr>
          <p:cNvPr id="18" name="Text Placeholder 17"/>
          <p:cNvSpPr>
            <a:spLocks noGrp="1"/>
          </p:cNvSpPr>
          <p:nvPr>
            <p:ph type="body" sz="quarter" idx="19" hasCustomPrompt="1"/>
          </p:nvPr>
        </p:nvSpPr>
        <p:spPr>
          <a:xfrm>
            <a:off x="836378" y="2439045"/>
            <a:ext cx="5070646" cy="793487"/>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100" b="0" i="0" baseline="0">
                <a:latin typeface="Roboto Thin" panose="02000000000000000000" pitchFamily="2" charset="0"/>
                <a:ea typeface="Roboto Thin" panose="02000000000000000000" pitchFamily="2" charset="0"/>
              </a:defRPr>
            </a:lvl1pPr>
          </a:lstStyle>
          <a:p>
            <a:pPr lvl="0"/>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lvl="0"/>
            <a:endParaRPr lang="en-US"/>
          </a:p>
        </p:txBody>
      </p:sp>
      <p:sp>
        <p:nvSpPr>
          <p:cNvPr id="36" name="Text Placeholder 4"/>
          <p:cNvSpPr>
            <a:spLocks noGrp="1"/>
          </p:cNvSpPr>
          <p:nvPr>
            <p:ph type="body" sz="quarter" idx="20" hasCustomPrompt="1"/>
          </p:nvPr>
        </p:nvSpPr>
        <p:spPr>
          <a:xfrm>
            <a:off x="836378" y="4485329"/>
            <a:ext cx="4689239" cy="579988"/>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aseline="0">
                <a:latin typeface="+mj-lt"/>
              </a:defRPr>
            </a:lvl1pPr>
          </a:lstStyle>
          <a:p>
            <a:pPr lvl="0"/>
            <a:r>
              <a:rPr lang="en-US"/>
              <a:t>TITLE MAX. 2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MAX. 2 LINES….</a:t>
            </a:r>
          </a:p>
          <a:p>
            <a:pPr lvl="0"/>
            <a:endParaRPr lang="en-US"/>
          </a:p>
        </p:txBody>
      </p:sp>
      <p:sp>
        <p:nvSpPr>
          <p:cNvPr id="37" name="Picture Placeholder 12"/>
          <p:cNvSpPr>
            <a:spLocks noGrp="1"/>
          </p:cNvSpPr>
          <p:nvPr>
            <p:ph type="pic" sz="quarter" idx="21" hasCustomPrompt="1"/>
          </p:nvPr>
        </p:nvSpPr>
        <p:spPr>
          <a:xfrm>
            <a:off x="836378" y="3578090"/>
            <a:ext cx="842219" cy="800145"/>
          </a:xfrm>
        </p:spPr>
        <p:txBody>
          <a:bodyPr/>
          <a:lstStyle>
            <a:lvl1pPr>
              <a:defRPr sz="1400" b="0"/>
            </a:lvl1pPr>
          </a:lstStyle>
          <a:p>
            <a:r>
              <a:rPr lang="en-US"/>
              <a:t>Big Icon</a:t>
            </a:r>
          </a:p>
          <a:p>
            <a:endParaRPr lang="en-US"/>
          </a:p>
        </p:txBody>
      </p:sp>
      <p:sp>
        <p:nvSpPr>
          <p:cNvPr id="38" name="Text Placeholder 17"/>
          <p:cNvSpPr>
            <a:spLocks noGrp="1"/>
          </p:cNvSpPr>
          <p:nvPr>
            <p:ph type="body" sz="quarter" idx="22" hasCustomPrompt="1"/>
          </p:nvPr>
        </p:nvSpPr>
        <p:spPr>
          <a:xfrm>
            <a:off x="836378" y="5016005"/>
            <a:ext cx="5070646" cy="793487"/>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100" b="0" i="0" baseline="0">
                <a:latin typeface="Roboto Thin" panose="02000000000000000000" pitchFamily="2" charset="0"/>
                <a:ea typeface="Roboto Thin" panose="02000000000000000000" pitchFamily="2" charset="0"/>
              </a:defRPr>
            </a:lvl1pPr>
          </a:lstStyle>
          <a:p>
            <a:pPr lvl="0"/>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lvl="0"/>
            <a:endParaRPr lang="en-US"/>
          </a:p>
        </p:txBody>
      </p:sp>
      <p:sp>
        <p:nvSpPr>
          <p:cNvPr id="23" name="Text Placeholder 4"/>
          <p:cNvSpPr>
            <a:spLocks noGrp="1"/>
          </p:cNvSpPr>
          <p:nvPr>
            <p:ph type="body" sz="quarter" idx="23" hasCustomPrompt="1"/>
          </p:nvPr>
        </p:nvSpPr>
        <p:spPr>
          <a:xfrm>
            <a:off x="6505658" y="1908369"/>
            <a:ext cx="4689239" cy="579988"/>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aseline="0">
                <a:latin typeface="+mj-lt"/>
              </a:defRPr>
            </a:lvl1pPr>
          </a:lstStyle>
          <a:p>
            <a:pPr lvl="0"/>
            <a:r>
              <a:rPr lang="en-US"/>
              <a:t>TITLE MAX. 2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MAX. 2 LINES….</a:t>
            </a:r>
          </a:p>
          <a:p>
            <a:pPr lvl="0"/>
            <a:endParaRPr lang="en-US"/>
          </a:p>
        </p:txBody>
      </p:sp>
      <p:sp>
        <p:nvSpPr>
          <p:cNvPr id="24" name="Picture Placeholder 12"/>
          <p:cNvSpPr>
            <a:spLocks noGrp="1"/>
          </p:cNvSpPr>
          <p:nvPr>
            <p:ph type="pic" sz="quarter" idx="24" hasCustomPrompt="1"/>
          </p:nvPr>
        </p:nvSpPr>
        <p:spPr>
          <a:xfrm>
            <a:off x="6505658" y="1001130"/>
            <a:ext cx="842219" cy="800145"/>
          </a:xfrm>
        </p:spPr>
        <p:txBody>
          <a:bodyPr/>
          <a:lstStyle>
            <a:lvl1pPr>
              <a:defRPr sz="1400" b="0"/>
            </a:lvl1pPr>
          </a:lstStyle>
          <a:p>
            <a:r>
              <a:rPr lang="en-US"/>
              <a:t>Big Icon</a:t>
            </a:r>
          </a:p>
          <a:p>
            <a:endParaRPr lang="en-US"/>
          </a:p>
        </p:txBody>
      </p:sp>
      <p:sp>
        <p:nvSpPr>
          <p:cNvPr id="25" name="Text Placeholder 17"/>
          <p:cNvSpPr>
            <a:spLocks noGrp="1"/>
          </p:cNvSpPr>
          <p:nvPr>
            <p:ph type="body" sz="quarter" idx="25" hasCustomPrompt="1"/>
          </p:nvPr>
        </p:nvSpPr>
        <p:spPr>
          <a:xfrm>
            <a:off x="6505658" y="2439045"/>
            <a:ext cx="5070646" cy="793487"/>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100" b="0" i="0" baseline="0">
                <a:latin typeface="Roboto Thin" panose="02000000000000000000" pitchFamily="2" charset="0"/>
                <a:ea typeface="Roboto Thin" panose="02000000000000000000" pitchFamily="2" charset="0"/>
              </a:defRPr>
            </a:lvl1pPr>
          </a:lstStyle>
          <a:p>
            <a:pPr lvl="0"/>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lvl="0"/>
            <a:endParaRPr lang="en-US"/>
          </a:p>
        </p:txBody>
      </p:sp>
      <p:sp>
        <p:nvSpPr>
          <p:cNvPr id="26" name="Text Placeholder 4"/>
          <p:cNvSpPr>
            <a:spLocks noGrp="1"/>
          </p:cNvSpPr>
          <p:nvPr>
            <p:ph type="body" sz="quarter" idx="26" hasCustomPrompt="1"/>
          </p:nvPr>
        </p:nvSpPr>
        <p:spPr>
          <a:xfrm>
            <a:off x="6505658" y="4485329"/>
            <a:ext cx="4689239" cy="579988"/>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aseline="0">
                <a:latin typeface="+mj-lt"/>
              </a:defRPr>
            </a:lvl1pPr>
          </a:lstStyle>
          <a:p>
            <a:pPr lvl="0"/>
            <a:r>
              <a:rPr lang="en-US"/>
              <a:t>TITLE MAX. 2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MAX. 2 LINES….</a:t>
            </a:r>
          </a:p>
          <a:p>
            <a:pPr lvl="0"/>
            <a:endParaRPr lang="en-US"/>
          </a:p>
        </p:txBody>
      </p:sp>
      <p:sp>
        <p:nvSpPr>
          <p:cNvPr id="27" name="Picture Placeholder 12"/>
          <p:cNvSpPr>
            <a:spLocks noGrp="1"/>
          </p:cNvSpPr>
          <p:nvPr>
            <p:ph type="pic" sz="quarter" idx="27" hasCustomPrompt="1"/>
          </p:nvPr>
        </p:nvSpPr>
        <p:spPr>
          <a:xfrm>
            <a:off x="6505658" y="3578090"/>
            <a:ext cx="842219" cy="800145"/>
          </a:xfrm>
        </p:spPr>
        <p:txBody>
          <a:bodyPr/>
          <a:lstStyle>
            <a:lvl1pPr>
              <a:defRPr sz="1400" b="0"/>
            </a:lvl1pPr>
          </a:lstStyle>
          <a:p>
            <a:r>
              <a:rPr lang="en-US"/>
              <a:t>Big Icon</a:t>
            </a:r>
          </a:p>
          <a:p>
            <a:endParaRPr lang="en-US"/>
          </a:p>
        </p:txBody>
      </p:sp>
      <p:sp>
        <p:nvSpPr>
          <p:cNvPr id="28" name="Text Placeholder 17"/>
          <p:cNvSpPr>
            <a:spLocks noGrp="1"/>
          </p:cNvSpPr>
          <p:nvPr>
            <p:ph type="body" sz="quarter" idx="28" hasCustomPrompt="1"/>
          </p:nvPr>
        </p:nvSpPr>
        <p:spPr>
          <a:xfrm>
            <a:off x="6505658" y="5016005"/>
            <a:ext cx="5070646" cy="793487"/>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100" b="0" i="0" baseline="0">
                <a:latin typeface="Roboto Thin" panose="02000000000000000000" pitchFamily="2" charset="0"/>
                <a:ea typeface="Roboto Thin" panose="02000000000000000000" pitchFamily="2" charset="0"/>
              </a:defRPr>
            </a:lvl1pPr>
          </a:lstStyle>
          <a:p>
            <a:pPr lvl="0"/>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lvl="0"/>
            <a:endParaRPr lang="en-US"/>
          </a:p>
        </p:txBody>
      </p:sp>
    </p:spTree>
    <p:extLst>
      <p:ext uri="{BB962C8B-B14F-4D97-AF65-F5344CB8AC3E}">
        <p14:creationId xmlns:p14="http://schemas.microsoft.com/office/powerpoint/2010/main" val="2299647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nerPageGrey">
    <p:bg>
      <p:bgPr>
        <a:solidFill>
          <a:schemeClr val="bg1">
            <a:lumMod val="85000"/>
          </a:schemeClr>
        </a:solid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2">
                    <a:lumMod val="50000"/>
                  </a:schemeClr>
                </a:solidFill>
                <a:latin typeface="Roboto Thin" panose="02000000000000000000" pitchFamily="2" charset="0"/>
                <a:ea typeface="Roboto Thin" panose="02000000000000000000" pitchFamily="2" charset="0"/>
              </a:defRPr>
            </a:lvl1pPr>
          </a:lstStyle>
          <a:p>
            <a:fld id="{99024766-D283-40DA-8177-736BE2C05F36}" type="datetime4">
              <a:rPr lang="en-US" smtClean="0"/>
              <a:t>September 16, 2021</a:t>
            </a:fld>
            <a:endParaRPr lang="en-US"/>
          </a:p>
        </p:txBody>
      </p:sp>
      <p:sp>
        <p:nvSpPr>
          <p:cNvPr id="21"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tx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3" name="Text Placeholder 2"/>
          <p:cNvSpPr>
            <a:spLocks noGrp="1"/>
          </p:cNvSpPr>
          <p:nvPr>
            <p:ph type="body" sz="quarter" idx="11" hasCustomPrompt="1"/>
          </p:nvPr>
        </p:nvSpPr>
        <p:spPr>
          <a:xfrm>
            <a:off x="836613" y="1252538"/>
            <a:ext cx="10437812" cy="712787"/>
          </a:xfrm>
        </p:spPr>
        <p:txBody>
          <a:bodyPr anchor="ctr"/>
          <a:lstStyle>
            <a:lvl1pPr>
              <a:defRPr/>
            </a:lvl1pPr>
          </a:lstStyle>
          <a:p>
            <a:pPr lvl="0"/>
            <a:r>
              <a:rPr lang="en-US"/>
              <a:t>TITLE TEXT WITH CAPS</a:t>
            </a:r>
          </a:p>
        </p:txBody>
      </p:sp>
      <p:sp>
        <p:nvSpPr>
          <p:cNvPr id="5" name="Text Placeholder 4"/>
          <p:cNvSpPr>
            <a:spLocks noGrp="1"/>
          </p:cNvSpPr>
          <p:nvPr>
            <p:ph type="body" sz="quarter" idx="12" hasCustomPrompt="1"/>
          </p:nvPr>
        </p:nvSpPr>
        <p:spPr>
          <a:xfrm>
            <a:off x="836613" y="1965325"/>
            <a:ext cx="5902325" cy="420688"/>
          </a:xfrm>
        </p:spPr>
        <p:txBody>
          <a:bodyPr anchor="ctr"/>
          <a:lstStyle>
            <a:lvl1pPr>
              <a:defRPr sz="1800">
                <a:latin typeface="Roboto Thin" panose="02000000000000000000" pitchFamily="2" charset="0"/>
                <a:ea typeface="Roboto Thin" panose="02000000000000000000" pitchFamily="2" charset="0"/>
              </a:defRPr>
            </a:lvl1pPr>
          </a:lstStyle>
          <a:p>
            <a:pPr lvl="0"/>
            <a:r>
              <a:rPr lang="en-US"/>
              <a:t>subtitle</a:t>
            </a:r>
          </a:p>
        </p:txBody>
      </p:sp>
      <p:sp>
        <p:nvSpPr>
          <p:cNvPr id="7" name="Text Placeholder 6"/>
          <p:cNvSpPr>
            <a:spLocks noGrp="1"/>
          </p:cNvSpPr>
          <p:nvPr>
            <p:ph type="body" sz="quarter" idx="13" hasCustomPrompt="1"/>
          </p:nvPr>
        </p:nvSpPr>
        <p:spPr>
          <a:xfrm>
            <a:off x="836378" y="2998788"/>
            <a:ext cx="3332163" cy="182086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baseline="0">
                <a:solidFill>
                  <a:srgbClr val="0042FF"/>
                </a:solidFill>
                <a:latin typeface="Roboto Medium" panose="02000000000000000000" pitchFamily="2" charset="0"/>
                <a:ea typeface="Roboto Medium"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Primary message here</a:t>
            </a:r>
          </a:p>
        </p:txBody>
      </p:sp>
      <p:sp>
        <p:nvSpPr>
          <p:cNvPr id="9" name="Chart Placeholder 8"/>
          <p:cNvSpPr>
            <a:spLocks noGrp="1"/>
          </p:cNvSpPr>
          <p:nvPr>
            <p:ph type="chart" sz="quarter" idx="14"/>
          </p:nvPr>
        </p:nvSpPr>
        <p:spPr>
          <a:xfrm>
            <a:off x="4937125" y="2998788"/>
            <a:ext cx="6337300" cy="3236912"/>
          </a:xfrm>
        </p:spPr>
        <p:txBody>
          <a:bodyPr/>
          <a:lstStyle/>
          <a:p>
            <a:endParaRPr lang="en-US"/>
          </a:p>
        </p:txBody>
      </p:sp>
    </p:spTree>
    <p:extLst>
      <p:ext uri="{BB962C8B-B14F-4D97-AF65-F5344CB8AC3E}">
        <p14:creationId xmlns:p14="http://schemas.microsoft.com/office/powerpoint/2010/main" val="2502859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ic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Tree>
    <p:extLst>
      <p:ext uri="{BB962C8B-B14F-4D97-AF65-F5344CB8AC3E}">
        <p14:creationId xmlns:p14="http://schemas.microsoft.com/office/powerpoint/2010/main" val="2157644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ic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Tree>
    <p:extLst>
      <p:ext uri="{BB962C8B-B14F-4D97-AF65-F5344CB8AC3E}">
        <p14:creationId xmlns:p14="http://schemas.microsoft.com/office/powerpoint/2010/main" val="1961977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ic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Tree>
    <p:extLst>
      <p:ext uri="{BB962C8B-B14F-4D97-AF65-F5344CB8AC3E}">
        <p14:creationId xmlns:p14="http://schemas.microsoft.com/office/powerpoint/2010/main" val="2466514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pic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11" name="Text Placeholder 2"/>
          <p:cNvSpPr>
            <a:spLocks noGrp="1"/>
          </p:cNvSpPr>
          <p:nvPr>
            <p:ph type="body" sz="quarter" idx="11" hasCustomPrompt="1"/>
          </p:nvPr>
        </p:nvSpPr>
        <p:spPr>
          <a:xfrm>
            <a:off x="901701" y="2290762"/>
            <a:ext cx="3310308" cy="3023621"/>
          </a:xfrm>
        </p:spPr>
        <p:txBody>
          <a:bodyPr/>
          <a:lstStyle>
            <a:lvl1pPr>
              <a:defRPr>
                <a:solidFill>
                  <a:schemeClr val="bg1"/>
                </a:solidFill>
              </a:defRPr>
            </a:lvl1pPr>
          </a:lstStyle>
          <a:p>
            <a:pPr lvl="0"/>
            <a:r>
              <a:rPr lang="en-US"/>
              <a:t>AGENDA</a:t>
            </a:r>
          </a:p>
        </p:txBody>
      </p:sp>
      <p:sp>
        <p:nvSpPr>
          <p:cNvPr id="12" name="Text Placeholder 4"/>
          <p:cNvSpPr>
            <a:spLocks noGrp="1"/>
          </p:cNvSpPr>
          <p:nvPr>
            <p:ph type="body" sz="quarter" idx="12" hasCustomPrompt="1"/>
          </p:nvPr>
        </p:nvSpPr>
        <p:spPr>
          <a:xfrm>
            <a:off x="4984813" y="2390203"/>
            <a:ext cx="3226680" cy="2915215"/>
          </a:xfrm>
        </p:spPr>
        <p:txBody>
          <a:bodyPr>
            <a:normAutofit/>
          </a:bodyPr>
          <a:lstStyle>
            <a:lvl1pPr marL="0" marR="0" indent="0" algn="l" defTabSz="914400" rtl="0" eaLnBrk="1" fontAlgn="auto" latinLnBrk="0" hangingPunct="1">
              <a:lnSpc>
                <a:spcPct val="90000"/>
              </a:lnSpc>
              <a:spcBef>
                <a:spcPts val="1000"/>
              </a:spcBef>
              <a:spcAft>
                <a:spcPts val="0"/>
              </a:spcAft>
              <a:buClr>
                <a:srgbClr val="0042FF"/>
              </a:buClr>
              <a:buSzTx/>
              <a:buFontTx/>
              <a:buNone/>
              <a:tabLst/>
              <a:defRPr sz="1800" b="0" baseline="0">
                <a:solidFill>
                  <a:schemeClr val="bg1"/>
                </a:solidFill>
                <a:latin typeface="Roboto Thin" panose="02000000000000000000" pitchFamily="2" charset="0"/>
                <a:ea typeface="Roboto Thin" panose="02000000000000000000" pitchFamily="2" charset="0"/>
              </a:defRPr>
            </a:lvl1pPr>
          </a:lstStyle>
          <a:p>
            <a:pPr lvl="0"/>
            <a:r>
              <a:rPr lang="en-US"/>
              <a:t>SECTION 1 (MAXIMUM 2 LINES)</a:t>
            </a:r>
          </a:p>
          <a:p>
            <a:pPr lvl="0"/>
            <a:endParaRPr lang="en-US"/>
          </a:p>
          <a:p>
            <a:pPr lvl="0"/>
            <a:r>
              <a:rPr lang="en-US"/>
              <a:t>SECTION 2 (MAXIMUM 2 LINES)</a:t>
            </a:r>
          </a:p>
          <a:p>
            <a:pPr lvl="0"/>
            <a:endParaRPr lang="en-US"/>
          </a:p>
          <a:p>
            <a:pPr lvl="0"/>
            <a:r>
              <a:rPr lang="en-US"/>
              <a:t>SECTION 3 (MAXIMUM 2 LINES)</a:t>
            </a:r>
          </a:p>
          <a:p>
            <a:pPr lvl="0"/>
            <a:endParaRPr lang="en-US"/>
          </a:p>
        </p:txBody>
      </p:sp>
      <p:sp>
        <p:nvSpPr>
          <p:cNvPr id="16" name="Text Placeholder 4"/>
          <p:cNvSpPr>
            <a:spLocks noGrp="1"/>
          </p:cNvSpPr>
          <p:nvPr>
            <p:ph type="body" sz="quarter" idx="13" hasCustomPrompt="1"/>
          </p:nvPr>
        </p:nvSpPr>
        <p:spPr>
          <a:xfrm>
            <a:off x="8652214" y="2390203"/>
            <a:ext cx="3226680" cy="2915215"/>
          </a:xfrm>
        </p:spPr>
        <p:txBody>
          <a:bodyPr>
            <a:normAutofit/>
          </a:bodyPr>
          <a:lstStyle>
            <a:lvl1pPr marL="0" marR="0" indent="0" algn="l" defTabSz="914400" rtl="0" eaLnBrk="1" fontAlgn="auto" latinLnBrk="0" hangingPunct="1">
              <a:lnSpc>
                <a:spcPct val="90000"/>
              </a:lnSpc>
              <a:spcBef>
                <a:spcPts val="1000"/>
              </a:spcBef>
              <a:spcAft>
                <a:spcPts val="0"/>
              </a:spcAft>
              <a:buClr>
                <a:srgbClr val="0042FF"/>
              </a:buClr>
              <a:buSzTx/>
              <a:buFontTx/>
              <a:buNone/>
              <a:tabLst/>
              <a:defRPr sz="1800" b="0" baseline="0">
                <a:solidFill>
                  <a:schemeClr val="bg1"/>
                </a:solidFill>
                <a:latin typeface="Roboto Thin" panose="02000000000000000000" pitchFamily="2" charset="0"/>
                <a:ea typeface="Roboto Thin" panose="02000000000000000000" pitchFamily="2" charset="0"/>
              </a:defRPr>
            </a:lvl1pPr>
          </a:lstStyle>
          <a:p>
            <a:pPr lvl="0"/>
            <a:r>
              <a:rPr lang="en-US"/>
              <a:t>SECTION 4 (MAXIMUM 2 LINES)</a:t>
            </a:r>
          </a:p>
          <a:p>
            <a:pPr lvl="0"/>
            <a:endParaRPr lang="en-US"/>
          </a:p>
          <a:p>
            <a:pPr lvl="0"/>
            <a:r>
              <a:rPr lang="en-US"/>
              <a:t>SECTION 5 (MAXIMUM 2 LINES)</a:t>
            </a:r>
          </a:p>
          <a:p>
            <a:pPr lvl="0"/>
            <a:endParaRPr lang="en-US"/>
          </a:p>
          <a:p>
            <a:pPr lvl="0"/>
            <a:r>
              <a:rPr lang="en-US"/>
              <a:t>SECTION 6 (MAXIMUM 2 LINES)</a:t>
            </a:r>
          </a:p>
          <a:p>
            <a:pPr lvl="0"/>
            <a:endParaRPr lang="en-US"/>
          </a:p>
        </p:txBody>
      </p:sp>
      <p:sp>
        <p:nvSpPr>
          <p:cNvPr id="13"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2564471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InnerPa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9D99A8E9-B3D0-44E8-92BC-CE5B56EEE77A}"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5" name="Text Placeholder 4"/>
          <p:cNvSpPr>
            <a:spLocks noGrp="1"/>
          </p:cNvSpPr>
          <p:nvPr>
            <p:ph type="body" sz="quarter" idx="11" hasCustomPrompt="1"/>
          </p:nvPr>
        </p:nvSpPr>
        <p:spPr>
          <a:xfrm>
            <a:off x="836378" y="2554272"/>
            <a:ext cx="4405591" cy="1348426"/>
          </a:xfrm>
        </p:spPr>
        <p:txBody>
          <a:bodyPr/>
          <a:lstStyle>
            <a:lvl1pPr>
              <a:defRPr baseline="0">
                <a:solidFill>
                  <a:schemeClr val="bg1"/>
                </a:solidFill>
              </a:defRPr>
            </a:lvl1pPr>
            <a:lvl5pPr>
              <a:defRPr/>
            </a:lvl5pPr>
          </a:lstStyle>
          <a:p>
            <a:pPr lvl="0"/>
            <a:r>
              <a:rPr lang="en-US"/>
              <a:t>SECTION TITLE</a:t>
            </a:r>
          </a:p>
        </p:txBody>
      </p:sp>
      <p:sp>
        <p:nvSpPr>
          <p:cNvPr id="12" name="Text Placeholder 11"/>
          <p:cNvSpPr>
            <a:spLocks noGrp="1"/>
          </p:cNvSpPr>
          <p:nvPr>
            <p:ph type="body" sz="quarter" idx="12" hasCustomPrompt="1"/>
          </p:nvPr>
        </p:nvSpPr>
        <p:spPr>
          <a:xfrm>
            <a:off x="836378" y="3959210"/>
            <a:ext cx="4414838" cy="1131887"/>
          </a:xfrm>
        </p:spPr>
        <p:txBody>
          <a:bodyPr>
            <a:normAutofit/>
          </a:bodyPr>
          <a:lstStyle>
            <a:lvl1pPr>
              <a:defRPr sz="2000" b="0">
                <a:solidFill>
                  <a:schemeClr val="bg1"/>
                </a:solidFill>
                <a:latin typeface="Roboto Thin" panose="02000000000000000000" pitchFamily="2" charset="0"/>
                <a:ea typeface="Roboto Thin" panose="02000000000000000000" pitchFamily="2" charset="0"/>
              </a:defRPr>
            </a:lvl1pPr>
          </a:lstStyle>
          <a:p>
            <a:pPr lvl="0"/>
            <a:r>
              <a:rPr lang="en-US"/>
              <a:t>Subtitle goes here</a:t>
            </a:r>
          </a:p>
        </p:txBody>
      </p:sp>
      <p:sp>
        <p:nvSpPr>
          <p:cNvPr id="10"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4239773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nd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75755" y="5594857"/>
            <a:ext cx="2397252" cy="727921"/>
          </a:xfrm>
          <a:prstGeom prst="rect">
            <a:avLst/>
          </a:prstGeom>
        </p:spPr>
      </p:pic>
      <p:sp>
        <p:nvSpPr>
          <p:cNvPr id="14" name="TextBox 13"/>
          <p:cNvSpPr txBox="1"/>
          <p:nvPr userDrawn="1"/>
        </p:nvSpPr>
        <p:spPr>
          <a:xfrm>
            <a:off x="5063765" y="6235643"/>
            <a:ext cx="2064470" cy="230832"/>
          </a:xfrm>
          <a:prstGeom prst="rect">
            <a:avLst/>
          </a:prstGeom>
          <a:noFill/>
        </p:spPr>
        <p:txBody>
          <a:bodyPr wrap="square" rtlCol="0">
            <a:spAutoFit/>
          </a:bodyPr>
          <a:lstStyle/>
          <a:p>
            <a:pPr algn="ctr"/>
            <a:r>
              <a:rPr lang="en-US" sz="850" strike="noStrike" spc="200" baseline="0" dirty="0">
                <a:solidFill>
                  <a:schemeClr val="bg1"/>
                </a:solidFill>
                <a:latin typeface="Roboto Thin" panose="02000000000000000000" pitchFamily="2" charset="0"/>
                <a:ea typeface="Roboto Thin" panose="02000000000000000000" pitchFamily="2" charset="0"/>
              </a:rPr>
              <a:t>WWW.BITDEFENDER.COM</a:t>
            </a:r>
          </a:p>
        </p:txBody>
      </p:sp>
    </p:spTree>
    <p:extLst>
      <p:ext uri="{BB962C8B-B14F-4D97-AF65-F5344CB8AC3E}">
        <p14:creationId xmlns:p14="http://schemas.microsoft.com/office/powerpoint/2010/main" val="3734691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pic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10"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160287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pic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3" name="Text Placeholder 2"/>
          <p:cNvSpPr>
            <a:spLocks noGrp="1"/>
          </p:cNvSpPr>
          <p:nvPr>
            <p:ph type="body" sz="quarter" idx="11" hasCustomPrompt="1"/>
          </p:nvPr>
        </p:nvSpPr>
        <p:spPr>
          <a:xfrm>
            <a:off x="901700" y="2752083"/>
            <a:ext cx="4213225" cy="732523"/>
          </a:xfrm>
        </p:spPr>
        <p:txBody>
          <a:bodyPr/>
          <a:lstStyle>
            <a:lvl1pPr>
              <a:lnSpc>
                <a:spcPct val="90000"/>
              </a:lnSpc>
              <a:defRPr lang="en-US" sz="4400" dirty="0">
                <a:solidFill>
                  <a:schemeClr val="bg1"/>
                </a:solidFill>
              </a:defRPr>
            </a:lvl1pPr>
          </a:lstStyle>
          <a:p>
            <a:pPr>
              <a:lnSpc>
                <a:spcPct val="90000"/>
              </a:lnSpc>
            </a:pPr>
            <a:r>
              <a:rPr lang="en-US" sz="4400">
                <a:solidFill>
                  <a:schemeClr val="bg1"/>
                </a:solidFill>
                <a:latin typeface="+mj-lt"/>
              </a:rPr>
              <a:t>OUR MISSION</a:t>
            </a:r>
          </a:p>
        </p:txBody>
      </p:sp>
      <p:sp>
        <p:nvSpPr>
          <p:cNvPr id="5" name="Text Placeholder 4"/>
          <p:cNvSpPr>
            <a:spLocks noGrp="1"/>
          </p:cNvSpPr>
          <p:nvPr>
            <p:ph type="body" sz="quarter" idx="12" hasCustomPrompt="1"/>
          </p:nvPr>
        </p:nvSpPr>
        <p:spPr>
          <a:xfrm>
            <a:off x="901700" y="3484606"/>
            <a:ext cx="5951773" cy="824163"/>
          </a:xfrm>
        </p:spPr>
        <p:txBody>
          <a:bodyPr>
            <a:normAutofit/>
          </a:bodyPr>
          <a:lstStyle>
            <a:lvl1pPr>
              <a:defRPr sz="1800" b="0">
                <a:solidFill>
                  <a:schemeClr val="bg1"/>
                </a:solidFill>
                <a:latin typeface="Roboto Thin" panose="02000000000000000000" pitchFamily="2" charset="0"/>
                <a:ea typeface="Roboto Thin" panose="02000000000000000000" pitchFamily="2" charset="0"/>
              </a:defRPr>
            </a:lvl1pPr>
          </a:lstStyle>
          <a:p>
            <a:pPr lvl="0"/>
            <a:r>
              <a:rPr lang="en-US"/>
              <a:t>Text goes here</a:t>
            </a:r>
          </a:p>
        </p:txBody>
      </p:sp>
      <p:sp>
        <p:nvSpPr>
          <p:cNvPr id="11"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3298018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CE6F21-9D82-4B15-96A2-D46862D5CD74}"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11" name="Text Placeholder 10"/>
          <p:cNvSpPr>
            <a:spLocks noGrp="1"/>
          </p:cNvSpPr>
          <p:nvPr>
            <p:ph type="body" sz="quarter" idx="13" hasCustomPrompt="1"/>
          </p:nvPr>
        </p:nvSpPr>
        <p:spPr>
          <a:xfrm>
            <a:off x="1400556" y="1614488"/>
            <a:ext cx="9390888" cy="1933384"/>
          </a:xfrm>
        </p:spPr>
        <p:txBody>
          <a:bodyPr>
            <a:normAutofit/>
          </a:bodyPr>
          <a:lstStyle>
            <a:lvl1pPr algn="ctr">
              <a:defRPr sz="3200" b="0" i="1" baseline="0">
                <a:latin typeface="Roboto Thin" panose="02000000000000000000" pitchFamily="2" charset="0"/>
                <a:ea typeface="Roboto Thin" panose="02000000000000000000" pitchFamily="2" charset="0"/>
              </a:defRPr>
            </a:lvl1pPr>
          </a:lstStyle>
          <a:p>
            <a:pPr lvl="0"/>
            <a:r>
              <a:rPr lang="en-US"/>
              <a:t>“Your quote goes here with light and italic font.”</a:t>
            </a:r>
          </a:p>
        </p:txBody>
      </p:sp>
      <p:sp>
        <p:nvSpPr>
          <p:cNvPr id="13" name="Picture Placeholder 12"/>
          <p:cNvSpPr>
            <a:spLocks noGrp="1"/>
          </p:cNvSpPr>
          <p:nvPr>
            <p:ph type="pic" sz="quarter" idx="14" hasCustomPrompt="1"/>
          </p:nvPr>
        </p:nvSpPr>
        <p:spPr>
          <a:xfrm>
            <a:off x="4907417" y="3703574"/>
            <a:ext cx="2195513" cy="941388"/>
          </a:xfrm>
        </p:spPr>
        <p:txBody>
          <a:bodyPr/>
          <a:lstStyle>
            <a:lvl1pPr algn="ctr">
              <a:defRPr/>
            </a:lvl1pPr>
          </a:lstStyle>
          <a:p>
            <a:r>
              <a:rPr lang="en-US"/>
              <a:t>logo</a:t>
            </a:r>
          </a:p>
        </p:txBody>
      </p:sp>
      <p:sp>
        <p:nvSpPr>
          <p:cNvPr id="15" name="Text Placeholder 14"/>
          <p:cNvSpPr>
            <a:spLocks noGrp="1"/>
          </p:cNvSpPr>
          <p:nvPr>
            <p:ph type="body" sz="quarter" idx="15" hasCustomPrompt="1"/>
          </p:nvPr>
        </p:nvSpPr>
        <p:spPr>
          <a:xfrm>
            <a:off x="2635704" y="4846638"/>
            <a:ext cx="6738938" cy="841375"/>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1" baseline="0">
                <a:solidFill>
                  <a:schemeClr val="tx1"/>
                </a:solidFill>
                <a:latin typeface="Roboto Thin" panose="02000000000000000000" pitchFamily="2" charset="0"/>
                <a:ea typeface="Roboto Thin" panose="020000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ym typeface="Wingdings" panose="05000000000000000000" pitchFamily="2" charset="2"/>
              </a:rPr>
              <a:t>date and author/publication</a:t>
            </a:r>
            <a:endParaRPr lang="en-US"/>
          </a:p>
        </p:txBody>
      </p:sp>
      <p:sp>
        <p:nvSpPr>
          <p:cNvPr id="8"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4124622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CE6F21-9D82-4B15-96A2-D46862D5CD74}"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8" name="Text Placeholder 2">
            <a:extLst>
              <a:ext uri="{FF2B5EF4-FFF2-40B4-BE49-F238E27FC236}">
                <a16:creationId xmlns:a16="http://schemas.microsoft.com/office/drawing/2014/main" id="{C65377F9-55EE-47C8-9A0B-73E42C6BA4B0}"/>
              </a:ext>
            </a:extLst>
          </p:cNvPr>
          <p:cNvSpPr>
            <a:spLocks noGrp="1"/>
          </p:cNvSpPr>
          <p:nvPr>
            <p:ph type="body" sz="quarter" idx="12" hasCustomPrompt="1"/>
          </p:nvPr>
        </p:nvSpPr>
        <p:spPr>
          <a:xfrm>
            <a:off x="836613" y="1252538"/>
            <a:ext cx="10437812" cy="712787"/>
          </a:xfrm>
        </p:spPr>
        <p:txBody>
          <a:bodyPr anchor="ctr"/>
          <a:lstStyle>
            <a:lvl1pPr>
              <a:defRPr/>
            </a:lvl1pPr>
          </a:lstStyle>
          <a:p>
            <a:pPr lvl="0"/>
            <a:r>
              <a:rPr lang="en-US"/>
              <a:t>TITLE TEXT WITH CAPS</a:t>
            </a:r>
          </a:p>
        </p:txBody>
      </p:sp>
      <p:sp>
        <p:nvSpPr>
          <p:cNvPr id="9" name="Text Placeholder 4">
            <a:extLst>
              <a:ext uri="{FF2B5EF4-FFF2-40B4-BE49-F238E27FC236}">
                <a16:creationId xmlns:a16="http://schemas.microsoft.com/office/drawing/2014/main" id="{D904619A-EC51-46B6-8275-F50052B4845E}"/>
              </a:ext>
            </a:extLst>
          </p:cNvPr>
          <p:cNvSpPr>
            <a:spLocks noGrp="1"/>
          </p:cNvSpPr>
          <p:nvPr>
            <p:ph type="body" sz="quarter" idx="13" hasCustomPrompt="1"/>
          </p:nvPr>
        </p:nvSpPr>
        <p:spPr>
          <a:xfrm>
            <a:off x="836613" y="1965325"/>
            <a:ext cx="5902325" cy="420688"/>
          </a:xfrm>
        </p:spPr>
        <p:txBody>
          <a:bodyPr anchor="ctr"/>
          <a:lstStyle>
            <a:lvl1pPr>
              <a:defRPr sz="1800">
                <a:latin typeface="Roboto Thin" panose="02000000000000000000" pitchFamily="2" charset="0"/>
                <a:ea typeface="Roboto Thin" panose="02000000000000000000" pitchFamily="2" charset="0"/>
              </a:defRPr>
            </a:lvl1pPr>
          </a:lstStyle>
          <a:p>
            <a:pPr lvl="0"/>
            <a:r>
              <a:rPr lang="en-US"/>
              <a:t>subtitle</a:t>
            </a:r>
          </a:p>
        </p:txBody>
      </p:sp>
      <p:sp>
        <p:nvSpPr>
          <p:cNvPr id="10" name="Text Placeholder 6">
            <a:extLst>
              <a:ext uri="{FF2B5EF4-FFF2-40B4-BE49-F238E27FC236}">
                <a16:creationId xmlns:a16="http://schemas.microsoft.com/office/drawing/2014/main" id="{ABE78B97-EBEA-4AEE-8780-82D712D0431A}"/>
              </a:ext>
            </a:extLst>
          </p:cNvPr>
          <p:cNvSpPr>
            <a:spLocks noGrp="1"/>
          </p:cNvSpPr>
          <p:nvPr>
            <p:ph type="body" sz="quarter" idx="14" hasCustomPrompt="1"/>
          </p:nvPr>
        </p:nvSpPr>
        <p:spPr>
          <a:xfrm>
            <a:off x="836378" y="2998788"/>
            <a:ext cx="10545997" cy="2773362"/>
          </a:xfrm>
        </p:spPr>
        <p:txBody>
          <a:bodyPr>
            <a:normAutofit/>
          </a:bodyPr>
          <a:lstStyle>
            <a:lvl1pPr marL="171450" indent="-171450">
              <a:spcBef>
                <a:spcPts val="200"/>
              </a:spcBef>
              <a:buClrTx/>
              <a:buFont typeface="Arial" panose="020B0604020202020204" pitchFamily="34" charset="0"/>
              <a:buChar char="•"/>
              <a:defRPr sz="1600" b="0" baseline="0">
                <a:solidFill>
                  <a:schemeClr val="tx1"/>
                </a:solidFill>
                <a:latin typeface="Roboto Light" panose="02000000000000000000" pitchFamily="2" charset="0"/>
                <a:ea typeface="Roboto Light" panose="02000000000000000000" pitchFamily="2" charset="0"/>
              </a:defRPr>
            </a:lvl1pPr>
          </a:lstStyle>
          <a:p>
            <a:pPr>
              <a:spcBef>
                <a:spcPts val="200"/>
              </a:spcBef>
            </a:pPr>
            <a:r>
              <a:rPr lang="en-US" sz="1600">
                <a:solidFill>
                  <a:schemeClr val="tx1">
                    <a:lumMod val="75000"/>
                    <a:lumOff val="25000"/>
                  </a:schemeClr>
                </a:solidFill>
                <a:latin typeface="Roboto Light" panose="02000000000000000000" pitchFamily="2" charset="0"/>
                <a:ea typeface="Roboto Light" panose="02000000000000000000" pitchFamily="2" charset="0"/>
              </a:rPr>
              <a:t>Supporting statements</a:t>
            </a: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1"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3528838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CE6F21-9D82-4B15-96A2-D46862D5CD74}"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8" name="Text Placeholder 2">
            <a:extLst>
              <a:ext uri="{FF2B5EF4-FFF2-40B4-BE49-F238E27FC236}">
                <a16:creationId xmlns:a16="http://schemas.microsoft.com/office/drawing/2014/main" id="{C65377F9-55EE-47C8-9A0B-73E42C6BA4B0}"/>
              </a:ext>
            </a:extLst>
          </p:cNvPr>
          <p:cNvSpPr>
            <a:spLocks noGrp="1"/>
          </p:cNvSpPr>
          <p:nvPr>
            <p:ph type="body" sz="quarter" idx="12" hasCustomPrompt="1"/>
          </p:nvPr>
        </p:nvSpPr>
        <p:spPr>
          <a:xfrm>
            <a:off x="836613" y="1252538"/>
            <a:ext cx="10437812" cy="712787"/>
          </a:xfrm>
        </p:spPr>
        <p:txBody>
          <a:bodyPr anchor="ctr"/>
          <a:lstStyle>
            <a:lvl1pPr>
              <a:defRPr/>
            </a:lvl1pPr>
          </a:lstStyle>
          <a:p>
            <a:pPr lvl="0"/>
            <a:r>
              <a:rPr lang="en-US"/>
              <a:t>TITLE TEXT WITH CAPS</a:t>
            </a:r>
          </a:p>
        </p:txBody>
      </p:sp>
      <p:sp>
        <p:nvSpPr>
          <p:cNvPr id="9" name="Text Placeholder 4">
            <a:extLst>
              <a:ext uri="{FF2B5EF4-FFF2-40B4-BE49-F238E27FC236}">
                <a16:creationId xmlns:a16="http://schemas.microsoft.com/office/drawing/2014/main" id="{D904619A-EC51-46B6-8275-F50052B4845E}"/>
              </a:ext>
            </a:extLst>
          </p:cNvPr>
          <p:cNvSpPr>
            <a:spLocks noGrp="1"/>
          </p:cNvSpPr>
          <p:nvPr>
            <p:ph type="body" sz="quarter" idx="13" hasCustomPrompt="1"/>
          </p:nvPr>
        </p:nvSpPr>
        <p:spPr>
          <a:xfrm>
            <a:off x="836613" y="1965325"/>
            <a:ext cx="5902325" cy="420688"/>
          </a:xfrm>
        </p:spPr>
        <p:txBody>
          <a:bodyPr anchor="ctr"/>
          <a:lstStyle>
            <a:lvl1pPr>
              <a:defRPr sz="1800">
                <a:latin typeface="Roboto Thin" panose="02000000000000000000" pitchFamily="2" charset="0"/>
                <a:ea typeface="Roboto Thin" panose="02000000000000000000" pitchFamily="2" charset="0"/>
              </a:defRPr>
            </a:lvl1pPr>
          </a:lstStyle>
          <a:p>
            <a:pPr lvl="0"/>
            <a:r>
              <a:rPr lang="en-US"/>
              <a:t>subtitle</a:t>
            </a:r>
          </a:p>
        </p:txBody>
      </p:sp>
      <p:sp>
        <p:nvSpPr>
          <p:cNvPr id="10" name="Text Placeholder 6">
            <a:extLst>
              <a:ext uri="{FF2B5EF4-FFF2-40B4-BE49-F238E27FC236}">
                <a16:creationId xmlns:a16="http://schemas.microsoft.com/office/drawing/2014/main" id="{ABE78B97-EBEA-4AEE-8780-82D712D0431A}"/>
              </a:ext>
            </a:extLst>
          </p:cNvPr>
          <p:cNvSpPr>
            <a:spLocks noGrp="1"/>
          </p:cNvSpPr>
          <p:nvPr>
            <p:ph type="body" sz="quarter" idx="14" hasCustomPrompt="1"/>
          </p:nvPr>
        </p:nvSpPr>
        <p:spPr>
          <a:xfrm>
            <a:off x="5617929" y="2998788"/>
            <a:ext cx="5564422" cy="2773362"/>
          </a:xfrm>
        </p:spPr>
        <p:txBody>
          <a:bodyPr>
            <a:normAutofit/>
          </a:bodyPr>
          <a:lstStyle>
            <a:lvl1pPr marL="171450" indent="-171450">
              <a:spcBef>
                <a:spcPts val="200"/>
              </a:spcBef>
              <a:buClrTx/>
              <a:buFont typeface="Arial" panose="020B0604020202020204" pitchFamily="34" charset="0"/>
              <a:buChar char="•"/>
              <a:defRPr sz="1600" b="0" baseline="0">
                <a:solidFill>
                  <a:schemeClr val="tx1"/>
                </a:solidFill>
                <a:latin typeface="Roboto Light" panose="02000000000000000000" pitchFamily="2" charset="0"/>
                <a:ea typeface="Roboto Light" panose="02000000000000000000" pitchFamily="2" charset="0"/>
              </a:defRPr>
            </a:lvl1pPr>
          </a:lstStyle>
          <a:p>
            <a:pPr>
              <a:spcBef>
                <a:spcPts val="200"/>
              </a:spcBef>
            </a:pPr>
            <a:r>
              <a:rPr lang="en-US" sz="1600">
                <a:solidFill>
                  <a:schemeClr val="tx1">
                    <a:lumMod val="75000"/>
                    <a:lumOff val="25000"/>
                  </a:schemeClr>
                </a:solidFill>
                <a:latin typeface="Roboto Light" panose="02000000000000000000" pitchFamily="2" charset="0"/>
                <a:ea typeface="Roboto Light" panose="02000000000000000000" pitchFamily="2" charset="0"/>
              </a:rPr>
              <a:t>Supporting statements</a:t>
            </a: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1"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
        <p:nvSpPr>
          <p:cNvPr id="12" name="Text Placeholder 6"/>
          <p:cNvSpPr>
            <a:spLocks noGrp="1"/>
          </p:cNvSpPr>
          <p:nvPr>
            <p:ph type="body" sz="quarter" idx="15" hasCustomPrompt="1"/>
          </p:nvPr>
        </p:nvSpPr>
        <p:spPr>
          <a:xfrm>
            <a:off x="836378" y="2998788"/>
            <a:ext cx="3332163" cy="1820862"/>
          </a:xfrm>
        </p:spPr>
        <p:txBody>
          <a:bodyPr>
            <a:normAutofit/>
          </a:bodyPr>
          <a:lstStyle>
            <a:lvl1pPr>
              <a:defRPr sz="1600" b="0" baseline="0">
                <a:solidFill>
                  <a:srgbClr val="0042FF"/>
                </a:solidFill>
                <a:latin typeface="Roboto Medium" panose="02000000000000000000" pitchFamily="2" charset="0"/>
                <a:ea typeface="Roboto Medium" panose="02000000000000000000" pitchFamily="2" charset="0"/>
              </a:defRPr>
            </a:lvl1pPr>
          </a:lstStyle>
          <a:p>
            <a:pPr lvl="0"/>
            <a:r>
              <a:rPr lang="en-US"/>
              <a:t>Primary message here</a:t>
            </a:r>
          </a:p>
        </p:txBody>
      </p:sp>
    </p:spTree>
    <p:extLst>
      <p:ext uri="{BB962C8B-B14F-4D97-AF65-F5344CB8AC3E}">
        <p14:creationId xmlns:p14="http://schemas.microsoft.com/office/powerpoint/2010/main" val="1903182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41ABE-6541-45BA-B05E-573804D3B3B1}"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5" name="Text Placeholder 4"/>
          <p:cNvSpPr>
            <a:spLocks noGrp="1"/>
          </p:cNvSpPr>
          <p:nvPr>
            <p:ph type="body" sz="quarter" idx="13" hasCustomPrompt="1"/>
          </p:nvPr>
        </p:nvSpPr>
        <p:spPr>
          <a:xfrm>
            <a:off x="836378" y="1649708"/>
            <a:ext cx="2849563" cy="791834"/>
          </a:xfrm>
        </p:spPr>
        <p:txBody>
          <a:bodyPr>
            <a:normAutofit/>
          </a:bodyPr>
          <a:lstStyle>
            <a:lvl1pPr>
              <a:defRPr sz="2400" baseline="0">
                <a:latin typeface="+mj-lt"/>
              </a:defRPr>
            </a:lvl1pPr>
          </a:lstStyle>
          <a:p>
            <a:pPr lvl="0"/>
            <a:r>
              <a:rPr lang="en-US"/>
              <a:t>PAGE TITLE BOLD &amp; CAPS</a:t>
            </a:r>
          </a:p>
        </p:txBody>
      </p:sp>
      <p:sp>
        <p:nvSpPr>
          <p:cNvPr id="9" name="Text Placeholder 4"/>
          <p:cNvSpPr>
            <a:spLocks noGrp="1"/>
          </p:cNvSpPr>
          <p:nvPr>
            <p:ph type="body" sz="quarter" idx="14" hasCustomPrompt="1"/>
          </p:nvPr>
        </p:nvSpPr>
        <p:spPr>
          <a:xfrm>
            <a:off x="836378" y="2526385"/>
            <a:ext cx="2849563" cy="791834"/>
          </a:xfrm>
        </p:spPr>
        <p:txBody>
          <a:bodyPr>
            <a:normAutofit/>
          </a:bodyPr>
          <a:lstStyle>
            <a:lvl1pPr>
              <a:defRPr sz="1200" b="0" baseline="0">
                <a:solidFill>
                  <a:schemeClr val="tx1"/>
                </a:solidFill>
                <a:latin typeface="Roboto Thin" panose="02000000000000000000" pitchFamily="2" charset="0"/>
                <a:ea typeface="Roboto Thin" panose="02000000000000000000" pitchFamily="2" charset="0"/>
              </a:defRPr>
            </a:lvl1pPr>
          </a:lstStyle>
          <a:p>
            <a:pPr lvl="0"/>
            <a:r>
              <a:rPr lang="en-US"/>
              <a:t>Page subtitle</a:t>
            </a:r>
          </a:p>
        </p:txBody>
      </p:sp>
      <p:sp>
        <p:nvSpPr>
          <p:cNvPr id="10" name="Picture Placeholder 9"/>
          <p:cNvSpPr>
            <a:spLocks noGrp="1"/>
          </p:cNvSpPr>
          <p:nvPr>
            <p:ph type="pic" sz="quarter" idx="15"/>
          </p:nvPr>
        </p:nvSpPr>
        <p:spPr>
          <a:xfrm>
            <a:off x="3892550" y="0"/>
            <a:ext cx="8299450" cy="6858000"/>
          </a:xfrm>
        </p:spPr>
        <p:txBody>
          <a:bodyPr/>
          <a:lstStyle/>
          <a:p>
            <a:endParaRPr lang="en-US"/>
          </a:p>
        </p:txBody>
      </p:sp>
      <p:sp>
        <p:nvSpPr>
          <p:cNvPr id="11"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2155188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C0EB57A-AC9C-462E-9306-F8B13C272749}"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5" name="Text Placeholder 4"/>
          <p:cNvSpPr>
            <a:spLocks noGrp="1"/>
          </p:cNvSpPr>
          <p:nvPr>
            <p:ph type="body" sz="quarter" idx="13" hasCustomPrompt="1"/>
          </p:nvPr>
        </p:nvSpPr>
        <p:spPr>
          <a:xfrm>
            <a:off x="836378" y="1649708"/>
            <a:ext cx="2849563" cy="791834"/>
          </a:xfrm>
        </p:spPr>
        <p:txBody>
          <a:bodyPr>
            <a:normAutofit/>
          </a:bodyPr>
          <a:lstStyle>
            <a:lvl1pPr>
              <a:defRPr sz="2400" baseline="0">
                <a:latin typeface="+mj-lt"/>
              </a:defRPr>
            </a:lvl1pPr>
          </a:lstStyle>
          <a:p>
            <a:pPr lvl="0"/>
            <a:r>
              <a:rPr lang="en-US"/>
              <a:t>PAGE TITLE BOLD &amp; CAPS</a:t>
            </a:r>
          </a:p>
        </p:txBody>
      </p:sp>
      <p:sp>
        <p:nvSpPr>
          <p:cNvPr id="9" name="Text Placeholder 4"/>
          <p:cNvSpPr>
            <a:spLocks noGrp="1"/>
          </p:cNvSpPr>
          <p:nvPr>
            <p:ph type="body" sz="quarter" idx="14" hasCustomPrompt="1"/>
          </p:nvPr>
        </p:nvSpPr>
        <p:spPr>
          <a:xfrm>
            <a:off x="836378" y="2526385"/>
            <a:ext cx="2849563" cy="791834"/>
          </a:xfrm>
        </p:spPr>
        <p:txBody>
          <a:bodyPr>
            <a:normAutofit/>
          </a:bodyPr>
          <a:lstStyle>
            <a:lvl1pPr>
              <a:defRPr sz="1200" b="0" baseline="0">
                <a:solidFill>
                  <a:schemeClr val="tx1"/>
                </a:solidFill>
                <a:latin typeface="Roboto Thin" panose="02000000000000000000" pitchFamily="2" charset="0"/>
                <a:ea typeface="Roboto Thin" panose="02000000000000000000" pitchFamily="2" charset="0"/>
              </a:defRPr>
            </a:lvl1pPr>
          </a:lstStyle>
          <a:p>
            <a:pPr lvl="0"/>
            <a:r>
              <a:rPr lang="en-US"/>
              <a:t>Page subtitle</a:t>
            </a:r>
          </a:p>
        </p:txBody>
      </p:sp>
      <p:sp>
        <p:nvSpPr>
          <p:cNvPr id="8" name="Rectangle 7"/>
          <p:cNvSpPr/>
          <p:nvPr userDrawn="1"/>
        </p:nvSpPr>
        <p:spPr>
          <a:xfrm>
            <a:off x="3896883" y="0"/>
            <a:ext cx="82951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5" hasCustomPrompt="1"/>
          </p:nvPr>
        </p:nvSpPr>
        <p:spPr>
          <a:xfrm>
            <a:off x="4575754" y="966521"/>
            <a:ext cx="6937375" cy="5084763"/>
          </a:xfrm>
        </p:spPr>
        <p:txBody>
          <a:bodyPr/>
          <a:lstStyle>
            <a:lvl1pPr>
              <a:defRPr/>
            </a:lvl1pPr>
          </a:lstStyle>
          <a:p>
            <a:r>
              <a:rPr lang="en-US"/>
              <a:t>Click icon to add infrastructure graphics</a:t>
            </a:r>
          </a:p>
        </p:txBody>
      </p:sp>
      <p:sp>
        <p:nvSpPr>
          <p:cNvPr id="11"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63111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logos">
    <p:bg>
      <p:bgPr>
        <a:solidFill>
          <a:schemeClr val="bg1">
            <a:lumMod val="8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98897-B687-4BCF-B401-A62E98D63C6C}"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5" name="Text Placeholder 4"/>
          <p:cNvSpPr>
            <a:spLocks noGrp="1"/>
          </p:cNvSpPr>
          <p:nvPr>
            <p:ph type="body" sz="quarter" idx="13" hasCustomPrompt="1"/>
          </p:nvPr>
        </p:nvSpPr>
        <p:spPr>
          <a:xfrm>
            <a:off x="783193" y="1122485"/>
            <a:ext cx="2849563" cy="791834"/>
          </a:xfrm>
        </p:spPr>
        <p:txBody>
          <a:bodyPr>
            <a:normAutofit/>
          </a:bodyPr>
          <a:lstStyle>
            <a:lvl1pPr algn="ctr">
              <a:defRPr sz="1600" baseline="0">
                <a:latin typeface="+mj-lt"/>
              </a:defRPr>
            </a:lvl1pPr>
          </a:lstStyle>
          <a:p>
            <a:pPr lvl="0"/>
            <a:r>
              <a:rPr lang="en-US"/>
              <a:t>RECOGNIZED BY….</a:t>
            </a:r>
          </a:p>
        </p:txBody>
      </p:sp>
      <p:sp>
        <p:nvSpPr>
          <p:cNvPr id="10" name="Rectangle 9"/>
          <p:cNvSpPr/>
          <p:nvPr userDrawn="1"/>
        </p:nvSpPr>
        <p:spPr>
          <a:xfrm>
            <a:off x="4064000" y="-22484"/>
            <a:ext cx="4064000" cy="6880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p:cNvSpPr>
            <a:spLocks noGrp="1"/>
          </p:cNvSpPr>
          <p:nvPr>
            <p:ph type="body" sz="quarter" idx="14" hasCustomPrompt="1"/>
          </p:nvPr>
        </p:nvSpPr>
        <p:spPr>
          <a:xfrm>
            <a:off x="4671218" y="1122485"/>
            <a:ext cx="2849563" cy="791834"/>
          </a:xfrm>
        </p:spPr>
        <p:txBody>
          <a:bodyPr>
            <a:normAutofit/>
          </a:bodyPr>
          <a:lstStyle>
            <a:lvl1pPr algn="ctr">
              <a:defRPr sz="1600" baseline="0">
                <a:latin typeface="+mj-lt"/>
              </a:defRPr>
            </a:lvl1pPr>
          </a:lstStyle>
          <a:p>
            <a:pPr lvl="0"/>
            <a:r>
              <a:rPr lang="en-US"/>
              <a:t>TRUSTED BY….</a:t>
            </a:r>
          </a:p>
        </p:txBody>
      </p:sp>
      <p:sp>
        <p:nvSpPr>
          <p:cNvPr id="12" name="Text Placeholder 4"/>
          <p:cNvSpPr>
            <a:spLocks noGrp="1"/>
          </p:cNvSpPr>
          <p:nvPr>
            <p:ph type="body" sz="quarter" idx="15" hasCustomPrompt="1"/>
          </p:nvPr>
        </p:nvSpPr>
        <p:spPr>
          <a:xfrm>
            <a:off x="8794256" y="1122485"/>
            <a:ext cx="2849563" cy="791834"/>
          </a:xfrm>
        </p:spPr>
        <p:txBody>
          <a:bodyPr>
            <a:normAutofit/>
          </a:bodyPr>
          <a:lstStyle>
            <a:lvl1pPr algn="ctr">
              <a:defRPr sz="1600" baseline="0">
                <a:latin typeface="+mj-lt"/>
              </a:defRPr>
            </a:lvl1pPr>
          </a:lstStyle>
          <a:p>
            <a:pPr lvl="0"/>
            <a:r>
              <a:rPr lang="en-US"/>
              <a:t>FIGHT AGAINST….</a:t>
            </a:r>
          </a:p>
        </p:txBody>
      </p:sp>
      <p:sp>
        <p:nvSpPr>
          <p:cNvPr id="13" name="Picture Placeholder 12"/>
          <p:cNvSpPr>
            <a:spLocks noGrp="1"/>
          </p:cNvSpPr>
          <p:nvPr>
            <p:ph type="pic" sz="quarter" idx="16" hasCustomPrompt="1"/>
          </p:nvPr>
        </p:nvSpPr>
        <p:spPr>
          <a:xfrm>
            <a:off x="1786865" y="1959531"/>
            <a:ext cx="842219" cy="800145"/>
          </a:xfrm>
        </p:spPr>
        <p:txBody>
          <a:bodyPr/>
          <a:lstStyle>
            <a:lvl1pPr>
              <a:defRPr sz="1400" b="0"/>
            </a:lvl1pPr>
          </a:lstStyle>
          <a:p>
            <a:r>
              <a:rPr lang="en-US"/>
              <a:t>Logo</a:t>
            </a:r>
          </a:p>
          <a:p>
            <a:endParaRPr lang="en-US"/>
          </a:p>
        </p:txBody>
      </p:sp>
      <p:sp>
        <p:nvSpPr>
          <p:cNvPr id="18" name="Text Placeholder 17"/>
          <p:cNvSpPr>
            <a:spLocks noGrp="1"/>
          </p:cNvSpPr>
          <p:nvPr>
            <p:ph type="body" sz="quarter" idx="19" hasCustomPrompt="1"/>
          </p:nvPr>
        </p:nvSpPr>
        <p:spPr>
          <a:xfrm>
            <a:off x="667306" y="2793921"/>
            <a:ext cx="3081337" cy="458787"/>
          </a:xfrm>
        </p:spPr>
        <p:txBody>
          <a:bodyPr>
            <a:noAutofit/>
          </a:bodyPr>
          <a:lstStyle>
            <a:lvl1pPr algn="ctr">
              <a:defRPr sz="1100" b="0" i="1" baseline="0">
                <a:latin typeface="Roboto Thin" panose="02000000000000000000" pitchFamily="2" charset="0"/>
                <a:ea typeface="Roboto Thin" panose="02000000000000000000" pitchFamily="2" charset="0"/>
              </a:defRPr>
            </a:lvl1pPr>
          </a:lstStyle>
          <a:p>
            <a:pPr lvl="0"/>
            <a:r>
              <a:rPr lang="en-US"/>
              <a:t>“Quote text”</a:t>
            </a:r>
          </a:p>
        </p:txBody>
      </p:sp>
      <p:sp>
        <p:nvSpPr>
          <p:cNvPr id="21" name="Picture Placeholder 12"/>
          <p:cNvSpPr>
            <a:spLocks noGrp="1"/>
          </p:cNvSpPr>
          <p:nvPr>
            <p:ph type="pic" sz="quarter" idx="20" hasCustomPrompt="1"/>
          </p:nvPr>
        </p:nvSpPr>
        <p:spPr>
          <a:xfrm>
            <a:off x="1786865" y="3252708"/>
            <a:ext cx="842219" cy="800145"/>
          </a:xfrm>
        </p:spPr>
        <p:txBody>
          <a:bodyPr/>
          <a:lstStyle>
            <a:lvl1pPr>
              <a:defRPr sz="1400" b="0"/>
            </a:lvl1pPr>
          </a:lstStyle>
          <a:p>
            <a:r>
              <a:rPr lang="en-US"/>
              <a:t>Logo</a:t>
            </a:r>
          </a:p>
          <a:p>
            <a:endParaRPr lang="en-US"/>
          </a:p>
        </p:txBody>
      </p:sp>
      <p:sp>
        <p:nvSpPr>
          <p:cNvPr id="22" name="Text Placeholder 17"/>
          <p:cNvSpPr>
            <a:spLocks noGrp="1"/>
          </p:cNvSpPr>
          <p:nvPr>
            <p:ph type="body" sz="quarter" idx="21" hasCustomPrompt="1"/>
          </p:nvPr>
        </p:nvSpPr>
        <p:spPr>
          <a:xfrm>
            <a:off x="667306" y="4087098"/>
            <a:ext cx="3081337" cy="458787"/>
          </a:xfrm>
        </p:spPr>
        <p:txBody>
          <a:bodyPr>
            <a:noAutofit/>
          </a:bodyPr>
          <a:lstStyle>
            <a:lvl1pPr algn="ctr">
              <a:defRPr sz="1100" b="0" i="1" baseline="0">
                <a:latin typeface="Roboto Thin" panose="02000000000000000000" pitchFamily="2" charset="0"/>
                <a:ea typeface="Roboto Thin" panose="02000000000000000000" pitchFamily="2" charset="0"/>
              </a:defRPr>
            </a:lvl1pPr>
          </a:lstStyle>
          <a:p>
            <a:pPr lvl="0"/>
            <a:r>
              <a:rPr lang="en-US"/>
              <a:t>“Quote text”</a:t>
            </a:r>
          </a:p>
        </p:txBody>
      </p:sp>
      <p:sp>
        <p:nvSpPr>
          <p:cNvPr id="23" name="Picture Placeholder 12"/>
          <p:cNvSpPr>
            <a:spLocks noGrp="1"/>
          </p:cNvSpPr>
          <p:nvPr>
            <p:ph type="pic" sz="quarter" idx="22" hasCustomPrompt="1"/>
          </p:nvPr>
        </p:nvSpPr>
        <p:spPr>
          <a:xfrm>
            <a:off x="1786865" y="4545885"/>
            <a:ext cx="842219" cy="800145"/>
          </a:xfrm>
        </p:spPr>
        <p:txBody>
          <a:bodyPr/>
          <a:lstStyle>
            <a:lvl1pPr>
              <a:defRPr sz="1400" b="0"/>
            </a:lvl1pPr>
          </a:lstStyle>
          <a:p>
            <a:r>
              <a:rPr lang="en-US"/>
              <a:t>Logo</a:t>
            </a:r>
          </a:p>
          <a:p>
            <a:endParaRPr lang="en-US"/>
          </a:p>
        </p:txBody>
      </p:sp>
      <p:sp>
        <p:nvSpPr>
          <p:cNvPr id="24" name="Text Placeholder 17"/>
          <p:cNvSpPr>
            <a:spLocks noGrp="1"/>
          </p:cNvSpPr>
          <p:nvPr>
            <p:ph type="body" sz="quarter" idx="23" hasCustomPrompt="1"/>
          </p:nvPr>
        </p:nvSpPr>
        <p:spPr>
          <a:xfrm>
            <a:off x="667306" y="5380275"/>
            <a:ext cx="3081337" cy="458787"/>
          </a:xfrm>
        </p:spPr>
        <p:txBody>
          <a:bodyPr>
            <a:noAutofit/>
          </a:bodyPr>
          <a:lstStyle>
            <a:lvl1pPr algn="ctr">
              <a:defRPr sz="1100" b="0" i="1" baseline="0">
                <a:latin typeface="Roboto Thin" panose="02000000000000000000" pitchFamily="2" charset="0"/>
                <a:ea typeface="Roboto Thin" panose="02000000000000000000" pitchFamily="2" charset="0"/>
              </a:defRPr>
            </a:lvl1pPr>
          </a:lstStyle>
          <a:p>
            <a:pPr lvl="0"/>
            <a:r>
              <a:rPr lang="en-US"/>
              <a:t>“Quote text”</a:t>
            </a:r>
          </a:p>
        </p:txBody>
      </p:sp>
      <p:sp>
        <p:nvSpPr>
          <p:cNvPr id="25" name="Picture Placeholder 12"/>
          <p:cNvSpPr>
            <a:spLocks noGrp="1"/>
          </p:cNvSpPr>
          <p:nvPr>
            <p:ph type="pic" sz="quarter" idx="24" hasCustomPrompt="1"/>
          </p:nvPr>
        </p:nvSpPr>
        <p:spPr>
          <a:xfrm>
            <a:off x="4438383" y="2180881"/>
            <a:ext cx="1698806" cy="800145"/>
          </a:xfrm>
        </p:spPr>
        <p:txBody>
          <a:bodyPr/>
          <a:lstStyle>
            <a:lvl1pPr>
              <a:defRPr sz="1400" b="0"/>
            </a:lvl1pPr>
          </a:lstStyle>
          <a:p>
            <a:r>
              <a:rPr lang="en-US"/>
              <a:t>Logo</a:t>
            </a:r>
          </a:p>
          <a:p>
            <a:endParaRPr lang="en-US"/>
          </a:p>
        </p:txBody>
      </p:sp>
      <p:sp>
        <p:nvSpPr>
          <p:cNvPr id="26" name="Picture Placeholder 12"/>
          <p:cNvSpPr>
            <a:spLocks noGrp="1"/>
          </p:cNvSpPr>
          <p:nvPr>
            <p:ph type="pic" sz="quarter" idx="25" hasCustomPrompt="1"/>
          </p:nvPr>
        </p:nvSpPr>
        <p:spPr>
          <a:xfrm>
            <a:off x="6310328" y="2180881"/>
            <a:ext cx="1510404" cy="800145"/>
          </a:xfrm>
        </p:spPr>
        <p:txBody>
          <a:bodyPr/>
          <a:lstStyle>
            <a:lvl1pPr>
              <a:defRPr sz="1400" b="0"/>
            </a:lvl1pPr>
          </a:lstStyle>
          <a:p>
            <a:r>
              <a:rPr lang="en-US"/>
              <a:t>Logo</a:t>
            </a:r>
          </a:p>
          <a:p>
            <a:endParaRPr lang="en-US"/>
          </a:p>
        </p:txBody>
      </p:sp>
      <p:sp>
        <p:nvSpPr>
          <p:cNvPr id="27" name="Picture Placeholder 12"/>
          <p:cNvSpPr>
            <a:spLocks noGrp="1"/>
          </p:cNvSpPr>
          <p:nvPr>
            <p:ph type="pic" sz="quarter" idx="26" hasCustomPrompt="1"/>
          </p:nvPr>
        </p:nvSpPr>
        <p:spPr>
          <a:xfrm>
            <a:off x="4438383" y="3059288"/>
            <a:ext cx="1698806" cy="800145"/>
          </a:xfrm>
        </p:spPr>
        <p:txBody>
          <a:bodyPr/>
          <a:lstStyle>
            <a:lvl1pPr>
              <a:defRPr sz="1400" b="0"/>
            </a:lvl1pPr>
          </a:lstStyle>
          <a:p>
            <a:r>
              <a:rPr lang="en-US"/>
              <a:t>Logo</a:t>
            </a:r>
          </a:p>
          <a:p>
            <a:endParaRPr lang="en-US"/>
          </a:p>
        </p:txBody>
      </p:sp>
      <p:sp>
        <p:nvSpPr>
          <p:cNvPr id="28" name="Picture Placeholder 12"/>
          <p:cNvSpPr>
            <a:spLocks noGrp="1"/>
          </p:cNvSpPr>
          <p:nvPr>
            <p:ph type="pic" sz="quarter" idx="27" hasCustomPrompt="1"/>
          </p:nvPr>
        </p:nvSpPr>
        <p:spPr>
          <a:xfrm>
            <a:off x="6310328" y="3059288"/>
            <a:ext cx="1510404" cy="800145"/>
          </a:xfrm>
        </p:spPr>
        <p:txBody>
          <a:bodyPr/>
          <a:lstStyle>
            <a:lvl1pPr>
              <a:defRPr sz="1400" b="0"/>
            </a:lvl1pPr>
          </a:lstStyle>
          <a:p>
            <a:r>
              <a:rPr lang="en-US"/>
              <a:t>Logo</a:t>
            </a:r>
          </a:p>
          <a:p>
            <a:endParaRPr lang="en-US"/>
          </a:p>
        </p:txBody>
      </p:sp>
      <p:sp>
        <p:nvSpPr>
          <p:cNvPr id="29" name="Picture Placeholder 12"/>
          <p:cNvSpPr>
            <a:spLocks noGrp="1"/>
          </p:cNvSpPr>
          <p:nvPr>
            <p:ph type="pic" sz="quarter" idx="28" hasCustomPrompt="1"/>
          </p:nvPr>
        </p:nvSpPr>
        <p:spPr>
          <a:xfrm>
            <a:off x="4438383" y="3986087"/>
            <a:ext cx="1698806" cy="800145"/>
          </a:xfrm>
        </p:spPr>
        <p:txBody>
          <a:bodyPr/>
          <a:lstStyle>
            <a:lvl1pPr>
              <a:defRPr sz="1400" b="0"/>
            </a:lvl1pPr>
          </a:lstStyle>
          <a:p>
            <a:r>
              <a:rPr lang="en-US"/>
              <a:t>Logo</a:t>
            </a:r>
          </a:p>
          <a:p>
            <a:endParaRPr lang="en-US"/>
          </a:p>
        </p:txBody>
      </p:sp>
      <p:sp>
        <p:nvSpPr>
          <p:cNvPr id="30" name="Picture Placeholder 12"/>
          <p:cNvSpPr>
            <a:spLocks noGrp="1"/>
          </p:cNvSpPr>
          <p:nvPr>
            <p:ph type="pic" sz="quarter" idx="29" hasCustomPrompt="1"/>
          </p:nvPr>
        </p:nvSpPr>
        <p:spPr>
          <a:xfrm>
            <a:off x="6310328" y="3986087"/>
            <a:ext cx="1510404" cy="800145"/>
          </a:xfrm>
        </p:spPr>
        <p:txBody>
          <a:bodyPr/>
          <a:lstStyle>
            <a:lvl1pPr>
              <a:defRPr sz="1400" b="0"/>
            </a:lvl1pPr>
          </a:lstStyle>
          <a:p>
            <a:r>
              <a:rPr lang="en-US"/>
              <a:t>Logo</a:t>
            </a:r>
          </a:p>
          <a:p>
            <a:endParaRPr lang="en-US"/>
          </a:p>
        </p:txBody>
      </p:sp>
      <p:sp>
        <p:nvSpPr>
          <p:cNvPr id="31" name="Picture Placeholder 12"/>
          <p:cNvSpPr>
            <a:spLocks noGrp="1"/>
          </p:cNvSpPr>
          <p:nvPr>
            <p:ph type="pic" sz="quarter" idx="30" hasCustomPrompt="1"/>
          </p:nvPr>
        </p:nvSpPr>
        <p:spPr>
          <a:xfrm>
            <a:off x="4438383" y="4945957"/>
            <a:ext cx="1698806" cy="800145"/>
          </a:xfrm>
        </p:spPr>
        <p:txBody>
          <a:bodyPr/>
          <a:lstStyle>
            <a:lvl1pPr>
              <a:defRPr sz="1400" b="0"/>
            </a:lvl1pPr>
          </a:lstStyle>
          <a:p>
            <a:r>
              <a:rPr lang="en-US"/>
              <a:t>Logo</a:t>
            </a:r>
          </a:p>
          <a:p>
            <a:endParaRPr lang="en-US"/>
          </a:p>
        </p:txBody>
      </p:sp>
      <p:sp>
        <p:nvSpPr>
          <p:cNvPr id="32" name="Picture Placeholder 12"/>
          <p:cNvSpPr>
            <a:spLocks noGrp="1"/>
          </p:cNvSpPr>
          <p:nvPr>
            <p:ph type="pic" sz="quarter" idx="31" hasCustomPrompt="1"/>
          </p:nvPr>
        </p:nvSpPr>
        <p:spPr>
          <a:xfrm>
            <a:off x="6310328" y="4945957"/>
            <a:ext cx="1510404" cy="800145"/>
          </a:xfrm>
        </p:spPr>
        <p:txBody>
          <a:bodyPr/>
          <a:lstStyle>
            <a:lvl1pPr>
              <a:defRPr sz="1400" b="0"/>
            </a:lvl1pPr>
          </a:lstStyle>
          <a:p>
            <a:r>
              <a:rPr lang="en-US"/>
              <a:t>Logo</a:t>
            </a:r>
          </a:p>
          <a:p>
            <a:endParaRPr lang="en-US"/>
          </a:p>
        </p:txBody>
      </p:sp>
      <p:sp>
        <p:nvSpPr>
          <p:cNvPr id="33" name="Picture Placeholder 12"/>
          <p:cNvSpPr>
            <a:spLocks noGrp="1"/>
          </p:cNvSpPr>
          <p:nvPr>
            <p:ph type="pic" sz="quarter" idx="32" hasCustomPrompt="1"/>
          </p:nvPr>
        </p:nvSpPr>
        <p:spPr>
          <a:xfrm>
            <a:off x="9170935" y="1959531"/>
            <a:ext cx="2096205" cy="800145"/>
          </a:xfrm>
        </p:spPr>
        <p:txBody>
          <a:bodyPr/>
          <a:lstStyle>
            <a:lvl1pPr>
              <a:defRPr sz="1400" b="0"/>
            </a:lvl1pPr>
          </a:lstStyle>
          <a:p>
            <a:r>
              <a:rPr lang="en-US"/>
              <a:t>Logo</a:t>
            </a:r>
          </a:p>
          <a:p>
            <a:endParaRPr lang="en-US"/>
          </a:p>
        </p:txBody>
      </p:sp>
      <p:sp>
        <p:nvSpPr>
          <p:cNvPr id="34" name="Picture Placeholder 12"/>
          <p:cNvSpPr>
            <a:spLocks noGrp="1"/>
          </p:cNvSpPr>
          <p:nvPr>
            <p:ph type="pic" sz="quarter" idx="33" hasCustomPrompt="1"/>
          </p:nvPr>
        </p:nvSpPr>
        <p:spPr>
          <a:xfrm>
            <a:off x="9170935" y="3252708"/>
            <a:ext cx="2096205" cy="800145"/>
          </a:xfrm>
        </p:spPr>
        <p:txBody>
          <a:bodyPr/>
          <a:lstStyle>
            <a:lvl1pPr>
              <a:defRPr sz="1400" b="0"/>
            </a:lvl1pPr>
          </a:lstStyle>
          <a:p>
            <a:r>
              <a:rPr lang="en-US"/>
              <a:t>Logo</a:t>
            </a:r>
          </a:p>
          <a:p>
            <a:endParaRPr lang="en-US"/>
          </a:p>
        </p:txBody>
      </p:sp>
      <p:sp>
        <p:nvSpPr>
          <p:cNvPr id="35" name="Picture Placeholder 12"/>
          <p:cNvSpPr>
            <a:spLocks noGrp="1"/>
          </p:cNvSpPr>
          <p:nvPr>
            <p:ph type="pic" sz="quarter" idx="34" hasCustomPrompt="1"/>
          </p:nvPr>
        </p:nvSpPr>
        <p:spPr>
          <a:xfrm>
            <a:off x="9170935" y="4545885"/>
            <a:ext cx="2096205" cy="800145"/>
          </a:xfrm>
        </p:spPr>
        <p:txBody>
          <a:bodyPr/>
          <a:lstStyle>
            <a:lvl1pPr>
              <a:defRPr sz="1400" b="0"/>
            </a:lvl1pPr>
          </a:lstStyle>
          <a:p>
            <a:r>
              <a:rPr lang="en-US"/>
              <a:t>Logo</a:t>
            </a:r>
          </a:p>
          <a:p>
            <a:endParaRPr lang="en-US"/>
          </a:p>
        </p:txBody>
      </p:sp>
      <p:sp>
        <p:nvSpPr>
          <p:cNvPr id="37"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2736688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logos">
    <p:bg>
      <p:bgPr>
        <a:solidFill>
          <a:schemeClr val="bg1">
            <a:lumMod val="8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3B272C-002A-4FCE-A03F-46BB9D4EE4DE}" type="datetime4">
              <a:rPr lang="en-US" smtClean="0"/>
              <a:t>September 16, 2021</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5" name="Text Placeholder 4"/>
          <p:cNvSpPr>
            <a:spLocks noGrp="1"/>
          </p:cNvSpPr>
          <p:nvPr>
            <p:ph type="body" sz="quarter" idx="13" hasCustomPrompt="1"/>
          </p:nvPr>
        </p:nvSpPr>
        <p:spPr>
          <a:xfrm>
            <a:off x="836378" y="1908369"/>
            <a:ext cx="4689239" cy="579988"/>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aseline="0">
                <a:latin typeface="+mj-lt"/>
              </a:defRPr>
            </a:lvl1pPr>
          </a:lstStyle>
          <a:p>
            <a:pPr lvl="0"/>
            <a:r>
              <a:rPr lang="en-US"/>
              <a:t>TITLE MAX. 2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MAX. 2 LINES….</a:t>
            </a:r>
          </a:p>
          <a:p>
            <a:pPr lvl="0"/>
            <a:endParaRPr lang="en-US"/>
          </a:p>
        </p:txBody>
      </p:sp>
      <p:sp>
        <p:nvSpPr>
          <p:cNvPr id="13" name="Picture Placeholder 12"/>
          <p:cNvSpPr>
            <a:spLocks noGrp="1"/>
          </p:cNvSpPr>
          <p:nvPr>
            <p:ph type="pic" sz="quarter" idx="16" hasCustomPrompt="1"/>
          </p:nvPr>
        </p:nvSpPr>
        <p:spPr>
          <a:xfrm>
            <a:off x="836378" y="1001130"/>
            <a:ext cx="842219" cy="800145"/>
          </a:xfrm>
        </p:spPr>
        <p:txBody>
          <a:bodyPr/>
          <a:lstStyle>
            <a:lvl1pPr>
              <a:defRPr sz="1400" b="0"/>
            </a:lvl1pPr>
          </a:lstStyle>
          <a:p>
            <a:r>
              <a:rPr lang="en-US"/>
              <a:t>Big Icon</a:t>
            </a:r>
          </a:p>
          <a:p>
            <a:endParaRPr lang="en-US"/>
          </a:p>
        </p:txBody>
      </p:sp>
      <p:sp>
        <p:nvSpPr>
          <p:cNvPr id="18" name="Text Placeholder 17"/>
          <p:cNvSpPr>
            <a:spLocks noGrp="1"/>
          </p:cNvSpPr>
          <p:nvPr>
            <p:ph type="body" sz="quarter" idx="19" hasCustomPrompt="1"/>
          </p:nvPr>
        </p:nvSpPr>
        <p:spPr>
          <a:xfrm>
            <a:off x="836378" y="2439045"/>
            <a:ext cx="5070646" cy="793487"/>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100" b="0" i="0" baseline="0">
                <a:latin typeface="Roboto Thin" panose="02000000000000000000" pitchFamily="2" charset="0"/>
                <a:ea typeface="Roboto Thin" panose="02000000000000000000" pitchFamily="2" charset="0"/>
              </a:defRPr>
            </a:lvl1pPr>
          </a:lstStyle>
          <a:p>
            <a:pPr lvl="0"/>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lvl="0"/>
            <a:endParaRPr lang="en-US"/>
          </a:p>
        </p:txBody>
      </p:sp>
      <p:sp>
        <p:nvSpPr>
          <p:cNvPr id="36" name="Text Placeholder 4"/>
          <p:cNvSpPr>
            <a:spLocks noGrp="1"/>
          </p:cNvSpPr>
          <p:nvPr>
            <p:ph type="body" sz="quarter" idx="20" hasCustomPrompt="1"/>
          </p:nvPr>
        </p:nvSpPr>
        <p:spPr>
          <a:xfrm>
            <a:off x="836378" y="4485329"/>
            <a:ext cx="4689239" cy="579988"/>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aseline="0">
                <a:latin typeface="+mj-lt"/>
              </a:defRPr>
            </a:lvl1pPr>
          </a:lstStyle>
          <a:p>
            <a:pPr lvl="0"/>
            <a:r>
              <a:rPr lang="en-US"/>
              <a:t>TITLE MAX. 2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MAX. 2 LINES….</a:t>
            </a:r>
          </a:p>
          <a:p>
            <a:pPr lvl="0"/>
            <a:endParaRPr lang="en-US"/>
          </a:p>
        </p:txBody>
      </p:sp>
      <p:sp>
        <p:nvSpPr>
          <p:cNvPr id="37" name="Picture Placeholder 12"/>
          <p:cNvSpPr>
            <a:spLocks noGrp="1"/>
          </p:cNvSpPr>
          <p:nvPr>
            <p:ph type="pic" sz="quarter" idx="21" hasCustomPrompt="1"/>
          </p:nvPr>
        </p:nvSpPr>
        <p:spPr>
          <a:xfrm>
            <a:off x="836378" y="3578090"/>
            <a:ext cx="842219" cy="800145"/>
          </a:xfrm>
        </p:spPr>
        <p:txBody>
          <a:bodyPr/>
          <a:lstStyle>
            <a:lvl1pPr>
              <a:defRPr sz="1400" b="0"/>
            </a:lvl1pPr>
          </a:lstStyle>
          <a:p>
            <a:r>
              <a:rPr lang="en-US"/>
              <a:t>Big Icon</a:t>
            </a:r>
          </a:p>
          <a:p>
            <a:endParaRPr lang="en-US"/>
          </a:p>
        </p:txBody>
      </p:sp>
      <p:sp>
        <p:nvSpPr>
          <p:cNvPr id="38" name="Text Placeholder 17"/>
          <p:cNvSpPr>
            <a:spLocks noGrp="1"/>
          </p:cNvSpPr>
          <p:nvPr>
            <p:ph type="body" sz="quarter" idx="22" hasCustomPrompt="1"/>
          </p:nvPr>
        </p:nvSpPr>
        <p:spPr>
          <a:xfrm>
            <a:off x="836378" y="5016005"/>
            <a:ext cx="5070646" cy="793487"/>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100" b="0" i="0" baseline="0">
                <a:latin typeface="Roboto Thin" panose="02000000000000000000" pitchFamily="2" charset="0"/>
                <a:ea typeface="Roboto Thin" panose="02000000000000000000" pitchFamily="2" charset="0"/>
              </a:defRPr>
            </a:lvl1pPr>
          </a:lstStyle>
          <a:p>
            <a:pPr lvl="0"/>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lvl="0"/>
            <a:endParaRPr lang="en-US"/>
          </a:p>
        </p:txBody>
      </p:sp>
      <p:sp>
        <p:nvSpPr>
          <p:cNvPr id="23" name="Text Placeholder 4"/>
          <p:cNvSpPr>
            <a:spLocks noGrp="1"/>
          </p:cNvSpPr>
          <p:nvPr>
            <p:ph type="body" sz="quarter" idx="23" hasCustomPrompt="1"/>
          </p:nvPr>
        </p:nvSpPr>
        <p:spPr>
          <a:xfrm>
            <a:off x="6505658" y="1908369"/>
            <a:ext cx="4689239" cy="579988"/>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aseline="0">
                <a:latin typeface="+mj-lt"/>
              </a:defRPr>
            </a:lvl1pPr>
          </a:lstStyle>
          <a:p>
            <a:pPr lvl="0"/>
            <a:r>
              <a:rPr lang="en-US"/>
              <a:t>TITLE MAX. 2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MAX. 2 LINES….</a:t>
            </a:r>
          </a:p>
          <a:p>
            <a:pPr lvl="0"/>
            <a:endParaRPr lang="en-US"/>
          </a:p>
        </p:txBody>
      </p:sp>
      <p:sp>
        <p:nvSpPr>
          <p:cNvPr id="24" name="Picture Placeholder 12"/>
          <p:cNvSpPr>
            <a:spLocks noGrp="1"/>
          </p:cNvSpPr>
          <p:nvPr>
            <p:ph type="pic" sz="quarter" idx="24" hasCustomPrompt="1"/>
          </p:nvPr>
        </p:nvSpPr>
        <p:spPr>
          <a:xfrm>
            <a:off x="6505658" y="1001130"/>
            <a:ext cx="842219" cy="800145"/>
          </a:xfrm>
        </p:spPr>
        <p:txBody>
          <a:bodyPr/>
          <a:lstStyle>
            <a:lvl1pPr>
              <a:defRPr sz="1400" b="0"/>
            </a:lvl1pPr>
          </a:lstStyle>
          <a:p>
            <a:r>
              <a:rPr lang="en-US"/>
              <a:t>Big Icon</a:t>
            </a:r>
          </a:p>
          <a:p>
            <a:endParaRPr lang="en-US"/>
          </a:p>
        </p:txBody>
      </p:sp>
      <p:sp>
        <p:nvSpPr>
          <p:cNvPr id="25" name="Text Placeholder 17"/>
          <p:cNvSpPr>
            <a:spLocks noGrp="1"/>
          </p:cNvSpPr>
          <p:nvPr>
            <p:ph type="body" sz="quarter" idx="25" hasCustomPrompt="1"/>
          </p:nvPr>
        </p:nvSpPr>
        <p:spPr>
          <a:xfrm>
            <a:off x="6505658" y="2439045"/>
            <a:ext cx="5070646" cy="793487"/>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100" b="0" i="0" baseline="0">
                <a:latin typeface="Roboto Thin" panose="02000000000000000000" pitchFamily="2" charset="0"/>
                <a:ea typeface="Roboto Thin" panose="02000000000000000000" pitchFamily="2" charset="0"/>
              </a:defRPr>
            </a:lvl1pPr>
          </a:lstStyle>
          <a:p>
            <a:pPr lvl="0"/>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lvl="0"/>
            <a:endParaRPr lang="en-US"/>
          </a:p>
        </p:txBody>
      </p:sp>
      <p:sp>
        <p:nvSpPr>
          <p:cNvPr id="26" name="Text Placeholder 4"/>
          <p:cNvSpPr>
            <a:spLocks noGrp="1"/>
          </p:cNvSpPr>
          <p:nvPr>
            <p:ph type="body" sz="quarter" idx="26" hasCustomPrompt="1"/>
          </p:nvPr>
        </p:nvSpPr>
        <p:spPr>
          <a:xfrm>
            <a:off x="6505658" y="4485329"/>
            <a:ext cx="4689239" cy="579988"/>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aseline="0">
                <a:latin typeface="+mj-lt"/>
              </a:defRPr>
            </a:lvl1pPr>
          </a:lstStyle>
          <a:p>
            <a:pPr lvl="0"/>
            <a:r>
              <a:rPr lang="en-US"/>
              <a:t>TITLE MAX. 2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MAX. 2 LINES….</a:t>
            </a:r>
          </a:p>
          <a:p>
            <a:pPr lvl="0"/>
            <a:endParaRPr lang="en-US"/>
          </a:p>
        </p:txBody>
      </p:sp>
      <p:sp>
        <p:nvSpPr>
          <p:cNvPr id="27" name="Picture Placeholder 12"/>
          <p:cNvSpPr>
            <a:spLocks noGrp="1"/>
          </p:cNvSpPr>
          <p:nvPr>
            <p:ph type="pic" sz="quarter" idx="27" hasCustomPrompt="1"/>
          </p:nvPr>
        </p:nvSpPr>
        <p:spPr>
          <a:xfrm>
            <a:off x="6505658" y="3578090"/>
            <a:ext cx="842219" cy="800145"/>
          </a:xfrm>
        </p:spPr>
        <p:txBody>
          <a:bodyPr/>
          <a:lstStyle>
            <a:lvl1pPr>
              <a:defRPr sz="1400" b="0"/>
            </a:lvl1pPr>
          </a:lstStyle>
          <a:p>
            <a:r>
              <a:rPr lang="en-US"/>
              <a:t>Big Icon</a:t>
            </a:r>
          </a:p>
          <a:p>
            <a:endParaRPr lang="en-US"/>
          </a:p>
        </p:txBody>
      </p:sp>
      <p:sp>
        <p:nvSpPr>
          <p:cNvPr id="28" name="Text Placeholder 17"/>
          <p:cNvSpPr>
            <a:spLocks noGrp="1"/>
          </p:cNvSpPr>
          <p:nvPr>
            <p:ph type="body" sz="quarter" idx="28" hasCustomPrompt="1"/>
          </p:nvPr>
        </p:nvSpPr>
        <p:spPr>
          <a:xfrm>
            <a:off x="6505658" y="5016005"/>
            <a:ext cx="5070646" cy="793487"/>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100" b="0" i="0" baseline="0">
                <a:latin typeface="Roboto Thin" panose="02000000000000000000" pitchFamily="2" charset="0"/>
                <a:ea typeface="Roboto Thin" panose="02000000000000000000" pitchFamily="2" charset="0"/>
              </a:defRPr>
            </a:lvl1pPr>
          </a:lstStyle>
          <a:p>
            <a:pPr lvl="0"/>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(max. 3 lines)</a:t>
            </a:r>
          </a:p>
          <a:p>
            <a:pPr lvl="0"/>
            <a:endParaRPr lang="en-US"/>
          </a:p>
        </p:txBody>
      </p:sp>
      <p:sp>
        <p:nvSpPr>
          <p:cNvPr id="17"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1828010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nnerPageGrey">
    <p:bg>
      <p:bgPr>
        <a:solidFill>
          <a:schemeClr val="bg1">
            <a:lumMod val="85000"/>
          </a:schemeClr>
        </a:solid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2">
                    <a:lumMod val="50000"/>
                  </a:schemeClr>
                </a:solidFill>
                <a:latin typeface="Roboto Thin" panose="02000000000000000000" pitchFamily="2" charset="0"/>
                <a:ea typeface="Roboto Thin" panose="02000000000000000000" pitchFamily="2" charset="0"/>
              </a:defRPr>
            </a:lvl1pPr>
          </a:lstStyle>
          <a:p>
            <a:fld id="{99024766-D283-40DA-8177-736BE2C05F36}" type="datetime4">
              <a:rPr lang="en-US" smtClean="0"/>
              <a:t>September 16, 2021</a:t>
            </a:fld>
            <a:endParaRPr lang="en-US"/>
          </a:p>
        </p:txBody>
      </p:sp>
      <p:sp>
        <p:nvSpPr>
          <p:cNvPr id="21"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tx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3" name="Text Placeholder 2"/>
          <p:cNvSpPr>
            <a:spLocks noGrp="1"/>
          </p:cNvSpPr>
          <p:nvPr>
            <p:ph type="body" sz="quarter" idx="11" hasCustomPrompt="1"/>
          </p:nvPr>
        </p:nvSpPr>
        <p:spPr>
          <a:xfrm>
            <a:off x="836613" y="1252538"/>
            <a:ext cx="10437812" cy="712787"/>
          </a:xfrm>
        </p:spPr>
        <p:txBody>
          <a:bodyPr anchor="ctr"/>
          <a:lstStyle>
            <a:lvl1pPr>
              <a:defRPr/>
            </a:lvl1pPr>
          </a:lstStyle>
          <a:p>
            <a:pPr lvl="0"/>
            <a:r>
              <a:rPr lang="en-US"/>
              <a:t>TITLE TEXT WITH CAPS</a:t>
            </a:r>
          </a:p>
        </p:txBody>
      </p:sp>
      <p:sp>
        <p:nvSpPr>
          <p:cNvPr id="5" name="Text Placeholder 4"/>
          <p:cNvSpPr>
            <a:spLocks noGrp="1"/>
          </p:cNvSpPr>
          <p:nvPr>
            <p:ph type="body" sz="quarter" idx="12" hasCustomPrompt="1"/>
          </p:nvPr>
        </p:nvSpPr>
        <p:spPr>
          <a:xfrm>
            <a:off x="836613" y="1965325"/>
            <a:ext cx="5902325" cy="420688"/>
          </a:xfrm>
        </p:spPr>
        <p:txBody>
          <a:bodyPr anchor="ctr"/>
          <a:lstStyle>
            <a:lvl1pPr>
              <a:defRPr sz="1800">
                <a:latin typeface="Roboto Thin" panose="02000000000000000000" pitchFamily="2" charset="0"/>
                <a:ea typeface="Roboto Thin" panose="02000000000000000000" pitchFamily="2" charset="0"/>
              </a:defRPr>
            </a:lvl1pPr>
          </a:lstStyle>
          <a:p>
            <a:pPr lvl="0"/>
            <a:r>
              <a:rPr lang="en-US"/>
              <a:t>subtitle</a:t>
            </a:r>
          </a:p>
        </p:txBody>
      </p:sp>
      <p:sp>
        <p:nvSpPr>
          <p:cNvPr id="7" name="Text Placeholder 6"/>
          <p:cNvSpPr>
            <a:spLocks noGrp="1"/>
          </p:cNvSpPr>
          <p:nvPr>
            <p:ph type="body" sz="quarter" idx="13" hasCustomPrompt="1"/>
          </p:nvPr>
        </p:nvSpPr>
        <p:spPr>
          <a:xfrm>
            <a:off x="836378" y="2998788"/>
            <a:ext cx="3332163" cy="182086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baseline="0">
                <a:solidFill>
                  <a:srgbClr val="0042FF"/>
                </a:solidFill>
                <a:latin typeface="Roboto Medium" panose="02000000000000000000" pitchFamily="2" charset="0"/>
                <a:ea typeface="Roboto Medium"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Primary message here</a:t>
            </a:r>
          </a:p>
        </p:txBody>
      </p:sp>
      <p:sp>
        <p:nvSpPr>
          <p:cNvPr id="9" name="Chart Placeholder 8"/>
          <p:cNvSpPr>
            <a:spLocks noGrp="1"/>
          </p:cNvSpPr>
          <p:nvPr>
            <p:ph type="chart" sz="quarter" idx="14"/>
          </p:nvPr>
        </p:nvSpPr>
        <p:spPr>
          <a:xfrm>
            <a:off x="4937125" y="2998788"/>
            <a:ext cx="6337300" cy="3236912"/>
          </a:xfrm>
        </p:spPr>
        <p:txBody>
          <a:bodyPr/>
          <a:lstStyle/>
          <a:p>
            <a:endParaRPr lang="en-US"/>
          </a:p>
        </p:txBody>
      </p:sp>
      <p:sp>
        <p:nvSpPr>
          <p:cNvPr id="10"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106523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inner_page2">
    <p:bg>
      <p:bgPr>
        <a:solidFill>
          <a:srgbClr val="D5D5D5"/>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7"/>
          </p:nvPr>
        </p:nvSpPr>
        <p:spPr/>
        <p:txBody>
          <a:bodyPr/>
          <a:lstStyle/>
          <a:p>
            <a:fld id="{1FB1EE61-0342-4E96-B7E1-C5252984EF83}" type="slidenum">
              <a:rPr lang="en-US" smtClean="0"/>
              <a:pPr/>
              <a:t>‹#›</a:t>
            </a:fld>
            <a:endParaRPr lang="en-US" dirty="0"/>
          </a:p>
        </p:txBody>
      </p:sp>
      <p:sp>
        <p:nvSpPr>
          <p:cNvPr id="4" name="Picture Placeholder 10"/>
          <p:cNvSpPr>
            <a:spLocks noGrp="1"/>
          </p:cNvSpPr>
          <p:nvPr>
            <p:ph type="pic" sz="quarter" idx="4294967295"/>
          </p:nvPr>
        </p:nvSpPr>
        <p:spPr>
          <a:xfrm>
            <a:off x="7625416" y="-7728"/>
            <a:ext cx="4567406" cy="6870001"/>
          </a:xfrm>
          <a:custGeom>
            <a:avLst/>
            <a:gdLst>
              <a:gd name="connsiteX0" fmla="*/ 0 w 4267200"/>
              <a:gd name="connsiteY0" fmla="*/ 0 h 6858000"/>
              <a:gd name="connsiteX1" fmla="*/ 4267200 w 4267200"/>
              <a:gd name="connsiteY1" fmla="*/ 0 h 6858000"/>
              <a:gd name="connsiteX2" fmla="*/ 4267200 w 4267200"/>
              <a:gd name="connsiteY2" fmla="*/ 6858000 h 6858000"/>
              <a:gd name="connsiteX3" fmla="*/ 0 w 4267200"/>
              <a:gd name="connsiteY3" fmla="*/ 6858000 h 6858000"/>
              <a:gd name="connsiteX4" fmla="*/ 0 w 4267200"/>
              <a:gd name="connsiteY4" fmla="*/ 0 h 6858000"/>
              <a:gd name="connsiteX0" fmla="*/ 0 w 4267200"/>
              <a:gd name="connsiteY0" fmla="*/ 0 h 6858000"/>
              <a:gd name="connsiteX1" fmla="*/ 4267200 w 4267200"/>
              <a:gd name="connsiteY1" fmla="*/ 0 h 6858000"/>
              <a:gd name="connsiteX2" fmla="*/ 4267200 w 4267200"/>
              <a:gd name="connsiteY2" fmla="*/ 6858000 h 6858000"/>
              <a:gd name="connsiteX3" fmla="*/ 0 w 4267200"/>
              <a:gd name="connsiteY3" fmla="*/ 6858000 h 6858000"/>
              <a:gd name="connsiteX4" fmla="*/ 0 w 4267200"/>
              <a:gd name="connsiteY4" fmla="*/ 0 h 6858000"/>
              <a:gd name="connsiteX0" fmla="*/ 2849 w 4270049"/>
              <a:gd name="connsiteY0" fmla="*/ 0 h 6858000"/>
              <a:gd name="connsiteX1" fmla="*/ 4270049 w 4270049"/>
              <a:gd name="connsiteY1" fmla="*/ 0 h 6858000"/>
              <a:gd name="connsiteX2" fmla="*/ 4270049 w 4270049"/>
              <a:gd name="connsiteY2" fmla="*/ 6858000 h 6858000"/>
              <a:gd name="connsiteX3" fmla="*/ 2849 w 4270049"/>
              <a:gd name="connsiteY3" fmla="*/ 6858000 h 6858000"/>
              <a:gd name="connsiteX4" fmla="*/ 0 w 4270049"/>
              <a:gd name="connsiteY4" fmla="*/ 726393 h 6858000"/>
              <a:gd name="connsiteX5" fmla="*/ 2849 w 4270049"/>
              <a:gd name="connsiteY5" fmla="*/ 0 h 6858000"/>
              <a:gd name="connsiteX0" fmla="*/ 83 w 4267283"/>
              <a:gd name="connsiteY0" fmla="*/ 0 h 6858000"/>
              <a:gd name="connsiteX1" fmla="*/ 4267283 w 4267283"/>
              <a:gd name="connsiteY1" fmla="*/ 0 h 6858000"/>
              <a:gd name="connsiteX2" fmla="*/ 4267283 w 4267283"/>
              <a:gd name="connsiteY2" fmla="*/ 6858000 h 6858000"/>
              <a:gd name="connsiteX3" fmla="*/ 83 w 4267283"/>
              <a:gd name="connsiteY3" fmla="*/ 6858000 h 6858000"/>
              <a:gd name="connsiteX4" fmla="*/ 5779 w 4267283"/>
              <a:gd name="connsiteY4" fmla="*/ 170916 h 6858000"/>
              <a:gd name="connsiteX5" fmla="*/ 83 w 4267283"/>
              <a:gd name="connsiteY5" fmla="*/ 0 h 6858000"/>
              <a:gd name="connsiteX0" fmla="*/ 314405 w 4581605"/>
              <a:gd name="connsiteY0" fmla="*/ 0 h 6858000"/>
              <a:gd name="connsiteX1" fmla="*/ 4581605 w 4581605"/>
              <a:gd name="connsiteY1" fmla="*/ 0 h 6858000"/>
              <a:gd name="connsiteX2" fmla="*/ 4581605 w 4581605"/>
              <a:gd name="connsiteY2" fmla="*/ 6858000 h 6858000"/>
              <a:gd name="connsiteX3" fmla="*/ 314405 w 4581605"/>
              <a:gd name="connsiteY3" fmla="*/ 6858000 h 6858000"/>
              <a:gd name="connsiteX4" fmla="*/ 320103 w 4581605"/>
              <a:gd name="connsiteY4" fmla="*/ 1034041 h 6858000"/>
              <a:gd name="connsiteX5" fmla="*/ 320101 w 4581605"/>
              <a:gd name="connsiteY5" fmla="*/ 170916 h 6858000"/>
              <a:gd name="connsiteX6" fmla="*/ 314405 w 4581605"/>
              <a:gd name="connsiteY6" fmla="*/ 0 h 6858000"/>
              <a:gd name="connsiteX0" fmla="*/ 211680 w 4478880"/>
              <a:gd name="connsiteY0" fmla="*/ 0 h 6858000"/>
              <a:gd name="connsiteX1" fmla="*/ 4478880 w 4478880"/>
              <a:gd name="connsiteY1" fmla="*/ 0 h 6858000"/>
              <a:gd name="connsiteX2" fmla="*/ 4478880 w 4478880"/>
              <a:gd name="connsiteY2" fmla="*/ 6858000 h 6858000"/>
              <a:gd name="connsiteX3" fmla="*/ 211680 w 4478880"/>
              <a:gd name="connsiteY3" fmla="*/ 6858000 h 6858000"/>
              <a:gd name="connsiteX4" fmla="*/ 807038 w 4478880"/>
              <a:gd name="connsiteY4" fmla="*/ 1110953 h 6858000"/>
              <a:gd name="connsiteX5" fmla="*/ 217376 w 4478880"/>
              <a:gd name="connsiteY5" fmla="*/ 170916 h 6858000"/>
              <a:gd name="connsiteX6" fmla="*/ 211680 w 4478880"/>
              <a:gd name="connsiteY6" fmla="*/ 0 h 6858000"/>
              <a:gd name="connsiteX0" fmla="*/ 830 w 4268030"/>
              <a:gd name="connsiteY0" fmla="*/ 0 h 6858000"/>
              <a:gd name="connsiteX1" fmla="*/ 4268030 w 4268030"/>
              <a:gd name="connsiteY1" fmla="*/ 0 h 6858000"/>
              <a:gd name="connsiteX2" fmla="*/ 4268030 w 4268030"/>
              <a:gd name="connsiteY2" fmla="*/ 6858000 h 6858000"/>
              <a:gd name="connsiteX3" fmla="*/ 830 w 4268030"/>
              <a:gd name="connsiteY3" fmla="*/ 6858000 h 6858000"/>
              <a:gd name="connsiteX4" fmla="*/ 596188 w 4268030"/>
              <a:gd name="connsiteY4" fmla="*/ 1110953 h 6858000"/>
              <a:gd name="connsiteX5" fmla="*/ 6526 w 4268030"/>
              <a:gd name="connsiteY5" fmla="*/ 170916 h 6858000"/>
              <a:gd name="connsiteX6" fmla="*/ 830 w 4268030"/>
              <a:gd name="connsiteY6" fmla="*/ 0 h 6858000"/>
              <a:gd name="connsiteX0" fmla="*/ 83 w 4267283"/>
              <a:gd name="connsiteY0" fmla="*/ 0 h 6858000"/>
              <a:gd name="connsiteX1" fmla="*/ 4267283 w 4267283"/>
              <a:gd name="connsiteY1" fmla="*/ 0 h 6858000"/>
              <a:gd name="connsiteX2" fmla="*/ 4267283 w 4267283"/>
              <a:gd name="connsiteY2" fmla="*/ 6858000 h 6858000"/>
              <a:gd name="connsiteX3" fmla="*/ 581197 w 4267283"/>
              <a:gd name="connsiteY3" fmla="*/ 6858000 h 6858000"/>
              <a:gd name="connsiteX4" fmla="*/ 595441 w 4267283"/>
              <a:gd name="connsiteY4" fmla="*/ 1110953 h 6858000"/>
              <a:gd name="connsiteX5" fmla="*/ 5779 w 4267283"/>
              <a:gd name="connsiteY5" fmla="*/ 170916 h 6858000"/>
              <a:gd name="connsiteX6" fmla="*/ 83 w 4267283"/>
              <a:gd name="connsiteY6" fmla="*/ 0 h 6858000"/>
              <a:gd name="connsiteX0" fmla="*/ 83 w 4267283"/>
              <a:gd name="connsiteY0" fmla="*/ 0 h 6858000"/>
              <a:gd name="connsiteX1" fmla="*/ 4267283 w 4267283"/>
              <a:gd name="connsiteY1" fmla="*/ 0 h 6858000"/>
              <a:gd name="connsiteX2" fmla="*/ 4267283 w 4267283"/>
              <a:gd name="connsiteY2" fmla="*/ 6858000 h 6858000"/>
              <a:gd name="connsiteX3" fmla="*/ 564105 w 4267283"/>
              <a:gd name="connsiteY3" fmla="*/ 6858000 h 6858000"/>
              <a:gd name="connsiteX4" fmla="*/ 595441 w 4267283"/>
              <a:gd name="connsiteY4" fmla="*/ 1110953 h 6858000"/>
              <a:gd name="connsiteX5" fmla="*/ 5779 w 4267283"/>
              <a:gd name="connsiteY5" fmla="*/ 170916 h 6858000"/>
              <a:gd name="connsiteX6" fmla="*/ 83 w 4267283"/>
              <a:gd name="connsiteY6" fmla="*/ 0 h 6858000"/>
              <a:gd name="connsiteX0" fmla="*/ 83 w 4267283"/>
              <a:gd name="connsiteY0" fmla="*/ 0 h 6858000"/>
              <a:gd name="connsiteX1" fmla="*/ 4267283 w 4267283"/>
              <a:gd name="connsiteY1" fmla="*/ 0 h 6858000"/>
              <a:gd name="connsiteX2" fmla="*/ 4267283 w 4267283"/>
              <a:gd name="connsiteY2" fmla="*/ 6858000 h 6858000"/>
              <a:gd name="connsiteX3" fmla="*/ 564105 w 4267283"/>
              <a:gd name="connsiteY3" fmla="*/ 6858000 h 6858000"/>
              <a:gd name="connsiteX4" fmla="*/ 595441 w 4267283"/>
              <a:gd name="connsiteY4" fmla="*/ 1110953 h 6858000"/>
              <a:gd name="connsiteX5" fmla="*/ 5779 w 4267283"/>
              <a:gd name="connsiteY5" fmla="*/ 170916 h 6858000"/>
              <a:gd name="connsiteX6" fmla="*/ 83 w 4267283"/>
              <a:gd name="connsiteY6" fmla="*/ 0 h 6858000"/>
              <a:gd name="connsiteX0" fmla="*/ 83 w 4267283"/>
              <a:gd name="connsiteY0" fmla="*/ 0 h 6858000"/>
              <a:gd name="connsiteX1" fmla="*/ 4267283 w 4267283"/>
              <a:gd name="connsiteY1" fmla="*/ 0 h 6858000"/>
              <a:gd name="connsiteX2" fmla="*/ 4267283 w 4267283"/>
              <a:gd name="connsiteY2" fmla="*/ 6858000 h 6858000"/>
              <a:gd name="connsiteX3" fmla="*/ 564105 w 4267283"/>
              <a:gd name="connsiteY3" fmla="*/ 6858000 h 6858000"/>
              <a:gd name="connsiteX4" fmla="*/ 595441 w 4267283"/>
              <a:gd name="connsiteY4" fmla="*/ 1110953 h 6858000"/>
              <a:gd name="connsiteX5" fmla="*/ 5779 w 4267283"/>
              <a:gd name="connsiteY5" fmla="*/ 170916 h 6858000"/>
              <a:gd name="connsiteX6" fmla="*/ 83 w 4267283"/>
              <a:gd name="connsiteY6" fmla="*/ 0 h 6858000"/>
              <a:gd name="connsiteX0" fmla="*/ 311 w 4267511"/>
              <a:gd name="connsiteY0" fmla="*/ 0 h 6858000"/>
              <a:gd name="connsiteX1" fmla="*/ 4267511 w 4267511"/>
              <a:gd name="connsiteY1" fmla="*/ 0 h 6858000"/>
              <a:gd name="connsiteX2" fmla="*/ 4267511 w 4267511"/>
              <a:gd name="connsiteY2" fmla="*/ 6858000 h 6858000"/>
              <a:gd name="connsiteX3" fmla="*/ 564333 w 4267511"/>
              <a:gd name="connsiteY3" fmla="*/ 6858000 h 6858000"/>
              <a:gd name="connsiteX4" fmla="*/ 595669 w 4267511"/>
              <a:gd name="connsiteY4" fmla="*/ 1110953 h 6858000"/>
              <a:gd name="connsiteX5" fmla="*/ 30 w 4267511"/>
              <a:gd name="connsiteY5" fmla="*/ 164940 h 6858000"/>
              <a:gd name="connsiteX6" fmla="*/ 311 w 4267511"/>
              <a:gd name="connsiteY6" fmla="*/ 0 h 6858000"/>
              <a:gd name="connsiteX0" fmla="*/ 311 w 4267511"/>
              <a:gd name="connsiteY0" fmla="*/ 0 h 6858000"/>
              <a:gd name="connsiteX1" fmla="*/ 4267511 w 4267511"/>
              <a:gd name="connsiteY1" fmla="*/ 0 h 6858000"/>
              <a:gd name="connsiteX2" fmla="*/ 4267511 w 4267511"/>
              <a:gd name="connsiteY2" fmla="*/ 6858000 h 6858000"/>
              <a:gd name="connsiteX3" fmla="*/ 564333 w 4267511"/>
              <a:gd name="connsiteY3" fmla="*/ 6858000 h 6858000"/>
              <a:gd name="connsiteX4" fmla="*/ 595669 w 4267511"/>
              <a:gd name="connsiteY4" fmla="*/ 1110953 h 6858000"/>
              <a:gd name="connsiteX5" fmla="*/ 30 w 4267511"/>
              <a:gd name="connsiteY5" fmla="*/ 164940 h 6858000"/>
              <a:gd name="connsiteX6" fmla="*/ 311 w 4267511"/>
              <a:gd name="connsiteY6" fmla="*/ 0 h 6858000"/>
              <a:gd name="connsiteX0" fmla="*/ 311 w 4267511"/>
              <a:gd name="connsiteY0" fmla="*/ 0 h 6858000"/>
              <a:gd name="connsiteX1" fmla="*/ 4267511 w 4267511"/>
              <a:gd name="connsiteY1" fmla="*/ 0 h 6858000"/>
              <a:gd name="connsiteX2" fmla="*/ 4267511 w 4267511"/>
              <a:gd name="connsiteY2" fmla="*/ 6858000 h 6858000"/>
              <a:gd name="connsiteX3" fmla="*/ 564333 w 4267511"/>
              <a:gd name="connsiteY3" fmla="*/ 6858000 h 6858000"/>
              <a:gd name="connsiteX4" fmla="*/ 595669 w 4267511"/>
              <a:gd name="connsiteY4" fmla="*/ 1110953 h 6858000"/>
              <a:gd name="connsiteX5" fmla="*/ 30 w 4267511"/>
              <a:gd name="connsiteY5" fmla="*/ 164940 h 6858000"/>
              <a:gd name="connsiteX6" fmla="*/ 311 w 4267511"/>
              <a:gd name="connsiteY6" fmla="*/ 0 h 6858000"/>
              <a:gd name="connsiteX0" fmla="*/ 311 w 4267511"/>
              <a:gd name="connsiteY0" fmla="*/ 0 h 6858000"/>
              <a:gd name="connsiteX1" fmla="*/ 4267511 w 4267511"/>
              <a:gd name="connsiteY1" fmla="*/ 0 h 6858000"/>
              <a:gd name="connsiteX2" fmla="*/ 4267511 w 4267511"/>
              <a:gd name="connsiteY2" fmla="*/ 6858000 h 6858000"/>
              <a:gd name="connsiteX3" fmla="*/ 564333 w 4267511"/>
              <a:gd name="connsiteY3" fmla="*/ 6858000 h 6858000"/>
              <a:gd name="connsiteX4" fmla="*/ 589693 w 4267511"/>
              <a:gd name="connsiteY4" fmla="*/ 740411 h 6858000"/>
              <a:gd name="connsiteX5" fmla="*/ 30 w 4267511"/>
              <a:gd name="connsiteY5" fmla="*/ 164940 h 6858000"/>
              <a:gd name="connsiteX6" fmla="*/ 311 w 4267511"/>
              <a:gd name="connsiteY6" fmla="*/ 0 h 6858000"/>
              <a:gd name="connsiteX0" fmla="*/ 311 w 4267511"/>
              <a:gd name="connsiteY0" fmla="*/ 0 h 6858000"/>
              <a:gd name="connsiteX1" fmla="*/ 4267511 w 4267511"/>
              <a:gd name="connsiteY1" fmla="*/ 0 h 6858000"/>
              <a:gd name="connsiteX2" fmla="*/ 4267511 w 4267511"/>
              <a:gd name="connsiteY2" fmla="*/ 6858000 h 6858000"/>
              <a:gd name="connsiteX3" fmla="*/ 564333 w 4267511"/>
              <a:gd name="connsiteY3" fmla="*/ 6858000 h 6858000"/>
              <a:gd name="connsiteX4" fmla="*/ 589693 w 4267511"/>
              <a:gd name="connsiteY4" fmla="*/ 740411 h 6858000"/>
              <a:gd name="connsiteX5" fmla="*/ 30 w 4267511"/>
              <a:gd name="connsiteY5" fmla="*/ 164940 h 6858000"/>
              <a:gd name="connsiteX6" fmla="*/ 311 w 4267511"/>
              <a:gd name="connsiteY6" fmla="*/ 0 h 6858000"/>
              <a:gd name="connsiteX0" fmla="*/ 311 w 4267511"/>
              <a:gd name="connsiteY0" fmla="*/ 0 h 6858000"/>
              <a:gd name="connsiteX1" fmla="*/ 4267511 w 4267511"/>
              <a:gd name="connsiteY1" fmla="*/ 0 h 6858000"/>
              <a:gd name="connsiteX2" fmla="*/ 4267511 w 4267511"/>
              <a:gd name="connsiteY2" fmla="*/ 6858000 h 6858000"/>
              <a:gd name="connsiteX3" fmla="*/ 564333 w 4267511"/>
              <a:gd name="connsiteY3" fmla="*/ 6858000 h 6858000"/>
              <a:gd name="connsiteX4" fmla="*/ 581148 w 4267511"/>
              <a:gd name="connsiteY4" fmla="*/ 740411 h 6858000"/>
              <a:gd name="connsiteX5" fmla="*/ 30 w 4267511"/>
              <a:gd name="connsiteY5" fmla="*/ 164940 h 6858000"/>
              <a:gd name="connsiteX6" fmla="*/ 311 w 4267511"/>
              <a:gd name="connsiteY6" fmla="*/ 0 h 6858000"/>
              <a:gd name="connsiteX0" fmla="*/ 311 w 4267511"/>
              <a:gd name="connsiteY0" fmla="*/ 0 h 6858000"/>
              <a:gd name="connsiteX1" fmla="*/ 4267511 w 4267511"/>
              <a:gd name="connsiteY1" fmla="*/ 0 h 6858000"/>
              <a:gd name="connsiteX2" fmla="*/ 4267511 w 4267511"/>
              <a:gd name="connsiteY2" fmla="*/ 6858000 h 6858000"/>
              <a:gd name="connsiteX3" fmla="*/ 564333 w 4267511"/>
              <a:gd name="connsiteY3" fmla="*/ 6858000 h 6858000"/>
              <a:gd name="connsiteX4" fmla="*/ 581148 w 4267511"/>
              <a:gd name="connsiteY4" fmla="*/ 740411 h 6858000"/>
              <a:gd name="connsiteX5" fmla="*/ 30 w 4267511"/>
              <a:gd name="connsiteY5" fmla="*/ 164940 h 6858000"/>
              <a:gd name="connsiteX6" fmla="*/ 311 w 4267511"/>
              <a:gd name="connsiteY6" fmla="*/ 0 h 6858000"/>
              <a:gd name="connsiteX0" fmla="*/ 311 w 4267511"/>
              <a:gd name="connsiteY0" fmla="*/ 0 h 6858000"/>
              <a:gd name="connsiteX1" fmla="*/ 4267511 w 4267511"/>
              <a:gd name="connsiteY1" fmla="*/ 0 h 6858000"/>
              <a:gd name="connsiteX2" fmla="*/ 4267511 w 4267511"/>
              <a:gd name="connsiteY2" fmla="*/ 6858000 h 6858000"/>
              <a:gd name="connsiteX3" fmla="*/ 564333 w 4267511"/>
              <a:gd name="connsiteY3" fmla="*/ 6858000 h 6858000"/>
              <a:gd name="connsiteX4" fmla="*/ 572602 w 4267511"/>
              <a:gd name="connsiteY4" fmla="*/ 919872 h 6858000"/>
              <a:gd name="connsiteX5" fmla="*/ 30 w 4267511"/>
              <a:gd name="connsiteY5" fmla="*/ 164940 h 6858000"/>
              <a:gd name="connsiteX6" fmla="*/ 311 w 4267511"/>
              <a:gd name="connsiteY6" fmla="*/ 0 h 6858000"/>
              <a:gd name="connsiteX0" fmla="*/ 311 w 4267511"/>
              <a:gd name="connsiteY0" fmla="*/ 0 h 6858000"/>
              <a:gd name="connsiteX1" fmla="*/ 4267511 w 4267511"/>
              <a:gd name="connsiteY1" fmla="*/ 0 h 6858000"/>
              <a:gd name="connsiteX2" fmla="*/ 4267511 w 4267511"/>
              <a:gd name="connsiteY2" fmla="*/ 6858000 h 6858000"/>
              <a:gd name="connsiteX3" fmla="*/ 564333 w 4267511"/>
              <a:gd name="connsiteY3" fmla="*/ 6858000 h 6858000"/>
              <a:gd name="connsiteX4" fmla="*/ 572602 w 4267511"/>
              <a:gd name="connsiteY4" fmla="*/ 919872 h 6858000"/>
              <a:gd name="connsiteX5" fmla="*/ 30 w 4267511"/>
              <a:gd name="connsiteY5" fmla="*/ 164940 h 6858000"/>
              <a:gd name="connsiteX6" fmla="*/ 311 w 4267511"/>
              <a:gd name="connsiteY6" fmla="*/ 0 h 6858000"/>
              <a:gd name="connsiteX0" fmla="*/ 311 w 4267511"/>
              <a:gd name="connsiteY0" fmla="*/ 0 h 6858000"/>
              <a:gd name="connsiteX1" fmla="*/ 4267511 w 4267511"/>
              <a:gd name="connsiteY1" fmla="*/ 0 h 6858000"/>
              <a:gd name="connsiteX2" fmla="*/ 4267511 w 4267511"/>
              <a:gd name="connsiteY2" fmla="*/ 6858000 h 6858000"/>
              <a:gd name="connsiteX3" fmla="*/ 564333 w 4267511"/>
              <a:gd name="connsiteY3" fmla="*/ 6858000 h 6858000"/>
              <a:gd name="connsiteX4" fmla="*/ 572602 w 4267511"/>
              <a:gd name="connsiteY4" fmla="*/ 919872 h 6858000"/>
              <a:gd name="connsiteX5" fmla="*/ 30 w 4267511"/>
              <a:gd name="connsiteY5" fmla="*/ 164940 h 6858000"/>
              <a:gd name="connsiteX6" fmla="*/ 311 w 4267511"/>
              <a:gd name="connsiteY6" fmla="*/ 0 h 6858000"/>
              <a:gd name="connsiteX0" fmla="*/ 311 w 4267511"/>
              <a:gd name="connsiteY0" fmla="*/ 0 h 7165485"/>
              <a:gd name="connsiteX1" fmla="*/ 4267511 w 4267511"/>
              <a:gd name="connsiteY1" fmla="*/ 0 h 7165485"/>
              <a:gd name="connsiteX2" fmla="*/ 4267511 w 4267511"/>
              <a:gd name="connsiteY2" fmla="*/ 6858000 h 7165485"/>
              <a:gd name="connsiteX3" fmla="*/ 564333 w 4267511"/>
              <a:gd name="connsiteY3" fmla="*/ 6858000 h 7165485"/>
              <a:gd name="connsiteX4" fmla="*/ 476027 w 4267511"/>
              <a:gd name="connsiteY4" fmla="*/ 6682811 h 7165485"/>
              <a:gd name="connsiteX5" fmla="*/ 572602 w 4267511"/>
              <a:gd name="connsiteY5" fmla="*/ 919872 h 7165485"/>
              <a:gd name="connsiteX6" fmla="*/ 30 w 4267511"/>
              <a:gd name="connsiteY6" fmla="*/ 164940 h 7165485"/>
              <a:gd name="connsiteX7" fmla="*/ 311 w 4267511"/>
              <a:gd name="connsiteY7" fmla="*/ 0 h 7165485"/>
              <a:gd name="connsiteX0" fmla="*/ 311 w 4267511"/>
              <a:gd name="connsiteY0" fmla="*/ 0 h 6858000"/>
              <a:gd name="connsiteX1" fmla="*/ 4267511 w 4267511"/>
              <a:gd name="connsiteY1" fmla="*/ 0 h 6858000"/>
              <a:gd name="connsiteX2" fmla="*/ 4267511 w 4267511"/>
              <a:gd name="connsiteY2" fmla="*/ 6858000 h 6858000"/>
              <a:gd name="connsiteX3" fmla="*/ 476027 w 4267511"/>
              <a:gd name="connsiteY3" fmla="*/ 6682811 h 6858000"/>
              <a:gd name="connsiteX4" fmla="*/ 572602 w 4267511"/>
              <a:gd name="connsiteY4" fmla="*/ 919872 h 6858000"/>
              <a:gd name="connsiteX5" fmla="*/ 30 w 4267511"/>
              <a:gd name="connsiteY5" fmla="*/ 164940 h 6858000"/>
              <a:gd name="connsiteX6" fmla="*/ 311 w 4267511"/>
              <a:gd name="connsiteY6" fmla="*/ 0 h 6858000"/>
              <a:gd name="connsiteX0" fmla="*/ 311 w 4267511"/>
              <a:gd name="connsiteY0" fmla="*/ 0 h 6862273"/>
              <a:gd name="connsiteX1" fmla="*/ 4267511 w 4267511"/>
              <a:gd name="connsiteY1" fmla="*/ 0 h 6862273"/>
              <a:gd name="connsiteX2" fmla="*/ 4267511 w 4267511"/>
              <a:gd name="connsiteY2" fmla="*/ 6858000 h 6862273"/>
              <a:gd name="connsiteX3" fmla="*/ 476027 w 4267511"/>
              <a:gd name="connsiteY3" fmla="*/ 6862273 h 6862273"/>
              <a:gd name="connsiteX4" fmla="*/ 572602 w 4267511"/>
              <a:gd name="connsiteY4" fmla="*/ 919872 h 6862273"/>
              <a:gd name="connsiteX5" fmla="*/ 30 w 4267511"/>
              <a:gd name="connsiteY5" fmla="*/ 164940 h 6862273"/>
              <a:gd name="connsiteX6" fmla="*/ 311 w 4267511"/>
              <a:gd name="connsiteY6" fmla="*/ 0 h 6862273"/>
              <a:gd name="connsiteX0" fmla="*/ 311 w 4267511"/>
              <a:gd name="connsiteY0" fmla="*/ 0 h 6862273"/>
              <a:gd name="connsiteX1" fmla="*/ 4267511 w 4267511"/>
              <a:gd name="connsiteY1" fmla="*/ 0 h 6862273"/>
              <a:gd name="connsiteX2" fmla="*/ 4267511 w 4267511"/>
              <a:gd name="connsiteY2" fmla="*/ 6858000 h 6862273"/>
              <a:gd name="connsiteX3" fmla="*/ 476027 w 4267511"/>
              <a:gd name="connsiteY3" fmla="*/ 6862273 h 6862273"/>
              <a:gd name="connsiteX4" fmla="*/ 572602 w 4267511"/>
              <a:gd name="connsiteY4" fmla="*/ 919872 h 6862273"/>
              <a:gd name="connsiteX5" fmla="*/ 30 w 4267511"/>
              <a:gd name="connsiteY5" fmla="*/ 164940 h 6862273"/>
              <a:gd name="connsiteX6" fmla="*/ 311 w 4267511"/>
              <a:gd name="connsiteY6" fmla="*/ 0 h 6862273"/>
              <a:gd name="connsiteX0" fmla="*/ 311 w 4267511"/>
              <a:gd name="connsiteY0" fmla="*/ 0 h 6862273"/>
              <a:gd name="connsiteX1" fmla="*/ 4267511 w 4267511"/>
              <a:gd name="connsiteY1" fmla="*/ 0 h 6862273"/>
              <a:gd name="connsiteX2" fmla="*/ 4267511 w 4267511"/>
              <a:gd name="connsiteY2" fmla="*/ 6858000 h 6862273"/>
              <a:gd name="connsiteX3" fmla="*/ 476027 w 4267511"/>
              <a:gd name="connsiteY3" fmla="*/ 6862273 h 6862273"/>
              <a:gd name="connsiteX4" fmla="*/ 504236 w 4267511"/>
              <a:gd name="connsiteY4" fmla="*/ 1013875 h 6862273"/>
              <a:gd name="connsiteX5" fmla="*/ 30 w 4267511"/>
              <a:gd name="connsiteY5" fmla="*/ 164940 h 6862273"/>
              <a:gd name="connsiteX6" fmla="*/ 311 w 4267511"/>
              <a:gd name="connsiteY6" fmla="*/ 0 h 6862273"/>
              <a:gd name="connsiteX0" fmla="*/ 311 w 4267511"/>
              <a:gd name="connsiteY0" fmla="*/ 0 h 6862273"/>
              <a:gd name="connsiteX1" fmla="*/ 4267511 w 4267511"/>
              <a:gd name="connsiteY1" fmla="*/ 0 h 6862273"/>
              <a:gd name="connsiteX2" fmla="*/ 4267511 w 4267511"/>
              <a:gd name="connsiteY2" fmla="*/ 6858000 h 6862273"/>
              <a:gd name="connsiteX3" fmla="*/ 476027 w 4267511"/>
              <a:gd name="connsiteY3" fmla="*/ 6862273 h 6862273"/>
              <a:gd name="connsiteX4" fmla="*/ 504236 w 4267511"/>
              <a:gd name="connsiteY4" fmla="*/ 1013875 h 6862273"/>
              <a:gd name="connsiteX5" fmla="*/ 30 w 4267511"/>
              <a:gd name="connsiteY5" fmla="*/ 164940 h 6862273"/>
              <a:gd name="connsiteX6" fmla="*/ 311 w 4267511"/>
              <a:gd name="connsiteY6" fmla="*/ 0 h 6862273"/>
              <a:gd name="connsiteX0" fmla="*/ 311 w 4267511"/>
              <a:gd name="connsiteY0" fmla="*/ 0 h 6862273"/>
              <a:gd name="connsiteX1" fmla="*/ 4267511 w 4267511"/>
              <a:gd name="connsiteY1" fmla="*/ 0 h 6862273"/>
              <a:gd name="connsiteX2" fmla="*/ 4267511 w 4267511"/>
              <a:gd name="connsiteY2" fmla="*/ 6858000 h 6862273"/>
              <a:gd name="connsiteX3" fmla="*/ 476027 w 4267511"/>
              <a:gd name="connsiteY3" fmla="*/ 6862273 h 6862273"/>
              <a:gd name="connsiteX4" fmla="*/ 504236 w 4267511"/>
              <a:gd name="connsiteY4" fmla="*/ 1013875 h 6862273"/>
              <a:gd name="connsiteX5" fmla="*/ 30 w 4267511"/>
              <a:gd name="connsiteY5" fmla="*/ 164940 h 6862273"/>
              <a:gd name="connsiteX6" fmla="*/ 311 w 4267511"/>
              <a:gd name="connsiteY6" fmla="*/ 0 h 6862273"/>
              <a:gd name="connsiteX0" fmla="*/ 282292 w 4549492"/>
              <a:gd name="connsiteY0" fmla="*/ 0 h 6862273"/>
              <a:gd name="connsiteX1" fmla="*/ 4549492 w 4549492"/>
              <a:gd name="connsiteY1" fmla="*/ 0 h 6862273"/>
              <a:gd name="connsiteX2" fmla="*/ 4549492 w 4549492"/>
              <a:gd name="connsiteY2" fmla="*/ 6858000 h 6862273"/>
              <a:gd name="connsiteX3" fmla="*/ 758008 w 4549492"/>
              <a:gd name="connsiteY3" fmla="*/ 6862273 h 6862273"/>
              <a:gd name="connsiteX4" fmla="*/ 786217 w 4549492"/>
              <a:gd name="connsiteY4" fmla="*/ 1013875 h 6862273"/>
              <a:gd name="connsiteX5" fmla="*/ 0 w 4549492"/>
              <a:gd name="connsiteY5" fmla="*/ 156394 h 6862273"/>
              <a:gd name="connsiteX6" fmla="*/ 282292 w 4549492"/>
              <a:gd name="connsiteY6" fmla="*/ 0 h 6862273"/>
              <a:gd name="connsiteX0" fmla="*/ 311 w 4549522"/>
              <a:gd name="connsiteY0" fmla="*/ 0 h 6862273"/>
              <a:gd name="connsiteX1" fmla="*/ 4549522 w 4549522"/>
              <a:gd name="connsiteY1" fmla="*/ 0 h 6862273"/>
              <a:gd name="connsiteX2" fmla="*/ 4549522 w 4549522"/>
              <a:gd name="connsiteY2" fmla="*/ 6858000 h 6862273"/>
              <a:gd name="connsiteX3" fmla="*/ 758038 w 4549522"/>
              <a:gd name="connsiteY3" fmla="*/ 6862273 h 6862273"/>
              <a:gd name="connsiteX4" fmla="*/ 786247 w 4549522"/>
              <a:gd name="connsiteY4" fmla="*/ 1013875 h 6862273"/>
              <a:gd name="connsiteX5" fmla="*/ 30 w 4549522"/>
              <a:gd name="connsiteY5" fmla="*/ 156394 h 6862273"/>
              <a:gd name="connsiteX6" fmla="*/ 311 w 4549522"/>
              <a:gd name="connsiteY6" fmla="*/ 0 h 6862273"/>
              <a:gd name="connsiteX0" fmla="*/ 311 w 4549522"/>
              <a:gd name="connsiteY0" fmla="*/ 167954 h 7030227"/>
              <a:gd name="connsiteX1" fmla="*/ 4549522 w 4549522"/>
              <a:gd name="connsiteY1" fmla="*/ 167954 h 7030227"/>
              <a:gd name="connsiteX2" fmla="*/ 4549522 w 4549522"/>
              <a:gd name="connsiteY2" fmla="*/ 7025954 h 7030227"/>
              <a:gd name="connsiteX3" fmla="*/ 758038 w 4549522"/>
              <a:gd name="connsiteY3" fmla="*/ 7030227 h 7030227"/>
              <a:gd name="connsiteX4" fmla="*/ 786247 w 4549522"/>
              <a:gd name="connsiteY4" fmla="*/ 1181829 h 7030227"/>
              <a:gd name="connsiteX5" fmla="*/ 30 w 4549522"/>
              <a:gd name="connsiteY5" fmla="*/ 324348 h 7030227"/>
              <a:gd name="connsiteX6" fmla="*/ 311 w 4549522"/>
              <a:gd name="connsiteY6" fmla="*/ 167954 h 7030227"/>
              <a:gd name="connsiteX0" fmla="*/ 311 w 4549522"/>
              <a:gd name="connsiteY0" fmla="*/ 165604 h 7036422"/>
              <a:gd name="connsiteX1" fmla="*/ 4549522 w 4549522"/>
              <a:gd name="connsiteY1" fmla="*/ 174149 h 7036422"/>
              <a:gd name="connsiteX2" fmla="*/ 4549522 w 4549522"/>
              <a:gd name="connsiteY2" fmla="*/ 7032149 h 7036422"/>
              <a:gd name="connsiteX3" fmla="*/ 758038 w 4549522"/>
              <a:gd name="connsiteY3" fmla="*/ 7036422 h 7036422"/>
              <a:gd name="connsiteX4" fmla="*/ 786247 w 4549522"/>
              <a:gd name="connsiteY4" fmla="*/ 1188024 h 7036422"/>
              <a:gd name="connsiteX5" fmla="*/ 30 w 4549522"/>
              <a:gd name="connsiteY5" fmla="*/ 330543 h 7036422"/>
              <a:gd name="connsiteX6" fmla="*/ 311 w 4549522"/>
              <a:gd name="connsiteY6" fmla="*/ 165604 h 7036422"/>
              <a:gd name="connsiteX0" fmla="*/ 311 w 4549522"/>
              <a:gd name="connsiteY0" fmla="*/ 137922 h 7008740"/>
              <a:gd name="connsiteX1" fmla="*/ 4549522 w 4549522"/>
              <a:gd name="connsiteY1" fmla="*/ 146467 h 7008740"/>
              <a:gd name="connsiteX2" fmla="*/ 4549522 w 4549522"/>
              <a:gd name="connsiteY2" fmla="*/ 7004467 h 7008740"/>
              <a:gd name="connsiteX3" fmla="*/ 758038 w 4549522"/>
              <a:gd name="connsiteY3" fmla="*/ 7008740 h 7008740"/>
              <a:gd name="connsiteX4" fmla="*/ 786247 w 4549522"/>
              <a:gd name="connsiteY4" fmla="*/ 1160342 h 7008740"/>
              <a:gd name="connsiteX5" fmla="*/ 30 w 4549522"/>
              <a:gd name="connsiteY5" fmla="*/ 422502 h 7008740"/>
              <a:gd name="connsiteX6" fmla="*/ 311 w 4549522"/>
              <a:gd name="connsiteY6" fmla="*/ 137922 h 7008740"/>
              <a:gd name="connsiteX0" fmla="*/ 311 w 4549522"/>
              <a:gd name="connsiteY0" fmla="*/ 137922 h 7008740"/>
              <a:gd name="connsiteX1" fmla="*/ 4549522 w 4549522"/>
              <a:gd name="connsiteY1" fmla="*/ 146467 h 7008740"/>
              <a:gd name="connsiteX2" fmla="*/ 4549522 w 4549522"/>
              <a:gd name="connsiteY2" fmla="*/ 7004467 h 7008740"/>
              <a:gd name="connsiteX3" fmla="*/ 758038 w 4549522"/>
              <a:gd name="connsiteY3" fmla="*/ 7008740 h 7008740"/>
              <a:gd name="connsiteX4" fmla="*/ 828976 w 4549522"/>
              <a:gd name="connsiteY4" fmla="*/ 1399624 h 7008740"/>
              <a:gd name="connsiteX5" fmla="*/ 30 w 4549522"/>
              <a:gd name="connsiteY5" fmla="*/ 422502 h 7008740"/>
              <a:gd name="connsiteX6" fmla="*/ 311 w 4549522"/>
              <a:gd name="connsiteY6" fmla="*/ 137922 h 7008740"/>
              <a:gd name="connsiteX0" fmla="*/ 311 w 4549522"/>
              <a:gd name="connsiteY0" fmla="*/ 137922 h 7008740"/>
              <a:gd name="connsiteX1" fmla="*/ 4549522 w 4549522"/>
              <a:gd name="connsiteY1" fmla="*/ 146467 h 7008740"/>
              <a:gd name="connsiteX2" fmla="*/ 4549522 w 4549522"/>
              <a:gd name="connsiteY2" fmla="*/ 7004467 h 7008740"/>
              <a:gd name="connsiteX3" fmla="*/ 758038 w 4549522"/>
              <a:gd name="connsiteY3" fmla="*/ 7008740 h 7008740"/>
              <a:gd name="connsiteX4" fmla="*/ 828976 w 4549522"/>
              <a:gd name="connsiteY4" fmla="*/ 1399624 h 7008740"/>
              <a:gd name="connsiteX5" fmla="*/ 30 w 4549522"/>
              <a:gd name="connsiteY5" fmla="*/ 422502 h 7008740"/>
              <a:gd name="connsiteX6" fmla="*/ 311 w 4549522"/>
              <a:gd name="connsiteY6" fmla="*/ 137922 h 7008740"/>
              <a:gd name="connsiteX0" fmla="*/ 311 w 4549522"/>
              <a:gd name="connsiteY0" fmla="*/ 137922 h 7008740"/>
              <a:gd name="connsiteX1" fmla="*/ 4549522 w 4549522"/>
              <a:gd name="connsiteY1" fmla="*/ 146467 h 7008740"/>
              <a:gd name="connsiteX2" fmla="*/ 4549522 w 4549522"/>
              <a:gd name="connsiteY2" fmla="*/ 7004467 h 7008740"/>
              <a:gd name="connsiteX3" fmla="*/ 758038 w 4549522"/>
              <a:gd name="connsiteY3" fmla="*/ 7008740 h 7008740"/>
              <a:gd name="connsiteX4" fmla="*/ 760610 w 4549522"/>
              <a:gd name="connsiteY4" fmla="*/ 1416715 h 7008740"/>
              <a:gd name="connsiteX5" fmla="*/ 30 w 4549522"/>
              <a:gd name="connsiteY5" fmla="*/ 422502 h 7008740"/>
              <a:gd name="connsiteX6" fmla="*/ 311 w 4549522"/>
              <a:gd name="connsiteY6" fmla="*/ 137922 h 7008740"/>
              <a:gd name="connsiteX0" fmla="*/ 311 w 4549522"/>
              <a:gd name="connsiteY0" fmla="*/ 137922 h 7008740"/>
              <a:gd name="connsiteX1" fmla="*/ 4549522 w 4549522"/>
              <a:gd name="connsiteY1" fmla="*/ 146467 h 7008740"/>
              <a:gd name="connsiteX2" fmla="*/ 4549522 w 4549522"/>
              <a:gd name="connsiteY2" fmla="*/ 7004467 h 7008740"/>
              <a:gd name="connsiteX3" fmla="*/ 758038 w 4549522"/>
              <a:gd name="connsiteY3" fmla="*/ 7008740 h 7008740"/>
              <a:gd name="connsiteX4" fmla="*/ 760610 w 4549522"/>
              <a:gd name="connsiteY4" fmla="*/ 1416715 h 7008740"/>
              <a:gd name="connsiteX5" fmla="*/ 30 w 4549522"/>
              <a:gd name="connsiteY5" fmla="*/ 422502 h 7008740"/>
              <a:gd name="connsiteX6" fmla="*/ 311 w 4549522"/>
              <a:gd name="connsiteY6" fmla="*/ 137922 h 7008740"/>
              <a:gd name="connsiteX0" fmla="*/ 311 w 4549522"/>
              <a:gd name="connsiteY0" fmla="*/ 137922 h 7008740"/>
              <a:gd name="connsiteX1" fmla="*/ 4549522 w 4549522"/>
              <a:gd name="connsiteY1" fmla="*/ 146467 h 7008740"/>
              <a:gd name="connsiteX2" fmla="*/ 4549522 w 4549522"/>
              <a:gd name="connsiteY2" fmla="*/ 7004467 h 7008740"/>
              <a:gd name="connsiteX3" fmla="*/ 758038 w 4549522"/>
              <a:gd name="connsiteY3" fmla="*/ 7008740 h 7008740"/>
              <a:gd name="connsiteX4" fmla="*/ 760610 w 4549522"/>
              <a:gd name="connsiteY4" fmla="*/ 1023609 h 7008740"/>
              <a:gd name="connsiteX5" fmla="*/ 30 w 4549522"/>
              <a:gd name="connsiteY5" fmla="*/ 422502 h 7008740"/>
              <a:gd name="connsiteX6" fmla="*/ 311 w 4549522"/>
              <a:gd name="connsiteY6" fmla="*/ 137922 h 7008740"/>
              <a:gd name="connsiteX0" fmla="*/ 311 w 4549522"/>
              <a:gd name="connsiteY0" fmla="*/ 137922 h 7008740"/>
              <a:gd name="connsiteX1" fmla="*/ 4549522 w 4549522"/>
              <a:gd name="connsiteY1" fmla="*/ 146467 h 7008740"/>
              <a:gd name="connsiteX2" fmla="*/ 4549522 w 4549522"/>
              <a:gd name="connsiteY2" fmla="*/ 7004467 h 7008740"/>
              <a:gd name="connsiteX3" fmla="*/ 758038 w 4549522"/>
              <a:gd name="connsiteY3" fmla="*/ 7008740 h 7008740"/>
              <a:gd name="connsiteX4" fmla="*/ 760610 w 4549522"/>
              <a:gd name="connsiteY4" fmla="*/ 1023609 h 7008740"/>
              <a:gd name="connsiteX5" fmla="*/ 30 w 4549522"/>
              <a:gd name="connsiteY5" fmla="*/ 422502 h 7008740"/>
              <a:gd name="connsiteX6" fmla="*/ 311 w 4549522"/>
              <a:gd name="connsiteY6" fmla="*/ 137922 h 7008740"/>
              <a:gd name="connsiteX0" fmla="*/ 8827 w 4558038"/>
              <a:gd name="connsiteY0" fmla="*/ 161071 h 7031889"/>
              <a:gd name="connsiteX1" fmla="*/ 4558038 w 4558038"/>
              <a:gd name="connsiteY1" fmla="*/ 169616 h 7031889"/>
              <a:gd name="connsiteX2" fmla="*/ 4558038 w 4558038"/>
              <a:gd name="connsiteY2" fmla="*/ 7027616 h 7031889"/>
              <a:gd name="connsiteX3" fmla="*/ 766554 w 4558038"/>
              <a:gd name="connsiteY3" fmla="*/ 7031889 h 7031889"/>
              <a:gd name="connsiteX4" fmla="*/ 769126 w 4558038"/>
              <a:gd name="connsiteY4" fmla="*/ 1046758 h 7031889"/>
              <a:gd name="connsiteX5" fmla="*/ 0 w 4558038"/>
              <a:gd name="connsiteY5" fmla="*/ 343102 h 7031889"/>
              <a:gd name="connsiteX6" fmla="*/ 8827 w 4558038"/>
              <a:gd name="connsiteY6" fmla="*/ 161071 h 7031889"/>
              <a:gd name="connsiteX0" fmla="*/ 8827 w 4558038"/>
              <a:gd name="connsiteY0" fmla="*/ 161071 h 7031889"/>
              <a:gd name="connsiteX1" fmla="*/ 4558038 w 4558038"/>
              <a:gd name="connsiteY1" fmla="*/ 169616 h 7031889"/>
              <a:gd name="connsiteX2" fmla="*/ 4558038 w 4558038"/>
              <a:gd name="connsiteY2" fmla="*/ 7027616 h 7031889"/>
              <a:gd name="connsiteX3" fmla="*/ 766554 w 4558038"/>
              <a:gd name="connsiteY3" fmla="*/ 7031889 h 7031889"/>
              <a:gd name="connsiteX4" fmla="*/ 769126 w 4558038"/>
              <a:gd name="connsiteY4" fmla="*/ 1046758 h 7031889"/>
              <a:gd name="connsiteX5" fmla="*/ 0 w 4558038"/>
              <a:gd name="connsiteY5" fmla="*/ 343102 h 7031889"/>
              <a:gd name="connsiteX6" fmla="*/ 8827 w 4558038"/>
              <a:gd name="connsiteY6" fmla="*/ 161071 h 7031889"/>
              <a:gd name="connsiteX0" fmla="*/ 8827 w 4558038"/>
              <a:gd name="connsiteY0" fmla="*/ 161071 h 7031889"/>
              <a:gd name="connsiteX1" fmla="*/ 4558038 w 4558038"/>
              <a:gd name="connsiteY1" fmla="*/ 169616 h 7031889"/>
              <a:gd name="connsiteX2" fmla="*/ 4558038 w 4558038"/>
              <a:gd name="connsiteY2" fmla="*/ 7027616 h 7031889"/>
              <a:gd name="connsiteX3" fmla="*/ 766554 w 4558038"/>
              <a:gd name="connsiteY3" fmla="*/ 7031889 h 7031889"/>
              <a:gd name="connsiteX4" fmla="*/ 769126 w 4558038"/>
              <a:gd name="connsiteY4" fmla="*/ 1046758 h 7031889"/>
              <a:gd name="connsiteX5" fmla="*/ 0 w 4558038"/>
              <a:gd name="connsiteY5" fmla="*/ 343102 h 7031889"/>
              <a:gd name="connsiteX6" fmla="*/ 8827 w 4558038"/>
              <a:gd name="connsiteY6" fmla="*/ 161071 h 7031889"/>
              <a:gd name="connsiteX0" fmla="*/ 8827 w 4558038"/>
              <a:gd name="connsiteY0" fmla="*/ 5348 h 6876166"/>
              <a:gd name="connsiteX1" fmla="*/ 4558038 w 4558038"/>
              <a:gd name="connsiteY1" fmla="*/ 13893 h 6876166"/>
              <a:gd name="connsiteX2" fmla="*/ 4558038 w 4558038"/>
              <a:gd name="connsiteY2" fmla="*/ 6871893 h 6876166"/>
              <a:gd name="connsiteX3" fmla="*/ 766554 w 4558038"/>
              <a:gd name="connsiteY3" fmla="*/ 6876166 h 6876166"/>
              <a:gd name="connsiteX4" fmla="*/ 769126 w 4558038"/>
              <a:gd name="connsiteY4" fmla="*/ 891035 h 6876166"/>
              <a:gd name="connsiteX5" fmla="*/ 0 w 4558038"/>
              <a:gd name="connsiteY5" fmla="*/ 187379 h 6876166"/>
              <a:gd name="connsiteX6" fmla="*/ 8827 w 4558038"/>
              <a:gd name="connsiteY6" fmla="*/ 5348 h 6876166"/>
              <a:gd name="connsiteX0" fmla="*/ 17372 w 4558038"/>
              <a:gd name="connsiteY0" fmla="*/ 7729 h 6870001"/>
              <a:gd name="connsiteX1" fmla="*/ 4558038 w 4558038"/>
              <a:gd name="connsiteY1" fmla="*/ 7728 h 6870001"/>
              <a:gd name="connsiteX2" fmla="*/ 4558038 w 4558038"/>
              <a:gd name="connsiteY2" fmla="*/ 6865728 h 6870001"/>
              <a:gd name="connsiteX3" fmla="*/ 766554 w 4558038"/>
              <a:gd name="connsiteY3" fmla="*/ 6870001 h 6870001"/>
              <a:gd name="connsiteX4" fmla="*/ 769126 w 4558038"/>
              <a:gd name="connsiteY4" fmla="*/ 884870 h 6870001"/>
              <a:gd name="connsiteX5" fmla="*/ 0 w 4558038"/>
              <a:gd name="connsiteY5" fmla="*/ 181214 h 6870001"/>
              <a:gd name="connsiteX6" fmla="*/ 17372 w 4558038"/>
              <a:gd name="connsiteY6" fmla="*/ 7729 h 6870001"/>
              <a:gd name="connsiteX0" fmla="*/ 17372 w 4566584"/>
              <a:gd name="connsiteY0" fmla="*/ 7729 h 6870001"/>
              <a:gd name="connsiteX1" fmla="*/ 4566584 w 4566584"/>
              <a:gd name="connsiteY1" fmla="*/ 7728 h 6870001"/>
              <a:gd name="connsiteX2" fmla="*/ 4558038 w 4566584"/>
              <a:gd name="connsiteY2" fmla="*/ 6865728 h 6870001"/>
              <a:gd name="connsiteX3" fmla="*/ 766554 w 4566584"/>
              <a:gd name="connsiteY3" fmla="*/ 6870001 h 6870001"/>
              <a:gd name="connsiteX4" fmla="*/ 769126 w 4566584"/>
              <a:gd name="connsiteY4" fmla="*/ 884870 h 6870001"/>
              <a:gd name="connsiteX5" fmla="*/ 0 w 4566584"/>
              <a:gd name="connsiteY5" fmla="*/ 181214 h 6870001"/>
              <a:gd name="connsiteX6" fmla="*/ 17372 w 4566584"/>
              <a:gd name="connsiteY6" fmla="*/ 7729 h 6870001"/>
              <a:gd name="connsiteX0" fmla="*/ 17372 w 4567406"/>
              <a:gd name="connsiteY0" fmla="*/ 7729 h 6870001"/>
              <a:gd name="connsiteX1" fmla="*/ 4566584 w 4567406"/>
              <a:gd name="connsiteY1" fmla="*/ 7728 h 6870001"/>
              <a:gd name="connsiteX2" fmla="*/ 4566584 w 4567406"/>
              <a:gd name="connsiteY2" fmla="*/ 6865728 h 6870001"/>
              <a:gd name="connsiteX3" fmla="*/ 766554 w 4567406"/>
              <a:gd name="connsiteY3" fmla="*/ 6870001 h 6870001"/>
              <a:gd name="connsiteX4" fmla="*/ 769126 w 4567406"/>
              <a:gd name="connsiteY4" fmla="*/ 884870 h 6870001"/>
              <a:gd name="connsiteX5" fmla="*/ 0 w 4567406"/>
              <a:gd name="connsiteY5" fmla="*/ 181214 h 6870001"/>
              <a:gd name="connsiteX6" fmla="*/ 17372 w 4567406"/>
              <a:gd name="connsiteY6" fmla="*/ 7729 h 6870001"/>
              <a:gd name="connsiteX0" fmla="*/ 281 w 4567406"/>
              <a:gd name="connsiteY0" fmla="*/ 7729 h 6870001"/>
              <a:gd name="connsiteX1" fmla="*/ 4566584 w 4567406"/>
              <a:gd name="connsiteY1" fmla="*/ 7728 h 6870001"/>
              <a:gd name="connsiteX2" fmla="*/ 4566584 w 4567406"/>
              <a:gd name="connsiteY2" fmla="*/ 6865728 h 6870001"/>
              <a:gd name="connsiteX3" fmla="*/ 766554 w 4567406"/>
              <a:gd name="connsiteY3" fmla="*/ 6870001 h 6870001"/>
              <a:gd name="connsiteX4" fmla="*/ 769126 w 4567406"/>
              <a:gd name="connsiteY4" fmla="*/ 884870 h 6870001"/>
              <a:gd name="connsiteX5" fmla="*/ 0 w 4567406"/>
              <a:gd name="connsiteY5" fmla="*/ 181214 h 6870001"/>
              <a:gd name="connsiteX6" fmla="*/ 281 w 4567406"/>
              <a:gd name="connsiteY6" fmla="*/ 7729 h 687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7406" h="6870001">
                <a:moveTo>
                  <a:pt x="281" y="7729"/>
                </a:moveTo>
                <a:lnTo>
                  <a:pt x="4566584" y="7728"/>
                </a:lnTo>
                <a:cubicBezTo>
                  <a:pt x="4563735" y="2293728"/>
                  <a:pt x="4569433" y="4579728"/>
                  <a:pt x="4566584" y="6865728"/>
                </a:cubicBezTo>
                <a:lnTo>
                  <a:pt x="766554" y="6870001"/>
                </a:lnTo>
                <a:cubicBezTo>
                  <a:pt x="767932" y="5880313"/>
                  <a:pt x="777244" y="1410009"/>
                  <a:pt x="769126" y="884870"/>
                </a:cubicBezTo>
                <a:cubicBezTo>
                  <a:pt x="761008" y="359731"/>
                  <a:pt x="6926" y="215146"/>
                  <a:pt x="0" y="181214"/>
                </a:cubicBezTo>
                <a:cubicBezTo>
                  <a:pt x="950" y="-60917"/>
                  <a:pt x="7877" y="10578"/>
                  <a:pt x="281" y="7729"/>
                </a:cubicBezTo>
                <a:close/>
              </a:path>
            </a:pathLst>
          </a:custGeom>
          <a:solidFill>
            <a:schemeClr val="bg1"/>
          </a:solidFill>
        </p:spPr>
      </p:sp>
      <p:sp>
        <p:nvSpPr>
          <p:cNvPr id="5" name="Title 4"/>
          <p:cNvSpPr txBox="1">
            <a:spLocks/>
          </p:cNvSpPr>
          <p:nvPr userDrawn="1"/>
        </p:nvSpPr>
        <p:spPr>
          <a:xfrm>
            <a:off x="836378" y="1008288"/>
            <a:ext cx="6399213" cy="1028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7" name="Text Placeholder 6"/>
          <p:cNvSpPr>
            <a:spLocks noGrp="1"/>
          </p:cNvSpPr>
          <p:nvPr>
            <p:ph type="body" sz="quarter" idx="18" hasCustomPrompt="1"/>
          </p:nvPr>
        </p:nvSpPr>
        <p:spPr>
          <a:xfrm>
            <a:off x="836613" y="989013"/>
            <a:ext cx="6403975" cy="1062037"/>
          </a:xfrm>
          <a:prstGeom prst="rect">
            <a:avLst/>
          </a:prstGeom>
        </p:spPr>
        <p:txBody>
          <a:bodyPr/>
          <a:lstStyle>
            <a:lvl1pPr marL="0" indent="0">
              <a:buNone/>
              <a:defRPr sz="4400">
                <a:latin typeface="+mj-lt"/>
              </a:defRPr>
            </a:lvl1pPr>
          </a:lstStyle>
          <a:p>
            <a:pPr lvl="0"/>
            <a:r>
              <a:rPr lang="en-US" dirty="0"/>
              <a:t>Yamaha Motor Europe</a:t>
            </a:r>
          </a:p>
        </p:txBody>
      </p:sp>
      <p:sp>
        <p:nvSpPr>
          <p:cNvPr id="12" name="Text Placeholder 11"/>
          <p:cNvSpPr>
            <a:spLocks noGrp="1"/>
          </p:cNvSpPr>
          <p:nvPr>
            <p:ph type="body" sz="quarter" idx="19" hasCustomPrompt="1"/>
          </p:nvPr>
        </p:nvSpPr>
        <p:spPr>
          <a:xfrm>
            <a:off x="836613" y="2105780"/>
            <a:ext cx="6399212" cy="321146"/>
          </a:xfrm>
          <a:prstGeom prst="rect">
            <a:avLst/>
          </a:prstGeom>
        </p:spPr>
        <p:txBody>
          <a:bodyPr/>
          <a:lstStyle>
            <a:lvl1pPr marL="0" indent="0">
              <a:buNone/>
              <a:defRPr sz="1600" b="1"/>
            </a:lvl1pPr>
          </a:lstStyle>
          <a:p>
            <a:pPr lvl="0"/>
            <a:r>
              <a:rPr lang="en-US" dirty="0"/>
              <a:t>Text</a:t>
            </a:r>
          </a:p>
        </p:txBody>
      </p:sp>
      <p:sp>
        <p:nvSpPr>
          <p:cNvPr id="14" name="Text Placeholder 13"/>
          <p:cNvSpPr>
            <a:spLocks noGrp="1"/>
          </p:cNvSpPr>
          <p:nvPr>
            <p:ph type="body" sz="quarter" idx="20"/>
          </p:nvPr>
        </p:nvSpPr>
        <p:spPr>
          <a:xfrm>
            <a:off x="836613" y="2353470"/>
            <a:ext cx="6399212" cy="798384"/>
          </a:xfrm>
          <a:prstGeom prst="rect">
            <a:avLst/>
          </a:prstGeom>
        </p:spPr>
        <p:txBody>
          <a:bodyPr/>
          <a:lstStyle>
            <a:lvl1pPr marL="0" indent="0">
              <a:lnSpc>
                <a:spcPct val="100000"/>
              </a:lnSpc>
              <a:buFontTx/>
              <a:buNone/>
              <a:defRPr sz="1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dirty="0"/>
              <a:t>Edit Master text styles</a:t>
            </a:r>
          </a:p>
        </p:txBody>
      </p:sp>
      <p:sp>
        <p:nvSpPr>
          <p:cNvPr id="15" name="Text Placeholder 11"/>
          <p:cNvSpPr>
            <a:spLocks noGrp="1"/>
          </p:cNvSpPr>
          <p:nvPr>
            <p:ph type="body" sz="quarter" idx="21" hasCustomPrompt="1"/>
          </p:nvPr>
        </p:nvSpPr>
        <p:spPr>
          <a:xfrm>
            <a:off x="836379" y="3169021"/>
            <a:ext cx="6399212" cy="321146"/>
          </a:xfrm>
          <a:prstGeom prst="rect">
            <a:avLst/>
          </a:prstGeom>
        </p:spPr>
        <p:txBody>
          <a:bodyPr/>
          <a:lstStyle>
            <a:lvl1pPr marL="0" indent="0">
              <a:buNone/>
              <a:defRPr sz="1600" b="1"/>
            </a:lvl1pPr>
          </a:lstStyle>
          <a:p>
            <a:pPr lvl="0"/>
            <a:r>
              <a:rPr lang="en-US" dirty="0"/>
              <a:t>Text</a:t>
            </a:r>
          </a:p>
        </p:txBody>
      </p:sp>
      <p:sp>
        <p:nvSpPr>
          <p:cNvPr id="16" name="Text Placeholder 13"/>
          <p:cNvSpPr>
            <a:spLocks noGrp="1"/>
          </p:cNvSpPr>
          <p:nvPr>
            <p:ph type="body" sz="quarter" idx="22"/>
          </p:nvPr>
        </p:nvSpPr>
        <p:spPr>
          <a:xfrm>
            <a:off x="836379" y="3416711"/>
            <a:ext cx="6399212" cy="798384"/>
          </a:xfrm>
          <a:prstGeom prst="rect">
            <a:avLst/>
          </a:prstGeom>
        </p:spPr>
        <p:txBody>
          <a:bodyPr/>
          <a:lstStyle>
            <a:lvl1pPr marL="0" indent="0">
              <a:lnSpc>
                <a:spcPct val="100000"/>
              </a:lnSpc>
              <a:buFontTx/>
              <a:buNone/>
              <a:defRPr sz="1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dirty="0"/>
              <a:t>Edit Master text styles</a:t>
            </a:r>
          </a:p>
        </p:txBody>
      </p:sp>
      <p:sp>
        <p:nvSpPr>
          <p:cNvPr id="17" name="Text Placeholder 11"/>
          <p:cNvSpPr>
            <a:spLocks noGrp="1"/>
          </p:cNvSpPr>
          <p:nvPr>
            <p:ph type="body" sz="quarter" idx="23" hasCustomPrompt="1"/>
          </p:nvPr>
        </p:nvSpPr>
        <p:spPr>
          <a:xfrm>
            <a:off x="836378" y="4255902"/>
            <a:ext cx="6399212" cy="321146"/>
          </a:xfrm>
          <a:prstGeom prst="rect">
            <a:avLst/>
          </a:prstGeom>
        </p:spPr>
        <p:txBody>
          <a:bodyPr/>
          <a:lstStyle>
            <a:lvl1pPr marL="0" indent="0">
              <a:buNone/>
              <a:defRPr sz="1600" b="1"/>
            </a:lvl1pPr>
          </a:lstStyle>
          <a:p>
            <a:pPr lvl="0"/>
            <a:r>
              <a:rPr lang="en-US" dirty="0"/>
              <a:t>Text</a:t>
            </a:r>
          </a:p>
        </p:txBody>
      </p:sp>
      <p:sp>
        <p:nvSpPr>
          <p:cNvPr id="18" name="Text Placeholder 13"/>
          <p:cNvSpPr>
            <a:spLocks noGrp="1"/>
          </p:cNvSpPr>
          <p:nvPr>
            <p:ph type="body" sz="quarter" idx="24"/>
          </p:nvPr>
        </p:nvSpPr>
        <p:spPr>
          <a:xfrm>
            <a:off x="836378" y="4503592"/>
            <a:ext cx="6399212" cy="798384"/>
          </a:xfrm>
          <a:prstGeom prst="rect">
            <a:avLst/>
          </a:prstGeom>
        </p:spPr>
        <p:txBody>
          <a:bodyPr/>
          <a:lstStyle>
            <a:lvl1pPr marL="171450" indent="-171450">
              <a:lnSpc>
                <a:spcPct val="100000"/>
              </a:lnSpc>
              <a:buClr>
                <a:srgbClr val="00B0F0"/>
              </a:buClr>
              <a:buFont typeface="Arial" panose="020B0604020202020204" pitchFamily="34" charset="0"/>
              <a:buChar char="•"/>
              <a:defRPr sz="1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dirty="0"/>
              <a:t>Edit Master text styles</a:t>
            </a:r>
          </a:p>
        </p:txBody>
      </p:sp>
    </p:spTree>
    <p:extLst>
      <p:ext uri="{BB962C8B-B14F-4D97-AF65-F5344CB8AC3E}">
        <p14:creationId xmlns:p14="http://schemas.microsoft.com/office/powerpoint/2010/main" val="2353706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pic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10"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2422971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pic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10"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3256729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pic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10" name="Text Placeholder 18"/>
          <p:cNvSpPr txBox="1">
            <a:spLocks/>
          </p:cNvSpPr>
          <p:nvPr userDrawn="1"/>
        </p:nvSpPr>
        <p:spPr>
          <a:xfrm>
            <a:off x="836378" y="244581"/>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t>GRAVITYZONE™</a:t>
            </a:r>
            <a:r>
              <a:rPr lang="en-US"/>
              <a:t> </a:t>
            </a:r>
          </a:p>
          <a:p>
            <a:pPr>
              <a:lnSpc>
                <a:spcPct val="100000"/>
              </a:lnSpc>
              <a:spcBef>
                <a:spcPts val="0"/>
              </a:spcBef>
            </a:pPr>
            <a:r>
              <a:rPr lang="en-US" sz="800"/>
              <a:t>THE SECURITY PLATFORM FOR </a:t>
            </a:r>
          </a:p>
          <a:p>
            <a:pPr>
              <a:lnSpc>
                <a:spcPct val="100000"/>
              </a:lnSpc>
              <a:spcBef>
                <a:spcPts val="0"/>
              </a:spcBef>
            </a:pPr>
            <a:r>
              <a:rPr lang="en-US" sz="800"/>
              <a:t>end-to-end breach avoidance</a:t>
            </a:r>
          </a:p>
        </p:txBody>
      </p:sp>
    </p:spTree>
    <p:extLst>
      <p:ext uri="{BB962C8B-B14F-4D97-AF65-F5344CB8AC3E}">
        <p14:creationId xmlns:p14="http://schemas.microsoft.com/office/powerpoint/2010/main" val="852384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75755" y="5594857"/>
            <a:ext cx="2397252" cy="727921"/>
          </a:xfrm>
          <a:prstGeom prst="rect">
            <a:avLst/>
          </a:prstGeom>
        </p:spPr>
      </p:pic>
      <p:sp>
        <p:nvSpPr>
          <p:cNvPr id="14" name="TextBox 13"/>
          <p:cNvSpPr txBox="1"/>
          <p:nvPr userDrawn="1"/>
        </p:nvSpPr>
        <p:spPr>
          <a:xfrm>
            <a:off x="5063765" y="6235643"/>
            <a:ext cx="2064470" cy="230832"/>
          </a:xfrm>
          <a:prstGeom prst="rect">
            <a:avLst/>
          </a:prstGeom>
          <a:noFill/>
        </p:spPr>
        <p:txBody>
          <a:bodyPr wrap="square" rtlCol="0">
            <a:spAutoFit/>
          </a:bodyPr>
          <a:lstStyle/>
          <a:p>
            <a:pPr algn="ctr"/>
            <a:r>
              <a:rPr lang="en-US" sz="850" strike="noStrike" spc="200" baseline="0">
                <a:solidFill>
                  <a:schemeClr val="bg1"/>
                </a:solidFill>
                <a:latin typeface="Roboto Thin" panose="02000000000000000000" pitchFamily="2" charset="0"/>
                <a:ea typeface="Roboto Thin" panose="02000000000000000000" pitchFamily="2" charset="0"/>
              </a:rPr>
              <a:t>WWW.BITDEFENDER.COM</a:t>
            </a:r>
          </a:p>
        </p:txBody>
      </p:sp>
    </p:spTree>
    <p:extLst>
      <p:ext uri="{BB962C8B-B14F-4D97-AF65-F5344CB8AC3E}">
        <p14:creationId xmlns:p14="http://schemas.microsoft.com/office/powerpoint/2010/main" val="33251549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Calibri Light" panose="020F0302020204030204" pitchFamily="34" charset="0"/>
                <a:cs typeface="Calibri Light" panose="020F0302020204030204" pitchFamily="34" charset="0"/>
              </a:defRPr>
            </a:lvl1pPr>
            <a:lvl2pPr marL="685766" indent="-228589">
              <a:buClr>
                <a:schemeClr val="bg2">
                  <a:lumMod val="50000"/>
                </a:schemeClr>
              </a:buClr>
              <a:buFont typeface="Courier New" panose="02070309020205020404" pitchFamily="49" charset="0"/>
              <a:buChar char="o"/>
              <a:defRPr b="0" i="0">
                <a:latin typeface="Calibri Light" panose="020F0302020204030204" pitchFamily="34" charset="0"/>
                <a:cs typeface="Calibri Light" panose="020F0302020204030204" pitchFamily="34" charset="0"/>
              </a:defRPr>
            </a:lvl2pPr>
            <a:lvl3pPr marL="1142942" indent="-228589">
              <a:buClr>
                <a:schemeClr val="bg2">
                  <a:lumMod val="50000"/>
                </a:schemeClr>
              </a:buClr>
              <a:buFont typeface="Courier New" panose="02070309020205020404" pitchFamily="49" charset="0"/>
              <a:buChar char="o"/>
              <a:defRPr b="0" i="0">
                <a:latin typeface="Calibri Light" panose="020F0302020204030204" pitchFamily="34" charset="0"/>
                <a:cs typeface="Calibri Light" panose="020F0302020204030204" pitchFamily="34" charset="0"/>
              </a:defRPr>
            </a:lvl3pPr>
            <a:lvl4pPr marL="1600120" indent="-228589">
              <a:buClr>
                <a:schemeClr val="bg2">
                  <a:lumMod val="50000"/>
                </a:schemeClr>
              </a:buClr>
              <a:buFont typeface="Courier New" panose="02070309020205020404" pitchFamily="49" charset="0"/>
              <a:buChar char="o"/>
              <a:defRPr b="0" i="0">
                <a:latin typeface="Calibri Light" panose="020F0302020204030204" pitchFamily="34" charset="0"/>
                <a:cs typeface="Calibri Light" panose="020F0302020204030204" pitchFamily="34" charset="0"/>
              </a:defRPr>
            </a:lvl4pPr>
            <a:lvl5pPr marL="2057298" indent="-228589">
              <a:buClr>
                <a:schemeClr val="bg2">
                  <a:lumMod val="50000"/>
                </a:schemeClr>
              </a:buClr>
              <a:buFont typeface="Courier New" panose="02070309020205020404" pitchFamily="49" charset="0"/>
              <a:buChar char="o"/>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DE8B2895-B792-394F-87BA-B7A23F6363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825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InnerPageGrey">
    <p:bg>
      <p:bgPr>
        <a:solidFill>
          <a:srgbClr val="D5D5D5"/>
        </a:solid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9" y="6419051"/>
            <a:ext cx="2743200" cy="210680"/>
          </a:xfrm>
          <a:prstGeom prst="rect">
            <a:avLst/>
          </a:prstGeom>
        </p:spPr>
        <p:txBody>
          <a:bodyPr/>
          <a:lstStyle>
            <a:lvl1pPr>
              <a:defRPr sz="800" cap="all" spc="0" baseline="0">
                <a:solidFill>
                  <a:schemeClr val="bg2">
                    <a:lumMod val="50000"/>
                  </a:schemeClr>
                </a:solidFill>
                <a:latin typeface="Roboto Thin" panose="02000000000000000000" pitchFamily="2" charset="0"/>
                <a:ea typeface="Roboto Thin" panose="02000000000000000000" pitchFamily="2" charset="0"/>
              </a:defRPr>
            </a:lvl1pPr>
          </a:lstStyle>
          <a:p>
            <a:fld id="{8EBFAB27-B928-4F4B-A53D-00BFD13670B5}" type="datetime4">
              <a:rPr lang="en-US" smtClean="0"/>
              <a:t>September 16, 2021</a:t>
            </a:fld>
            <a:endParaRPr lang="en-US"/>
          </a:p>
        </p:txBody>
      </p:sp>
      <p:sp>
        <p:nvSpPr>
          <p:cNvPr id="19" name="Text Placeholder 18"/>
          <p:cNvSpPr>
            <a:spLocks noGrp="1"/>
          </p:cNvSpPr>
          <p:nvPr>
            <p:ph type="body" sz="quarter" idx="10" hasCustomPrompt="1"/>
          </p:nvPr>
        </p:nvSpPr>
        <p:spPr>
          <a:xfrm>
            <a:off x="836379" y="541145"/>
            <a:ext cx="2006600" cy="289281"/>
          </a:xfrm>
          <a:prstGeom prst="rect">
            <a:avLst/>
          </a:prstGeom>
        </p:spPr>
        <p:txBody>
          <a:bodyPr/>
          <a:lstStyle>
            <a:lvl1pPr marL="0" indent="0">
              <a:buFontTx/>
              <a:buNone/>
              <a:defRPr sz="900" cap="all" baseline="0">
                <a:solidFill>
                  <a:schemeClr val="bg1">
                    <a:lumMod val="65000"/>
                  </a:schemeClr>
                </a:solidFill>
              </a:defRPr>
            </a:lvl1pPr>
          </a:lstStyle>
          <a:p>
            <a:pPr lvl="0"/>
            <a:r>
              <a:rPr lang="en-US"/>
              <a:t>end-to-end breach avoidance</a:t>
            </a:r>
          </a:p>
        </p:txBody>
      </p:sp>
      <p:sp>
        <p:nvSpPr>
          <p:cNvPr id="21" name="Slide Number Placeholder 4"/>
          <p:cNvSpPr>
            <a:spLocks noGrp="1"/>
          </p:cNvSpPr>
          <p:nvPr>
            <p:ph type="sldNum" sz="quarter" idx="4"/>
          </p:nvPr>
        </p:nvSpPr>
        <p:spPr>
          <a:xfrm>
            <a:off x="177290" y="6051284"/>
            <a:ext cx="725079" cy="639003"/>
          </a:xfrm>
          <a:prstGeom prst="rect">
            <a:avLst/>
          </a:prstGeom>
        </p:spPr>
        <p:txBody>
          <a:bodyPr anchor="t" anchorCtr="0">
            <a:noAutofit/>
          </a:bodyPr>
          <a:lstStyle>
            <a:lvl1pPr algn="ctr">
              <a:defRPr sz="3700">
                <a:solidFill>
                  <a:schemeClr val="tx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Tree>
    <p:extLst>
      <p:ext uri="{BB962C8B-B14F-4D97-AF65-F5344CB8AC3E}">
        <p14:creationId xmlns:p14="http://schemas.microsoft.com/office/powerpoint/2010/main" val="2580398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InnerPageGrey">
    <p:bg>
      <p:bgPr>
        <a:solidFill>
          <a:schemeClr val="bg1"/>
        </a:solid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9" y="6419051"/>
            <a:ext cx="2743200" cy="210680"/>
          </a:xfrm>
          <a:prstGeom prst="rect">
            <a:avLst/>
          </a:prstGeom>
        </p:spPr>
        <p:txBody>
          <a:bodyPr/>
          <a:lstStyle>
            <a:lvl1pPr>
              <a:defRPr sz="800" cap="all" spc="0" baseline="0">
                <a:solidFill>
                  <a:schemeClr val="bg2">
                    <a:lumMod val="50000"/>
                  </a:schemeClr>
                </a:solidFill>
                <a:latin typeface="Roboto Thin" panose="02000000000000000000" pitchFamily="2" charset="0"/>
                <a:ea typeface="Roboto Thin" panose="02000000000000000000" pitchFamily="2" charset="0"/>
              </a:defRPr>
            </a:lvl1pPr>
          </a:lstStyle>
          <a:p>
            <a:fld id="{8EBFAB27-B928-4F4B-A53D-00BFD13670B5}" type="datetime4">
              <a:rPr lang="en-US" smtClean="0"/>
              <a:t>September 16, 2021</a:t>
            </a:fld>
            <a:endParaRPr lang="en-US"/>
          </a:p>
        </p:txBody>
      </p:sp>
      <p:sp>
        <p:nvSpPr>
          <p:cNvPr id="19" name="Text Placeholder 18"/>
          <p:cNvSpPr>
            <a:spLocks noGrp="1"/>
          </p:cNvSpPr>
          <p:nvPr>
            <p:ph type="body" sz="quarter" idx="10" hasCustomPrompt="1"/>
          </p:nvPr>
        </p:nvSpPr>
        <p:spPr>
          <a:xfrm>
            <a:off x="836379" y="541145"/>
            <a:ext cx="2006600" cy="289281"/>
          </a:xfrm>
          <a:prstGeom prst="rect">
            <a:avLst/>
          </a:prstGeom>
        </p:spPr>
        <p:txBody>
          <a:bodyPr/>
          <a:lstStyle>
            <a:lvl1pPr marL="0" indent="0">
              <a:buFontTx/>
              <a:buNone/>
              <a:defRPr sz="900" cap="all" baseline="0">
                <a:solidFill>
                  <a:schemeClr val="bg1">
                    <a:lumMod val="65000"/>
                  </a:schemeClr>
                </a:solidFill>
              </a:defRPr>
            </a:lvl1pPr>
          </a:lstStyle>
          <a:p>
            <a:pPr lvl="0"/>
            <a:r>
              <a:rPr lang="en-US"/>
              <a:t>end-to-end breach avoidance</a:t>
            </a:r>
          </a:p>
        </p:txBody>
      </p:sp>
      <p:sp>
        <p:nvSpPr>
          <p:cNvPr id="21" name="Slide Number Placeholder 4"/>
          <p:cNvSpPr>
            <a:spLocks noGrp="1"/>
          </p:cNvSpPr>
          <p:nvPr>
            <p:ph type="sldNum" sz="quarter" idx="4"/>
          </p:nvPr>
        </p:nvSpPr>
        <p:spPr>
          <a:xfrm>
            <a:off x="177290" y="6051284"/>
            <a:ext cx="725079" cy="639003"/>
          </a:xfrm>
          <a:prstGeom prst="rect">
            <a:avLst/>
          </a:prstGeom>
        </p:spPr>
        <p:txBody>
          <a:bodyPr anchor="t" anchorCtr="0">
            <a:noAutofit/>
          </a:bodyPr>
          <a:lstStyle>
            <a:lvl1pPr algn="ctr">
              <a:defRPr sz="3700">
                <a:solidFill>
                  <a:schemeClr val="tx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Tree>
    <p:extLst>
      <p:ext uri="{BB962C8B-B14F-4D97-AF65-F5344CB8AC3E}">
        <p14:creationId xmlns:p14="http://schemas.microsoft.com/office/powerpoint/2010/main" val="305750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2_pic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7" name="Date Placeholder 2"/>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11" name="Text Placeholder 2"/>
          <p:cNvSpPr>
            <a:spLocks noGrp="1"/>
          </p:cNvSpPr>
          <p:nvPr>
            <p:ph type="body" sz="quarter" idx="11" hasCustomPrompt="1"/>
          </p:nvPr>
        </p:nvSpPr>
        <p:spPr>
          <a:xfrm>
            <a:off x="901701" y="2290762"/>
            <a:ext cx="3310308" cy="3023621"/>
          </a:xfrm>
        </p:spPr>
        <p:txBody>
          <a:bodyPr/>
          <a:lstStyle>
            <a:lvl1pPr>
              <a:defRPr>
                <a:solidFill>
                  <a:schemeClr val="bg1"/>
                </a:solidFill>
              </a:defRPr>
            </a:lvl1pPr>
          </a:lstStyle>
          <a:p>
            <a:pPr lvl="0"/>
            <a:r>
              <a:rPr lang="en-US"/>
              <a:t>TITLE WITH CAPS </a:t>
            </a:r>
          </a:p>
        </p:txBody>
      </p:sp>
      <p:sp>
        <p:nvSpPr>
          <p:cNvPr id="12" name="Text Placeholder 4"/>
          <p:cNvSpPr>
            <a:spLocks noGrp="1"/>
          </p:cNvSpPr>
          <p:nvPr>
            <p:ph type="body" sz="quarter" idx="12" hasCustomPrompt="1"/>
          </p:nvPr>
        </p:nvSpPr>
        <p:spPr>
          <a:xfrm>
            <a:off x="4984813" y="2399168"/>
            <a:ext cx="3226680" cy="681783"/>
          </a:xfrm>
        </p:spPr>
        <p:txBody>
          <a:bodyPr>
            <a:normAutofit/>
          </a:bodyPr>
          <a:lstStyle>
            <a:lvl1pPr marL="0" marR="0" indent="0" algn="l" defTabSz="914400" rtl="0" eaLnBrk="1" fontAlgn="auto" latinLnBrk="0" hangingPunct="1">
              <a:lnSpc>
                <a:spcPct val="90000"/>
              </a:lnSpc>
              <a:spcBef>
                <a:spcPts val="1000"/>
              </a:spcBef>
              <a:spcAft>
                <a:spcPts val="0"/>
              </a:spcAft>
              <a:buClr>
                <a:srgbClr val="0042FF"/>
              </a:buClr>
              <a:buSzTx/>
              <a:buFontTx/>
              <a:buNone/>
              <a:tabLst/>
              <a:defRPr sz="1800" b="0" baseline="0">
                <a:solidFill>
                  <a:schemeClr val="bg1"/>
                </a:solidFill>
                <a:latin typeface="Roboto Thin" panose="02000000000000000000" pitchFamily="2" charset="0"/>
                <a:ea typeface="Roboto Thin" panose="02000000000000000000" pitchFamily="2" charset="0"/>
              </a:defRPr>
            </a:lvl1pPr>
          </a:lstStyle>
          <a:p>
            <a:pPr lvl="0"/>
            <a:r>
              <a:rPr lang="en-US"/>
              <a:t>TEXT GOES HERE MAXIM 2 LINES</a:t>
            </a:r>
          </a:p>
          <a:p>
            <a:pPr lvl="0"/>
            <a:endParaRPr lang="en-US"/>
          </a:p>
        </p:txBody>
      </p:sp>
      <p:sp>
        <p:nvSpPr>
          <p:cNvPr id="3" name="TextBox 2"/>
          <p:cNvSpPr txBox="1"/>
          <p:nvPr userDrawn="1"/>
        </p:nvSpPr>
        <p:spPr>
          <a:xfrm>
            <a:off x="836378" y="448056"/>
            <a:ext cx="212140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bg1">
                    <a:lumMod val="65000"/>
                  </a:schemeClr>
                </a:solidFill>
                <a:latin typeface="+mn-lt"/>
                <a:ea typeface="Roboto Thin" panose="02000000000000000000" pitchFamily="2" charset="0"/>
              </a:rPr>
              <a:t>END-TO-END BREACH AVOIDANCE</a:t>
            </a:r>
          </a:p>
        </p:txBody>
      </p:sp>
      <p:sp>
        <p:nvSpPr>
          <p:cNvPr id="13" name="Text Placeholder 4"/>
          <p:cNvSpPr>
            <a:spLocks noGrp="1"/>
          </p:cNvSpPr>
          <p:nvPr>
            <p:ph type="body" sz="quarter" idx="13" hasCustomPrompt="1"/>
          </p:nvPr>
        </p:nvSpPr>
        <p:spPr>
          <a:xfrm>
            <a:off x="4984813" y="3383590"/>
            <a:ext cx="3226680" cy="681783"/>
          </a:xfrm>
        </p:spPr>
        <p:txBody>
          <a:bodyPr>
            <a:normAutofit/>
          </a:bodyPr>
          <a:lstStyle>
            <a:lvl1pPr marL="0" marR="0" indent="0" algn="l" defTabSz="914400" rtl="0" eaLnBrk="1" fontAlgn="auto" latinLnBrk="0" hangingPunct="1">
              <a:lnSpc>
                <a:spcPct val="90000"/>
              </a:lnSpc>
              <a:spcBef>
                <a:spcPts val="1000"/>
              </a:spcBef>
              <a:spcAft>
                <a:spcPts val="0"/>
              </a:spcAft>
              <a:buClr>
                <a:srgbClr val="0042FF"/>
              </a:buClr>
              <a:buSzTx/>
              <a:buFontTx/>
              <a:buNone/>
              <a:tabLst/>
              <a:defRPr sz="1800" b="0" baseline="0">
                <a:solidFill>
                  <a:schemeClr val="bg1"/>
                </a:solidFill>
                <a:latin typeface="Roboto Thin" panose="02000000000000000000" pitchFamily="2" charset="0"/>
                <a:ea typeface="Roboto Thin" panose="02000000000000000000" pitchFamily="2" charset="0"/>
              </a:defRPr>
            </a:lvl1pPr>
          </a:lstStyle>
          <a:p>
            <a:pPr lvl="0"/>
            <a:r>
              <a:rPr lang="en-US"/>
              <a:t>TEXT GOES HERE MAXIM 2 LINES</a:t>
            </a:r>
          </a:p>
          <a:p>
            <a:pPr lvl="0"/>
            <a:endParaRPr lang="en-US"/>
          </a:p>
        </p:txBody>
      </p:sp>
      <p:sp>
        <p:nvSpPr>
          <p:cNvPr id="15" name="Text Placeholder 4"/>
          <p:cNvSpPr>
            <a:spLocks noGrp="1"/>
          </p:cNvSpPr>
          <p:nvPr>
            <p:ph type="body" sz="quarter" idx="14" hasCustomPrompt="1"/>
          </p:nvPr>
        </p:nvSpPr>
        <p:spPr>
          <a:xfrm>
            <a:off x="4984813" y="4368012"/>
            <a:ext cx="3226680" cy="681783"/>
          </a:xfrm>
        </p:spPr>
        <p:txBody>
          <a:bodyPr>
            <a:normAutofit/>
          </a:bodyPr>
          <a:lstStyle>
            <a:lvl1pPr marL="0" marR="0" indent="0" algn="l" defTabSz="914400" rtl="0" eaLnBrk="1" fontAlgn="auto" latinLnBrk="0" hangingPunct="1">
              <a:lnSpc>
                <a:spcPct val="90000"/>
              </a:lnSpc>
              <a:spcBef>
                <a:spcPts val="1000"/>
              </a:spcBef>
              <a:spcAft>
                <a:spcPts val="0"/>
              </a:spcAft>
              <a:buClr>
                <a:srgbClr val="0042FF"/>
              </a:buClr>
              <a:buSzTx/>
              <a:buFontTx/>
              <a:buNone/>
              <a:tabLst/>
              <a:defRPr sz="1800" b="0" baseline="0">
                <a:solidFill>
                  <a:schemeClr val="bg1"/>
                </a:solidFill>
                <a:latin typeface="Roboto Thin" panose="02000000000000000000" pitchFamily="2" charset="0"/>
                <a:ea typeface="Roboto Thin" panose="02000000000000000000" pitchFamily="2" charset="0"/>
              </a:defRPr>
            </a:lvl1pPr>
          </a:lstStyle>
          <a:p>
            <a:pPr lvl="0"/>
            <a:r>
              <a:rPr lang="en-US"/>
              <a:t>TEXT GOES HERE MAXIM 2 LINES</a:t>
            </a:r>
          </a:p>
          <a:p>
            <a:pPr lvl="0"/>
            <a:endParaRPr lang="en-US"/>
          </a:p>
        </p:txBody>
      </p:sp>
      <p:sp>
        <p:nvSpPr>
          <p:cNvPr id="17" name="Text Placeholder 4"/>
          <p:cNvSpPr>
            <a:spLocks noGrp="1"/>
          </p:cNvSpPr>
          <p:nvPr>
            <p:ph type="body" sz="quarter" idx="15" hasCustomPrompt="1"/>
          </p:nvPr>
        </p:nvSpPr>
        <p:spPr>
          <a:xfrm>
            <a:off x="8555915" y="2399168"/>
            <a:ext cx="3226680" cy="681783"/>
          </a:xfrm>
        </p:spPr>
        <p:txBody>
          <a:bodyPr>
            <a:normAutofit/>
          </a:bodyPr>
          <a:lstStyle>
            <a:lvl1pPr marL="0" marR="0" indent="0" algn="l" defTabSz="914400" rtl="0" eaLnBrk="1" fontAlgn="auto" latinLnBrk="0" hangingPunct="1">
              <a:lnSpc>
                <a:spcPct val="90000"/>
              </a:lnSpc>
              <a:spcBef>
                <a:spcPts val="1000"/>
              </a:spcBef>
              <a:spcAft>
                <a:spcPts val="0"/>
              </a:spcAft>
              <a:buClr>
                <a:srgbClr val="0042FF"/>
              </a:buClr>
              <a:buSzTx/>
              <a:buFontTx/>
              <a:buNone/>
              <a:tabLst/>
              <a:defRPr sz="1800" b="0" baseline="0">
                <a:solidFill>
                  <a:schemeClr val="bg1"/>
                </a:solidFill>
                <a:latin typeface="Roboto Thin" panose="02000000000000000000" pitchFamily="2" charset="0"/>
                <a:ea typeface="Roboto Thin" panose="02000000000000000000" pitchFamily="2" charset="0"/>
              </a:defRPr>
            </a:lvl1pPr>
          </a:lstStyle>
          <a:p>
            <a:pPr lvl="0"/>
            <a:r>
              <a:rPr lang="en-US"/>
              <a:t>TEXT GOES HERE MAXIM 2 LINES</a:t>
            </a:r>
          </a:p>
          <a:p>
            <a:pPr lvl="0"/>
            <a:endParaRPr lang="en-US"/>
          </a:p>
        </p:txBody>
      </p:sp>
      <p:sp>
        <p:nvSpPr>
          <p:cNvPr id="18" name="Text Placeholder 4"/>
          <p:cNvSpPr>
            <a:spLocks noGrp="1"/>
          </p:cNvSpPr>
          <p:nvPr>
            <p:ph type="body" sz="quarter" idx="16" hasCustomPrompt="1"/>
          </p:nvPr>
        </p:nvSpPr>
        <p:spPr>
          <a:xfrm>
            <a:off x="8555915" y="3383590"/>
            <a:ext cx="3226680" cy="681783"/>
          </a:xfrm>
        </p:spPr>
        <p:txBody>
          <a:bodyPr>
            <a:normAutofit/>
          </a:bodyPr>
          <a:lstStyle>
            <a:lvl1pPr marL="0" marR="0" indent="0" algn="l" defTabSz="914400" rtl="0" eaLnBrk="1" fontAlgn="auto" latinLnBrk="0" hangingPunct="1">
              <a:lnSpc>
                <a:spcPct val="90000"/>
              </a:lnSpc>
              <a:spcBef>
                <a:spcPts val="1000"/>
              </a:spcBef>
              <a:spcAft>
                <a:spcPts val="0"/>
              </a:spcAft>
              <a:buClr>
                <a:srgbClr val="0042FF"/>
              </a:buClr>
              <a:buSzTx/>
              <a:buFontTx/>
              <a:buNone/>
              <a:tabLst/>
              <a:defRPr sz="1800" b="0" baseline="0">
                <a:solidFill>
                  <a:schemeClr val="bg1"/>
                </a:solidFill>
                <a:latin typeface="Roboto Thin" panose="02000000000000000000" pitchFamily="2" charset="0"/>
                <a:ea typeface="Roboto Thin" panose="02000000000000000000" pitchFamily="2" charset="0"/>
              </a:defRPr>
            </a:lvl1pPr>
          </a:lstStyle>
          <a:p>
            <a:pPr lvl="0"/>
            <a:r>
              <a:rPr lang="en-US"/>
              <a:t>TEXT GOES HERE MAXIM 2 LINES</a:t>
            </a:r>
          </a:p>
          <a:p>
            <a:pPr lvl="0"/>
            <a:endParaRPr lang="en-US"/>
          </a:p>
        </p:txBody>
      </p:sp>
      <p:sp>
        <p:nvSpPr>
          <p:cNvPr id="19" name="Text Placeholder 4"/>
          <p:cNvSpPr>
            <a:spLocks noGrp="1"/>
          </p:cNvSpPr>
          <p:nvPr>
            <p:ph type="body" sz="quarter" idx="17" hasCustomPrompt="1"/>
          </p:nvPr>
        </p:nvSpPr>
        <p:spPr>
          <a:xfrm>
            <a:off x="8555915" y="4368012"/>
            <a:ext cx="3226680" cy="681783"/>
          </a:xfrm>
        </p:spPr>
        <p:txBody>
          <a:bodyPr>
            <a:normAutofit/>
          </a:bodyPr>
          <a:lstStyle>
            <a:lvl1pPr marL="0" marR="0" indent="0" algn="l" defTabSz="914400" rtl="0" eaLnBrk="1" fontAlgn="auto" latinLnBrk="0" hangingPunct="1">
              <a:lnSpc>
                <a:spcPct val="90000"/>
              </a:lnSpc>
              <a:spcBef>
                <a:spcPts val="1000"/>
              </a:spcBef>
              <a:spcAft>
                <a:spcPts val="0"/>
              </a:spcAft>
              <a:buClr>
                <a:srgbClr val="0042FF"/>
              </a:buClr>
              <a:buSzTx/>
              <a:buFontTx/>
              <a:buNone/>
              <a:tabLst/>
              <a:defRPr sz="1800" b="0" baseline="0">
                <a:solidFill>
                  <a:schemeClr val="bg1"/>
                </a:solidFill>
                <a:latin typeface="Roboto Thin" panose="02000000000000000000" pitchFamily="2" charset="0"/>
                <a:ea typeface="Roboto Thin" panose="02000000000000000000" pitchFamily="2" charset="0"/>
              </a:defRPr>
            </a:lvl1pPr>
          </a:lstStyle>
          <a:p>
            <a:pPr lvl="0"/>
            <a:r>
              <a:rPr lang="en-US"/>
              <a:t>TEXT GOES HERE MAXIM 2 LINES</a:t>
            </a:r>
          </a:p>
          <a:p>
            <a:pPr lvl="0"/>
            <a:endParaRPr lang="en-US"/>
          </a:p>
        </p:txBody>
      </p:sp>
    </p:spTree>
    <p:extLst>
      <p:ext uri="{BB962C8B-B14F-4D97-AF65-F5344CB8AC3E}">
        <p14:creationId xmlns:p14="http://schemas.microsoft.com/office/powerpoint/2010/main" val="2669551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InnerPageGrey">
    <p:bg>
      <p:bgPr>
        <a:solidFill>
          <a:srgbClr val="D5D5D5"/>
        </a:solid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2">
                    <a:lumMod val="50000"/>
                  </a:schemeClr>
                </a:solidFill>
                <a:latin typeface="Roboto Thin" panose="02000000000000000000" pitchFamily="2" charset="0"/>
                <a:ea typeface="Roboto Thin" panose="02000000000000000000" pitchFamily="2" charset="0"/>
              </a:defRPr>
            </a:lvl1pPr>
          </a:lstStyle>
          <a:p>
            <a:fld id="{8EBFAB27-B928-4F4B-A53D-00BFD13670B5}" type="datetime4">
              <a:rPr lang="en-US" smtClean="0"/>
              <a:t>September 16, 2021</a:t>
            </a:fld>
            <a:endParaRPr lang="en-US"/>
          </a:p>
        </p:txBody>
      </p:sp>
      <p:sp>
        <p:nvSpPr>
          <p:cNvPr id="21"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tx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
        <p:nvSpPr>
          <p:cNvPr id="5" name="Text Placeholder 5">
            <a:extLst>
              <a:ext uri="{FF2B5EF4-FFF2-40B4-BE49-F238E27FC236}">
                <a16:creationId xmlns:a16="http://schemas.microsoft.com/office/drawing/2014/main" id="{9958C0F9-B45B-43CB-9414-CE88E31280CA}"/>
              </a:ext>
            </a:extLst>
          </p:cNvPr>
          <p:cNvSpPr>
            <a:spLocks noGrp="1"/>
          </p:cNvSpPr>
          <p:nvPr>
            <p:ph type="body" sz="quarter" idx="11"/>
          </p:nvPr>
        </p:nvSpPr>
        <p:spPr>
          <a:xfrm>
            <a:off x="836378" y="318473"/>
            <a:ext cx="10437812" cy="712787"/>
          </a:xfrm>
          <a:prstGeom prst="rect">
            <a:avLst/>
          </a:prstGeom>
        </p:spPr>
        <p:txBody>
          <a:bodyPr/>
          <a:lstStyle>
            <a:lvl1pPr marL="0" indent="0">
              <a:buNone/>
              <a:defRPr lang="en-US" sz="4400" b="1" kern="1200">
                <a:solidFill>
                  <a:schemeClr val="tx1"/>
                </a:solidFill>
                <a:latin typeface="Roboto" panose="02000000000000000000" pitchFamily="2" charset="0"/>
                <a:ea typeface="Roboto" panose="02000000000000000000" pitchFamily="2" charset="0"/>
                <a:cs typeface="+mn-cs"/>
              </a:defRPr>
            </a:lvl1pPr>
          </a:lstStyle>
          <a:p>
            <a:r>
              <a:rPr lang="en-US"/>
              <a:t>asdf</a:t>
            </a:r>
          </a:p>
        </p:txBody>
      </p:sp>
      <p:sp>
        <p:nvSpPr>
          <p:cNvPr id="6" name="Text Placeholder 6">
            <a:extLst>
              <a:ext uri="{FF2B5EF4-FFF2-40B4-BE49-F238E27FC236}">
                <a16:creationId xmlns:a16="http://schemas.microsoft.com/office/drawing/2014/main" id="{1F430B15-154F-4DCB-AEBB-426783B844FF}"/>
              </a:ext>
            </a:extLst>
          </p:cNvPr>
          <p:cNvSpPr>
            <a:spLocks noGrp="1"/>
          </p:cNvSpPr>
          <p:nvPr>
            <p:ph type="body" sz="quarter" idx="12"/>
          </p:nvPr>
        </p:nvSpPr>
        <p:spPr>
          <a:xfrm>
            <a:off x="836378" y="1031260"/>
            <a:ext cx="5902325" cy="420688"/>
          </a:xfrm>
          <a:prstGeom prst="rect">
            <a:avLst/>
          </a:prstGeom>
        </p:spPr>
        <p:txBody>
          <a:bodyPr/>
          <a:lstStyle>
            <a:lvl1pPr marL="0" indent="0">
              <a:buNone/>
              <a:defRPr lang="en-US" sz="1800" b="1" kern="1200">
                <a:solidFill>
                  <a:schemeClr val="tx1"/>
                </a:solidFill>
                <a:latin typeface="Roboto Thin" panose="02000000000000000000" pitchFamily="2" charset="0"/>
                <a:ea typeface="Roboto Thin" panose="02000000000000000000" pitchFamily="2" charset="0"/>
                <a:cs typeface="+mn-cs"/>
              </a:defRPr>
            </a:lvl1pPr>
          </a:lstStyle>
          <a:p>
            <a:r>
              <a:rPr lang="en-US"/>
              <a:t>asdf</a:t>
            </a:r>
          </a:p>
        </p:txBody>
      </p:sp>
    </p:spTree>
    <p:extLst>
      <p:ext uri="{BB962C8B-B14F-4D97-AF65-F5344CB8AC3E}">
        <p14:creationId xmlns:p14="http://schemas.microsoft.com/office/powerpoint/2010/main" val="2091208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B1666-9844-469B-BE1C-F1ED8BA8C1C8}"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5A8F4-0367-4BC6-8E99-FE9E8A94AA7D}" type="slidenum">
              <a:rPr lang="en-US" smtClean="0"/>
              <a:t>‹#›</a:t>
            </a:fld>
            <a:endParaRPr lang="en-US"/>
          </a:p>
        </p:txBody>
      </p:sp>
    </p:spTree>
    <p:extLst>
      <p:ext uri="{BB962C8B-B14F-4D97-AF65-F5344CB8AC3E}">
        <p14:creationId xmlns:p14="http://schemas.microsoft.com/office/powerpoint/2010/main" val="3905866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inner_page2">
    <p:bg>
      <p:bgPr>
        <a:solidFill>
          <a:srgbClr val="D5D5D5"/>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7"/>
          </p:nvPr>
        </p:nvSpPr>
        <p:spPr/>
        <p:txBody>
          <a:bodyPr/>
          <a:lstStyle/>
          <a:p>
            <a:fld id="{1FB1EE61-0342-4E96-B7E1-C5252984EF83}" type="slidenum">
              <a:rPr lang="en-US" smtClean="0"/>
              <a:pPr/>
              <a:t>‹#›</a:t>
            </a:fld>
            <a:endParaRPr lang="en-US" dirty="0"/>
          </a:p>
        </p:txBody>
      </p:sp>
      <p:sp>
        <p:nvSpPr>
          <p:cNvPr id="5" name="Title 4"/>
          <p:cNvSpPr txBox="1">
            <a:spLocks/>
          </p:cNvSpPr>
          <p:nvPr userDrawn="1"/>
        </p:nvSpPr>
        <p:spPr>
          <a:xfrm>
            <a:off x="836378" y="1008288"/>
            <a:ext cx="6399213" cy="1028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7" name="Text Placeholder 6"/>
          <p:cNvSpPr>
            <a:spLocks noGrp="1"/>
          </p:cNvSpPr>
          <p:nvPr>
            <p:ph type="body" sz="quarter" idx="18" hasCustomPrompt="1"/>
          </p:nvPr>
        </p:nvSpPr>
        <p:spPr>
          <a:xfrm>
            <a:off x="836613" y="989013"/>
            <a:ext cx="6403975" cy="1062037"/>
          </a:xfrm>
          <a:prstGeom prst="rect">
            <a:avLst/>
          </a:prstGeom>
        </p:spPr>
        <p:txBody>
          <a:bodyPr/>
          <a:lstStyle>
            <a:lvl1pPr marL="0" indent="0">
              <a:buNone/>
              <a:defRPr sz="4400">
                <a:latin typeface="+mj-lt"/>
              </a:defRPr>
            </a:lvl1pPr>
          </a:lstStyle>
          <a:p>
            <a:pPr lvl="0"/>
            <a:r>
              <a:rPr lang="en-US" dirty="0" smtClean="0"/>
              <a:t>Yamaha Motor Europe</a:t>
            </a:r>
          </a:p>
        </p:txBody>
      </p:sp>
      <p:sp>
        <p:nvSpPr>
          <p:cNvPr id="12" name="Text Placeholder 11"/>
          <p:cNvSpPr>
            <a:spLocks noGrp="1"/>
          </p:cNvSpPr>
          <p:nvPr>
            <p:ph type="body" sz="quarter" idx="19" hasCustomPrompt="1"/>
          </p:nvPr>
        </p:nvSpPr>
        <p:spPr>
          <a:xfrm>
            <a:off x="836612" y="2105780"/>
            <a:ext cx="6797819" cy="321146"/>
          </a:xfrm>
          <a:prstGeom prst="rect">
            <a:avLst/>
          </a:prstGeom>
        </p:spPr>
        <p:txBody>
          <a:bodyPr/>
          <a:lstStyle>
            <a:lvl1pPr marL="0" indent="0">
              <a:buNone/>
              <a:defRPr sz="1600" b="1"/>
            </a:lvl1pPr>
          </a:lstStyle>
          <a:p>
            <a:pPr lvl="0"/>
            <a:r>
              <a:rPr lang="en-US" dirty="0" smtClean="0"/>
              <a:t>Text</a:t>
            </a:r>
            <a:endParaRPr lang="en-US" dirty="0"/>
          </a:p>
        </p:txBody>
      </p:sp>
      <p:sp>
        <p:nvSpPr>
          <p:cNvPr id="14" name="Text Placeholder 13"/>
          <p:cNvSpPr>
            <a:spLocks noGrp="1"/>
          </p:cNvSpPr>
          <p:nvPr>
            <p:ph type="body" sz="quarter" idx="20"/>
          </p:nvPr>
        </p:nvSpPr>
        <p:spPr>
          <a:xfrm>
            <a:off x="836612" y="2353470"/>
            <a:ext cx="6797819" cy="798384"/>
          </a:xfrm>
          <a:prstGeom prst="rect">
            <a:avLst/>
          </a:prstGeom>
        </p:spPr>
        <p:txBody>
          <a:bodyPr/>
          <a:lstStyle>
            <a:lvl1pPr marL="0" indent="0">
              <a:lnSpc>
                <a:spcPct val="100000"/>
              </a:lnSpc>
              <a:buFontTx/>
              <a:buNone/>
              <a:defRPr sz="1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dirty="0" smtClean="0"/>
              <a:t>Edit Master text styles</a:t>
            </a:r>
          </a:p>
        </p:txBody>
      </p:sp>
      <p:sp>
        <p:nvSpPr>
          <p:cNvPr id="15" name="Text Placeholder 11"/>
          <p:cNvSpPr>
            <a:spLocks noGrp="1"/>
          </p:cNvSpPr>
          <p:nvPr>
            <p:ph type="body" sz="quarter" idx="21" hasCustomPrompt="1"/>
          </p:nvPr>
        </p:nvSpPr>
        <p:spPr>
          <a:xfrm>
            <a:off x="836378" y="3169021"/>
            <a:ext cx="6797819" cy="321146"/>
          </a:xfrm>
          <a:prstGeom prst="rect">
            <a:avLst/>
          </a:prstGeom>
        </p:spPr>
        <p:txBody>
          <a:bodyPr/>
          <a:lstStyle>
            <a:lvl1pPr marL="0" indent="0">
              <a:buNone/>
              <a:defRPr sz="1600" b="1"/>
            </a:lvl1pPr>
          </a:lstStyle>
          <a:p>
            <a:pPr lvl="0"/>
            <a:r>
              <a:rPr lang="en-US" dirty="0" smtClean="0"/>
              <a:t>Text</a:t>
            </a:r>
            <a:endParaRPr lang="en-US" dirty="0"/>
          </a:p>
        </p:txBody>
      </p:sp>
      <p:sp>
        <p:nvSpPr>
          <p:cNvPr id="16" name="Text Placeholder 13"/>
          <p:cNvSpPr>
            <a:spLocks noGrp="1"/>
          </p:cNvSpPr>
          <p:nvPr>
            <p:ph type="body" sz="quarter" idx="22"/>
          </p:nvPr>
        </p:nvSpPr>
        <p:spPr>
          <a:xfrm>
            <a:off x="836378" y="3416711"/>
            <a:ext cx="6797819" cy="798384"/>
          </a:xfrm>
          <a:prstGeom prst="rect">
            <a:avLst/>
          </a:prstGeom>
        </p:spPr>
        <p:txBody>
          <a:bodyPr/>
          <a:lstStyle>
            <a:lvl1pPr marL="0" indent="0">
              <a:lnSpc>
                <a:spcPct val="100000"/>
              </a:lnSpc>
              <a:buFontTx/>
              <a:buNone/>
              <a:defRPr sz="1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dirty="0" smtClean="0"/>
              <a:t>Edit Master text styles</a:t>
            </a:r>
          </a:p>
        </p:txBody>
      </p:sp>
      <p:sp>
        <p:nvSpPr>
          <p:cNvPr id="17" name="Text Placeholder 11"/>
          <p:cNvSpPr>
            <a:spLocks noGrp="1"/>
          </p:cNvSpPr>
          <p:nvPr>
            <p:ph type="body" sz="quarter" idx="23" hasCustomPrompt="1"/>
          </p:nvPr>
        </p:nvSpPr>
        <p:spPr>
          <a:xfrm>
            <a:off x="836377" y="4255902"/>
            <a:ext cx="6797819" cy="321146"/>
          </a:xfrm>
          <a:prstGeom prst="rect">
            <a:avLst/>
          </a:prstGeom>
        </p:spPr>
        <p:txBody>
          <a:bodyPr/>
          <a:lstStyle>
            <a:lvl1pPr marL="0" indent="0">
              <a:buNone/>
              <a:defRPr sz="1600" b="1"/>
            </a:lvl1pPr>
          </a:lstStyle>
          <a:p>
            <a:pPr lvl="0"/>
            <a:r>
              <a:rPr lang="en-US" dirty="0" smtClean="0"/>
              <a:t>Text</a:t>
            </a:r>
            <a:endParaRPr lang="en-US" dirty="0"/>
          </a:p>
        </p:txBody>
      </p:sp>
      <p:sp>
        <p:nvSpPr>
          <p:cNvPr id="18" name="Text Placeholder 13"/>
          <p:cNvSpPr>
            <a:spLocks noGrp="1"/>
          </p:cNvSpPr>
          <p:nvPr>
            <p:ph type="body" sz="quarter" idx="24"/>
          </p:nvPr>
        </p:nvSpPr>
        <p:spPr>
          <a:xfrm>
            <a:off x="836377" y="4503592"/>
            <a:ext cx="6797819" cy="798384"/>
          </a:xfrm>
          <a:prstGeom prst="rect">
            <a:avLst/>
          </a:prstGeom>
        </p:spPr>
        <p:txBody>
          <a:bodyPr/>
          <a:lstStyle>
            <a:lvl1pPr marL="171450" indent="-171450">
              <a:lnSpc>
                <a:spcPct val="100000"/>
              </a:lnSpc>
              <a:buClr>
                <a:srgbClr val="00B0F0"/>
              </a:buClr>
              <a:buFont typeface="Arial" panose="020B0604020202020204" pitchFamily="34" charset="0"/>
              <a:buChar char="•"/>
              <a:defRPr sz="12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dirty="0" smtClean="0"/>
              <a:t>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4198" y="0"/>
            <a:ext cx="4557802" cy="6858000"/>
          </a:xfrm>
          <a:prstGeom prst="rect">
            <a:avLst/>
          </a:prstGeom>
        </p:spPr>
      </p:pic>
    </p:spTree>
    <p:extLst>
      <p:ext uri="{BB962C8B-B14F-4D97-AF65-F5344CB8AC3E}">
        <p14:creationId xmlns:p14="http://schemas.microsoft.com/office/powerpoint/2010/main" val="364147053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350" y="548680"/>
            <a:ext cx="11713301" cy="576064"/>
          </a:xfrm>
        </p:spPr>
        <p:txBody>
          <a:bodyPr/>
          <a:lstStyle>
            <a:lvl1pPr>
              <a:defRPr>
                <a:solidFill>
                  <a:srgbClr val="E6282A"/>
                </a:solidFill>
              </a:defRPr>
            </a:lvl1pPr>
          </a:lstStyle>
          <a:p>
            <a:r>
              <a:rPr lang="en-US"/>
              <a:t>Click To Edit Master Title Style</a:t>
            </a:r>
          </a:p>
        </p:txBody>
      </p:sp>
      <p:sp>
        <p:nvSpPr>
          <p:cNvPr id="5" name="Text Placeholder 4">
            <a:extLst>
              <a:ext uri="{FF2B5EF4-FFF2-40B4-BE49-F238E27FC236}">
                <a16:creationId xmlns:a16="http://schemas.microsoft.com/office/drawing/2014/main" id="{A2FE2705-EDC5-B543-A80E-30407DE22F7D}"/>
              </a:ext>
            </a:extLst>
          </p:cNvPr>
          <p:cNvSpPr>
            <a:spLocks noGrp="1"/>
          </p:cNvSpPr>
          <p:nvPr>
            <p:ph type="body" sz="quarter" idx="11"/>
          </p:nvPr>
        </p:nvSpPr>
        <p:spPr>
          <a:xfrm>
            <a:off x="239349" y="1220755"/>
            <a:ext cx="9313035" cy="480053"/>
          </a:xfrm>
        </p:spPr>
        <p:txBody>
          <a:bodyPr/>
          <a:lstStyle>
            <a:lvl1pPr>
              <a:defRPr sz="2667" b="0" i="0" spc="400">
                <a:latin typeface="Calibri" panose="020F0502020204030204" pitchFamily="34" charset="0"/>
                <a:cs typeface="Calibri" panose="020F0502020204030204" pitchFamily="34" charset="0"/>
              </a:defRPr>
            </a:lvl1pPr>
          </a:lstStyle>
          <a:p>
            <a:pPr lvl="0"/>
            <a:r>
              <a:rPr lang="en-US"/>
              <a:t>Edit Master text styles</a:t>
            </a:r>
          </a:p>
        </p:txBody>
      </p:sp>
      <p:sp>
        <p:nvSpPr>
          <p:cNvPr id="7" name="Text Placeholder 2">
            <a:extLst>
              <a:ext uri="{FF2B5EF4-FFF2-40B4-BE49-F238E27FC236}">
                <a16:creationId xmlns:a16="http://schemas.microsoft.com/office/drawing/2014/main" id="{BC781A87-C378-6040-B5BD-908BA6FE0655}"/>
              </a:ext>
            </a:extLst>
          </p:cNvPr>
          <p:cNvSpPr>
            <a:spLocks noGrp="1"/>
          </p:cNvSpPr>
          <p:nvPr>
            <p:ph idx="1"/>
          </p:nvPr>
        </p:nvSpPr>
        <p:spPr>
          <a:xfrm>
            <a:off x="239350" y="1988841"/>
            <a:ext cx="11713301" cy="390009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1"/>
            <a:r>
              <a:rPr lang="en-US"/>
              <a:t>Second level</a:t>
            </a:r>
          </a:p>
          <a:p>
            <a:pPr lvl="2"/>
            <a:r>
              <a:rPr lang="en-US"/>
              <a:t>Third level</a:t>
            </a:r>
          </a:p>
          <a:p>
            <a:pPr lvl="2"/>
            <a:endParaRPr lang="en-US"/>
          </a:p>
        </p:txBody>
      </p:sp>
      <p:sp>
        <p:nvSpPr>
          <p:cNvPr id="3" name="Footer Placeholder 2"/>
          <p:cNvSpPr>
            <a:spLocks noGrp="1"/>
          </p:cNvSpPr>
          <p:nvPr>
            <p:ph type="ftr" sz="quarter" idx="12"/>
          </p:nvPr>
        </p:nvSpPr>
        <p:spPr/>
        <p:txBody>
          <a:bodyPr/>
          <a:lstStyle/>
          <a:p>
            <a:r>
              <a:rPr lang="en-US"/>
              <a:t>©2019 BITDEFENDER</a:t>
            </a:r>
          </a:p>
        </p:txBody>
      </p:sp>
      <p:sp>
        <p:nvSpPr>
          <p:cNvPr id="4" name="Slide Number Placeholder 3"/>
          <p:cNvSpPr>
            <a:spLocks noGrp="1"/>
          </p:cNvSpPr>
          <p:nvPr>
            <p:ph type="sldNum" sz="quarter" idx="13"/>
          </p:nvPr>
        </p:nvSpPr>
        <p:spPr/>
        <p:txBody>
          <a:bodyPr/>
          <a:lstStyle/>
          <a:p>
            <a:fld id="{DD496969-B7A9-7F48-89DD-C4BDC1828424}" type="slidenum">
              <a:rPr lang="en-US" smtClean="0"/>
              <a:pPr/>
              <a:t>‹#›</a:t>
            </a:fld>
            <a:endParaRPr lang="en-US"/>
          </a:p>
        </p:txBody>
      </p:sp>
    </p:spTree>
    <p:extLst>
      <p:ext uri="{BB962C8B-B14F-4D97-AF65-F5344CB8AC3E}">
        <p14:creationId xmlns:p14="http://schemas.microsoft.com/office/powerpoint/2010/main" val="324061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6282A"/>
                </a:solidFill>
              </a:defRPr>
            </a:lvl1pPr>
          </a:lstStyle>
          <a:p>
            <a:r>
              <a:rPr lang="en-US"/>
              <a:t>Click to edit Master title style</a:t>
            </a:r>
          </a:p>
        </p:txBody>
      </p:sp>
      <p:sp>
        <p:nvSpPr>
          <p:cNvPr id="8" name="Text Placeholder 2">
            <a:extLst>
              <a:ext uri="{FF2B5EF4-FFF2-40B4-BE49-F238E27FC236}">
                <a16:creationId xmlns:a16="http://schemas.microsoft.com/office/drawing/2014/main" id="{8A1EF386-A0D5-294A-B691-6AFCAC960E9D}"/>
              </a:ext>
            </a:extLst>
          </p:cNvPr>
          <p:cNvSpPr>
            <a:spLocks noGrp="1"/>
          </p:cNvSpPr>
          <p:nvPr>
            <p:ph idx="1"/>
          </p:nvPr>
        </p:nvSpPr>
        <p:spPr>
          <a:xfrm>
            <a:off x="239350" y="1508787"/>
            <a:ext cx="11713301" cy="4380145"/>
          </a:xfrm>
          <a:prstGeom prst="rect">
            <a:avLst/>
          </a:prstGeom>
        </p:spPr>
        <p:txBody>
          <a:bodyPr vert="horz" lIns="91440" tIns="45720" rIns="91440" bIns="45720" rtlCol="0">
            <a:noAutofit/>
          </a:bodyPr>
          <a:lstStyle>
            <a:lvl1pPr marL="0" indent="0">
              <a:buClr>
                <a:srgbClr val="E6282A"/>
              </a:buClr>
              <a:buFont typeface="Arial" panose="020B0604020202020204" pitchFamily="34" charset="0"/>
              <a:buNone/>
              <a:defRPr/>
            </a:lvl1pPr>
            <a:lvl2pPr marL="685783" indent="-350511">
              <a:buClr>
                <a:srgbClr val="E6282A"/>
              </a:buClr>
              <a:buFont typeface="Arial" panose="020B0604020202020204" pitchFamily="34" charset="0"/>
              <a:buChar char="•"/>
              <a:defRPr/>
            </a:lvl2pPr>
            <a:lvl3pPr marL="694927" indent="0">
              <a:buClr>
                <a:srgbClr val="E6282A"/>
              </a:buClr>
              <a:buFont typeface="Arial" panose="020B0604020202020204" pitchFamily="34" charset="0"/>
              <a:buNone/>
              <a:defRPr/>
            </a:lvl3pPr>
          </a:lstStyle>
          <a:p>
            <a:pPr lvl="0"/>
            <a:r>
              <a:rPr lang="en-US"/>
              <a:t>Click to edit Master text styles</a:t>
            </a:r>
          </a:p>
          <a:p>
            <a:pPr lvl="1"/>
            <a:r>
              <a:rPr lang="en-US"/>
              <a:t>Second level</a:t>
            </a:r>
          </a:p>
          <a:p>
            <a:pPr lvl="2"/>
            <a:r>
              <a:rPr lang="en-US"/>
              <a:t>Third level</a:t>
            </a:r>
          </a:p>
          <a:p>
            <a:pPr lvl="1"/>
            <a:r>
              <a:rPr lang="en-US"/>
              <a:t>Second level</a:t>
            </a:r>
          </a:p>
          <a:p>
            <a:pPr lvl="2"/>
            <a:r>
              <a:rPr lang="en-US"/>
              <a:t>Third level</a:t>
            </a:r>
          </a:p>
          <a:p>
            <a:pPr lvl="2"/>
            <a:endParaRPr lang="en-US"/>
          </a:p>
        </p:txBody>
      </p:sp>
      <p:sp>
        <p:nvSpPr>
          <p:cNvPr id="5" name="Footer Placeholder 4"/>
          <p:cNvSpPr>
            <a:spLocks noGrp="1"/>
          </p:cNvSpPr>
          <p:nvPr>
            <p:ph type="ftr" sz="quarter" idx="10"/>
          </p:nvPr>
        </p:nvSpPr>
        <p:spPr/>
        <p:txBody>
          <a:bodyPr/>
          <a:lstStyle/>
          <a:p>
            <a:r>
              <a:rPr lang="en-US"/>
              <a:t>©2019 BITDEFENDER</a:t>
            </a:r>
          </a:p>
        </p:txBody>
      </p:sp>
      <p:sp>
        <p:nvSpPr>
          <p:cNvPr id="6" name="Slide Number Placeholder 5"/>
          <p:cNvSpPr>
            <a:spLocks noGrp="1"/>
          </p:cNvSpPr>
          <p:nvPr>
            <p:ph type="sldNum" sz="quarter" idx="11"/>
          </p:nvPr>
        </p:nvSpPr>
        <p:spPr/>
        <p:txBody>
          <a:bodyPr/>
          <a:lstStyle/>
          <a:p>
            <a:fld id="{DD496969-B7A9-7F48-89DD-C4BDC1828424}" type="slidenum">
              <a:rPr lang="en-US" smtClean="0"/>
              <a:pPr/>
              <a:t>‹#›</a:t>
            </a:fld>
            <a:endParaRPr lang="en-US"/>
          </a:p>
        </p:txBody>
      </p:sp>
    </p:spTree>
    <p:extLst>
      <p:ext uri="{BB962C8B-B14F-4D97-AF65-F5344CB8AC3E}">
        <p14:creationId xmlns:p14="http://schemas.microsoft.com/office/powerpoint/2010/main" val="196243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g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31145776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3_InnerPageBlue">
    <p:bg>
      <p:bgPr>
        <a:solidFill>
          <a:srgbClr val="14014B"/>
        </a:solid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9" y="6419051"/>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DFEC1CA8-B569-403E-A050-A13C8A4A4B70}" type="datetime4">
              <a:rPr lang="en-US" smtClean="0"/>
              <a:t>September 16, 2021</a:t>
            </a:fld>
            <a:endParaRPr lang="en-US"/>
          </a:p>
        </p:txBody>
      </p:sp>
      <p:sp>
        <p:nvSpPr>
          <p:cNvPr id="19" name="Text Placeholder 18"/>
          <p:cNvSpPr>
            <a:spLocks noGrp="1"/>
          </p:cNvSpPr>
          <p:nvPr>
            <p:ph type="body" sz="quarter" idx="10" hasCustomPrompt="1"/>
          </p:nvPr>
        </p:nvSpPr>
        <p:spPr>
          <a:xfrm>
            <a:off x="836379" y="541145"/>
            <a:ext cx="8849488" cy="632383"/>
          </a:xfrm>
          <a:prstGeom prst="rect">
            <a:avLst/>
          </a:prstGeom>
        </p:spPr>
        <p:txBody>
          <a:bodyPr/>
          <a:lstStyle>
            <a:lvl1pPr marL="0" indent="0">
              <a:buFontTx/>
              <a:buNone/>
              <a:defRPr sz="2667" b="1" cap="all" baseline="0">
                <a:solidFill>
                  <a:schemeClr val="bg1">
                    <a:lumMod val="50000"/>
                  </a:schemeClr>
                </a:solidFill>
              </a:defRPr>
            </a:lvl1pPr>
          </a:lstStyle>
          <a:p>
            <a:pPr lvl="0"/>
            <a:r>
              <a:rPr lang="en-US"/>
              <a:t>end-to-end breach avoidance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267" y="5969066"/>
            <a:ext cx="1517716" cy="632383"/>
          </a:xfrm>
          <a:prstGeom prst="rect">
            <a:avLst/>
          </a:prstGeom>
        </p:spPr>
      </p:pic>
      <p:sp>
        <p:nvSpPr>
          <p:cNvPr id="7" name="Date Placeholder 2"/>
          <p:cNvSpPr txBox="1">
            <a:spLocks/>
          </p:cNvSpPr>
          <p:nvPr userDrawn="1"/>
        </p:nvSpPr>
        <p:spPr>
          <a:xfrm>
            <a:off x="836379" y="6419051"/>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z="800" smtClean="0">
                <a:solidFill>
                  <a:schemeClr val="bg1">
                    <a:lumMod val="50000"/>
                  </a:schemeClr>
                </a:solidFill>
              </a:rPr>
              <a:pPr/>
              <a:t>September 16, 2021</a:t>
            </a:fld>
            <a:endParaRPr lang="en-US" sz="800">
              <a:solidFill>
                <a:schemeClr val="bg1">
                  <a:lumMod val="50000"/>
                </a:schemeClr>
              </a:solidFill>
            </a:endParaRPr>
          </a:p>
        </p:txBody>
      </p:sp>
      <p:sp>
        <p:nvSpPr>
          <p:cNvPr id="8" name="Rectangle 7"/>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Slide Number Placeholder 4"/>
          <p:cNvSpPr>
            <a:spLocks noGrp="1"/>
          </p:cNvSpPr>
          <p:nvPr>
            <p:ph type="sldNum" sz="quarter" idx="4"/>
          </p:nvPr>
        </p:nvSpPr>
        <p:spPr>
          <a:xfrm>
            <a:off x="177290" y="6051284"/>
            <a:ext cx="725079" cy="639003"/>
          </a:xfrm>
          <a:prstGeom prst="rect">
            <a:avLst/>
          </a:prstGeom>
        </p:spPr>
        <p:txBody>
          <a:bodyPr anchor="t" anchorCtr="0">
            <a:noAutofit/>
          </a:bodyPr>
          <a:lstStyle>
            <a:lvl1pPr algn="ctr">
              <a:defRPr sz="3700">
                <a:solidFill>
                  <a:schemeClr val="bg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Tree>
    <p:extLst>
      <p:ext uri="{BB962C8B-B14F-4D97-AF65-F5344CB8AC3E}">
        <p14:creationId xmlns:p14="http://schemas.microsoft.com/office/powerpoint/2010/main" val="28968994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3896995" cy="6858000"/>
          </a:xfrm>
          <a:custGeom>
            <a:avLst/>
            <a:gdLst/>
            <a:ahLst/>
            <a:cxnLst/>
            <a:rect l="l" t="t" r="r" b="b"/>
            <a:pathLst>
              <a:path w="3896995" h="6858000">
                <a:moveTo>
                  <a:pt x="0" y="6857999"/>
                </a:moveTo>
                <a:lnTo>
                  <a:pt x="3896883" y="6857999"/>
                </a:lnTo>
                <a:lnTo>
                  <a:pt x="3896883" y="0"/>
                </a:lnTo>
                <a:lnTo>
                  <a:pt x="0" y="0"/>
                </a:lnTo>
                <a:lnTo>
                  <a:pt x="0" y="6857999"/>
                </a:lnTo>
                <a:close/>
              </a:path>
            </a:pathLst>
          </a:custGeom>
          <a:solidFill>
            <a:srgbClr val="D9D9D9"/>
          </a:solidFill>
        </p:spPr>
        <p:txBody>
          <a:bodyPr wrap="square" lIns="0" tIns="0" rIns="0" bIns="0" rtlCol="0"/>
          <a:lstStyle/>
          <a:p>
            <a:endParaRPr/>
          </a:p>
        </p:txBody>
      </p:sp>
      <p:sp>
        <p:nvSpPr>
          <p:cNvPr id="17" name="bk object 17"/>
          <p:cNvSpPr/>
          <p:nvPr/>
        </p:nvSpPr>
        <p:spPr>
          <a:xfrm>
            <a:off x="793958" y="5969065"/>
            <a:ext cx="1517715" cy="632382"/>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902367" y="6832413"/>
            <a:ext cx="1122680" cy="0"/>
          </a:xfrm>
          <a:custGeom>
            <a:avLst/>
            <a:gdLst/>
            <a:ahLst/>
            <a:cxnLst/>
            <a:rect l="l" t="t" r="r" b="b"/>
            <a:pathLst>
              <a:path w="1122680">
                <a:moveTo>
                  <a:pt x="0" y="0"/>
                </a:moveTo>
                <a:lnTo>
                  <a:pt x="1122575" y="0"/>
                </a:lnTo>
              </a:path>
            </a:pathLst>
          </a:custGeom>
          <a:ln w="51172">
            <a:solidFill>
              <a:srgbClr val="0042FF"/>
            </a:solidFill>
          </a:ln>
        </p:spPr>
        <p:txBody>
          <a:bodyPr wrap="square" lIns="0" tIns="0" rIns="0" bIns="0" rtlCol="0"/>
          <a:lstStyle/>
          <a:p>
            <a:endParaRPr/>
          </a:p>
        </p:txBody>
      </p:sp>
      <p:sp>
        <p:nvSpPr>
          <p:cNvPr id="19" name="bk object 19"/>
          <p:cNvSpPr/>
          <p:nvPr/>
        </p:nvSpPr>
        <p:spPr>
          <a:xfrm>
            <a:off x="3896883" y="0"/>
            <a:ext cx="8295640" cy="6858000"/>
          </a:xfrm>
          <a:custGeom>
            <a:avLst/>
            <a:gdLst/>
            <a:ahLst/>
            <a:cxnLst/>
            <a:rect l="l" t="t" r="r" b="b"/>
            <a:pathLst>
              <a:path w="8295640" h="6858000">
                <a:moveTo>
                  <a:pt x="0" y="0"/>
                </a:moveTo>
                <a:lnTo>
                  <a:pt x="8295116" y="0"/>
                </a:lnTo>
                <a:lnTo>
                  <a:pt x="8295116" y="6857999"/>
                </a:lnTo>
                <a:lnTo>
                  <a:pt x="0" y="6857999"/>
                </a:lnTo>
                <a:lnTo>
                  <a:pt x="0" y="0"/>
                </a:lnTo>
                <a:close/>
              </a:path>
            </a:pathLst>
          </a:custGeom>
          <a:solidFill>
            <a:srgbClr val="FFFFF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9"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2">
                    <a:lumMod val="50000"/>
                  </a:schemeClr>
                </a:solidFill>
                <a:latin typeface="Roboto Thin" panose="02000000000000000000" pitchFamily="2" charset="0"/>
                <a:ea typeface="Roboto Thin" panose="02000000000000000000" pitchFamily="2" charset="0"/>
              </a:defRPr>
            </a:lvl1pPr>
          </a:lstStyle>
          <a:p>
            <a:fld id="{8EBFAB27-B928-4F4B-A53D-00BFD13670B5}" type="datetime4">
              <a:rPr lang="en-US" smtClean="0"/>
              <a:t>September 16, 2021</a:t>
            </a:fld>
            <a:endParaRPr lang="en-US"/>
          </a:p>
        </p:txBody>
      </p:sp>
      <p:sp>
        <p:nvSpPr>
          <p:cNvPr id="10"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tx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Tree>
    <p:extLst>
      <p:ext uri="{BB962C8B-B14F-4D97-AF65-F5344CB8AC3E}">
        <p14:creationId xmlns:p14="http://schemas.microsoft.com/office/powerpoint/2010/main" val="1374127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C5658E-A707-0C48-BF32-97A2DB26042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9794"/>
            <a:ext cx="12192000" cy="6858000"/>
          </a:xfrm>
          <a:prstGeom prst="rect">
            <a:avLst/>
          </a:prstGeom>
        </p:spPr>
      </p:pic>
      <p:sp>
        <p:nvSpPr>
          <p:cNvPr id="15" name="Text Placeholder 13"/>
          <p:cNvSpPr txBox="1">
            <a:spLocks/>
          </p:cNvSpPr>
          <p:nvPr userDrawn="1"/>
        </p:nvSpPr>
        <p:spPr>
          <a:xfrm>
            <a:off x="836378" y="2554272"/>
            <a:ext cx="4405591" cy="13484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bg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78931" y="5969066"/>
            <a:ext cx="1517716" cy="632382"/>
          </a:xfrm>
          <a:prstGeom prst="rect">
            <a:avLst/>
          </a:prstGeom>
        </p:spPr>
      </p:pic>
      <p:sp>
        <p:nvSpPr>
          <p:cNvPr id="13" name="Date Placeholder 3">
            <a:extLst>
              <a:ext uri="{FF2B5EF4-FFF2-40B4-BE49-F238E27FC236}">
                <a16:creationId xmlns:a16="http://schemas.microsoft.com/office/drawing/2014/main" id="{735425DF-A1C5-C04A-AC44-8E275B6549CB}"/>
              </a:ext>
            </a:extLst>
          </p:cNvPr>
          <p:cNvSpPr>
            <a:spLocks noGrp="1"/>
          </p:cNvSpPr>
          <p:nvPr>
            <p:ph type="dt" sz="half" idx="2"/>
          </p:nvPr>
        </p:nvSpPr>
        <p:spPr>
          <a:xfrm>
            <a:off x="619264" y="6356350"/>
            <a:ext cx="2743200" cy="365125"/>
          </a:xfrm>
          <a:prstGeom prst="rect">
            <a:avLst/>
          </a:prstGeom>
        </p:spPr>
        <p:txBody>
          <a:bodyPr vert="horz" lIns="91440" tIns="45720" rIns="91440" bIns="45720" rtlCol="0" anchor="ctr"/>
          <a:lstStyle>
            <a:lvl1pPr algn="l">
              <a:defRPr sz="800">
                <a:solidFill>
                  <a:schemeClr val="bg1">
                    <a:lumMod val="50000"/>
                  </a:schemeClr>
                </a:solidFill>
                <a:latin typeface="Roboto Thin" pitchFamily="2" charset="0"/>
                <a:ea typeface="Roboto Thin" pitchFamily="2" charset="0"/>
              </a:defRPr>
            </a:lvl1pPr>
          </a:lstStyle>
          <a:p>
            <a:fld id="{D0CE07E3-EBE3-465F-8DE5-789202122CF5}" type="datetime4">
              <a:rPr lang="en-US" smtClean="0"/>
              <a:t>September 16, 2021</a:t>
            </a:fld>
            <a:endParaRPr lang="en-US"/>
          </a:p>
        </p:txBody>
      </p:sp>
      <p:sp>
        <p:nvSpPr>
          <p:cNvPr id="14" name="Text Placeholder 18"/>
          <p:cNvSpPr txBox="1">
            <a:spLocks/>
          </p:cNvSpPr>
          <p:nvPr userDrawn="1"/>
        </p:nvSpPr>
        <p:spPr>
          <a:xfrm>
            <a:off x="184198" y="6116864"/>
            <a:ext cx="689309" cy="592805"/>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bg1"/>
                </a:solidFill>
                <a:latin typeface="Roboto Thin" pitchFamily="2" charset="0"/>
                <a:ea typeface="Roboto Thi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D71FA98D-28E6-4CFC-A09E-F248D47D3244}" type="slidenum">
              <a:rPr lang="en-US" sz="2400" smtClean="0">
                <a:solidFill>
                  <a:schemeClr val="bg1">
                    <a:lumMod val="50000"/>
                  </a:schemeClr>
                </a:solidFill>
              </a:rPr>
              <a:t>‹#›</a:t>
            </a:fld>
            <a:endParaRPr lang="en-US" sz="2400">
              <a:solidFill>
                <a:schemeClr val="bg1">
                  <a:lumMod val="50000"/>
                </a:schemeClr>
              </a:solidFill>
            </a:endParaRPr>
          </a:p>
        </p:txBody>
      </p:sp>
      <p:sp>
        <p:nvSpPr>
          <p:cNvPr id="11" name="Text Placeholder 6">
            <a:extLst>
              <a:ext uri="{FF2B5EF4-FFF2-40B4-BE49-F238E27FC236}">
                <a16:creationId xmlns:a16="http://schemas.microsoft.com/office/drawing/2014/main" id="{DD2597EC-E5DE-AD45-9A85-CB59F6D8FBF7}"/>
              </a:ext>
            </a:extLst>
          </p:cNvPr>
          <p:cNvSpPr txBox="1">
            <a:spLocks/>
          </p:cNvSpPr>
          <p:nvPr userDrawn="1"/>
        </p:nvSpPr>
        <p:spPr>
          <a:xfrm>
            <a:off x="10136188" y="6382108"/>
            <a:ext cx="1776412" cy="365125"/>
          </a:xfrm>
          <a:prstGeom prst="rect">
            <a:avLst/>
          </a:prstGeom>
        </p:spPr>
        <p:txBody>
          <a:bodyPr anchor="ctr"/>
          <a:lstStyle>
            <a:lvl1pPr marL="0" indent="0" algn="r" defTabSz="914400" rtl="0" eaLnBrk="1" latinLnBrk="0" hangingPunct="1">
              <a:lnSpc>
                <a:spcPct val="90000"/>
              </a:lnSpc>
              <a:spcBef>
                <a:spcPts val="1000"/>
              </a:spcBef>
              <a:buFontTx/>
              <a:buNone/>
              <a:defRPr lang="en-US" sz="800" kern="1200" dirty="0">
                <a:solidFill>
                  <a:schemeClr val="bg1">
                    <a:lumMod val="50000"/>
                  </a:schemeClr>
                </a:solidFill>
                <a:latin typeface="Roboto Thin" pitchFamily="2" charset="0"/>
                <a:ea typeface="Roboto Thi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CONFIDENTIAL</a:t>
            </a:r>
          </a:p>
        </p:txBody>
      </p:sp>
    </p:spTree>
    <p:extLst>
      <p:ext uri="{BB962C8B-B14F-4D97-AF65-F5344CB8AC3E}">
        <p14:creationId xmlns:p14="http://schemas.microsoft.com/office/powerpoint/2010/main" val="705307013"/>
      </p:ext>
    </p:extLst>
  </p:cSld>
  <p:clrMapOvr>
    <a:masterClrMapping/>
  </p:clrMapOvr>
  <p:extLst>
    <p:ext uri="{DCECCB84-F9BA-43D5-87BE-67443E8EF086}">
      <p15:sldGuideLst xmlns:p15="http://schemas.microsoft.com/office/powerpoint/2012/main">
        <p15:guide id="1" orient="horz" pos="1704">
          <p15:clr>
            <a:srgbClr val="FBAE40"/>
          </p15:clr>
        </p15:guide>
        <p15:guide id="2" pos="3408">
          <p15:clr>
            <a:srgbClr val="FBAE40"/>
          </p15:clr>
        </p15:guide>
        <p15:guide id="3" pos="600">
          <p15:clr>
            <a:srgbClr val="FBAE40"/>
          </p15:clr>
        </p15:guide>
        <p15:guide id="4" orient="horz" pos="2568">
          <p15:clr>
            <a:srgbClr val="FBAE40"/>
          </p15:clr>
        </p15:guide>
        <p15:guide id="5">
          <p15:clr>
            <a:srgbClr val="FBAE40"/>
          </p15:clr>
        </p15:guide>
        <p15:guide id="6" orient="horz" pos="2496">
          <p15:clr>
            <a:srgbClr val="FBAE40"/>
          </p15:clr>
        </p15:guide>
        <p15:guide id="7" orient="horz" pos="321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253" y="5969066"/>
            <a:ext cx="1517716" cy="632382"/>
          </a:xfrm>
          <a:prstGeom prst="rect">
            <a:avLst/>
          </a:prstGeom>
        </p:spPr>
      </p:pic>
      <p:sp>
        <p:nvSpPr>
          <p:cNvPr id="14" name="Date Placeholder 3">
            <a:extLst>
              <a:ext uri="{FF2B5EF4-FFF2-40B4-BE49-F238E27FC236}">
                <a16:creationId xmlns:a16="http://schemas.microsoft.com/office/drawing/2014/main" id="{735425DF-A1C5-C04A-AC44-8E275B6549CB}"/>
              </a:ext>
            </a:extLst>
          </p:cNvPr>
          <p:cNvSpPr txBox="1">
            <a:spLocks/>
          </p:cNvSpPr>
          <p:nvPr userDrawn="1"/>
        </p:nvSpPr>
        <p:spPr>
          <a:xfrm>
            <a:off x="619264"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lumMod val="50000"/>
                  </a:schemeClr>
                </a:solidFill>
                <a:latin typeface="Roboto Thin" pitchFamily="2" charset="0"/>
                <a:ea typeface="Roboto Thin"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CE07E3-EBE3-465F-8DE5-789202122CF5}" type="datetime4">
              <a:rPr lang="en-US" smtClean="0"/>
              <a:pPr/>
              <a:t>September 16, 2021</a:t>
            </a:fld>
            <a:endParaRPr lang="en-US"/>
          </a:p>
        </p:txBody>
      </p:sp>
      <p:sp>
        <p:nvSpPr>
          <p:cNvPr id="16" name="Text Placeholder 18"/>
          <p:cNvSpPr txBox="1">
            <a:spLocks/>
          </p:cNvSpPr>
          <p:nvPr userDrawn="1"/>
        </p:nvSpPr>
        <p:spPr>
          <a:xfrm>
            <a:off x="91473" y="6128670"/>
            <a:ext cx="689309" cy="592805"/>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bg1"/>
                </a:solidFill>
                <a:latin typeface="Roboto Thin" pitchFamily="2" charset="0"/>
                <a:ea typeface="Roboto Thin"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D71FA98D-28E6-4CFC-A09E-F248D47D3244}" type="slidenum">
              <a:rPr lang="en-US" sz="2400" smtClean="0">
                <a:solidFill>
                  <a:schemeClr val="bg1">
                    <a:lumMod val="50000"/>
                  </a:schemeClr>
                </a:solidFill>
              </a:rPr>
              <a:t>‹#›</a:t>
            </a:fld>
            <a:endParaRPr lang="en-US" sz="2400">
              <a:solidFill>
                <a:schemeClr val="bg1">
                  <a:lumMod val="50000"/>
                </a:schemeClr>
              </a:solidFill>
            </a:endParaRPr>
          </a:p>
        </p:txBody>
      </p:sp>
    </p:spTree>
    <p:extLst>
      <p:ext uri="{BB962C8B-B14F-4D97-AF65-F5344CB8AC3E}">
        <p14:creationId xmlns:p14="http://schemas.microsoft.com/office/powerpoint/2010/main" val="2477805633"/>
      </p:ext>
    </p:extLst>
  </p:cSld>
  <p:clrMapOvr>
    <a:masterClrMapping/>
  </p:clrMapOvr>
  <p:extLst>
    <p:ext uri="{DCECCB84-F9BA-43D5-87BE-67443E8EF086}">
      <p15:sldGuideLst xmlns:p15="http://schemas.microsoft.com/office/powerpoint/2012/main">
        <p15:guide id="1" orient="horz" pos="1824">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4_InnerPageBlue">
    <p:bg>
      <p:bgPr>
        <a:solidFill>
          <a:srgbClr val="14014B"/>
        </a:solidFill>
        <a:effectLst/>
      </p:bgPr>
    </p:bg>
    <p:spTree>
      <p:nvGrpSpPr>
        <p:cNvPr id="1" name=""/>
        <p:cNvGrpSpPr/>
        <p:nvPr/>
      </p:nvGrpSpPr>
      <p:grpSpPr>
        <a:xfrm>
          <a:off x="0" y="0"/>
          <a:ext cx="0" cy="0"/>
          <a:chOff x="0" y="0"/>
          <a:chExt cx="0" cy="0"/>
        </a:xfrm>
      </p:grpSpPr>
      <p:sp>
        <p:nvSpPr>
          <p:cNvPr id="7" name="Date Placeholder 2">
            <a:extLst>
              <a:ext uri="{FF2B5EF4-FFF2-40B4-BE49-F238E27FC236}">
                <a16:creationId xmlns:a16="http://schemas.microsoft.com/office/drawing/2014/main" id="{5A1146A0-4993-4EB2-8C42-B31EC7F60F6E}"/>
              </a:ext>
            </a:extLst>
          </p:cNvPr>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1">
                    <a:lumMod val="85000"/>
                  </a:schemeClr>
                </a:solidFill>
                <a:latin typeface="Roboto Thin" panose="02000000000000000000" pitchFamily="2" charset="0"/>
                <a:ea typeface="Roboto Thin" panose="02000000000000000000" pitchFamily="2" charset="0"/>
              </a:defRPr>
            </a:lvl1pPr>
          </a:lstStyle>
          <a:p>
            <a:fld id="{1A103334-D231-49A4-B1E8-F946F4D868B6}" type="datetime4">
              <a:rPr lang="en-US" smtClean="0"/>
              <a:t>September 16, 2021</a:t>
            </a:fld>
            <a:endParaRPr lang="en-US"/>
          </a:p>
        </p:txBody>
      </p:sp>
      <p:pic>
        <p:nvPicPr>
          <p:cNvPr id="8" name="Picture 7">
            <a:extLst>
              <a:ext uri="{FF2B5EF4-FFF2-40B4-BE49-F238E27FC236}">
                <a16:creationId xmlns:a16="http://schemas.microsoft.com/office/drawing/2014/main" id="{C284DA89-DAF9-49DE-8B0D-EC45C2CEA8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
        <p:nvSpPr>
          <p:cNvPr id="9" name="Date Placeholder 2">
            <a:extLst>
              <a:ext uri="{FF2B5EF4-FFF2-40B4-BE49-F238E27FC236}">
                <a16:creationId xmlns:a16="http://schemas.microsoft.com/office/drawing/2014/main" id="{9A4F76D8-6F72-42E7-9196-1C8651E03D71}"/>
              </a:ext>
            </a:extLst>
          </p:cNvPr>
          <p:cNvSpPr txBox="1">
            <a:spLocks/>
          </p:cNvSpPr>
          <p:nvPr userDrawn="1"/>
        </p:nvSpPr>
        <p:spPr>
          <a:xfrm>
            <a:off x="836378" y="6419050"/>
            <a:ext cx="2743200" cy="210680"/>
          </a:xfrm>
          <a:prstGeom prst="rect">
            <a:avLst/>
          </a:prstGeom>
        </p:spPr>
        <p:txBody>
          <a:bodyPr/>
          <a:lstStyle>
            <a:defPPr>
              <a:defRPr lang="en-US"/>
            </a:defPPr>
            <a:lvl1pPr marL="0" algn="l" defTabSz="914400" rtl="0" eaLnBrk="1" latinLnBrk="0" hangingPunct="1">
              <a:defRPr sz="800" kern="1200" cap="all" spc="0" baseline="0">
                <a:solidFill>
                  <a:schemeClr val="bg2">
                    <a:lumMod val="50000"/>
                  </a:schemeClr>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7B8029-770A-4B2B-8257-9710742783EB}" type="datetime4">
              <a:rPr lang="en-US" smtClean="0">
                <a:solidFill>
                  <a:schemeClr val="bg1">
                    <a:lumMod val="50000"/>
                  </a:schemeClr>
                </a:solidFill>
              </a:rPr>
              <a:pPr/>
              <a:t>September 16, 2021</a:t>
            </a:fld>
            <a:endParaRPr lang="en-US">
              <a:solidFill>
                <a:schemeClr val="bg1">
                  <a:lumMod val="50000"/>
                </a:schemeClr>
              </a:solidFill>
            </a:endParaRPr>
          </a:p>
        </p:txBody>
      </p:sp>
      <p:sp>
        <p:nvSpPr>
          <p:cNvPr id="14" name="Rectangle 13">
            <a:extLst>
              <a:ext uri="{FF2B5EF4-FFF2-40B4-BE49-F238E27FC236}">
                <a16:creationId xmlns:a16="http://schemas.microsoft.com/office/drawing/2014/main" id="{851D3545-076E-4124-AECB-801355309FF7}"/>
              </a:ext>
            </a:extLst>
          </p:cNvPr>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4">
            <a:extLst>
              <a:ext uri="{FF2B5EF4-FFF2-40B4-BE49-F238E27FC236}">
                <a16:creationId xmlns:a16="http://schemas.microsoft.com/office/drawing/2014/main" id="{1BEA6FB8-D4D5-4E48-BF5D-EFCD621D2438}"/>
              </a:ext>
            </a:extLst>
          </p:cNvPr>
          <p:cNvSpPr txBox="1">
            <a:spLocks/>
          </p:cNvSpPr>
          <p:nvPr userDrawn="1"/>
        </p:nvSpPr>
        <p:spPr>
          <a:xfrm>
            <a:off x="177288" y="6051284"/>
            <a:ext cx="781561" cy="639002"/>
          </a:xfrm>
          <a:prstGeom prst="rect">
            <a:avLst/>
          </a:prstGeom>
        </p:spPr>
        <p:txBody>
          <a:bodyPr vert="horz" lIns="91440" tIns="45720" rIns="91440" bIns="45720" rtlCol="0" anchor="t" anchorCtr="0">
            <a:noAutofit/>
          </a:bodyPr>
          <a:lstStyle>
            <a:defPPr>
              <a:defRPr lang="en-US"/>
            </a:defPPr>
            <a:lvl1pPr marL="0" algn="ctr" defTabSz="914400" rtl="0" eaLnBrk="1" latinLnBrk="0" hangingPunct="1">
              <a:defRPr sz="3700" kern="1200">
                <a:solidFill>
                  <a:schemeClr val="bg1"/>
                </a:solidFill>
                <a:latin typeface="Roboto Thin" panose="02000000000000000000" pitchFamily="2" charset="0"/>
                <a:ea typeface="Roboto Thin"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B1EE61-0342-4E96-B7E1-C5252984EF83}" type="slidenum">
              <a:rPr lang="en-US" smtClean="0">
                <a:solidFill>
                  <a:schemeClr val="bg1">
                    <a:lumMod val="50000"/>
                  </a:schemeClr>
                </a:solidFill>
              </a:rPr>
              <a:pPr/>
              <a:t>‹#›</a:t>
            </a:fld>
            <a:endParaRPr lang="en-US">
              <a:solidFill>
                <a:schemeClr val="bg1">
                  <a:lumMod val="50000"/>
                </a:schemeClr>
              </a:solidFill>
            </a:endParaRPr>
          </a:p>
        </p:txBody>
      </p:sp>
    </p:spTree>
    <p:extLst>
      <p:ext uri="{BB962C8B-B14F-4D97-AF65-F5344CB8AC3E}">
        <p14:creationId xmlns:p14="http://schemas.microsoft.com/office/powerpoint/2010/main" val="2175505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g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334210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g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dirty="0"/>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111966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g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dirty="0"/>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1455438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g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20B25-48A8-4572-8C42-E7B648A38107}" type="datetime4">
              <a:rPr lang="en-US" smtClean="0"/>
              <a:t>September 16, 2021</a:t>
            </a:fld>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dirty="0"/>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2340862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image" Target="../media/image1.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theme" Target="../theme/theme2.xml"/><Relationship Id="rId8" Type="http://schemas.openxmlformats.org/officeDocument/2006/relationships/slideLayout" Target="../slideLayouts/slideLayout29.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1" Type="http://schemas.openxmlformats.org/officeDocument/2006/relationships/slideLayout" Target="../slideLayouts/slideLayout22.xml"/><Relationship Id="rId6"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5D5D5"/>
        </a:solidFill>
        <a:effectLst/>
      </p:bgPr>
    </p:bg>
    <p:spTree>
      <p:nvGrpSpPr>
        <p:cNvPr id="1" name=""/>
        <p:cNvGrpSpPr/>
        <p:nvPr/>
      </p:nvGrpSpPr>
      <p:grpSpPr>
        <a:xfrm>
          <a:off x="0" y="0"/>
          <a:ext cx="0" cy="0"/>
          <a:chOff x="0" y="0"/>
          <a:chExt cx="0" cy="0"/>
        </a:xfrm>
      </p:grpSpPr>
      <p:sp>
        <p:nvSpPr>
          <p:cNvPr id="8"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2">
                    <a:lumMod val="50000"/>
                  </a:schemeClr>
                </a:solidFill>
                <a:latin typeface="Roboto Thin" panose="02000000000000000000" pitchFamily="2" charset="0"/>
                <a:ea typeface="Roboto Thin" panose="02000000000000000000" pitchFamily="2" charset="0"/>
              </a:defRPr>
            </a:lvl1pPr>
          </a:lstStyle>
          <a:p>
            <a:fld id="{1B720B25-48A8-4572-8C42-E7B648A38107}" type="datetime4">
              <a:rPr lang="en-US" smtClean="0"/>
              <a:t>September 16, 2021</a:t>
            </a:fld>
            <a:endParaRPr lang="en-US" dirty="0"/>
          </a:p>
        </p:txBody>
      </p:sp>
      <p:sp>
        <p:nvSpPr>
          <p:cNvPr id="9"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tx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dirty="0"/>
          </a:p>
        </p:txBody>
      </p:sp>
      <p:pic>
        <p:nvPicPr>
          <p:cNvPr id="10" name="Picture 9"/>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93959" y="5969066"/>
            <a:ext cx="1517716" cy="632382"/>
          </a:xfrm>
          <a:prstGeom prst="rect">
            <a:avLst/>
          </a:prstGeom>
        </p:spPr>
      </p:pic>
      <p:sp>
        <p:nvSpPr>
          <p:cNvPr id="11" name="Rectangle 10"/>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8"/>
          <p:cNvSpPr txBox="1">
            <a:spLocks/>
          </p:cNvSpPr>
          <p:nvPr userDrawn="1"/>
        </p:nvSpPr>
        <p:spPr>
          <a:xfrm>
            <a:off x="793959" y="236343"/>
            <a:ext cx="2129244" cy="488587"/>
          </a:xfrm>
          <a:prstGeom prst="rect">
            <a:avLst/>
          </a:prstGeom>
        </p:spPr>
        <p:txBody>
          <a:bodyPr/>
          <a:lstStyle>
            <a:lvl1pPr marL="0" indent="0" algn="l" defTabSz="914400" rtl="0" eaLnBrk="1" latinLnBrk="0" hangingPunct="1">
              <a:lnSpc>
                <a:spcPct val="90000"/>
              </a:lnSpc>
              <a:spcBef>
                <a:spcPts val="1000"/>
              </a:spcBef>
              <a:buFontTx/>
              <a:buNone/>
              <a:defRPr sz="900" kern="1200" cap="all"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GRAVITYZONE™</a:t>
            </a:r>
            <a:r>
              <a:rPr lang="en-US" dirty="0"/>
              <a:t> </a:t>
            </a:r>
          </a:p>
          <a:p>
            <a:pPr>
              <a:lnSpc>
                <a:spcPct val="100000"/>
              </a:lnSpc>
              <a:spcBef>
                <a:spcPts val="0"/>
              </a:spcBef>
            </a:pPr>
            <a:r>
              <a:rPr lang="en-US" sz="800" dirty="0"/>
              <a:t>THE SECURITY PLATFORM FOR </a:t>
            </a:r>
          </a:p>
          <a:p>
            <a:pPr>
              <a:lnSpc>
                <a:spcPct val="100000"/>
              </a:lnSpc>
              <a:spcBef>
                <a:spcPts val="0"/>
              </a:spcBef>
            </a:pPr>
            <a:r>
              <a:rPr lang="en-US" sz="800" dirty="0"/>
              <a:t>end-to-end breach avoidance</a:t>
            </a:r>
          </a:p>
        </p:txBody>
      </p:sp>
    </p:spTree>
    <p:extLst>
      <p:ext uri="{BB962C8B-B14F-4D97-AF65-F5344CB8AC3E}">
        <p14:creationId xmlns:p14="http://schemas.microsoft.com/office/powerpoint/2010/main" val="394505022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764" r:id="rId5"/>
    <p:sldLayoutId id="2147483824" r:id="rId6"/>
    <p:sldLayoutId id="2147483767" r:id="rId7"/>
    <p:sldLayoutId id="2147483768" r:id="rId8"/>
    <p:sldLayoutId id="2147483769" r:id="rId9"/>
    <p:sldLayoutId id="2147483770" r:id="rId10"/>
    <p:sldLayoutId id="2147483771" r:id="rId11"/>
    <p:sldLayoutId id="2147483825" r:id="rId12"/>
    <p:sldLayoutId id="2147483826" r:id="rId13"/>
    <p:sldLayoutId id="2147483827" r:id="rId14"/>
    <p:sldLayoutId id="2147483828" r:id="rId15"/>
    <p:sldLayoutId id="2147483772" r:id="rId16"/>
    <p:sldLayoutId id="2147483773" r:id="rId17"/>
    <p:sldLayoutId id="2147483830" r:id="rId18"/>
    <p:sldLayoutId id="2147483833" r:id="rId19"/>
    <p:sldLayoutId id="2147483836" r:id="rId20"/>
    <p:sldLayoutId id="2147483837"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842161"/>
          </a:xfrm>
          <a:prstGeom prst="rect">
            <a:avLst/>
          </a:prstGeom>
        </p:spPr>
        <p:txBody>
          <a:bodyPr vert="horz" lIns="91440" tIns="45720" rIns="91440" bIns="45720" rtlCol="0">
            <a:normAutofit/>
          </a:bodyPr>
          <a:lstStyle/>
          <a:p>
            <a:pPr lvl="0"/>
            <a:r>
              <a:rPr lang="en-US"/>
              <a:t>Edit Master text styles</a:t>
            </a:r>
          </a:p>
        </p:txBody>
      </p:sp>
      <p:sp>
        <p:nvSpPr>
          <p:cNvPr id="11"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2">
                    <a:lumMod val="50000"/>
                  </a:schemeClr>
                </a:solidFill>
                <a:latin typeface="Roboto Thin" panose="02000000000000000000" pitchFamily="2" charset="0"/>
                <a:ea typeface="Roboto Thin" panose="02000000000000000000" pitchFamily="2" charset="0"/>
              </a:defRPr>
            </a:lvl1pPr>
          </a:lstStyle>
          <a:p>
            <a:fld id="{7C025666-9D9E-467C-BFF8-609D453AC666}" type="datetime4">
              <a:rPr lang="en-US" smtClean="0"/>
              <a:t>September 16, 2021</a:t>
            </a:fld>
            <a:endParaRPr lang="en-US"/>
          </a:p>
        </p:txBody>
      </p:sp>
      <p:sp>
        <p:nvSpPr>
          <p:cNvPr id="12"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tx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pic>
        <p:nvPicPr>
          <p:cNvPr id="13" name="Picture 12"/>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793959" y="5969066"/>
            <a:ext cx="1517716" cy="632382"/>
          </a:xfrm>
          <a:prstGeom prst="rect">
            <a:avLst/>
          </a:prstGeom>
        </p:spPr>
      </p:pic>
      <p:sp>
        <p:nvSpPr>
          <p:cNvPr id="14" name="Rectangle 13"/>
          <p:cNvSpPr/>
          <p:nvPr userDrawn="1"/>
        </p:nvSpPr>
        <p:spPr>
          <a:xfrm>
            <a:off x="902368" y="6806828"/>
            <a:ext cx="1122576" cy="79453"/>
          </a:xfrm>
          <a:prstGeom prst="rect">
            <a:avLst/>
          </a:prstGeom>
          <a:solidFill>
            <a:srgbClr val="00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1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2244601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9" r:id="rId34"/>
    <p:sldLayoutId id="2147483810" r:id="rId35"/>
    <p:sldLayoutId id="2147483811" r:id="rId36"/>
    <p:sldLayoutId id="2147483812" r:id="rId37"/>
    <p:sldLayoutId id="2147483813" r:id="rId38"/>
    <p:sldLayoutId id="2147483814" r:id="rId39"/>
    <p:sldLayoutId id="2147483815" r:id="rId40"/>
    <p:sldLayoutId id="2147483816" r:id="rId41"/>
    <p:sldLayoutId id="2147483817" r:id="rId42"/>
    <p:sldLayoutId id="2147483818" r:id="rId43"/>
    <p:sldLayoutId id="2147483831" r:id="rId44"/>
    <p:sldLayoutId id="2147483832" r:id="rId45"/>
    <p:sldLayoutId id="2147483834" r:id="rId46"/>
    <p:sldLayoutId id="2147483835" r:id="rId47"/>
  </p:sldLayoutIdLst>
  <p:hf hdr="0" ftr="0"/>
  <p:txStyles>
    <p:title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122.svg"/><Relationship Id="rId2" Type="http://schemas.openxmlformats.org/officeDocument/2006/relationships/notesSlide" Target="../notesSlides/notesSlide10.xml"/><Relationship Id="rId1" Type="http://schemas.openxmlformats.org/officeDocument/2006/relationships/slideLayout" Target="../slideLayouts/slideLayout67.xml"/><Relationship Id="rId6" Type="http://schemas.openxmlformats.org/officeDocument/2006/relationships/image" Target="../media/image83.png"/><Relationship Id="rId5" Type="http://schemas.openxmlformats.org/officeDocument/2006/relationships/image" Target="../media/image20.png"/><Relationship Id="rId4" Type="http://schemas.openxmlformats.org/officeDocument/2006/relationships/image" Target="../media/image120.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chart" Target="../charts/chart3.xml"/><Relationship Id="rId11" Type="http://schemas.openxmlformats.org/officeDocument/2006/relationships/chart" Target="../charts/chart8.xml"/><Relationship Id="rId5" Type="http://schemas.openxmlformats.org/officeDocument/2006/relationships/chart" Target="../charts/chart2.xml"/><Relationship Id="rId10" Type="http://schemas.openxmlformats.org/officeDocument/2006/relationships/chart" Target="../charts/chart7.xml"/><Relationship Id="rId4" Type="http://schemas.openxmlformats.org/officeDocument/2006/relationships/image" Target="../media/image33.jpeg"/><Relationship Id="rId9" Type="http://schemas.openxmlformats.org/officeDocument/2006/relationships/chart" Target="../charts/chart6.xml"/></Relationships>
</file>

<file path=ppt/slides/_rels/slide5.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42.png"/><Relationship Id="rId18"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image" Target="../media/image34.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93.svg"/><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43.png"/><Relationship Id="rId10" Type="http://schemas.openxmlformats.org/officeDocument/2006/relationships/image" Target="../media/image97.svg"/><Relationship Id="rId19" Type="http://schemas.openxmlformats.org/officeDocument/2006/relationships/image" Target="../media/image47.png"/><Relationship Id="rId4" Type="http://schemas.openxmlformats.org/officeDocument/2006/relationships/image" Target="../media/image36.png"/><Relationship Id="rId9" Type="http://schemas.openxmlformats.org/officeDocument/2006/relationships/image" Target="../media/image39.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8.png"/><Relationship Id="rId21" Type="http://schemas.openxmlformats.org/officeDocument/2006/relationships/image" Target="../media/image66.png"/><Relationship Id="rId34" Type="http://schemas.microsoft.com/office/2007/relationships/hdphoto" Target="../media/hdphoto4.wdp"/><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3.png"/><Relationship Id="rId2" Type="http://schemas.openxmlformats.org/officeDocument/2006/relationships/notesSlide" Target="../notesSlides/notesSlide4.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103.sv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36" Type="http://schemas.openxmlformats.org/officeDocument/2006/relationships/image" Target="../media/image75.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 Id="rId35"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microsoft.com/office/2007/relationships/hdphoto" Target="../media/hdphoto5.wdp"/><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END-TO-END</a:t>
            </a:r>
            <a:br>
              <a:rPr lang="en-US"/>
            </a:br>
            <a:r>
              <a:rPr lang="en-US"/>
              <a:t>BREACH AVOIDANCE</a:t>
            </a:r>
            <a:endParaRPr lang="en-US" dirty="0"/>
          </a:p>
        </p:txBody>
      </p:sp>
      <p:sp>
        <p:nvSpPr>
          <p:cNvPr id="5" name="Subtitle 4"/>
          <p:cNvSpPr>
            <a:spLocks noGrp="1"/>
          </p:cNvSpPr>
          <p:nvPr>
            <p:ph type="subTitle" idx="1"/>
          </p:nvPr>
        </p:nvSpPr>
        <p:spPr/>
        <p:txBody>
          <a:bodyPr/>
          <a:lstStyle/>
          <a:p>
            <a:r>
              <a:rPr lang="en-US" dirty="0" smtClean="0"/>
              <a:t>Gabriel </a:t>
            </a:r>
            <a:r>
              <a:rPr lang="en-US" dirty="0" err="1" smtClean="0"/>
              <a:t>Mazarache</a:t>
            </a:r>
            <a:endParaRPr lang="en-US" dirty="0"/>
          </a:p>
        </p:txBody>
      </p:sp>
      <p:sp>
        <p:nvSpPr>
          <p:cNvPr id="6" name="Text Placeholder 5"/>
          <p:cNvSpPr>
            <a:spLocks noGrp="1"/>
          </p:cNvSpPr>
          <p:nvPr>
            <p:ph type="body" sz="quarter" idx="13"/>
          </p:nvPr>
        </p:nvSpPr>
        <p:spPr/>
        <p:txBody>
          <a:bodyPr/>
          <a:lstStyle/>
          <a:p>
            <a:r>
              <a:rPr lang="en-US" dirty="0" smtClean="0"/>
              <a:t>Solutions Architect</a:t>
            </a:r>
            <a:endParaRPr lang="en-US" dirty="0"/>
          </a:p>
        </p:txBody>
      </p:sp>
      <p:sp>
        <p:nvSpPr>
          <p:cNvPr id="10" name="Text Placeholder 9"/>
          <p:cNvSpPr>
            <a:spLocks noGrp="1"/>
          </p:cNvSpPr>
          <p:nvPr>
            <p:ph type="body" sz="quarter" idx="14"/>
          </p:nvPr>
        </p:nvSpPr>
        <p:spPr>
          <a:xfrm>
            <a:off x="3769151" y="2328740"/>
            <a:ext cx="4686300" cy="330200"/>
          </a:xfrm>
        </p:spPr>
        <p:txBody>
          <a:bodyPr/>
          <a:lstStyle/>
          <a:p>
            <a:r>
              <a:rPr lang="en-US" dirty="0"/>
              <a:t>ENDPOINT  NETWORK  CLOUD  HUMAN</a:t>
            </a:r>
          </a:p>
        </p:txBody>
      </p:sp>
      <p:sp>
        <p:nvSpPr>
          <p:cNvPr id="2" name="Oval 1"/>
          <p:cNvSpPr/>
          <p:nvPr/>
        </p:nvSpPr>
        <p:spPr>
          <a:xfrm>
            <a:off x="5264134" y="2435317"/>
            <a:ext cx="66502" cy="665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360623" y="2435317"/>
            <a:ext cx="66502" cy="665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136679" y="2435317"/>
            <a:ext cx="66502" cy="665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66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normAutofit/>
          </a:bodyPr>
          <a:lstStyle/>
          <a:p>
            <a:r>
              <a:rPr lang="en-US"/>
              <a:t>Linux and Containers Security</a:t>
            </a:r>
          </a:p>
        </p:txBody>
      </p:sp>
    </p:spTree>
    <p:extLst>
      <p:ext uri="{BB962C8B-B14F-4D97-AF65-F5344CB8AC3E}">
        <p14:creationId xmlns:p14="http://schemas.microsoft.com/office/powerpoint/2010/main" val="632741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itle 6">
            <a:extLst>
              <a:ext uri="{FF2B5EF4-FFF2-40B4-BE49-F238E27FC236}">
                <a16:creationId xmlns:a16="http://schemas.microsoft.com/office/drawing/2014/main" id="{CA3989F1-DE68-4781-94FF-5AEA7408D310}"/>
              </a:ext>
            </a:extLst>
          </p:cNvPr>
          <p:cNvSpPr txBox="1">
            <a:spLocks/>
          </p:cNvSpPr>
          <p:nvPr/>
        </p:nvSpPr>
        <p:spPr>
          <a:xfrm>
            <a:off x="468722" y="355239"/>
            <a:ext cx="6579777" cy="527598"/>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j-ea"/>
                <a:cs typeface="+mj-cs"/>
              </a:rPr>
              <a:t>Deployment Models</a:t>
            </a:r>
          </a:p>
        </p:txBody>
      </p:sp>
      <p:sp>
        <p:nvSpPr>
          <p:cNvPr id="22" name="Text Placeholder 8">
            <a:extLst>
              <a:ext uri="{FF2B5EF4-FFF2-40B4-BE49-F238E27FC236}">
                <a16:creationId xmlns:a16="http://schemas.microsoft.com/office/drawing/2014/main" id="{A7FF3EC1-E691-4F61-94D8-A7ED67F377C6}"/>
              </a:ext>
            </a:extLst>
          </p:cNvPr>
          <p:cNvSpPr txBox="1">
            <a:spLocks/>
          </p:cNvSpPr>
          <p:nvPr/>
        </p:nvSpPr>
        <p:spPr>
          <a:xfrm>
            <a:off x="384468" y="1330001"/>
            <a:ext cx="5293082" cy="4346899"/>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B0F0"/>
              </a:buClr>
              <a:buFont typeface="Wingdings" panose="05000000000000000000" pitchFamily="2" charset="2"/>
              <a:buChar char="§"/>
              <a:defRPr sz="2000" kern="1200">
                <a:solidFill>
                  <a:schemeClr val="bg1"/>
                </a:solidFill>
                <a:latin typeface="+mj-lt"/>
                <a:ea typeface="+mn-ea"/>
                <a:cs typeface="+mn-cs"/>
              </a:defRPr>
            </a:lvl1pPr>
            <a:lvl2pPr marL="685800" indent="-228600" algn="l" defTabSz="914400" rtl="0" eaLnBrk="1" latinLnBrk="0" hangingPunct="1">
              <a:lnSpc>
                <a:spcPct val="100000"/>
              </a:lnSpc>
              <a:spcBef>
                <a:spcPts val="500"/>
              </a:spcBef>
              <a:buClr>
                <a:srgbClr val="00B0F0"/>
              </a:buClr>
              <a:buFont typeface="Wingdings" panose="05000000000000000000" pitchFamily="2" charset="2"/>
              <a:buChar char="§"/>
              <a:defRPr sz="2000" kern="1200">
                <a:solidFill>
                  <a:schemeClr val="bg1"/>
                </a:solidFill>
                <a:latin typeface="+mj-lt"/>
                <a:ea typeface="+mn-ea"/>
                <a:cs typeface="+mn-cs"/>
              </a:defRPr>
            </a:lvl2pPr>
            <a:lvl3pPr marL="1143000" indent="-228600" algn="l" defTabSz="914400" rtl="0" eaLnBrk="1" latinLnBrk="0" hangingPunct="1">
              <a:lnSpc>
                <a:spcPct val="100000"/>
              </a:lnSpc>
              <a:spcBef>
                <a:spcPts val="500"/>
              </a:spcBef>
              <a:buClr>
                <a:srgbClr val="00B0F0"/>
              </a:buClr>
              <a:buFont typeface="Wingdings" panose="05000000000000000000" pitchFamily="2" charset="2"/>
              <a:buChar char="§"/>
              <a:defRPr sz="1800" kern="1200">
                <a:solidFill>
                  <a:schemeClr val="bg1"/>
                </a:solidFill>
                <a:latin typeface="+mj-lt"/>
                <a:ea typeface="+mn-ea"/>
                <a:cs typeface="+mn-cs"/>
              </a:defRPr>
            </a:lvl3pPr>
            <a:lvl4pPr marL="1600200" indent="-228600" algn="l" defTabSz="914400" rtl="0" eaLnBrk="1" latinLnBrk="0" hangingPunct="1">
              <a:lnSpc>
                <a:spcPct val="100000"/>
              </a:lnSpc>
              <a:spcBef>
                <a:spcPts val="500"/>
              </a:spcBef>
              <a:buClr>
                <a:srgbClr val="00B0F0"/>
              </a:buClr>
              <a:buFont typeface="Wingdings" panose="05000000000000000000" pitchFamily="2" charset="2"/>
              <a:buChar char="§"/>
              <a:defRPr sz="1600" kern="1200">
                <a:solidFill>
                  <a:schemeClr val="bg1"/>
                </a:solidFill>
                <a:latin typeface="+mj-lt"/>
                <a:ea typeface="+mn-ea"/>
                <a:cs typeface="+mn-cs"/>
              </a:defRPr>
            </a:lvl4pPr>
            <a:lvl5pPr marL="2057400" indent="-228600" algn="l" defTabSz="914400" rtl="0" eaLnBrk="1" latinLnBrk="0" hangingPunct="1">
              <a:lnSpc>
                <a:spcPct val="100000"/>
              </a:lnSpc>
              <a:spcBef>
                <a:spcPts val="500"/>
              </a:spcBef>
              <a:buClr>
                <a:srgbClr val="00B0F0"/>
              </a:buClr>
              <a:buFont typeface="Wingdings" panose="05000000000000000000" pitchFamily="2" charset="2"/>
              <a:buChar char="§"/>
              <a:defRPr sz="16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None/>
              <a:tabLst/>
              <a:defRPr/>
            </a:pPr>
            <a:r>
              <a:rPr kumimoji="0" lang="en-US" sz="2800" b="0" i="0" u="none" strike="noStrike" kern="1200" cap="none" spc="0" normalizeH="0" baseline="0" noProof="0">
                <a:ln>
                  <a:noFill/>
                </a:ln>
                <a:solidFill>
                  <a:prstClr val="white"/>
                </a:solidFill>
                <a:effectLst/>
                <a:uLnTx/>
                <a:uFillTx/>
                <a:latin typeface="Franklin Gothic Medium" panose="020B0603020102020204"/>
                <a:ea typeface="+mn-ea"/>
                <a:cs typeface="+mn-cs"/>
              </a:rPr>
              <a:t>Guest Agent</a:t>
            </a:r>
          </a:p>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endPar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endParaRPr>
          </a:p>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rPr>
              <a:t>Suitable for environments in which we have direct guest access (IaaS)</a:t>
            </a:r>
          </a:p>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rPr>
              <a:t>Runs as in-guest agent</a:t>
            </a: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Franklin Gothic Medium" panose="020B0603020102020204"/>
                <a:ea typeface="+mn-ea"/>
                <a:cs typeface="+mn-cs"/>
              </a:rPr>
              <a:t>Monitors running containers</a:t>
            </a: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Franklin Gothic Medium" panose="020B0603020102020204"/>
                <a:ea typeface="+mn-ea"/>
                <a:cs typeface="+mn-cs"/>
              </a:rPr>
              <a:t>Monitors guest OS</a:t>
            </a:r>
          </a:p>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r>
              <a:rPr kumimoji="0" lang="en-US" sz="2200" b="0" i="0" u="none" strike="noStrike" kern="1200" cap="none" spc="0" normalizeH="0" baseline="0" noProof="0">
                <a:ln>
                  <a:noFill/>
                </a:ln>
                <a:solidFill>
                  <a:prstClr val="white"/>
                </a:solidFill>
                <a:effectLst/>
                <a:uLnTx/>
                <a:uFillTx/>
                <a:latin typeface="Franklin Gothic Medium" panose="020B0603020102020204"/>
                <a:ea typeface="+mn-ea"/>
                <a:cs typeface="+mn-cs"/>
              </a:rPr>
              <a:t>Compatible with OCI compliant runtimes</a:t>
            </a:r>
          </a:p>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endParaRPr kumimoji="0" lang="en-US" sz="2200" b="0" i="0" u="none" strike="noStrike" kern="1200" cap="none" spc="0" normalizeH="0" baseline="0" noProof="0">
              <a:ln>
                <a:noFill/>
              </a:ln>
              <a:solidFill>
                <a:prstClr val="white"/>
              </a:solidFill>
              <a:effectLst/>
              <a:uLnTx/>
              <a:uFillTx/>
              <a:latin typeface="Franklin Gothic Medium" panose="020B0603020102020204"/>
              <a:ea typeface="+mn-ea"/>
              <a:cs typeface="+mn-cs"/>
            </a:endParaRPr>
          </a:p>
        </p:txBody>
      </p:sp>
      <p:sp>
        <p:nvSpPr>
          <p:cNvPr id="23" name="Rounded Rectangle 45">
            <a:extLst>
              <a:ext uri="{FF2B5EF4-FFF2-40B4-BE49-F238E27FC236}">
                <a16:creationId xmlns:a16="http://schemas.microsoft.com/office/drawing/2014/main" id="{418E11E0-9341-4928-B5B0-9B1767A4F4D7}"/>
              </a:ext>
            </a:extLst>
          </p:cNvPr>
          <p:cNvSpPr/>
          <p:nvPr/>
        </p:nvSpPr>
        <p:spPr bwMode="auto">
          <a:xfrm>
            <a:off x="5929223" y="4517819"/>
            <a:ext cx="6008607" cy="649301"/>
          </a:xfrm>
          <a:prstGeom prst="roundRect">
            <a:avLst/>
          </a:prstGeom>
          <a:solidFill>
            <a:srgbClr val="21409A"/>
          </a:solidFill>
          <a:ln>
            <a:headEnd/>
            <a:tailEnd/>
          </a:ln>
        </p:spPr>
        <p:style>
          <a:lnRef idx="0">
            <a:schemeClr val="accent2"/>
          </a:lnRef>
          <a:fillRef idx="3">
            <a:schemeClr val="accent2"/>
          </a:fillRef>
          <a:effectRef idx="3">
            <a:schemeClr val="accent2"/>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799" b="1" i="0" u="none" strike="noStrike" kern="1200" cap="none" spc="0" normalizeH="0" baseline="0" noProof="0">
              <a:ln>
                <a:noFill/>
              </a:ln>
              <a:solidFill>
                <a:srgbClr val="FFFFFF"/>
              </a:solidFill>
              <a:effectLst/>
              <a:uLnTx/>
              <a:uFillTx/>
              <a:latin typeface="Franklin Gothic Medium Cond" panose="020B0606030402020204" pitchFamily="34" charset="0"/>
              <a:ea typeface="+mn-ea"/>
              <a:cs typeface="Arial" pitchFamily="34" charset="0"/>
            </a:endParaRPr>
          </a:p>
        </p:txBody>
      </p:sp>
      <p:sp>
        <p:nvSpPr>
          <p:cNvPr id="24" name="Rectangle: Rounded Corners 23">
            <a:extLst>
              <a:ext uri="{FF2B5EF4-FFF2-40B4-BE49-F238E27FC236}">
                <a16:creationId xmlns:a16="http://schemas.microsoft.com/office/drawing/2014/main" id="{BE7B4A5E-C867-4598-97B5-ECBBF46A4BE2}"/>
              </a:ext>
            </a:extLst>
          </p:cNvPr>
          <p:cNvSpPr/>
          <p:nvPr/>
        </p:nvSpPr>
        <p:spPr>
          <a:xfrm>
            <a:off x="5839025" y="1960761"/>
            <a:ext cx="6286500" cy="3447016"/>
          </a:xfrm>
          <a:prstGeom prst="roundRect">
            <a:avLst/>
          </a:prstGeom>
          <a:noFill/>
          <a:ln w="1905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5" name="TextBox 24">
            <a:extLst>
              <a:ext uri="{FF2B5EF4-FFF2-40B4-BE49-F238E27FC236}">
                <a16:creationId xmlns:a16="http://schemas.microsoft.com/office/drawing/2014/main" id="{8CA7312A-10AA-4957-B656-8128D1E6DE26}"/>
              </a:ext>
            </a:extLst>
          </p:cNvPr>
          <p:cNvSpPr txBox="1"/>
          <p:nvPr/>
        </p:nvSpPr>
        <p:spPr>
          <a:xfrm>
            <a:off x="8318993" y="4593312"/>
            <a:ext cx="1676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Franklin Gothic Medium Cond" panose="020B0606030402020204" pitchFamily="34" charset="0"/>
                <a:ea typeface="+mn-ea"/>
                <a:cs typeface="Arial" pitchFamily="34" charset="0"/>
              </a:rPr>
              <a:t>Linux Kernel</a:t>
            </a:r>
          </a:p>
        </p:txBody>
      </p:sp>
      <p:sp>
        <p:nvSpPr>
          <p:cNvPr id="26" name="Rounded Rectangle 23">
            <a:extLst>
              <a:ext uri="{FF2B5EF4-FFF2-40B4-BE49-F238E27FC236}">
                <a16:creationId xmlns:a16="http://schemas.microsoft.com/office/drawing/2014/main" id="{2ECC7C4E-2530-4AC3-93ED-B5028E1F1441}"/>
              </a:ext>
            </a:extLst>
          </p:cNvPr>
          <p:cNvSpPr/>
          <p:nvPr/>
        </p:nvSpPr>
        <p:spPr bwMode="auto">
          <a:xfrm>
            <a:off x="8605086" y="3927399"/>
            <a:ext cx="1483252" cy="453020"/>
          </a:xfrm>
          <a:prstGeom prst="roundRect">
            <a:avLst/>
          </a:prstGeom>
          <a:solidFill>
            <a:schemeClr val="bg2">
              <a:lumMod val="75000"/>
            </a:schemeClr>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99" b="1" i="0" u="none" strike="noStrike" kern="1200" cap="none" spc="0" normalizeH="0" baseline="0" noProof="0">
                <a:ln>
                  <a:noFill/>
                </a:ln>
                <a:solidFill>
                  <a:prstClr val="black"/>
                </a:solidFill>
                <a:effectLst/>
                <a:uLnTx/>
                <a:uFillTx/>
                <a:latin typeface="Franklin Gothic Medium" panose="020B0603020102020204"/>
                <a:ea typeface="+mn-ea"/>
                <a:cs typeface="Arial" pitchFamily="34" charset="0"/>
              </a:rPr>
              <a:t>Docker</a:t>
            </a:r>
          </a:p>
        </p:txBody>
      </p:sp>
      <p:sp>
        <p:nvSpPr>
          <p:cNvPr id="27" name="TextBox 26">
            <a:extLst>
              <a:ext uri="{FF2B5EF4-FFF2-40B4-BE49-F238E27FC236}">
                <a16:creationId xmlns:a16="http://schemas.microsoft.com/office/drawing/2014/main" id="{BFC8ED31-316C-40C7-9758-C68E305311AC}"/>
              </a:ext>
            </a:extLst>
          </p:cNvPr>
          <p:cNvSpPr txBox="1"/>
          <p:nvPr/>
        </p:nvSpPr>
        <p:spPr>
          <a:xfrm>
            <a:off x="11059185" y="2942657"/>
            <a:ext cx="560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a:ea typeface="+mn-ea"/>
                <a:cs typeface="+mn-cs"/>
              </a:rPr>
              <a:t>CTC</a:t>
            </a:r>
          </a:p>
        </p:txBody>
      </p:sp>
      <p:sp>
        <p:nvSpPr>
          <p:cNvPr id="28" name="TextBox 27">
            <a:extLst>
              <a:ext uri="{FF2B5EF4-FFF2-40B4-BE49-F238E27FC236}">
                <a16:creationId xmlns:a16="http://schemas.microsoft.com/office/drawing/2014/main" id="{4F57C996-09BF-461D-A4C6-06649307B799}"/>
              </a:ext>
            </a:extLst>
          </p:cNvPr>
          <p:cNvSpPr txBox="1"/>
          <p:nvPr/>
        </p:nvSpPr>
        <p:spPr>
          <a:xfrm>
            <a:off x="6216462" y="1760706"/>
            <a:ext cx="194310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Franklin Gothic Medium Cond" panose="020B0606030402020204" pitchFamily="34" charset="0"/>
                <a:ea typeface="+mn-ea"/>
                <a:cs typeface="Arial" pitchFamily="34" charset="0"/>
              </a:rPr>
              <a:t>Operating System</a:t>
            </a:r>
          </a:p>
        </p:txBody>
      </p:sp>
      <p:sp>
        <p:nvSpPr>
          <p:cNvPr id="29" name="Rounded Rectangle 23">
            <a:extLst>
              <a:ext uri="{FF2B5EF4-FFF2-40B4-BE49-F238E27FC236}">
                <a16:creationId xmlns:a16="http://schemas.microsoft.com/office/drawing/2014/main" id="{302A342E-48BE-4B11-9A6D-4B20F78FD41E}"/>
              </a:ext>
            </a:extLst>
          </p:cNvPr>
          <p:cNvSpPr/>
          <p:nvPr/>
        </p:nvSpPr>
        <p:spPr bwMode="auto">
          <a:xfrm>
            <a:off x="10357649" y="2347873"/>
            <a:ext cx="1137174" cy="2097247"/>
          </a:xfrm>
          <a:prstGeom prst="roundRect">
            <a:avLst/>
          </a:prstGeom>
          <a:solidFill>
            <a:srgbClr val="ED403C"/>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30" name="TextBox 29">
            <a:extLst>
              <a:ext uri="{FF2B5EF4-FFF2-40B4-BE49-F238E27FC236}">
                <a16:creationId xmlns:a16="http://schemas.microsoft.com/office/drawing/2014/main" id="{BFD14C15-C869-4AE1-A639-EC21EC3CE68D}"/>
              </a:ext>
            </a:extLst>
          </p:cNvPr>
          <p:cNvSpPr txBox="1"/>
          <p:nvPr/>
        </p:nvSpPr>
        <p:spPr>
          <a:xfrm>
            <a:off x="10386526" y="3285040"/>
            <a:ext cx="10664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ranklin Gothic Medium" panose="020B0603020102020204"/>
                <a:ea typeface="+mn-ea"/>
                <a:cs typeface="+mn-cs"/>
              </a:rPr>
              <a:t>Server Security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ranklin Gothic Medium" panose="020B0603020102020204"/>
                <a:ea typeface="+mn-ea"/>
                <a:cs typeface="+mn-cs"/>
              </a:rPr>
              <a:t>Agent</a:t>
            </a:r>
          </a:p>
        </p:txBody>
      </p:sp>
      <p:pic>
        <p:nvPicPr>
          <p:cNvPr id="31" name="Picture 8" descr="thumb image">
            <a:extLst>
              <a:ext uri="{FF2B5EF4-FFF2-40B4-BE49-F238E27FC236}">
                <a16:creationId xmlns:a16="http://schemas.microsoft.com/office/drawing/2014/main" id="{B5F59E0C-1500-4352-A8D1-101C8907C5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2566" y="2312132"/>
            <a:ext cx="1254390" cy="927158"/>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23">
            <a:extLst>
              <a:ext uri="{FF2B5EF4-FFF2-40B4-BE49-F238E27FC236}">
                <a16:creationId xmlns:a16="http://schemas.microsoft.com/office/drawing/2014/main" id="{311022F5-4246-414F-AE92-BD915645BBBB}"/>
              </a:ext>
            </a:extLst>
          </p:cNvPr>
          <p:cNvSpPr/>
          <p:nvPr/>
        </p:nvSpPr>
        <p:spPr bwMode="auto">
          <a:xfrm>
            <a:off x="6003416" y="3581231"/>
            <a:ext cx="2315577" cy="649301"/>
          </a:xfrm>
          <a:prstGeom prst="roundRect">
            <a:avLst/>
          </a:prstGeom>
          <a:solidFill>
            <a:srgbClr val="F8A51B"/>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33" name="Rounded Rectangle 23">
            <a:extLst>
              <a:ext uri="{FF2B5EF4-FFF2-40B4-BE49-F238E27FC236}">
                <a16:creationId xmlns:a16="http://schemas.microsoft.com/office/drawing/2014/main" id="{9DAB445E-391D-4E1A-9564-B543D6B39377}"/>
              </a:ext>
            </a:extLst>
          </p:cNvPr>
          <p:cNvSpPr/>
          <p:nvPr/>
        </p:nvSpPr>
        <p:spPr bwMode="auto">
          <a:xfrm>
            <a:off x="8605086" y="3137636"/>
            <a:ext cx="651168" cy="649301"/>
          </a:xfrm>
          <a:prstGeom prst="roundRect">
            <a:avLst/>
          </a:prstGeom>
          <a:solidFill>
            <a:srgbClr val="F8A51B"/>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99" b="1" i="0" u="none" strike="noStrike" kern="1200" cap="none" spc="0" normalizeH="0" baseline="0" noProof="0">
                <a:ln>
                  <a:noFill/>
                </a:ln>
                <a:solidFill>
                  <a:prstClr val="black"/>
                </a:solidFill>
                <a:effectLst/>
                <a:uLnTx/>
                <a:uFillTx/>
                <a:latin typeface="Franklin Gothic Medium" panose="020B0603020102020204"/>
                <a:ea typeface="+mn-ea"/>
                <a:cs typeface="Arial" pitchFamily="34" charset="0"/>
              </a:rPr>
              <a:t>C1</a:t>
            </a:r>
          </a:p>
        </p:txBody>
      </p:sp>
      <p:sp>
        <p:nvSpPr>
          <p:cNvPr id="34" name="Rounded Rectangle 23">
            <a:extLst>
              <a:ext uri="{FF2B5EF4-FFF2-40B4-BE49-F238E27FC236}">
                <a16:creationId xmlns:a16="http://schemas.microsoft.com/office/drawing/2014/main" id="{DED90ACE-A321-4C6A-8373-43BDEA518465}"/>
              </a:ext>
            </a:extLst>
          </p:cNvPr>
          <p:cNvSpPr/>
          <p:nvPr/>
        </p:nvSpPr>
        <p:spPr bwMode="auto">
          <a:xfrm>
            <a:off x="9437170" y="3128673"/>
            <a:ext cx="651168" cy="649301"/>
          </a:xfrm>
          <a:prstGeom prst="roundRect">
            <a:avLst/>
          </a:prstGeom>
          <a:solidFill>
            <a:srgbClr val="F8A51B"/>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99" b="0" i="0" u="none" strike="noStrike" kern="1200" cap="none" spc="0" normalizeH="0" baseline="0" noProof="0">
                <a:ln>
                  <a:noFill/>
                </a:ln>
                <a:solidFill>
                  <a:prstClr val="black"/>
                </a:solidFill>
                <a:effectLst/>
                <a:uLnTx/>
                <a:uFillTx/>
                <a:latin typeface="Franklin Gothic Medium" panose="020B0603020102020204"/>
                <a:ea typeface="+mn-ea"/>
                <a:cs typeface="Arial" pitchFamily="34" charset="0"/>
              </a:rPr>
              <a:t>C2</a:t>
            </a:r>
          </a:p>
        </p:txBody>
      </p:sp>
      <p:sp>
        <p:nvSpPr>
          <p:cNvPr id="35" name="Rounded Rectangle 23">
            <a:extLst>
              <a:ext uri="{FF2B5EF4-FFF2-40B4-BE49-F238E27FC236}">
                <a16:creationId xmlns:a16="http://schemas.microsoft.com/office/drawing/2014/main" id="{0C6C6C2E-D00F-4FC9-8DF2-55FA3C8FF6AC}"/>
              </a:ext>
            </a:extLst>
          </p:cNvPr>
          <p:cNvSpPr/>
          <p:nvPr/>
        </p:nvSpPr>
        <p:spPr bwMode="auto">
          <a:xfrm>
            <a:off x="6018150" y="2682711"/>
            <a:ext cx="2268942" cy="649301"/>
          </a:xfrm>
          <a:prstGeom prst="roundRect">
            <a:avLst/>
          </a:prstGeom>
          <a:solidFill>
            <a:srgbClr val="F8A51B"/>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36" name="Rounded Rectangle 23">
            <a:extLst>
              <a:ext uri="{FF2B5EF4-FFF2-40B4-BE49-F238E27FC236}">
                <a16:creationId xmlns:a16="http://schemas.microsoft.com/office/drawing/2014/main" id="{1755E0F7-6C5E-4E82-9E17-7CCA91FE97DF}"/>
              </a:ext>
            </a:extLst>
          </p:cNvPr>
          <p:cNvSpPr/>
          <p:nvPr/>
        </p:nvSpPr>
        <p:spPr bwMode="auto">
          <a:xfrm>
            <a:off x="8605086" y="2347873"/>
            <a:ext cx="651168" cy="649301"/>
          </a:xfrm>
          <a:prstGeom prst="roundRect">
            <a:avLst/>
          </a:prstGeom>
          <a:solidFill>
            <a:srgbClr val="F8A51B"/>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99" b="1" i="0" u="none" strike="noStrike" kern="1200" cap="none" spc="0" normalizeH="0" baseline="0" noProof="0">
                <a:ln>
                  <a:noFill/>
                </a:ln>
                <a:solidFill>
                  <a:prstClr val="black"/>
                </a:solidFill>
                <a:effectLst/>
                <a:uLnTx/>
                <a:uFillTx/>
                <a:latin typeface="Franklin Gothic Medium" panose="020B0603020102020204"/>
                <a:ea typeface="+mn-ea"/>
                <a:cs typeface="Arial" pitchFamily="34" charset="0"/>
              </a:rPr>
              <a:t>C3</a:t>
            </a:r>
          </a:p>
        </p:txBody>
      </p:sp>
      <p:sp>
        <p:nvSpPr>
          <p:cNvPr id="37" name="Rounded Rectangle 23">
            <a:extLst>
              <a:ext uri="{FF2B5EF4-FFF2-40B4-BE49-F238E27FC236}">
                <a16:creationId xmlns:a16="http://schemas.microsoft.com/office/drawing/2014/main" id="{D59431E1-267D-4599-945F-60D50447EA9E}"/>
              </a:ext>
            </a:extLst>
          </p:cNvPr>
          <p:cNvSpPr/>
          <p:nvPr/>
        </p:nvSpPr>
        <p:spPr bwMode="auto">
          <a:xfrm>
            <a:off x="9437170" y="2338910"/>
            <a:ext cx="651168" cy="649301"/>
          </a:xfrm>
          <a:prstGeom prst="roundRect">
            <a:avLst/>
          </a:prstGeom>
          <a:solidFill>
            <a:srgbClr val="F8A51B"/>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99" b="1" i="0" u="none" strike="noStrike" kern="1200" cap="none" spc="0" normalizeH="0" baseline="0" noProof="0">
                <a:ln>
                  <a:noFill/>
                </a:ln>
                <a:solidFill>
                  <a:prstClr val="black"/>
                </a:solidFill>
                <a:effectLst/>
                <a:uLnTx/>
                <a:uFillTx/>
                <a:latin typeface="Franklin Gothic Medium" panose="020B0603020102020204"/>
                <a:ea typeface="+mn-ea"/>
                <a:cs typeface="Arial" pitchFamily="34" charset="0"/>
              </a:rPr>
              <a:t>C4</a:t>
            </a:r>
          </a:p>
        </p:txBody>
      </p:sp>
      <p:sp>
        <p:nvSpPr>
          <p:cNvPr id="38" name="TextBox 37">
            <a:extLst>
              <a:ext uri="{FF2B5EF4-FFF2-40B4-BE49-F238E27FC236}">
                <a16:creationId xmlns:a16="http://schemas.microsoft.com/office/drawing/2014/main" id="{EC59C657-A048-4DD5-948C-4D1A15E42BD4}"/>
              </a:ext>
            </a:extLst>
          </p:cNvPr>
          <p:cNvSpPr txBox="1"/>
          <p:nvPr/>
        </p:nvSpPr>
        <p:spPr>
          <a:xfrm>
            <a:off x="6485790" y="2802357"/>
            <a:ext cx="13590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Medium" panose="020B0603020102020204"/>
                <a:ea typeface="+mn-ea"/>
                <a:cs typeface="+mn-cs"/>
              </a:rPr>
              <a:t>Proc / Apps</a:t>
            </a:r>
          </a:p>
        </p:txBody>
      </p:sp>
      <p:sp>
        <p:nvSpPr>
          <p:cNvPr id="40" name="TextBox 39">
            <a:extLst>
              <a:ext uri="{FF2B5EF4-FFF2-40B4-BE49-F238E27FC236}">
                <a16:creationId xmlns:a16="http://schemas.microsoft.com/office/drawing/2014/main" id="{2F45F47D-1394-4951-877A-0D993BE651D7}"/>
              </a:ext>
            </a:extLst>
          </p:cNvPr>
          <p:cNvSpPr txBox="1"/>
          <p:nvPr/>
        </p:nvSpPr>
        <p:spPr>
          <a:xfrm>
            <a:off x="6473101" y="3716096"/>
            <a:ext cx="13590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Medium" panose="020B0603020102020204"/>
                <a:ea typeface="+mn-ea"/>
                <a:cs typeface="+mn-cs"/>
              </a:rPr>
              <a:t>Proc / Apps</a:t>
            </a:r>
          </a:p>
        </p:txBody>
      </p:sp>
    </p:spTree>
    <p:extLst>
      <p:ext uri="{BB962C8B-B14F-4D97-AF65-F5344CB8AC3E}">
        <p14:creationId xmlns:p14="http://schemas.microsoft.com/office/powerpoint/2010/main" val="2616242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Title 6">
            <a:extLst>
              <a:ext uri="{FF2B5EF4-FFF2-40B4-BE49-F238E27FC236}">
                <a16:creationId xmlns:a16="http://schemas.microsoft.com/office/drawing/2014/main" id="{C7095A0A-C005-450B-A826-881C5944EB58}"/>
              </a:ext>
            </a:extLst>
          </p:cNvPr>
          <p:cNvSpPr txBox="1">
            <a:spLocks/>
          </p:cNvSpPr>
          <p:nvPr/>
        </p:nvSpPr>
        <p:spPr>
          <a:xfrm>
            <a:off x="468722" y="355239"/>
            <a:ext cx="6579777" cy="527598"/>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j-ea"/>
                <a:cs typeface="+mj-cs"/>
              </a:rPr>
              <a:t>Deployment Models</a:t>
            </a:r>
          </a:p>
        </p:txBody>
      </p:sp>
      <p:sp>
        <p:nvSpPr>
          <p:cNvPr id="71" name="Rounded Rectangle 45">
            <a:extLst>
              <a:ext uri="{FF2B5EF4-FFF2-40B4-BE49-F238E27FC236}">
                <a16:creationId xmlns:a16="http://schemas.microsoft.com/office/drawing/2014/main" id="{379BBA2C-5C7B-45A8-9A67-7859A946CE94}"/>
              </a:ext>
            </a:extLst>
          </p:cNvPr>
          <p:cNvSpPr/>
          <p:nvPr/>
        </p:nvSpPr>
        <p:spPr bwMode="auto">
          <a:xfrm>
            <a:off x="5929223" y="4517819"/>
            <a:ext cx="6008607" cy="649301"/>
          </a:xfrm>
          <a:prstGeom prst="roundRect">
            <a:avLst/>
          </a:prstGeom>
          <a:solidFill>
            <a:srgbClr val="21409A"/>
          </a:solidFill>
          <a:ln>
            <a:headEnd/>
            <a:tailEnd/>
          </a:ln>
        </p:spPr>
        <p:style>
          <a:lnRef idx="0">
            <a:schemeClr val="accent2"/>
          </a:lnRef>
          <a:fillRef idx="3">
            <a:schemeClr val="accent2"/>
          </a:fillRef>
          <a:effectRef idx="3">
            <a:schemeClr val="accent2"/>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799" b="1" i="0" u="none" strike="noStrike" kern="1200" cap="none" spc="0" normalizeH="0" baseline="0" noProof="0">
              <a:ln>
                <a:noFill/>
              </a:ln>
              <a:solidFill>
                <a:srgbClr val="FFFFFF"/>
              </a:solidFill>
              <a:effectLst/>
              <a:uLnTx/>
              <a:uFillTx/>
              <a:latin typeface="Franklin Gothic Medium Cond" panose="020B0606030402020204" pitchFamily="34" charset="0"/>
              <a:ea typeface="+mn-ea"/>
              <a:cs typeface="Arial" pitchFamily="34" charset="0"/>
            </a:endParaRPr>
          </a:p>
        </p:txBody>
      </p:sp>
      <p:sp>
        <p:nvSpPr>
          <p:cNvPr id="72" name="Rectangle: Rounded Corners 71">
            <a:extLst>
              <a:ext uri="{FF2B5EF4-FFF2-40B4-BE49-F238E27FC236}">
                <a16:creationId xmlns:a16="http://schemas.microsoft.com/office/drawing/2014/main" id="{748BCFFB-B6D4-4C53-A063-0B9FEA3D086D}"/>
              </a:ext>
            </a:extLst>
          </p:cNvPr>
          <p:cNvSpPr/>
          <p:nvPr/>
        </p:nvSpPr>
        <p:spPr>
          <a:xfrm>
            <a:off x="5839025" y="1960761"/>
            <a:ext cx="6286500" cy="3447016"/>
          </a:xfrm>
          <a:prstGeom prst="roundRect">
            <a:avLst/>
          </a:prstGeom>
          <a:noFill/>
          <a:ln w="1905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TextBox 72">
            <a:extLst>
              <a:ext uri="{FF2B5EF4-FFF2-40B4-BE49-F238E27FC236}">
                <a16:creationId xmlns:a16="http://schemas.microsoft.com/office/drawing/2014/main" id="{7A75B208-878D-42CD-8422-FD6017D5900E}"/>
              </a:ext>
            </a:extLst>
          </p:cNvPr>
          <p:cNvSpPr txBox="1"/>
          <p:nvPr/>
        </p:nvSpPr>
        <p:spPr>
          <a:xfrm>
            <a:off x="8318993" y="4593312"/>
            <a:ext cx="1676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Franklin Gothic Medium Cond" panose="020B0606030402020204" pitchFamily="34" charset="0"/>
                <a:ea typeface="+mn-ea"/>
                <a:cs typeface="Arial" pitchFamily="34" charset="0"/>
              </a:rPr>
              <a:t>Linux Kernel</a:t>
            </a:r>
          </a:p>
        </p:txBody>
      </p:sp>
      <p:sp>
        <p:nvSpPr>
          <p:cNvPr id="74" name="Rounded Rectangle 23">
            <a:extLst>
              <a:ext uri="{FF2B5EF4-FFF2-40B4-BE49-F238E27FC236}">
                <a16:creationId xmlns:a16="http://schemas.microsoft.com/office/drawing/2014/main" id="{140B7BB1-FF9D-4A31-BEC5-03E59DDC4284}"/>
              </a:ext>
            </a:extLst>
          </p:cNvPr>
          <p:cNvSpPr/>
          <p:nvPr/>
        </p:nvSpPr>
        <p:spPr bwMode="auto">
          <a:xfrm>
            <a:off x="8605086" y="3927399"/>
            <a:ext cx="3202446" cy="453020"/>
          </a:xfrm>
          <a:prstGeom prst="roundRect">
            <a:avLst/>
          </a:prstGeom>
          <a:solidFill>
            <a:schemeClr val="bg2">
              <a:lumMod val="75000"/>
            </a:schemeClr>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99" b="1" i="0" u="none" strike="noStrike" kern="1200" cap="none" spc="0" normalizeH="0" baseline="0" noProof="0">
                <a:ln>
                  <a:noFill/>
                </a:ln>
                <a:solidFill>
                  <a:prstClr val="black"/>
                </a:solidFill>
                <a:effectLst/>
                <a:uLnTx/>
                <a:uFillTx/>
                <a:latin typeface="Franklin Gothic Medium" panose="020B0603020102020204"/>
                <a:ea typeface="+mn-ea"/>
                <a:cs typeface="Arial" pitchFamily="34" charset="0"/>
              </a:rPr>
              <a:t>Docker</a:t>
            </a:r>
          </a:p>
        </p:txBody>
      </p:sp>
      <p:sp>
        <p:nvSpPr>
          <p:cNvPr id="75" name="TextBox 74">
            <a:extLst>
              <a:ext uri="{FF2B5EF4-FFF2-40B4-BE49-F238E27FC236}">
                <a16:creationId xmlns:a16="http://schemas.microsoft.com/office/drawing/2014/main" id="{7FE22792-CCCE-46F2-A81D-EBD7B485C673}"/>
              </a:ext>
            </a:extLst>
          </p:cNvPr>
          <p:cNvSpPr txBox="1"/>
          <p:nvPr/>
        </p:nvSpPr>
        <p:spPr>
          <a:xfrm>
            <a:off x="11059185" y="2942657"/>
            <a:ext cx="560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a:ea typeface="+mn-ea"/>
                <a:cs typeface="+mn-cs"/>
              </a:rPr>
              <a:t>CTC</a:t>
            </a:r>
          </a:p>
        </p:txBody>
      </p:sp>
      <p:sp>
        <p:nvSpPr>
          <p:cNvPr id="76" name="TextBox 75">
            <a:extLst>
              <a:ext uri="{FF2B5EF4-FFF2-40B4-BE49-F238E27FC236}">
                <a16:creationId xmlns:a16="http://schemas.microsoft.com/office/drawing/2014/main" id="{85F073B7-4069-41F7-9523-6884DB87FD4F}"/>
              </a:ext>
            </a:extLst>
          </p:cNvPr>
          <p:cNvSpPr txBox="1"/>
          <p:nvPr/>
        </p:nvSpPr>
        <p:spPr>
          <a:xfrm>
            <a:off x="6216462" y="1760706"/>
            <a:ext cx="194310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Franklin Gothic Medium Cond" panose="020B0606030402020204" pitchFamily="34" charset="0"/>
                <a:ea typeface="+mn-ea"/>
                <a:cs typeface="Arial" pitchFamily="34" charset="0"/>
              </a:rPr>
              <a:t>Operating System</a:t>
            </a:r>
          </a:p>
        </p:txBody>
      </p:sp>
      <p:sp>
        <p:nvSpPr>
          <p:cNvPr id="77" name="Text Placeholder 8">
            <a:extLst>
              <a:ext uri="{FF2B5EF4-FFF2-40B4-BE49-F238E27FC236}">
                <a16:creationId xmlns:a16="http://schemas.microsoft.com/office/drawing/2014/main" id="{11167322-3929-450D-9CB7-4CC1D9FFB2AE}"/>
              </a:ext>
            </a:extLst>
          </p:cNvPr>
          <p:cNvSpPr txBox="1">
            <a:spLocks/>
          </p:cNvSpPr>
          <p:nvPr/>
        </p:nvSpPr>
        <p:spPr>
          <a:xfrm>
            <a:off x="384468" y="1330001"/>
            <a:ext cx="5293082" cy="4346899"/>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B0F0"/>
              </a:buClr>
              <a:buFont typeface="Wingdings" panose="05000000000000000000" pitchFamily="2" charset="2"/>
              <a:buChar char="§"/>
              <a:defRPr sz="2000" kern="1200">
                <a:solidFill>
                  <a:schemeClr val="bg1"/>
                </a:solidFill>
                <a:latin typeface="+mj-lt"/>
                <a:ea typeface="+mn-ea"/>
                <a:cs typeface="+mn-cs"/>
              </a:defRPr>
            </a:lvl1pPr>
            <a:lvl2pPr marL="685800" indent="-228600" algn="l" defTabSz="914400" rtl="0" eaLnBrk="1" latinLnBrk="0" hangingPunct="1">
              <a:lnSpc>
                <a:spcPct val="100000"/>
              </a:lnSpc>
              <a:spcBef>
                <a:spcPts val="500"/>
              </a:spcBef>
              <a:buClr>
                <a:srgbClr val="00B0F0"/>
              </a:buClr>
              <a:buFont typeface="Wingdings" panose="05000000000000000000" pitchFamily="2" charset="2"/>
              <a:buChar char="§"/>
              <a:defRPr sz="2000" kern="1200">
                <a:solidFill>
                  <a:schemeClr val="bg1"/>
                </a:solidFill>
                <a:latin typeface="+mj-lt"/>
                <a:ea typeface="+mn-ea"/>
                <a:cs typeface="+mn-cs"/>
              </a:defRPr>
            </a:lvl2pPr>
            <a:lvl3pPr marL="1143000" indent="-228600" algn="l" defTabSz="914400" rtl="0" eaLnBrk="1" latinLnBrk="0" hangingPunct="1">
              <a:lnSpc>
                <a:spcPct val="100000"/>
              </a:lnSpc>
              <a:spcBef>
                <a:spcPts val="500"/>
              </a:spcBef>
              <a:buClr>
                <a:srgbClr val="00B0F0"/>
              </a:buClr>
              <a:buFont typeface="Wingdings" panose="05000000000000000000" pitchFamily="2" charset="2"/>
              <a:buChar char="§"/>
              <a:defRPr sz="1800" kern="1200">
                <a:solidFill>
                  <a:schemeClr val="bg1"/>
                </a:solidFill>
                <a:latin typeface="+mj-lt"/>
                <a:ea typeface="+mn-ea"/>
                <a:cs typeface="+mn-cs"/>
              </a:defRPr>
            </a:lvl3pPr>
            <a:lvl4pPr marL="1600200" indent="-228600" algn="l" defTabSz="914400" rtl="0" eaLnBrk="1" latinLnBrk="0" hangingPunct="1">
              <a:lnSpc>
                <a:spcPct val="100000"/>
              </a:lnSpc>
              <a:spcBef>
                <a:spcPts val="500"/>
              </a:spcBef>
              <a:buClr>
                <a:srgbClr val="00B0F0"/>
              </a:buClr>
              <a:buFont typeface="Wingdings" panose="05000000000000000000" pitchFamily="2" charset="2"/>
              <a:buChar char="§"/>
              <a:defRPr sz="1600" kern="1200">
                <a:solidFill>
                  <a:schemeClr val="bg1"/>
                </a:solidFill>
                <a:latin typeface="+mj-lt"/>
                <a:ea typeface="+mn-ea"/>
                <a:cs typeface="+mn-cs"/>
              </a:defRPr>
            </a:lvl4pPr>
            <a:lvl5pPr marL="2057400" indent="-228600" algn="l" defTabSz="914400" rtl="0" eaLnBrk="1" latinLnBrk="0" hangingPunct="1">
              <a:lnSpc>
                <a:spcPct val="100000"/>
              </a:lnSpc>
              <a:spcBef>
                <a:spcPts val="500"/>
              </a:spcBef>
              <a:buClr>
                <a:srgbClr val="00B0F0"/>
              </a:buClr>
              <a:buFont typeface="Wingdings" panose="05000000000000000000" pitchFamily="2" charset="2"/>
              <a:buChar char="§"/>
              <a:defRPr sz="16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None/>
              <a:tabLst/>
              <a:defRPr/>
            </a:pPr>
            <a:r>
              <a:rPr kumimoji="0" lang="en-US" sz="2800" b="0" i="0" u="none" strike="noStrike" kern="1200" cap="none" spc="0" normalizeH="0" baseline="0" noProof="0">
                <a:ln>
                  <a:noFill/>
                </a:ln>
                <a:solidFill>
                  <a:prstClr val="white"/>
                </a:solidFill>
                <a:effectLst/>
                <a:uLnTx/>
                <a:uFillTx/>
                <a:latin typeface="Franklin Gothic Medium" panose="020B0603020102020204"/>
                <a:ea typeface="+mn-ea"/>
                <a:cs typeface="+mn-cs"/>
              </a:rPr>
              <a:t>Sidecar Container</a:t>
            </a:r>
          </a:p>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rPr>
              <a:t>Suitable for environments in which we don’t have direct guest access:</a:t>
            </a: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rPr>
              <a:t>PaaS deployments </a:t>
            </a: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rPr>
              <a:t>Cloud-native distros </a:t>
            </a:r>
          </a:p>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rPr>
              <a:t>Runs as privileged container</a:t>
            </a: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Franklin Gothic Medium" panose="020B0603020102020204"/>
                <a:ea typeface="+mn-ea"/>
                <a:cs typeface="+mn-cs"/>
              </a:rPr>
              <a:t>Monitors neighboring containers</a:t>
            </a: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Franklin Gothic Medium" panose="020B0603020102020204"/>
                <a:ea typeface="+mn-ea"/>
                <a:cs typeface="+mn-cs"/>
              </a:rPr>
              <a:t>Monitors guest OS</a:t>
            </a:r>
          </a:p>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r>
              <a:rPr kumimoji="0" lang="en-US" sz="2200" b="0" i="0" u="none" strike="noStrike" kern="1200" cap="none" spc="0" normalizeH="0" baseline="0" noProof="0">
                <a:ln>
                  <a:noFill/>
                </a:ln>
                <a:solidFill>
                  <a:prstClr val="white"/>
                </a:solidFill>
                <a:effectLst/>
                <a:uLnTx/>
                <a:uFillTx/>
                <a:latin typeface="Franklin Gothic Medium" panose="020B0603020102020204"/>
                <a:ea typeface="+mn-ea"/>
                <a:cs typeface="+mn-cs"/>
              </a:rPr>
              <a:t>Runs on OCI compliant runtimes</a:t>
            </a:r>
          </a:p>
        </p:txBody>
      </p:sp>
      <p:sp>
        <p:nvSpPr>
          <p:cNvPr id="78" name="Rounded Rectangle 23">
            <a:extLst>
              <a:ext uri="{FF2B5EF4-FFF2-40B4-BE49-F238E27FC236}">
                <a16:creationId xmlns:a16="http://schemas.microsoft.com/office/drawing/2014/main" id="{CC44B113-2FD5-4C8E-8E8F-4256E0CE5FDD}"/>
              </a:ext>
            </a:extLst>
          </p:cNvPr>
          <p:cNvSpPr/>
          <p:nvPr/>
        </p:nvSpPr>
        <p:spPr bwMode="auto">
          <a:xfrm>
            <a:off x="10357649" y="2347873"/>
            <a:ext cx="1137174" cy="1428751"/>
          </a:xfrm>
          <a:prstGeom prst="roundRect">
            <a:avLst/>
          </a:prstGeom>
          <a:solidFill>
            <a:srgbClr val="ED403C"/>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9" name="TextBox 78">
            <a:extLst>
              <a:ext uri="{FF2B5EF4-FFF2-40B4-BE49-F238E27FC236}">
                <a16:creationId xmlns:a16="http://schemas.microsoft.com/office/drawing/2014/main" id="{ED7B2112-3C9B-4344-8980-CFCD9C387421}"/>
              </a:ext>
            </a:extLst>
          </p:cNvPr>
          <p:cNvSpPr txBox="1"/>
          <p:nvPr/>
        </p:nvSpPr>
        <p:spPr>
          <a:xfrm>
            <a:off x="10404288" y="2952758"/>
            <a:ext cx="10664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ranklin Gothic Medium" panose="020B0603020102020204"/>
                <a:ea typeface="+mn-ea"/>
                <a:cs typeface="+mn-cs"/>
              </a:rPr>
              <a:t>Sidecar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ranklin Gothic Medium" panose="020B0603020102020204"/>
                <a:ea typeface="+mn-ea"/>
                <a:cs typeface="+mn-cs"/>
              </a:rPr>
              <a:t>Container</a:t>
            </a:r>
          </a:p>
        </p:txBody>
      </p:sp>
      <p:pic>
        <p:nvPicPr>
          <p:cNvPr id="80" name="Picture 8" descr="thumb image">
            <a:extLst>
              <a:ext uri="{FF2B5EF4-FFF2-40B4-BE49-F238E27FC236}">
                <a16:creationId xmlns:a16="http://schemas.microsoft.com/office/drawing/2014/main" id="{2EB8F9F6-F6C6-41EE-B6B5-A024DAF1EC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9041" y="2195237"/>
            <a:ext cx="1254390" cy="927158"/>
          </a:xfrm>
          <a:prstGeom prst="rect">
            <a:avLst/>
          </a:prstGeom>
          <a:noFill/>
          <a:extLst>
            <a:ext uri="{909E8E84-426E-40DD-AFC4-6F175D3DCCD1}">
              <a14:hiddenFill xmlns:a14="http://schemas.microsoft.com/office/drawing/2010/main">
                <a:solidFill>
                  <a:srgbClr val="FFFFFF"/>
                </a:solidFill>
              </a14:hiddenFill>
            </a:ext>
          </a:extLst>
        </p:spPr>
      </p:pic>
      <p:sp>
        <p:nvSpPr>
          <p:cNvPr id="81" name="Rounded Rectangle 23">
            <a:extLst>
              <a:ext uri="{FF2B5EF4-FFF2-40B4-BE49-F238E27FC236}">
                <a16:creationId xmlns:a16="http://schemas.microsoft.com/office/drawing/2014/main" id="{2D82B911-B612-4B33-A97A-F6493AD0BAED}"/>
              </a:ext>
            </a:extLst>
          </p:cNvPr>
          <p:cNvSpPr/>
          <p:nvPr/>
        </p:nvSpPr>
        <p:spPr bwMode="auto">
          <a:xfrm>
            <a:off x="6003416" y="3581231"/>
            <a:ext cx="2315577" cy="649301"/>
          </a:xfrm>
          <a:prstGeom prst="roundRect">
            <a:avLst/>
          </a:prstGeom>
          <a:solidFill>
            <a:srgbClr val="F8A51B"/>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82" name="Rounded Rectangle 23">
            <a:extLst>
              <a:ext uri="{FF2B5EF4-FFF2-40B4-BE49-F238E27FC236}">
                <a16:creationId xmlns:a16="http://schemas.microsoft.com/office/drawing/2014/main" id="{39C7406F-653C-4B72-8688-241C82F9EA95}"/>
              </a:ext>
            </a:extLst>
          </p:cNvPr>
          <p:cNvSpPr/>
          <p:nvPr/>
        </p:nvSpPr>
        <p:spPr bwMode="auto">
          <a:xfrm>
            <a:off x="8605086" y="3137636"/>
            <a:ext cx="651168" cy="649301"/>
          </a:xfrm>
          <a:prstGeom prst="roundRect">
            <a:avLst/>
          </a:prstGeom>
          <a:solidFill>
            <a:srgbClr val="F8A51B"/>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99" b="1" i="0" u="none" strike="noStrike" kern="1200" cap="none" spc="0" normalizeH="0" baseline="0" noProof="0">
                <a:ln>
                  <a:noFill/>
                </a:ln>
                <a:solidFill>
                  <a:prstClr val="black"/>
                </a:solidFill>
                <a:effectLst/>
                <a:uLnTx/>
                <a:uFillTx/>
                <a:latin typeface="Franklin Gothic Medium" panose="020B0603020102020204"/>
                <a:ea typeface="+mn-ea"/>
                <a:cs typeface="Arial" pitchFamily="34" charset="0"/>
              </a:rPr>
              <a:t>C1</a:t>
            </a:r>
          </a:p>
        </p:txBody>
      </p:sp>
      <p:sp>
        <p:nvSpPr>
          <p:cNvPr id="83" name="Rounded Rectangle 23">
            <a:extLst>
              <a:ext uri="{FF2B5EF4-FFF2-40B4-BE49-F238E27FC236}">
                <a16:creationId xmlns:a16="http://schemas.microsoft.com/office/drawing/2014/main" id="{71F555A9-171C-4BCB-898C-2B5A4CAEB810}"/>
              </a:ext>
            </a:extLst>
          </p:cNvPr>
          <p:cNvSpPr/>
          <p:nvPr/>
        </p:nvSpPr>
        <p:spPr bwMode="auto">
          <a:xfrm>
            <a:off x="9437170" y="3128673"/>
            <a:ext cx="651168" cy="649301"/>
          </a:xfrm>
          <a:prstGeom prst="roundRect">
            <a:avLst/>
          </a:prstGeom>
          <a:solidFill>
            <a:srgbClr val="F8A51B"/>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99" b="0" i="0" u="none" strike="noStrike" kern="1200" cap="none" spc="0" normalizeH="0" baseline="0" noProof="0">
                <a:ln>
                  <a:noFill/>
                </a:ln>
                <a:solidFill>
                  <a:prstClr val="black"/>
                </a:solidFill>
                <a:effectLst/>
                <a:uLnTx/>
                <a:uFillTx/>
                <a:latin typeface="Franklin Gothic Medium" panose="020B0603020102020204"/>
                <a:ea typeface="+mn-ea"/>
                <a:cs typeface="Arial" pitchFamily="34" charset="0"/>
              </a:rPr>
              <a:t>C2</a:t>
            </a:r>
          </a:p>
        </p:txBody>
      </p:sp>
      <p:sp>
        <p:nvSpPr>
          <p:cNvPr id="84" name="Rounded Rectangle 23">
            <a:extLst>
              <a:ext uri="{FF2B5EF4-FFF2-40B4-BE49-F238E27FC236}">
                <a16:creationId xmlns:a16="http://schemas.microsoft.com/office/drawing/2014/main" id="{780D3C6C-DCB5-4550-A6B5-BEE27E46D371}"/>
              </a:ext>
            </a:extLst>
          </p:cNvPr>
          <p:cNvSpPr/>
          <p:nvPr/>
        </p:nvSpPr>
        <p:spPr bwMode="auto">
          <a:xfrm>
            <a:off x="6018150" y="2682711"/>
            <a:ext cx="2268942" cy="649301"/>
          </a:xfrm>
          <a:prstGeom prst="roundRect">
            <a:avLst/>
          </a:prstGeom>
          <a:solidFill>
            <a:srgbClr val="F8A51B"/>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85" name="Rounded Rectangle 23">
            <a:extLst>
              <a:ext uri="{FF2B5EF4-FFF2-40B4-BE49-F238E27FC236}">
                <a16:creationId xmlns:a16="http://schemas.microsoft.com/office/drawing/2014/main" id="{A1B3E759-E683-4A7E-8011-85B7BAA4D64D}"/>
              </a:ext>
            </a:extLst>
          </p:cNvPr>
          <p:cNvSpPr/>
          <p:nvPr/>
        </p:nvSpPr>
        <p:spPr bwMode="auto">
          <a:xfrm>
            <a:off x="8605086" y="2347873"/>
            <a:ext cx="651168" cy="649301"/>
          </a:xfrm>
          <a:prstGeom prst="roundRect">
            <a:avLst/>
          </a:prstGeom>
          <a:solidFill>
            <a:srgbClr val="F8A51B"/>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99" b="1" i="0" u="none" strike="noStrike" kern="1200" cap="none" spc="0" normalizeH="0" baseline="0" noProof="0">
                <a:ln>
                  <a:noFill/>
                </a:ln>
                <a:solidFill>
                  <a:prstClr val="black"/>
                </a:solidFill>
                <a:effectLst/>
                <a:uLnTx/>
                <a:uFillTx/>
                <a:latin typeface="Franklin Gothic Medium" panose="020B0603020102020204"/>
                <a:ea typeface="+mn-ea"/>
                <a:cs typeface="Arial" pitchFamily="34" charset="0"/>
              </a:rPr>
              <a:t>C3</a:t>
            </a:r>
          </a:p>
        </p:txBody>
      </p:sp>
      <p:sp>
        <p:nvSpPr>
          <p:cNvPr id="86" name="Rounded Rectangle 23">
            <a:extLst>
              <a:ext uri="{FF2B5EF4-FFF2-40B4-BE49-F238E27FC236}">
                <a16:creationId xmlns:a16="http://schemas.microsoft.com/office/drawing/2014/main" id="{38859E0A-E567-4A00-A9B3-11BAC06D2FA7}"/>
              </a:ext>
            </a:extLst>
          </p:cNvPr>
          <p:cNvSpPr/>
          <p:nvPr/>
        </p:nvSpPr>
        <p:spPr bwMode="auto">
          <a:xfrm>
            <a:off x="9437170" y="2338910"/>
            <a:ext cx="651168" cy="649301"/>
          </a:xfrm>
          <a:prstGeom prst="roundRect">
            <a:avLst/>
          </a:prstGeom>
          <a:solidFill>
            <a:srgbClr val="F8A51B"/>
          </a:solidFill>
          <a:ln>
            <a:headEnd/>
            <a:tailEnd/>
          </a:ln>
        </p:spPr>
        <p:style>
          <a:lnRef idx="0">
            <a:schemeClr val="accent4"/>
          </a:lnRef>
          <a:fillRef idx="3">
            <a:schemeClr val="accent4"/>
          </a:fillRef>
          <a:effectRef idx="3">
            <a:schemeClr val="accent4"/>
          </a:effectRef>
          <a:fontRef idx="minor">
            <a:schemeClr val="lt1"/>
          </a:fontRef>
        </p:style>
        <p:txBody>
          <a:bodyPr lIns="91412" tIns="45706" rIns="91412" bIns="45706"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99" b="1" i="0" u="none" strike="noStrike" kern="1200" cap="none" spc="0" normalizeH="0" baseline="0" noProof="0">
                <a:ln>
                  <a:noFill/>
                </a:ln>
                <a:solidFill>
                  <a:prstClr val="black"/>
                </a:solidFill>
                <a:effectLst/>
                <a:uLnTx/>
                <a:uFillTx/>
                <a:latin typeface="Franklin Gothic Medium" panose="020B0603020102020204"/>
                <a:ea typeface="+mn-ea"/>
                <a:cs typeface="Arial" pitchFamily="34" charset="0"/>
              </a:rPr>
              <a:t>C4</a:t>
            </a:r>
          </a:p>
        </p:txBody>
      </p:sp>
      <p:sp>
        <p:nvSpPr>
          <p:cNvPr id="87" name="TextBox 86">
            <a:extLst>
              <a:ext uri="{FF2B5EF4-FFF2-40B4-BE49-F238E27FC236}">
                <a16:creationId xmlns:a16="http://schemas.microsoft.com/office/drawing/2014/main" id="{05CE1024-732B-4249-B26C-3815A7DA7BC6}"/>
              </a:ext>
            </a:extLst>
          </p:cNvPr>
          <p:cNvSpPr txBox="1"/>
          <p:nvPr/>
        </p:nvSpPr>
        <p:spPr>
          <a:xfrm>
            <a:off x="6485790" y="2802357"/>
            <a:ext cx="13590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Medium" panose="020B0603020102020204"/>
                <a:ea typeface="+mn-ea"/>
                <a:cs typeface="+mn-cs"/>
              </a:rPr>
              <a:t>Proc / Apps</a:t>
            </a:r>
          </a:p>
        </p:txBody>
      </p:sp>
      <p:sp>
        <p:nvSpPr>
          <p:cNvPr id="88" name="TextBox 87">
            <a:extLst>
              <a:ext uri="{FF2B5EF4-FFF2-40B4-BE49-F238E27FC236}">
                <a16:creationId xmlns:a16="http://schemas.microsoft.com/office/drawing/2014/main" id="{BC59F977-E68F-4521-B52C-1F80FADF6BF3}"/>
              </a:ext>
            </a:extLst>
          </p:cNvPr>
          <p:cNvSpPr txBox="1"/>
          <p:nvPr/>
        </p:nvSpPr>
        <p:spPr>
          <a:xfrm>
            <a:off x="6473101" y="3716096"/>
            <a:ext cx="13590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Medium" panose="020B0603020102020204"/>
                <a:ea typeface="+mn-ea"/>
                <a:cs typeface="+mn-cs"/>
              </a:rPr>
              <a:t>Proc / Apps</a:t>
            </a:r>
          </a:p>
        </p:txBody>
      </p:sp>
    </p:spTree>
    <p:extLst>
      <p:ext uri="{BB962C8B-B14F-4D97-AF65-F5344CB8AC3E}">
        <p14:creationId xmlns:p14="http://schemas.microsoft.com/office/powerpoint/2010/main" val="357704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Title 6">
            <a:extLst>
              <a:ext uri="{FF2B5EF4-FFF2-40B4-BE49-F238E27FC236}">
                <a16:creationId xmlns:a16="http://schemas.microsoft.com/office/drawing/2014/main" id="{C7095A0A-C005-450B-A826-881C5944EB58}"/>
              </a:ext>
            </a:extLst>
          </p:cNvPr>
          <p:cNvSpPr txBox="1">
            <a:spLocks/>
          </p:cNvSpPr>
          <p:nvPr/>
        </p:nvSpPr>
        <p:spPr>
          <a:xfrm>
            <a:off x="468722" y="355239"/>
            <a:ext cx="6579777" cy="527598"/>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j-ea"/>
                <a:cs typeface="+mj-cs"/>
              </a:rPr>
              <a:t>Key Differentiators</a:t>
            </a:r>
          </a:p>
        </p:txBody>
      </p:sp>
      <p:sp>
        <p:nvSpPr>
          <p:cNvPr id="77" name="Text Placeholder 8">
            <a:extLst>
              <a:ext uri="{FF2B5EF4-FFF2-40B4-BE49-F238E27FC236}">
                <a16:creationId xmlns:a16="http://schemas.microsoft.com/office/drawing/2014/main" id="{11167322-3929-450D-9CB7-4CC1D9FFB2AE}"/>
              </a:ext>
            </a:extLst>
          </p:cNvPr>
          <p:cNvSpPr txBox="1">
            <a:spLocks/>
          </p:cNvSpPr>
          <p:nvPr/>
        </p:nvSpPr>
        <p:spPr>
          <a:xfrm>
            <a:off x="378778" y="1200879"/>
            <a:ext cx="6042335" cy="480644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lnSpc>
                <a:spcPct val="100000"/>
              </a:lnSpc>
              <a:spcBef>
                <a:spcPts val="1000"/>
              </a:spcBef>
              <a:buClr>
                <a:srgbClr val="00B0F0"/>
              </a:buClr>
              <a:buFont typeface="Wingdings" panose="05000000000000000000" pitchFamily="2" charset="2"/>
              <a:buChar char="§"/>
              <a:defRPr sz="2000" kern="1200">
                <a:solidFill>
                  <a:schemeClr val="bg1"/>
                </a:solidFill>
                <a:latin typeface="+mj-lt"/>
                <a:ea typeface="+mn-ea"/>
                <a:cs typeface="+mn-cs"/>
              </a:defRPr>
            </a:lvl1pPr>
            <a:lvl2pPr marL="685800" indent="-228600" algn="l" defTabSz="914400" rtl="0" eaLnBrk="1" latinLnBrk="0" hangingPunct="1">
              <a:lnSpc>
                <a:spcPct val="100000"/>
              </a:lnSpc>
              <a:spcBef>
                <a:spcPts val="500"/>
              </a:spcBef>
              <a:buClr>
                <a:srgbClr val="00B0F0"/>
              </a:buClr>
              <a:buFont typeface="Wingdings" panose="05000000000000000000" pitchFamily="2" charset="2"/>
              <a:buChar char="§"/>
              <a:defRPr sz="2000" kern="1200">
                <a:solidFill>
                  <a:schemeClr val="bg1"/>
                </a:solidFill>
                <a:latin typeface="+mj-lt"/>
                <a:ea typeface="+mn-ea"/>
                <a:cs typeface="+mn-cs"/>
              </a:defRPr>
            </a:lvl2pPr>
            <a:lvl3pPr marL="1143000" indent="-228600" algn="l" defTabSz="914400" rtl="0" eaLnBrk="1" latinLnBrk="0" hangingPunct="1">
              <a:lnSpc>
                <a:spcPct val="100000"/>
              </a:lnSpc>
              <a:spcBef>
                <a:spcPts val="500"/>
              </a:spcBef>
              <a:buClr>
                <a:srgbClr val="00B0F0"/>
              </a:buClr>
              <a:buFont typeface="Wingdings" panose="05000000000000000000" pitchFamily="2" charset="2"/>
              <a:buChar char="§"/>
              <a:defRPr sz="1800" kern="1200">
                <a:solidFill>
                  <a:schemeClr val="bg1"/>
                </a:solidFill>
                <a:latin typeface="+mj-lt"/>
                <a:ea typeface="+mn-ea"/>
                <a:cs typeface="+mn-cs"/>
              </a:defRPr>
            </a:lvl3pPr>
            <a:lvl4pPr marL="1600200" indent="-228600" algn="l" defTabSz="914400" rtl="0" eaLnBrk="1" latinLnBrk="0" hangingPunct="1">
              <a:lnSpc>
                <a:spcPct val="100000"/>
              </a:lnSpc>
              <a:spcBef>
                <a:spcPts val="500"/>
              </a:spcBef>
              <a:buClr>
                <a:srgbClr val="00B0F0"/>
              </a:buClr>
              <a:buFont typeface="Wingdings" panose="05000000000000000000" pitchFamily="2" charset="2"/>
              <a:buChar char="§"/>
              <a:defRPr sz="1600" kern="1200">
                <a:solidFill>
                  <a:schemeClr val="bg1"/>
                </a:solidFill>
                <a:latin typeface="+mj-lt"/>
                <a:ea typeface="+mn-ea"/>
                <a:cs typeface="+mn-cs"/>
              </a:defRPr>
            </a:lvl4pPr>
            <a:lvl5pPr marL="2057400" indent="-228600" algn="l" defTabSz="914400" rtl="0" eaLnBrk="1" latinLnBrk="0" hangingPunct="1">
              <a:lnSpc>
                <a:spcPct val="100000"/>
              </a:lnSpc>
              <a:spcBef>
                <a:spcPts val="500"/>
              </a:spcBef>
              <a:buClr>
                <a:srgbClr val="00B0F0"/>
              </a:buClr>
              <a:buFont typeface="Wingdings" panose="05000000000000000000" pitchFamily="2" charset="2"/>
              <a:buChar char="§"/>
              <a:defRPr sz="16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r>
              <a:rPr lang="en-US">
                <a:solidFill>
                  <a:prstClr val="white"/>
                </a:solidFill>
                <a:latin typeface="Franklin Gothic Medium" panose="020B0603020102020204"/>
              </a:rPr>
              <a:t>Built from the ground up with modern technology</a:t>
            </a:r>
          </a:p>
          <a:p>
            <a:pPr lvl="1" indent="-342900">
              <a:spcBef>
                <a:spcPts val="1000"/>
              </a:spcBef>
              <a:defRPr/>
            </a:pPr>
            <a:r>
              <a:rPr lang="en-US">
                <a:solidFill>
                  <a:prstClr val="white"/>
                </a:solidFill>
                <a:latin typeface="Franklin Gothic Medium" panose="020B0603020102020204"/>
              </a:rPr>
              <a:t>Most competitors from EPP/EDR/Next-gen AV retrofitted existing technologies</a:t>
            </a:r>
          </a:p>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r>
              <a:rPr lang="en-US">
                <a:solidFill>
                  <a:prstClr val="white"/>
                </a:solidFill>
                <a:latin typeface="Franklin Gothic Medium" panose="020B0603020102020204"/>
              </a:rPr>
              <a:t>Best in class operating system and platform compatibility</a:t>
            </a:r>
            <a:endPar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rPr>
              <a:t>Major enterprise Linux distributions</a:t>
            </a: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rPr>
              <a:t>Cloud-native Linux distribution </a:t>
            </a:r>
          </a:p>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rPr>
              <a:t>Best in class security controls for Linux</a:t>
            </a: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rPr>
              <a:t>Server workload EDR</a:t>
            </a: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rPr>
              <a:t>Anti-exploit</a:t>
            </a: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b="0" i="0" u="none" strike="noStrike" kern="1200" cap="none" spc="0" normalizeH="0" baseline="0" noProof="0">
                <a:ln>
                  <a:noFill/>
                </a:ln>
                <a:solidFill>
                  <a:prstClr val="white"/>
                </a:solidFill>
                <a:effectLst/>
                <a:uLnTx/>
                <a:uFillTx/>
                <a:latin typeface="Franklin Gothic Medium" panose="020B0603020102020204"/>
                <a:ea typeface="+mn-ea"/>
                <a:cs typeface="+mn-cs"/>
              </a:rPr>
              <a:t>Antimalware with </a:t>
            </a:r>
            <a:r>
              <a:rPr kumimoji="0" lang="en-US" b="0" i="0" u="none" strike="noStrike" kern="1200" cap="none" spc="0" normalizeH="0" baseline="0" noProof="0" err="1">
                <a:ln>
                  <a:noFill/>
                </a:ln>
                <a:solidFill>
                  <a:prstClr val="white"/>
                </a:solidFill>
                <a:effectLst/>
                <a:uLnTx/>
                <a:uFillTx/>
                <a:latin typeface="Franklin Gothic Medium" panose="020B0603020102020204"/>
                <a:ea typeface="+mn-ea"/>
                <a:cs typeface="+mn-cs"/>
              </a:rPr>
              <a:t>Hyperdetect</a:t>
            </a:r>
            <a:endParaRPr kumimoji="0" lang="en-US" b="0" i="0" u="none" strike="noStrike" kern="1200" cap="none" spc="0" normalizeH="0" baseline="0" noProof="0">
              <a:ln>
                <a:noFill/>
              </a:ln>
              <a:solidFill>
                <a:prstClr val="white"/>
              </a:solidFill>
              <a:effectLst/>
              <a:uLnTx/>
              <a:uFillTx/>
              <a:latin typeface="Franklin Gothic Medium" panose="020B0603020102020204"/>
              <a:ea typeface="+mn-ea"/>
              <a:cs typeface="+mn-cs"/>
            </a:endParaRPr>
          </a:p>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Franklin Gothic Medium" panose="020B0603020102020204"/>
                <a:ea typeface="+mn-ea"/>
                <a:cs typeface="+mn-cs"/>
              </a:rPr>
              <a:t>Integrated container management</a:t>
            </a: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Franklin Gothic Medium" panose="020B0603020102020204"/>
                <a:ea typeface="+mn-ea"/>
                <a:cs typeface="+mn-cs"/>
              </a:rPr>
              <a:t>Visibility into container runtime environment</a:t>
            </a:r>
          </a:p>
          <a:p>
            <a:pPr marL="685800" marR="0" lvl="1" indent="-228600" algn="l" defTabSz="914400" rtl="0" eaLnBrk="1" fontAlgn="auto" latinLnBrk="0" hangingPunct="1">
              <a:lnSpc>
                <a:spcPct val="100000"/>
              </a:lnSpc>
              <a:spcBef>
                <a:spcPts val="500"/>
              </a:spcBef>
              <a:spcAft>
                <a:spcPts val="0"/>
              </a:spcAft>
              <a:buClr>
                <a:srgbClr val="00B0F0"/>
              </a:buClr>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Franklin Gothic Medium" panose="020B0603020102020204"/>
                <a:ea typeface="+mn-ea"/>
                <a:cs typeface="+mn-cs"/>
              </a:rPr>
              <a:t>Container events integrated with detection and response workflows</a:t>
            </a:r>
          </a:p>
          <a:p>
            <a:pPr marL="342900" marR="0" lvl="0" indent="-342900" algn="l" defTabSz="914400" rtl="0" eaLnBrk="1" fontAlgn="auto" latinLnBrk="0" hangingPunct="1">
              <a:lnSpc>
                <a:spcPct val="100000"/>
              </a:lnSpc>
              <a:spcBef>
                <a:spcPts val="1000"/>
              </a:spcBef>
              <a:spcAft>
                <a:spcPts val="0"/>
              </a:spcAft>
              <a:buClr>
                <a:srgbClr val="00B0F0"/>
              </a:buClr>
              <a:buSzTx/>
              <a:buFont typeface="Wingdings" panose="05000000000000000000" pitchFamily="2" charset="2"/>
              <a:buChar char="§"/>
              <a:tabLst/>
              <a:defRPr/>
            </a:pPr>
            <a:r>
              <a:rPr kumimoji="0" lang="en-US" sz="2200" b="0" i="0" u="none" strike="noStrike" kern="1200" cap="none" spc="0" normalizeH="0" baseline="0" noProof="0">
                <a:ln>
                  <a:noFill/>
                </a:ln>
                <a:solidFill>
                  <a:prstClr val="white"/>
                </a:solidFill>
                <a:effectLst/>
                <a:uLnTx/>
                <a:uFillTx/>
                <a:latin typeface="Franklin Gothic Medium" panose="020B0603020102020204"/>
                <a:ea typeface="+mn-ea"/>
                <a:cs typeface="+mn-cs"/>
              </a:rPr>
              <a:t>Cloud-native product packaging</a:t>
            </a:r>
          </a:p>
        </p:txBody>
      </p:sp>
      <p:grpSp>
        <p:nvGrpSpPr>
          <p:cNvPr id="9" name="Group 8">
            <a:extLst>
              <a:ext uri="{FF2B5EF4-FFF2-40B4-BE49-F238E27FC236}">
                <a16:creationId xmlns:a16="http://schemas.microsoft.com/office/drawing/2014/main" id="{C42F86C8-3B3A-4031-8B89-42B7D931B217}"/>
              </a:ext>
            </a:extLst>
          </p:cNvPr>
          <p:cNvGrpSpPr/>
          <p:nvPr/>
        </p:nvGrpSpPr>
        <p:grpSpPr>
          <a:xfrm>
            <a:off x="7298754" y="2249602"/>
            <a:ext cx="4373587" cy="2884726"/>
            <a:chOff x="7298754" y="2249602"/>
            <a:chExt cx="4373587" cy="2884726"/>
          </a:xfrm>
        </p:grpSpPr>
        <p:pic>
          <p:nvPicPr>
            <p:cNvPr id="5" name="Graphic 4" descr="Two women outline">
              <a:extLst>
                <a:ext uri="{FF2B5EF4-FFF2-40B4-BE49-F238E27FC236}">
                  <a16:creationId xmlns:a16="http://schemas.microsoft.com/office/drawing/2014/main" id="{5B2E835D-EB10-4996-8AF0-86E53ECF2C1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324715" y="3041683"/>
              <a:ext cx="914400" cy="914400"/>
            </a:xfrm>
            <a:prstGeom prst="rect">
              <a:avLst/>
            </a:prstGeom>
          </p:spPr>
        </p:pic>
        <p:pic>
          <p:nvPicPr>
            <p:cNvPr id="27" name="Graphic 26" descr="Two women outline">
              <a:extLst>
                <a:ext uri="{FF2B5EF4-FFF2-40B4-BE49-F238E27FC236}">
                  <a16:creationId xmlns:a16="http://schemas.microsoft.com/office/drawing/2014/main" id="{BDD4263A-CC9E-459B-B387-F4BF7660120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306937" y="2392195"/>
              <a:ext cx="914400" cy="914400"/>
            </a:xfrm>
            <a:prstGeom prst="rect">
              <a:avLst/>
            </a:prstGeom>
          </p:spPr>
        </p:pic>
        <p:pic>
          <p:nvPicPr>
            <p:cNvPr id="29" name="Graphic 28" descr="Two women outline">
              <a:extLst>
                <a:ext uri="{FF2B5EF4-FFF2-40B4-BE49-F238E27FC236}">
                  <a16:creationId xmlns:a16="http://schemas.microsoft.com/office/drawing/2014/main" id="{F09D879D-2EE4-46C9-B5C8-4A86A7E6B01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757941" y="3414341"/>
              <a:ext cx="914400" cy="914400"/>
            </a:xfrm>
            <a:prstGeom prst="rect">
              <a:avLst/>
            </a:prstGeom>
          </p:spPr>
        </p:pic>
        <p:pic>
          <p:nvPicPr>
            <p:cNvPr id="30" name="Graphic 29" descr="Two women outline">
              <a:extLst>
                <a:ext uri="{FF2B5EF4-FFF2-40B4-BE49-F238E27FC236}">
                  <a16:creationId xmlns:a16="http://schemas.microsoft.com/office/drawing/2014/main" id="{B9A34A95-D011-4899-A005-81D240BFF62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81320" y="4219928"/>
              <a:ext cx="914400" cy="914400"/>
            </a:xfrm>
            <a:prstGeom prst="rect">
              <a:avLst/>
            </a:prstGeom>
          </p:spPr>
        </p:pic>
        <p:pic>
          <p:nvPicPr>
            <p:cNvPr id="31" name="Graphic 30" descr="Two women outline">
              <a:extLst>
                <a:ext uri="{FF2B5EF4-FFF2-40B4-BE49-F238E27FC236}">
                  <a16:creationId xmlns:a16="http://schemas.microsoft.com/office/drawing/2014/main" id="{DF3D299C-DE06-4AE1-8461-C6850ACC572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476191" y="3934743"/>
              <a:ext cx="914400" cy="914400"/>
            </a:xfrm>
            <a:prstGeom prst="rect">
              <a:avLst/>
            </a:prstGeom>
          </p:spPr>
        </p:pic>
        <p:pic>
          <p:nvPicPr>
            <p:cNvPr id="33" name="Picture 32">
              <a:extLst>
                <a:ext uri="{FF2B5EF4-FFF2-40B4-BE49-F238E27FC236}">
                  <a16:creationId xmlns:a16="http://schemas.microsoft.com/office/drawing/2014/main" id="{C774393F-A183-4490-A7EC-00FE254D7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8754" y="3146902"/>
              <a:ext cx="866998" cy="866998"/>
            </a:xfrm>
            <a:prstGeom prst="rect">
              <a:avLst/>
            </a:prstGeom>
          </p:spPr>
        </p:pic>
        <p:pic>
          <p:nvPicPr>
            <p:cNvPr id="8" name="Graphic 7" descr="Two Men outline">
              <a:extLst>
                <a:ext uri="{FF2B5EF4-FFF2-40B4-BE49-F238E27FC236}">
                  <a16:creationId xmlns:a16="http://schemas.microsoft.com/office/drawing/2014/main" id="{C11F3ECE-C5F0-4FBD-B2F2-B7AFC18727A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563031" y="3146902"/>
              <a:ext cx="914400" cy="914400"/>
            </a:xfrm>
            <a:prstGeom prst="rect">
              <a:avLst/>
            </a:prstGeom>
          </p:spPr>
        </p:pic>
        <p:pic>
          <p:nvPicPr>
            <p:cNvPr id="36" name="Graphic 35" descr="Two Men outline">
              <a:extLst>
                <a:ext uri="{FF2B5EF4-FFF2-40B4-BE49-F238E27FC236}">
                  <a16:creationId xmlns:a16="http://schemas.microsoft.com/office/drawing/2014/main" id="{3427154D-0321-43BB-A51A-EF82A6B80A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081542" y="3246228"/>
              <a:ext cx="914400" cy="914400"/>
            </a:xfrm>
            <a:prstGeom prst="rect">
              <a:avLst/>
            </a:prstGeom>
          </p:spPr>
        </p:pic>
        <p:pic>
          <p:nvPicPr>
            <p:cNvPr id="37" name="Graphic 36" descr="Two Men outline">
              <a:extLst>
                <a:ext uri="{FF2B5EF4-FFF2-40B4-BE49-F238E27FC236}">
                  <a16:creationId xmlns:a16="http://schemas.microsoft.com/office/drawing/2014/main" id="{93641E44-1B23-449D-BF40-2D13493584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654088" y="2249602"/>
              <a:ext cx="914400" cy="914400"/>
            </a:xfrm>
            <a:prstGeom prst="rect">
              <a:avLst/>
            </a:prstGeom>
          </p:spPr>
        </p:pic>
        <p:pic>
          <p:nvPicPr>
            <p:cNvPr id="38" name="Graphic 37" descr="Two Men outline">
              <a:extLst>
                <a:ext uri="{FF2B5EF4-FFF2-40B4-BE49-F238E27FC236}">
                  <a16:creationId xmlns:a16="http://schemas.microsoft.com/office/drawing/2014/main" id="{9BE5C434-29A4-4D55-A4A1-26CEA00372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390591" y="4149503"/>
              <a:ext cx="914400" cy="914400"/>
            </a:xfrm>
            <a:prstGeom prst="rect">
              <a:avLst/>
            </a:prstGeom>
          </p:spPr>
        </p:pic>
        <p:pic>
          <p:nvPicPr>
            <p:cNvPr id="40" name="Graphic 39" descr="Two women outline">
              <a:extLst>
                <a:ext uri="{FF2B5EF4-FFF2-40B4-BE49-F238E27FC236}">
                  <a16:creationId xmlns:a16="http://schemas.microsoft.com/office/drawing/2014/main" id="{1AE034BD-1729-48D5-A155-9133E5877C8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865087" y="2320638"/>
              <a:ext cx="914400" cy="914400"/>
            </a:xfrm>
            <a:prstGeom prst="rect">
              <a:avLst/>
            </a:prstGeom>
          </p:spPr>
        </p:pic>
      </p:grpSp>
    </p:spTree>
    <p:extLst>
      <p:ext uri="{BB962C8B-B14F-4D97-AF65-F5344CB8AC3E}">
        <p14:creationId xmlns:p14="http://schemas.microsoft.com/office/powerpoint/2010/main" val="2851874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normAutofit/>
          </a:bodyPr>
          <a:lstStyle/>
          <a:p>
            <a:r>
              <a:rPr lang="en-US" dirty="0" smtClean="0"/>
              <a:t>Managed detection and response</a:t>
            </a:r>
            <a:endParaRPr lang="en-US" dirty="0"/>
          </a:p>
        </p:txBody>
      </p:sp>
    </p:spTree>
    <p:extLst>
      <p:ext uri="{BB962C8B-B14F-4D97-AF65-F5344CB8AC3E}">
        <p14:creationId xmlns:p14="http://schemas.microsoft.com/office/powerpoint/2010/main" val="223737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p:cNvSpPr txBox="1"/>
          <p:nvPr/>
        </p:nvSpPr>
        <p:spPr>
          <a:xfrm>
            <a:off x="449310" y="1787108"/>
            <a:ext cx="3220227" cy="2917722"/>
          </a:xfrm>
          <a:prstGeom prst="rect">
            <a:avLst/>
          </a:prstGeom>
          <a:noFill/>
        </p:spPr>
        <p:txBody>
          <a:bodyPr wrap="square" rtlCol="0">
            <a:spAutoFit/>
          </a:bodyPr>
          <a:lstStyle/>
          <a:p>
            <a:pPr>
              <a:lnSpc>
                <a:spcPct val="90000"/>
              </a:lnSpc>
            </a:pPr>
            <a:r>
              <a:rPr lang="en-US" sz="2400" dirty="0">
                <a:solidFill>
                  <a:schemeClr val="bg1"/>
                </a:solidFill>
                <a:latin typeface="Roboto Black" panose="02000000000000000000" pitchFamily="2" charset="0"/>
                <a:ea typeface="Roboto Black" panose="02000000000000000000" pitchFamily="2" charset="0"/>
              </a:rPr>
              <a:t>BITDEFENDER </a:t>
            </a:r>
          </a:p>
          <a:p>
            <a:pPr>
              <a:lnSpc>
                <a:spcPct val="90000"/>
              </a:lnSpc>
            </a:pPr>
            <a:r>
              <a:rPr lang="en-US" sz="2400" dirty="0">
                <a:solidFill>
                  <a:schemeClr val="bg1"/>
                </a:solidFill>
                <a:latin typeface="Roboto Black" panose="02000000000000000000" pitchFamily="2" charset="0"/>
                <a:ea typeface="Roboto Black" panose="02000000000000000000" pitchFamily="2" charset="0"/>
              </a:rPr>
              <a:t>MANAGED </a:t>
            </a:r>
          </a:p>
          <a:p>
            <a:pPr>
              <a:lnSpc>
                <a:spcPct val="90000"/>
              </a:lnSpc>
            </a:pPr>
            <a:r>
              <a:rPr lang="en-US" sz="2400" dirty="0">
                <a:solidFill>
                  <a:schemeClr val="bg1"/>
                </a:solidFill>
                <a:latin typeface="Roboto Black" panose="02000000000000000000" pitchFamily="2" charset="0"/>
                <a:ea typeface="Roboto Black" panose="02000000000000000000" pitchFamily="2" charset="0"/>
              </a:rPr>
              <a:t>DETECTION &amp; RESPONSE</a:t>
            </a:r>
          </a:p>
          <a:p>
            <a:pPr>
              <a:lnSpc>
                <a:spcPct val="90000"/>
              </a:lnSpc>
            </a:pPr>
            <a:r>
              <a:rPr lang="en-US" sz="2400" dirty="0">
                <a:solidFill>
                  <a:schemeClr val="bg1"/>
                </a:solidFill>
                <a:latin typeface="Roboto Black" panose="02000000000000000000" pitchFamily="2" charset="0"/>
                <a:ea typeface="Roboto Black" panose="02000000000000000000" pitchFamily="2" charset="0"/>
              </a:rPr>
              <a:t>SECURITY SERVICES</a:t>
            </a:r>
          </a:p>
          <a:p>
            <a:pPr>
              <a:lnSpc>
                <a:spcPct val="90000"/>
              </a:lnSpc>
            </a:pPr>
            <a:r>
              <a:rPr lang="en-US" sz="2400" dirty="0">
                <a:solidFill>
                  <a:srgbClr val="0042FF"/>
                </a:solidFill>
                <a:latin typeface="Roboto Black" panose="02000000000000000000" pitchFamily="2" charset="0"/>
                <a:ea typeface="Roboto Black" panose="02000000000000000000" pitchFamily="2" charset="0"/>
              </a:rPr>
              <a:t>(MDR)</a:t>
            </a:r>
          </a:p>
          <a:p>
            <a:pPr>
              <a:lnSpc>
                <a:spcPct val="90000"/>
              </a:lnSpc>
            </a:pPr>
            <a:endParaRPr lang="en-US" sz="1200" dirty="0">
              <a:latin typeface="Roboto Thin" panose="02000000000000000000" pitchFamily="2" charset="0"/>
              <a:ea typeface="Roboto Thin" panose="02000000000000000000" pitchFamily="2" charset="0"/>
            </a:endParaRPr>
          </a:p>
          <a:p>
            <a:pPr>
              <a:lnSpc>
                <a:spcPct val="90000"/>
              </a:lnSpc>
            </a:pPr>
            <a:r>
              <a:rPr lang="en-US" sz="1200" dirty="0">
                <a:solidFill>
                  <a:schemeClr val="bg1"/>
                </a:solidFill>
                <a:latin typeface="Roboto Thin" panose="02000000000000000000" pitchFamily="2" charset="0"/>
                <a:ea typeface="Roboto Thin" panose="02000000000000000000" pitchFamily="2" charset="0"/>
              </a:rPr>
              <a:t>Bridge your skills gap with </a:t>
            </a:r>
            <a:r>
              <a:rPr lang="en-US" sz="1200" dirty="0">
                <a:solidFill>
                  <a:srgbClr val="0042FF"/>
                </a:solidFill>
                <a:latin typeface="Roboto Medium" panose="02000000000000000000" pitchFamily="2" charset="0"/>
                <a:ea typeface="Roboto Medium" panose="02000000000000000000" pitchFamily="2" charset="0"/>
              </a:rPr>
              <a:t>24/7 expert threat </a:t>
            </a:r>
            <a:r>
              <a:rPr lang="en-US" sz="1200" dirty="0" smtClean="0">
                <a:solidFill>
                  <a:srgbClr val="0042FF"/>
                </a:solidFill>
                <a:latin typeface="Roboto Medium" panose="02000000000000000000" pitchFamily="2" charset="0"/>
                <a:ea typeface="Roboto Medium" panose="02000000000000000000" pitchFamily="2" charset="0"/>
              </a:rPr>
              <a:t>hunting</a:t>
            </a:r>
            <a:r>
              <a:rPr lang="en-US" sz="1200" dirty="0">
                <a:solidFill>
                  <a:schemeClr val="bg1"/>
                </a:solidFill>
                <a:latin typeface="Roboto Thin" panose="02000000000000000000" pitchFamily="2" charset="0"/>
                <a:ea typeface="Roboto Medium" panose="02000000000000000000" pitchFamily="2" charset="0"/>
              </a:rPr>
              <a:t>.</a:t>
            </a:r>
            <a:endParaRPr lang="en-US" sz="1200" dirty="0">
              <a:solidFill>
                <a:schemeClr val="bg1"/>
              </a:solidFill>
              <a:latin typeface="Roboto Thin" panose="02000000000000000000" pitchFamily="2" charset="0"/>
              <a:ea typeface="Roboto Thin" panose="02000000000000000000" pitchFamily="2" charset="0"/>
            </a:endParaRPr>
          </a:p>
        </p:txBody>
      </p:sp>
      <p:sp>
        <p:nvSpPr>
          <p:cNvPr id="126" name="Freeform 125"/>
          <p:cNvSpPr/>
          <p:nvPr/>
        </p:nvSpPr>
        <p:spPr>
          <a:xfrm>
            <a:off x="4504000" y="2945494"/>
            <a:ext cx="2861227" cy="2861227"/>
          </a:xfrm>
          <a:custGeom>
            <a:avLst/>
            <a:gdLst>
              <a:gd name="connsiteX0" fmla="*/ 0 w 2861227"/>
              <a:gd name="connsiteY0" fmla="*/ 0 h 2861227"/>
              <a:gd name="connsiteX1" fmla="*/ 2861227 w 2861227"/>
              <a:gd name="connsiteY1" fmla="*/ 0 h 2861227"/>
              <a:gd name="connsiteX2" fmla="*/ 2861227 w 2861227"/>
              <a:gd name="connsiteY2" fmla="*/ 2861227 h 2861227"/>
              <a:gd name="connsiteX3" fmla="*/ 2010386 w 2861227"/>
              <a:gd name="connsiteY3" fmla="*/ 2732592 h 2861227"/>
              <a:gd name="connsiteX4" fmla="*/ 1497397 w 2861227"/>
              <a:gd name="connsiteY4" fmla="*/ 2515893 h 2861227"/>
              <a:gd name="connsiteX5" fmla="*/ 1261488 w 2861227"/>
              <a:gd name="connsiteY5" fmla="*/ 2372575 h 2861227"/>
              <a:gd name="connsiteX6" fmla="*/ 0 w 2861227"/>
              <a:gd name="connsiteY6" fmla="*/ 0 h 286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1227" h="2861227">
                <a:moveTo>
                  <a:pt x="0" y="0"/>
                </a:moveTo>
                <a:lnTo>
                  <a:pt x="2861227" y="0"/>
                </a:lnTo>
                <a:lnTo>
                  <a:pt x="2861227" y="2861227"/>
                </a:lnTo>
                <a:cubicBezTo>
                  <a:pt x="2564937" y="2861227"/>
                  <a:pt x="2279166" y="2816192"/>
                  <a:pt x="2010386" y="2732592"/>
                </a:cubicBezTo>
                <a:cubicBezTo>
                  <a:pt x="1831199" y="2676859"/>
                  <a:pt x="1659563" y="2603987"/>
                  <a:pt x="1497397" y="2515893"/>
                </a:cubicBezTo>
                <a:cubicBezTo>
                  <a:pt x="1416313" y="2471845"/>
                  <a:pt x="1337597" y="2423993"/>
                  <a:pt x="1261488" y="2372575"/>
                </a:cubicBezTo>
                <a:cubicBezTo>
                  <a:pt x="500397" y="1858391"/>
                  <a:pt x="0" y="987633"/>
                  <a:pt x="0" y="0"/>
                </a:cubicBezTo>
                <a:close/>
              </a:path>
            </a:pathLst>
          </a:custGeom>
          <a:solidFill>
            <a:srgbClr val="1A8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126"/>
          <p:cNvSpPr/>
          <p:nvPr/>
        </p:nvSpPr>
        <p:spPr>
          <a:xfrm flipV="1">
            <a:off x="4503999" y="75556"/>
            <a:ext cx="2861227" cy="2861227"/>
          </a:xfrm>
          <a:custGeom>
            <a:avLst/>
            <a:gdLst>
              <a:gd name="connsiteX0" fmla="*/ 0 w 2861227"/>
              <a:gd name="connsiteY0" fmla="*/ 0 h 2861227"/>
              <a:gd name="connsiteX1" fmla="*/ 2861227 w 2861227"/>
              <a:gd name="connsiteY1" fmla="*/ 0 h 2861227"/>
              <a:gd name="connsiteX2" fmla="*/ 2861227 w 2861227"/>
              <a:gd name="connsiteY2" fmla="*/ 2861227 h 2861227"/>
              <a:gd name="connsiteX3" fmla="*/ 2010386 w 2861227"/>
              <a:gd name="connsiteY3" fmla="*/ 2732592 h 2861227"/>
              <a:gd name="connsiteX4" fmla="*/ 1497397 w 2861227"/>
              <a:gd name="connsiteY4" fmla="*/ 2515893 h 2861227"/>
              <a:gd name="connsiteX5" fmla="*/ 1261488 w 2861227"/>
              <a:gd name="connsiteY5" fmla="*/ 2372575 h 2861227"/>
              <a:gd name="connsiteX6" fmla="*/ 0 w 2861227"/>
              <a:gd name="connsiteY6" fmla="*/ 0 h 286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1227" h="2861227">
                <a:moveTo>
                  <a:pt x="0" y="0"/>
                </a:moveTo>
                <a:lnTo>
                  <a:pt x="2861227" y="0"/>
                </a:lnTo>
                <a:lnTo>
                  <a:pt x="2861227" y="2861227"/>
                </a:lnTo>
                <a:cubicBezTo>
                  <a:pt x="2564937" y="2861227"/>
                  <a:pt x="2279166" y="2816192"/>
                  <a:pt x="2010386" y="2732592"/>
                </a:cubicBezTo>
                <a:cubicBezTo>
                  <a:pt x="1831199" y="2676859"/>
                  <a:pt x="1659563" y="2603987"/>
                  <a:pt x="1497397" y="2515893"/>
                </a:cubicBezTo>
                <a:cubicBezTo>
                  <a:pt x="1416313" y="2471845"/>
                  <a:pt x="1337597" y="2423993"/>
                  <a:pt x="1261488" y="2372575"/>
                </a:cubicBezTo>
                <a:cubicBezTo>
                  <a:pt x="500397" y="1858391"/>
                  <a:pt x="0" y="987633"/>
                  <a:pt x="0" y="0"/>
                </a:cubicBezTo>
                <a:close/>
              </a:path>
            </a:pathLst>
          </a:custGeom>
          <a:solidFill>
            <a:srgbClr val="1A8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127"/>
          <p:cNvSpPr/>
          <p:nvPr/>
        </p:nvSpPr>
        <p:spPr>
          <a:xfrm flipH="1">
            <a:off x="7371914" y="2945494"/>
            <a:ext cx="2861227" cy="2861227"/>
          </a:xfrm>
          <a:custGeom>
            <a:avLst/>
            <a:gdLst>
              <a:gd name="connsiteX0" fmla="*/ 0 w 2861227"/>
              <a:gd name="connsiteY0" fmla="*/ 0 h 2861227"/>
              <a:gd name="connsiteX1" fmla="*/ 2861227 w 2861227"/>
              <a:gd name="connsiteY1" fmla="*/ 0 h 2861227"/>
              <a:gd name="connsiteX2" fmla="*/ 2861227 w 2861227"/>
              <a:gd name="connsiteY2" fmla="*/ 2861227 h 2861227"/>
              <a:gd name="connsiteX3" fmla="*/ 2010386 w 2861227"/>
              <a:gd name="connsiteY3" fmla="*/ 2732592 h 2861227"/>
              <a:gd name="connsiteX4" fmla="*/ 1497397 w 2861227"/>
              <a:gd name="connsiteY4" fmla="*/ 2515893 h 2861227"/>
              <a:gd name="connsiteX5" fmla="*/ 1261488 w 2861227"/>
              <a:gd name="connsiteY5" fmla="*/ 2372575 h 2861227"/>
              <a:gd name="connsiteX6" fmla="*/ 0 w 2861227"/>
              <a:gd name="connsiteY6" fmla="*/ 0 h 286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1227" h="2861227">
                <a:moveTo>
                  <a:pt x="0" y="0"/>
                </a:moveTo>
                <a:lnTo>
                  <a:pt x="2861227" y="0"/>
                </a:lnTo>
                <a:lnTo>
                  <a:pt x="2861227" y="2861227"/>
                </a:lnTo>
                <a:cubicBezTo>
                  <a:pt x="2564937" y="2861227"/>
                  <a:pt x="2279166" y="2816192"/>
                  <a:pt x="2010386" y="2732592"/>
                </a:cubicBezTo>
                <a:cubicBezTo>
                  <a:pt x="1831199" y="2676859"/>
                  <a:pt x="1659563" y="2603987"/>
                  <a:pt x="1497397" y="2515893"/>
                </a:cubicBezTo>
                <a:cubicBezTo>
                  <a:pt x="1416313" y="2471845"/>
                  <a:pt x="1337597" y="2423993"/>
                  <a:pt x="1261488" y="2372575"/>
                </a:cubicBezTo>
                <a:cubicBezTo>
                  <a:pt x="500397" y="1858391"/>
                  <a:pt x="0" y="987633"/>
                  <a:pt x="0" y="0"/>
                </a:cubicBezTo>
                <a:close/>
              </a:path>
            </a:pathLst>
          </a:custGeom>
          <a:solidFill>
            <a:srgbClr val="1A8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p:cNvSpPr/>
          <p:nvPr/>
        </p:nvSpPr>
        <p:spPr>
          <a:xfrm flipH="1" flipV="1">
            <a:off x="7371913" y="75556"/>
            <a:ext cx="2861227" cy="2861227"/>
          </a:xfrm>
          <a:custGeom>
            <a:avLst/>
            <a:gdLst>
              <a:gd name="connsiteX0" fmla="*/ 0 w 2861227"/>
              <a:gd name="connsiteY0" fmla="*/ 0 h 2861227"/>
              <a:gd name="connsiteX1" fmla="*/ 2861227 w 2861227"/>
              <a:gd name="connsiteY1" fmla="*/ 0 h 2861227"/>
              <a:gd name="connsiteX2" fmla="*/ 2861227 w 2861227"/>
              <a:gd name="connsiteY2" fmla="*/ 2861227 h 2861227"/>
              <a:gd name="connsiteX3" fmla="*/ 2010386 w 2861227"/>
              <a:gd name="connsiteY3" fmla="*/ 2732592 h 2861227"/>
              <a:gd name="connsiteX4" fmla="*/ 1497397 w 2861227"/>
              <a:gd name="connsiteY4" fmla="*/ 2515893 h 2861227"/>
              <a:gd name="connsiteX5" fmla="*/ 1261488 w 2861227"/>
              <a:gd name="connsiteY5" fmla="*/ 2372575 h 2861227"/>
              <a:gd name="connsiteX6" fmla="*/ 0 w 2861227"/>
              <a:gd name="connsiteY6" fmla="*/ 0 h 286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1227" h="2861227">
                <a:moveTo>
                  <a:pt x="0" y="0"/>
                </a:moveTo>
                <a:lnTo>
                  <a:pt x="2861227" y="0"/>
                </a:lnTo>
                <a:lnTo>
                  <a:pt x="2861227" y="2861227"/>
                </a:lnTo>
                <a:cubicBezTo>
                  <a:pt x="2564937" y="2861227"/>
                  <a:pt x="2279166" y="2816192"/>
                  <a:pt x="2010386" y="2732592"/>
                </a:cubicBezTo>
                <a:cubicBezTo>
                  <a:pt x="1831199" y="2676859"/>
                  <a:pt x="1659563" y="2603987"/>
                  <a:pt x="1497397" y="2515893"/>
                </a:cubicBezTo>
                <a:cubicBezTo>
                  <a:pt x="1416313" y="2471845"/>
                  <a:pt x="1337597" y="2423993"/>
                  <a:pt x="1261488" y="2372575"/>
                </a:cubicBezTo>
                <a:cubicBezTo>
                  <a:pt x="500397" y="1858391"/>
                  <a:pt x="0" y="987633"/>
                  <a:pt x="0" y="0"/>
                </a:cubicBezTo>
                <a:close/>
              </a:path>
            </a:pathLst>
          </a:custGeom>
          <a:solidFill>
            <a:srgbClr val="1A8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5253757" y="1692573"/>
            <a:ext cx="1554325" cy="369332"/>
          </a:xfrm>
          <a:prstGeom prst="rect">
            <a:avLst/>
          </a:prstGeom>
          <a:noFill/>
        </p:spPr>
        <p:txBody>
          <a:bodyPr wrap="square" rtlCol="0">
            <a:spAutoFit/>
          </a:bodyPr>
          <a:lstStyle/>
          <a:p>
            <a:pPr algn="ctr"/>
            <a:r>
              <a:rPr lang="en-US" dirty="0">
                <a:solidFill>
                  <a:schemeClr val="bg1"/>
                </a:solidFill>
                <a:latin typeface="Roboto Medium" panose="02000000000000000000" pitchFamily="2" charset="0"/>
                <a:ea typeface="Roboto Medium" panose="02000000000000000000" pitchFamily="2" charset="0"/>
              </a:rPr>
              <a:t>PREVENT</a:t>
            </a:r>
          </a:p>
        </p:txBody>
      </p:sp>
      <p:sp>
        <p:nvSpPr>
          <p:cNvPr id="131" name="TextBox 130"/>
          <p:cNvSpPr txBox="1"/>
          <p:nvPr/>
        </p:nvSpPr>
        <p:spPr>
          <a:xfrm>
            <a:off x="7877383" y="1692573"/>
            <a:ext cx="1554325" cy="369332"/>
          </a:xfrm>
          <a:prstGeom prst="rect">
            <a:avLst/>
          </a:prstGeom>
          <a:noFill/>
        </p:spPr>
        <p:txBody>
          <a:bodyPr wrap="square" rtlCol="0">
            <a:spAutoFit/>
          </a:bodyPr>
          <a:lstStyle/>
          <a:p>
            <a:pPr algn="ctr"/>
            <a:r>
              <a:rPr lang="en-US" dirty="0">
                <a:solidFill>
                  <a:schemeClr val="bg1"/>
                </a:solidFill>
                <a:latin typeface="Roboto Medium" panose="02000000000000000000" pitchFamily="2" charset="0"/>
                <a:ea typeface="Roboto Medium" panose="02000000000000000000" pitchFamily="2" charset="0"/>
              </a:rPr>
              <a:t>DETECT</a:t>
            </a:r>
          </a:p>
        </p:txBody>
      </p:sp>
      <p:sp>
        <p:nvSpPr>
          <p:cNvPr id="132" name="TextBox 131"/>
          <p:cNvSpPr txBox="1"/>
          <p:nvPr/>
        </p:nvSpPr>
        <p:spPr>
          <a:xfrm>
            <a:off x="7865220" y="3969289"/>
            <a:ext cx="1554325" cy="369332"/>
          </a:xfrm>
          <a:prstGeom prst="rect">
            <a:avLst/>
          </a:prstGeom>
          <a:noFill/>
        </p:spPr>
        <p:txBody>
          <a:bodyPr wrap="square" rtlCol="0">
            <a:spAutoFit/>
          </a:bodyPr>
          <a:lstStyle/>
          <a:p>
            <a:pPr algn="ctr"/>
            <a:r>
              <a:rPr lang="en-US" dirty="0">
                <a:solidFill>
                  <a:schemeClr val="bg1"/>
                </a:solidFill>
                <a:latin typeface="Roboto Medium" panose="02000000000000000000" pitchFamily="2" charset="0"/>
                <a:ea typeface="Roboto Medium" panose="02000000000000000000" pitchFamily="2" charset="0"/>
              </a:rPr>
              <a:t>RESPOND</a:t>
            </a:r>
          </a:p>
        </p:txBody>
      </p:sp>
      <p:sp>
        <p:nvSpPr>
          <p:cNvPr id="133" name="TextBox 132"/>
          <p:cNvSpPr txBox="1"/>
          <p:nvPr/>
        </p:nvSpPr>
        <p:spPr>
          <a:xfrm>
            <a:off x="5286818" y="3969289"/>
            <a:ext cx="1554325" cy="369332"/>
          </a:xfrm>
          <a:prstGeom prst="rect">
            <a:avLst/>
          </a:prstGeom>
          <a:noFill/>
        </p:spPr>
        <p:txBody>
          <a:bodyPr wrap="square" rtlCol="0">
            <a:spAutoFit/>
          </a:bodyPr>
          <a:lstStyle/>
          <a:p>
            <a:pPr algn="ctr"/>
            <a:r>
              <a:rPr lang="en-US" dirty="0">
                <a:solidFill>
                  <a:schemeClr val="bg1"/>
                </a:solidFill>
                <a:latin typeface="Roboto Medium" panose="02000000000000000000" pitchFamily="2" charset="0"/>
                <a:ea typeface="Roboto Medium" panose="02000000000000000000" pitchFamily="2" charset="0"/>
              </a:rPr>
              <a:t>REPORT</a:t>
            </a:r>
          </a:p>
        </p:txBody>
      </p:sp>
      <p:sp>
        <p:nvSpPr>
          <p:cNvPr id="134" name="Oval 133"/>
          <p:cNvSpPr/>
          <p:nvPr/>
        </p:nvSpPr>
        <p:spPr>
          <a:xfrm>
            <a:off x="6569995" y="2138887"/>
            <a:ext cx="1628503" cy="1628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Roboto Black" panose="02000000000000000000" pitchFamily="2" charset="0"/>
                <a:ea typeface="Roboto Black" panose="02000000000000000000" pitchFamily="2" charset="0"/>
              </a:rPr>
              <a:t>MDR</a:t>
            </a:r>
          </a:p>
        </p:txBody>
      </p:sp>
      <p:sp>
        <p:nvSpPr>
          <p:cNvPr id="135" name="Oval 134"/>
          <p:cNvSpPr/>
          <p:nvPr/>
        </p:nvSpPr>
        <p:spPr>
          <a:xfrm>
            <a:off x="4796269" y="721172"/>
            <a:ext cx="282920" cy="282920"/>
          </a:xfrm>
          <a:prstGeom prst="ellipse">
            <a:avLst/>
          </a:prstGeom>
          <a:solidFill>
            <a:srgbClr val="1A8EF8"/>
          </a:solidFill>
          <a:ln w="127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2140887" y="672853"/>
            <a:ext cx="2472759" cy="646331"/>
          </a:xfrm>
          <a:prstGeom prst="rect">
            <a:avLst/>
          </a:prstGeom>
          <a:noFill/>
        </p:spPr>
        <p:txBody>
          <a:bodyPr wrap="square" rtlCol="0">
            <a:spAutoFit/>
          </a:bodyPr>
          <a:lstStyle/>
          <a:p>
            <a:pPr algn="r"/>
            <a:r>
              <a:rPr lang="en-US" sz="1200" dirty="0">
                <a:solidFill>
                  <a:schemeClr val="bg1"/>
                </a:solidFill>
                <a:latin typeface="Roboto Medium" panose="02000000000000000000" pitchFamily="2" charset="0"/>
                <a:ea typeface="Roboto Medium" panose="02000000000000000000" pitchFamily="2" charset="0"/>
              </a:rPr>
              <a:t>World class prevention technology to deter and prevent malware infections before they can cause business risk</a:t>
            </a:r>
          </a:p>
        </p:txBody>
      </p:sp>
      <p:sp>
        <p:nvSpPr>
          <p:cNvPr id="137" name="Oval 136"/>
          <p:cNvSpPr/>
          <p:nvPr/>
        </p:nvSpPr>
        <p:spPr>
          <a:xfrm>
            <a:off x="9625378" y="721172"/>
            <a:ext cx="282920" cy="282920"/>
          </a:xfrm>
          <a:prstGeom prst="ellipse">
            <a:avLst/>
          </a:prstGeom>
          <a:solidFill>
            <a:srgbClr val="1A8EF8"/>
          </a:solidFill>
          <a:ln w="127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extBox 137"/>
          <p:cNvSpPr txBox="1"/>
          <p:nvPr/>
        </p:nvSpPr>
        <p:spPr>
          <a:xfrm>
            <a:off x="10047832" y="672853"/>
            <a:ext cx="1761613" cy="1200329"/>
          </a:xfrm>
          <a:prstGeom prst="rect">
            <a:avLst/>
          </a:prstGeom>
          <a:noFill/>
        </p:spPr>
        <p:txBody>
          <a:bodyPr wrap="square" rtlCol="0">
            <a:spAutoFit/>
          </a:bodyPr>
          <a:lstStyle>
            <a:defPPr>
              <a:defRPr lang="en-US"/>
            </a:defPPr>
            <a:lvl1pPr algn="r">
              <a:defRPr sz="1200">
                <a:latin typeface="Roboto Medium" panose="02000000000000000000" pitchFamily="2" charset="0"/>
                <a:ea typeface="Roboto Medium" panose="02000000000000000000" pitchFamily="2" charset="0"/>
              </a:defRPr>
            </a:lvl1pPr>
          </a:lstStyle>
          <a:p>
            <a:pPr algn="l"/>
            <a:r>
              <a:rPr lang="en-US" dirty="0">
                <a:solidFill>
                  <a:schemeClr val="bg1"/>
                </a:solidFill>
              </a:rPr>
              <a:t>Host &amp; network telemetry backed by security analytics and automation to enable proactive hunting, anomaly detection and speedy investigations.</a:t>
            </a:r>
          </a:p>
        </p:txBody>
      </p:sp>
      <p:sp>
        <p:nvSpPr>
          <p:cNvPr id="139" name="Oval 138"/>
          <p:cNvSpPr/>
          <p:nvPr/>
        </p:nvSpPr>
        <p:spPr>
          <a:xfrm>
            <a:off x="4796269" y="4882753"/>
            <a:ext cx="282920" cy="282920"/>
          </a:xfrm>
          <a:prstGeom prst="ellipse">
            <a:avLst/>
          </a:prstGeom>
          <a:solidFill>
            <a:srgbClr val="1A8EF8"/>
          </a:solidFill>
          <a:ln w="127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p:cNvSpPr txBox="1"/>
          <p:nvPr/>
        </p:nvSpPr>
        <p:spPr>
          <a:xfrm>
            <a:off x="2091016" y="4877132"/>
            <a:ext cx="2633575" cy="830997"/>
          </a:xfrm>
          <a:prstGeom prst="rect">
            <a:avLst/>
          </a:prstGeom>
          <a:noFill/>
        </p:spPr>
        <p:txBody>
          <a:bodyPr wrap="square" rtlCol="0">
            <a:spAutoFit/>
          </a:bodyPr>
          <a:lstStyle>
            <a:defPPr>
              <a:defRPr lang="en-US"/>
            </a:defPPr>
            <a:lvl1pPr algn="r">
              <a:defRPr sz="1200">
                <a:latin typeface="Roboto Medium" panose="02000000000000000000" pitchFamily="2" charset="0"/>
                <a:ea typeface="Roboto Medium" panose="02000000000000000000" pitchFamily="2" charset="0"/>
              </a:defRPr>
            </a:lvl1pPr>
          </a:lstStyle>
          <a:p>
            <a:r>
              <a:rPr lang="en-US" dirty="0">
                <a:solidFill>
                  <a:schemeClr val="bg1"/>
                </a:solidFill>
              </a:rPr>
              <a:t>Real time and monthly </a:t>
            </a:r>
            <a:r>
              <a:rPr lang="en-US" dirty="0" smtClean="0">
                <a:solidFill>
                  <a:schemeClr val="bg1"/>
                </a:solidFill>
              </a:rPr>
              <a:t>report </a:t>
            </a:r>
            <a:r>
              <a:rPr lang="en-US" dirty="0">
                <a:solidFill>
                  <a:schemeClr val="bg1"/>
                </a:solidFill>
              </a:rPr>
              <a:t>to support security decision making for the organization and provide visibility during incidents.</a:t>
            </a:r>
          </a:p>
        </p:txBody>
      </p:sp>
      <p:sp>
        <p:nvSpPr>
          <p:cNvPr id="141" name="Oval 140"/>
          <p:cNvSpPr/>
          <p:nvPr/>
        </p:nvSpPr>
        <p:spPr>
          <a:xfrm>
            <a:off x="9625378" y="4882753"/>
            <a:ext cx="282920" cy="282920"/>
          </a:xfrm>
          <a:prstGeom prst="ellipse">
            <a:avLst/>
          </a:prstGeom>
          <a:solidFill>
            <a:srgbClr val="1A8EF8"/>
          </a:solidFill>
          <a:ln w="127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p:cNvSpPr txBox="1"/>
          <p:nvPr/>
        </p:nvSpPr>
        <p:spPr>
          <a:xfrm>
            <a:off x="9959623" y="4877132"/>
            <a:ext cx="1903011" cy="1015663"/>
          </a:xfrm>
          <a:prstGeom prst="rect">
            <a:avLst/>
          </a:prstGeom>
          <a:noFill/>
        </p:spPr>
        <p:txBody>
          <a:bodyPr wrap="square" rtlCol="0">
            <a:spAutoFit/>
          </a:bodyPr>
          <a:lstStyle>
            <a:defPPr>
              <a:defRPr lang="en-US"/>
            </a:defPPr>
            <a:lvl1pPr algn="r">
              <a:defRPr sz="1200">
                <a:latin typeface="Roboto Medium" panose="02000000000000000000" pitchFamily="2" charset="0"/>
                <a:ea typeface="Roboto Medium" panose="02000000000000000000" pitchFamily="2" charset="0"/>
              </a:defRPr>
            </a:lvl1pPr>
          </a:lstStyle>
          <a:p>
            <a:pPr algn="l"/>
            <a:r>
              <a:rPr lang="en-US" dirty="0">
                <a:solidFill>
                  <a:schemeClr val="bg1"/>
                </a:solidFill>
              </a:rPr>
              <a:t>Pre-approved actions that can be executed quickly by the security team to limit adversarial dwell time and reduce business risk.</a:t>
            </a:r>
          </a:p>
        </p:txBody>
      </p:sp>
      <p:sp>
        <p:nvSpPr>
          <p:cNvPr id="20" name="Date Placeholder 1"/>
          <p:cNvSpPr>
            <a:spLocks noGrp="1"/>
          </p:cNvSpPr>
          <p:nvPr>
            <p:ph type="dt" sz="half" idx="10"/>
          </p:nvPr>
        </p:nvSpPr>
        <p:spPr>
          <a:xfrm>
            <a:off x="836378" y="6419050"/>
            <a:ext cx="2743200" cy="210680"/>
          </a:xfrm>
        </p:spPr>
        <p:txBody>
          <a:bodyPr/>
          <a:lstStyle/>
          <a:p>
            <a:fld id="{1B720B25-48A8-4572-8C42-E7B648A38107}" type="datetime4">
              <a:rPr lang="en-US" smtClean="0"/>
              <a:t>September 16, 2021</a:t>
            </a:fld>
            <a:endParaRPr lang="en-US" dirty="0"/>
          </a:p>
        </p:txBody>
      </p:sp>
      <p:sp>
        <p:nvSpPr>
          <p:cNvPr id="21" name="Slide Number Placeholder 2"/>
          <p:cNvSpPr>
            <a:spLocks noGrp="1"/>
          </p:cNvSpPr>
          <p:nvPr>
            <p:ph type="sldNum" sz="quarter" idx="11"/>
          </p:nvPr>
        </p:nvSpPr>
        <p:spPr>
          <a:xfrm>
            <a:off x="177289" y="6051284"/>
            <a:ext cx="725078" cy="639002"/>
          </a:xfrm>
        </p:spPr>
        <p:txBody>
          <a:bodyPr/>
          <a:lstStyle/>
          <a:p>
            <a:fld id="{1FB1EE61-0342-4E96-B7E1-C5252984EF83}" type="slidenum">
              <a:rPr lang="en-US" smtClean="0"/>
              <a:pPr/>
              <a:t>15</a:t>
            </a:fld>
            <a:endParaRPr lang="en-US" dirty="0"/>
          </a:p>
        </p:txBody>
      </p:sp>
    </p:spTree>
    <p:extLst>
      <p:ext uri="{BB962C8B-B14F-4D97-AF65-F5344CB8AC3E}">
        <p14:creationId xmlns:p14="http://schemas.microsoft.com/office/powerpoint/2010/main" val="399994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34"/>
                                        </p:tgtEl>
                                        <p:attrNameLst>
                                          <p:attrName>style.visibility</p:attrName>
                                        </p:attrNameLst>
                                      </p:cBhvr>
                                      <p:to>
                                        <p:strVal val="visible"/>
                                      </p:to>
                                    </p:set>
                                    <p:animEffect transition="in" filter="wipe(down)">
                                      <p:cBhvr>
                                        <p:cTn id="7" dur="25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wipe(down)">
                                      <p:cBhvr>
                                        <p:cTn id="12" dur="500"/>
                                        <p:tgtEl>
                                          <p:spTgt spid="127"/>
                                        </p:tgtEl>
                                      </p:cBhvr>
                                    </p:animEffect>
                                  </p:childTnLst>
                                </p:cTn>
                              </p:par>
                              <p:par>
                                <p:cTn id="13" presetID="1" presetClass="entr" presetSubtype="0" fill="hold" grpId="0" nodeType="withEffect">
                                  <p:stCondLst>
                                    <p:cond delay="250"/>
                                  </p:stCondLst>
                                  <p:childTnLst>
                                    <p:set>
                                      <p:cBhvr>
                                        <p:cTn id="14" dur="1" fill="hold">
                                          <p:stCondLst>
                                            <p:cond delay="0"/>
                                          </p:stCondLst>
                                        </p:cTn>
                                        <p:tgtEl>
                                          <p:spTgt spid="130"/>
                                        </p:tgtEl>
                                        <p:attrNameLst>
                                          <p:attrName>style.visibility</p:attrName>
                                        </p:attrNameLst>
                                      </p:cBhvr>
                                      <p:to>
                                        <p:strVal val="visible"/>
                                      </p:to>
                                    </p:set>
                                  </p:childTnLst>
                                </p:cTn>
                              </p:par>
                              <p:par>
                                <p:cTn id="15" presetID="22" presetClass="entr" presetSubtype="2" fill="hold" grpId="0" nodeType="withEffect">
                                  <p:stCondLst>
                                    <p:cond delay="250"/>
                                  </p:stCondLst>
                                  <p:childTnLst>
                                    <p:set>
                                      <p:cBhvr>
                                        <p:cTn id="16" dur="1" fill="hold">
                                          <p:stCondLst>
                                            <p:cond delay="0"/>
                                          </p:stCondLst>
                                        </p:cTn>
                                        <p:tgtEl>
                                          <p:spTgt spid="135"/>
                                        </p:tgtEl>
                                        <p:attrNameLst>
                                          <p:attrName>style.visibility</p:attrName>
                                        </p:attrNameLst>
                                      </p:cBhvr>
                                      <p:to>
                                        <p:strVal val="visible"/>
                                      </p:to>
                                    </p:set>
                                    <p:animEffect transition="in" filter="wipe(right)">
                                      <p:cBhvr>
                                        <p:cTn id="17" dur="250"/>
                                        <p:tgtEl>
                                          <p:spTgt spid="135"/>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36"/>
                                        </p:tgtEl>
                                        <p:attrNameLst>
                                          <p:attrName>style.visibility</p:attrName>
                                        </p:attrNameLst>
                                      </p:cBhvr>
                                      <p:to>
                                        <p:strVal val="visible"/>
                                      </p:to>
                                    </p:set>
                                    <p:animEffect transition="in" filter="fade">
                                      <p:cBhvr>
                                        <p:cTn id="20" dur="250"/>
                                        <p:tgtEl>
                                          <p:spTgt spid="1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wipe(left)">
                                      <p:cBhvr>
                                        <p:cTn id="25" dur="500"/>
                                        <p:tgtEl>
                                          <p:spTgt spid="129"/>
                                        </p:tgtEl>
                                      </p:cBhvr>
                                    </p:animEffect>
                                  </p:childTnLst>
                                </p:cTn>
                              </p:par>
                              <p:par>
                                <p:cTn id="26" presetID="1" presetClass="entr" presetSubtype="0" fill="hold" grpId="0" nodeType="withEffect">
                                  <p:stCondLst>
                                    <p:cond delay="250"/>
                                  </p:stCondLst>
                                  <p:childTnLst>
                                    <p:set>
                                      <p:cBhvr>
                                        <p:cTn id="27" dur="1" fill="hold">
                                          <p:stCondLst>
                                            <p:cond delay="0"/>
                                          </p:stCondLst>
                                        </p:cTn>
                                        <p:tgtEl>
                                          <p:spTgt spid="131"/>
                                        </p:tgtEl>
                                        <p:attrNameLst>
                                          <p:attrName>style.visibility</p:attrName>
                                        </p:attrNameLst>
                                      </p:cBhvr>
                                      <p:to>
                                        <p:strVal val="visible"/>
                                      </p:to>
                                    </p:set>
                                  </p:childTnLst>
                                </p:cTn>
                              </p:par>
                              <p:par>
                                <p:cTn id="28" presetID="22" presetClass="entr" presetSubtype="8" fill="hold" grpId="0" nodeType="withEffect">
                                  <p:stCondLst>
                                    <p:cond delay="250"/>
                                  </p:stCondLst>
                                  <p:childTnLst>
                                    <p:set>
                                      <p:cBhvr>
                                        <p:cTn id="29" dur="1" fill="hold">
                                          <p:stCondLst>
                                            <p:cond delay="0"/>
                                          </p:stCondLst>
                                        </p:cTn>
                                        <p:tgtEl>
                                          <p:spTgt spid="137"/>
                                        </p:tgtEl>
                                        <p:attrNameLst>
                                          <p:attrName>style.visibility</p:attrName>
                                        </p:attrNameLst>
                                      </p:cBhvr>
                                      <p:to>
                                        <p:strVal val="visible"/>
                                      </p:to>
                                    </p:set>
                                    <p:animEffect transition="in" filter="wipe(left)">
                                      <p:cBhvr>
                                        <p:cTn id="30" dur="250"/>
                                        <p:tgtEl>
                                          <p:spTgt spid="137"/>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38"/>
                                        </p:tgtEl>
                                        <p:attrNameLst>
                                          <p:attrName>style.visibility</p:attrName>
                                        </p:attrNameLst>
                                      </p:cBhvr>
                                      <p:to>
                                        <p:strVal val="visible"/>
                                      </p:to>
                                    </p:set>
                                    <p:animEffect transition="in" filter="fade">
                                      <p:cBhvr>
                                        <p:cTn id="33" dur="250"/>
                                        <p:tgtEl>
                                          <p:spTgt spid="1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8"/>
                                        </p:tgtEl>
                                        <p:attrNameLst>
                                          <p:attrName>style.visibility</p:attrName>
                                        </p:attrNameLst>
                                      </p:cBhvr>
                                      <p:to>
                                        <p:strVal val="visible"/>
                                      </p:to>
                                    </p:set>
                                    <p:animEffect transition="in" filter="wipe(up)">
                                      <p:cBhvr>
                                        <p:cTn id="38" dur="500"/>
                                        <p:tgtEl>
                                          <p:spTgt spid="128"/>
                                        </p:tgtEl>
                                      </p:cBhvr>
                                    </p:animEffect>
                                  </p:childTnLst>
                                </p:cTn>
                              </p:par>
                              <p:par>
                                <p:cTn id="39" presetID="1" presetClass="entr" presetSubtype="0" fill="hold" grpId="0" nodeType="withEffect">
                                  <p:stCondLst>
                                    <p:cond delay="250"/>
                                  </p:stCondLst>
                                  <p:childTnLst>
                                    <p:set>
                                      <p:cBhvr>
                                        <p:cTn id="40" dur="1" fill="hold">
                                          <p:stCondLst>
                                            <p:cond delay="0"/>
                                          </p:stCondLst>
                                        </p:cTn>
                                        <p:tgtEl>
                                          <p:spTgt spid="132"/>
                                        </p:tgtEl>
                                        <p:attrNameLst>
                                          <p:attrName>style.visibility</p:attrName>
                                        </p:attrNameLst>
                                      </p:cBhvr>
                                      <p:to>
                                        <p:strVal val="visible"/>
                                      </p:to>
                                    </p:set>
                                  </p:childTnLst>
                                </p:cTn>
                              </p:par>
                              <p:par>
                                <p:cTn id="41" presetID="22" presetClass="entr" presetSubtype="8" fill="hold" grpId="0" nodeType="withEffect">
                                  <p:stCondLst>
                                    <p:cond delay="250"/>
                                  </p:stCondLst>
                                  <p:childTnLst>
                                    <p:set>
                                      <p:cBhvr>
                                        <p:cTn id="42" dur="1" fill="hold">
                                          <p:stCondLst>
                                            <p:cond delay="0"/>
                                          </p:stCondLst>
                                        </p:cTn>
                                        <p:tgtEl>
                                          <p:spTgt spid="141"/>
                                        </p:tgtEl>
                                        <p:attrNameLst>
                                          <p:attrName>style.visibility</p:attrName>
                                        </p:attrNameLst>
                                      </p:cBhvr>
                                      <p:to>
                                        <p:strVal val="visible"/>
                                      </p:to>
                                    </p:set>
                                    <p:animEffect transition="in" filter="wipe(left)">
                                      <p:cBhvr>
                                        <p:cTn id="43" dur="250"/>
                                        <p:tgtEl>
                                          <p:spTgt spid="141"/>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142"/>
                                        </p:tgtEl>
                                        <p:attrNameLst>
                                          <p:attrName>style.visibility</p:attrName>
                                        </p:attrNameLst>
                                      </p:cBhvr>
                                      <p:to>
                                        <p:strVal val="visible"/>
                                      </p:to>
                                    </p:set>
                                    <p:animEffect transition="in" filter="fade">
                                      <p:cBhvr>
                                        <p:cTn id="46" dur="250"/>
                                        <p:tgtEl>
                                          <p:spTgt spid="14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26"/>
                                        </p:tgtEl>
                                        <p:attrNameLst>
                                          <p:attrName>style.visibility</p:attrName>
                                        </p:attrNameLst>
                                      </p:cBhvr>
                                      <p:to>
                                        <p:strVal val="visible"/>
                                      </p:to>
                                    </p:set>
                                    <p:animEffect transition="in" filter="wipe(right)">
                                      <p:cBhvr>
                                        <p:cTn id="51" dur="500"/>
                                        <p:tgtEl>
                                          <p:spTgt spid="126"/>
                                        </p:tgtEl>
                                      </p:cBhvr>
                                    </p:animEffect>
                                  </p:childTnLst>
                                </p:cTn>
                              </p:par>
                              <p:par>
                                <p:cTn id="52" presetID="1" presetClass="entr" presetSubtype="0" fill="hold" grpId="0" nodeType="withEffect">
                                  <p:stCondLst>
                                    <p:cond delay="250"/>
                                  </p:stCondLst>
                                  <p:childTnLst>
                                    <p:set>
                                      <p:cBhvr>
                                        <p:cTn id="53" dur="1" fill="hold">
                                          <p:stCondLst>
                                            <p:cond delay="0"/>
                                          </p:stCondLst>
                                        </p:cTn>
                                        <p:tgtEl>
                                          <p:spTgt spid="133"/>
                                        </p:tgtEl>
                                        <p:attrNameLst>
                                          <p:attrName>style.visibility</p:attrName>
                                        </p:attrNameLst>
                                      </p:cBhvr>
                                      <p:to>
                                        <p:strVal val="visible"/>
                                      </p:to>
                                    </p:set>
                                  </p:childTnLst>
                                </p:cTn>
                              </p:par>
                              <p:par>
                                <p:cTn id="54" presetID="22" presetClass="entr" presetSubtype="8" fill="hold" grpId="0" nodeType="withEffect">
                                  <p:stCondLst>
                                    <p:cond delay="250"/>
                                  </p:stCondLst>
                                  <p:childTnLst>
                                    <p:set>
                                      <p:cBhvr>
                                        <p:cTn id="55" dur="1" fill="hold">
                                          <p:stCondLst>
                                            <p:cond delay="0"/>
                                          </p:stCondLst>
                                        </p:cTn>
                                        <p:tgtEl>
                                          <p:spTgt spid="139"/>
                                        </p:tgtEl>
                                        <p:attrNameLst>
                                          <p:attrName>style.visibility</p:attrName>
                                        </p:attrNameLst>
                                      </p:cBhvr>
                                      <p:to>
                                        <p:strVal val="visible"/>
                                      </p:to>
                                    </p:set>
                                    <p:animEffect transition="in" filter="wipe(left)">
                                      <p:cBhvr>
                                        <p:cTn id="56" dur="250"/>
                                        <p:tgtEl>
                                          <p:spTgt spid="139"/>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140"/>
                                        </p:tgtEl>
                                        <p:attrNameLst>
                                          <p:attrName>style.visibility</p:attrName>
                                        </p:attrNameLst>
                                      </p:cBhvr>
                                      <p:to>
                                        <p:strVal val="visible"/>
                                      </p:to>
                                    </p:set>
                                    <p:animEffect transition="in" filter="fade">
                                      <p:cBhvr>
                                        <p:cTn id="59" dur="25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P spid="128" grpId="0" animBg="1"/>
      <p:bldP spid="129" grpId="0" animBg="1"/>
      <p:bldP spid="130" grpId="0"/>
      <p:bldP spid="131" grpId="0"/>
      <p:bldP spid="132" grpId="0"/>
      <p:bldP spid="133" grpId="0"/>
      <p:bldP spid="134" grpId="0" animBg="1"/>
      <p:bldP spid="135" grpId="0" animBg="1"/>
      <p:bldP spid="136" grpId="0"/>
      <p:bldP spid="137" grpId="0" animBg="1"/>
      <p:bldP spid="138" grpId="0"/>
      <p:bldP spid="139" grpId="0" animBg="1"/>
      <p:bldP spid="140" grpId="0"/>
      <p:bldP spid="141" grpId="0" animBg="1"/>
      <p:bldP spid="142"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1DDDC38-714B-48FB-BD18-3232DE98E090}"/>
              </a:ext>
            </a:extLst>
          </p:cNvPr>
          <p:cNvSpPr txBox="1"/>
          <p:nvPr/>
        </p:nvSpPr>
        <p:spPr>
          <a:xfrm>
            <a:off x="629687" y="548118"/>
            <a:ext cx="8804786" cy="707886"/>
          </a:xfrm>
          <a:prstGeom prst="rect">
            <a:avLst/>
          </a:prstGeom>
          <a:noFill/>
        </p:spPr>
        <p:txBody>
          <a:bodyPr wrap="square" rtlCol="0">
            <a:spAutoFit/>
          </a:bodyPr>
          <a:lstStyle/>
          <a:p>
            <a:pPr lvl="0">
              <a:defRPr/>
            </a:pPr>
            <a:r>
              <a:rPr kumimoji="0" lang="en-US" sz="4000" b="1" i="0" u="none" strike="noStrike" kern="1200" cap="none" spc="0" normalizeH="0" baseline="0" noProof="0" dirty="0">
                <a:ln>
                  <a:noFill/>
                </a:ln>
                <a:solidFill>
                  <a:schemeClr val="bg1"/>
                </a:solidFill>
                <a:effectLst/>
                <a:uLnTx/>
                <a:uFillTx/>
                <a:latin typeface="Roboto"/>
                <a:ea typeface="+mn-ea"/>
                <a:cs typeface="+mn-cs"/>
              </a:rPr>
              <a:t>MDR </a:t>
            </a:r>
            <a:r>
              <a:rPr lang="en-US" sz="4000" dirty="0">
                <a:solidFill>
                  <a:schemeClr val="bg1"/>
                </a:solidFill>
              </a:rPr>
              <a:t>IOA/IOC monitoring </a:t>
            </a:r>
            <a:endParaRPr kumimoji="0" lang="en-US" sz="4000" b="1" i="0" u="none" strike="noStrike" kern="1200" cap="none" spc="0" normalizeH="0" baseline="0" noProof="0" dirty="0">
              <a:ln>
                <a:noFill/>
              </a:ln>
              <a:solidFill>
                <a:schemeClr val="bg1"/>
              </a:solidFill>
              <a:effectLst/>
              <a:uLnTx/>
              <a:uFillTx/>
              <a:latin typeface="Roboto"/>
              <a:ea typeface="+mn-ea"/>
              <a:cs typeface="+mn-cs"/>
            </a:endParaRPr>
          </a:p>
        </p:txBody>
      </p:sp>
      <p:sp>
        <p:nvSpPr>
          <p:cNvPr id="21" name="Rectangle 20">
            <a:extLst>
              <a:ext uri="{FF2B5EF4-FFF2-40B4-BE49-F238E27FC236}">
                <a16:creationId xmlns:a16="http://schemas.microsoft.com/office/drawing/2014/main" id="{5C762730-45B2-4700-A289-9440C436DB67}"/>
              </a:ext>
            </a:extLst>
          </p:cNvPr>
          <p:cNvSpPr/>
          <p:nvPr/>
        </p:nvSpPr>
        <p:spPr>
          <a:xfrm>
            <a:off x="759268" y="1503026"/>
            <a:ext cx="9308838" cy="1077218"/>
          </a:xfrm>
          <a:prstGeom prst="rect">
            <a:avLst/>
          </a:prstGeom>
          <a:noFill/>
          <a:ln w="15875" cmpd="dbl">
            <a:solidFill>
              <a:schemeClr val="bg1"/>
            </a:solidFill>
          </a:ln>
        </p:spPr>
        <p:txBody>
          <a:bodyPr wrap="square">
            <a:spAutoFit/>
          </a:bodyPr>
          <a:lstStyle/>
          <a:p>
            <a:pPr algn="ctr"/>
            <a:r>
              <a:rPr lang="en-US" sz="3200" dirty="0">
                <a:solidFill>
                  <a:schemeClr val="bg1"/>
                </a:solidFill>
              </a:rPr>
              <a:t>Find early indicators of an attack before it has time to impact the business.</a:t>
            </a:r>
            <a:r>
              <a:rPr lang="en-US" dirty="0">
                <a:solidFill>
                  <a:schemeClr val="bg1"/>
                </a:solidFill>
              </a:rPr>
              <a:t> </a:t>
            </a:r>
          </a:p>
        </p:txBody>
      </p:sp>
      <p:sp>
        <p:nvSpPr>
          <p:cNvPr id="22" name="Rectangle 21">
            <a:extLst>
              <a:ext uri="{FF2B5EF4-FFF2-40B4-BE49-F238E27FC236}">
                <a16:creationId xmlns:a16="http://schemas.microsoft.com/office/drawing/2014/main" id="{BDDBB33D-8DB6-43D1-83F1-516A0D205EAC}"/>
              </a:ext>
            </a:extLst>
          </p:cNvPr>
          <p:cNvSpPr/>
          <p:nvPr/>
        </p:nvSpPr>
        <p:spPr>
          <a:xfrm>
            <a:off x="629687" y="2769743"/>
            <a:ext cx="6885195" cy="1754326"/>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Unauthorized publication of code or customer information monitoring on third party repositories</a:t>
            </a:r>
          </a:p>
          <a:p>
            <a:pPr marL="285750" indent="-285750">
              <a:buFont typeface="Arial" panose="020B0604020202020204" pitchFamily="34" charset="0"/>
              <a:buChar char="•"/>
            </a:pPr>
            <a:r>
              <a:rPr lang="en-US" dirty="0">
                <a:solidFill>
                  <a:schemeClr val="bg1"/>
                </a:solidFill>
              </a:rPr>
              <a:t>Dark web monitoring to detect any stolen customer data being sold or shared</a:t>
            </a:r>
          </a:p>
          <a:p>
            <a:pPr marL="285750" indent="-285750">
              <a:buFont typeface="Arial" panose="020B0604020202020204" pitchFamily="34" charset="0"/>
              <a:buChar char="•"/>
            </a:pPr>
            <a:r>
              <a:rPr lang="en-US" dirty="0">
                <a:solidFill>
                  <a:schemeClr val="bg1"/>
                </a:solidFill>
              </a:rPr>
              <a:t>Phishing domain registration monitoring specific to the customer web presence </a:t>
            </a:r>
          </a:p>
        </p:txBody>
      </p:sp>
      <p:sp>
        <p:nvSpPr>
          <p:cNvPr id="23" name="Rectangle 22">
            <a:extLst>
              <a:ext uri="{FF2B5EF4-FFF2-40B4-BE49-F238E27FC236}">
                <a16:creationId xmlns:a16="http://schemas.microsoft.com/office/drawing/2014/main" id="{DF9B3DDF-A3D9-4B09-AE96-AE3A6E7FA2AA}"/>
              </a:ext>
            </a:extLst>
          </p:cNvPr>
          <p:cNvSpPr/>
          <p:nvPr/>
        </p:nvSpPr>
        <p:spPr>
          <a:xfrm>
            <a:off x="2402497" y="4524069"/>
            <a:ext cx="8801100" cy="1477328"/>
          </a:xfrm>
          <a:prstGeom prst="rect">
            <a:avLst/>
          </a:prstGeom>
        </p:spPr>
        <p:txBody>
          <a:bodyPr wrap="square">
            <a:spAutoFit/>
          </a:bodyPr>
          <a:lstStyle/>
          <a:p>
            <a:pPr marL="285750" lvl="0" indent="-285750">
              <a:buFont typeface="Arial" panose="020B0604020202020204" pitchFamily="34" charset="0"/>
              <a:buChar char="•"/>
            </a:pPr>
            <a:r>
              <a:rPr lang="en-US" dirty="0">
                <a:solidFill>
                  <a:prstClr val="white"/>
                </a:solidFill>
              </a:rPr>
              <a:t>Compliance monitoring to verify if confidential data has been exposed outside the organization</a:t>
            </a:r>
          </a:p>
          <a:p>
            <a:pPr marL="285750" lvl="0" indent="-285750">
              <a:buFont typeface="Arial" panose="020B0604020202020204" pitchFamily="34" charset="0"/>
              <a:buChar char="•"/>
            </a:pPr>
            <a:r>
              <a:rPr lang="en-US" dirty="0">
                <a:solidFill>
                  <a:prstClr val="white"/>
                </a:solidFill>
              </a:rPr>
              <a:t>High-value target and high-risk target to identity specific users and their data to limit damage (Whale phishing or critical systems)</a:t>
            </a:r>
          </a:p>
          <a:p>
            <a:pPr marL="285750" lvl="0" indent="-285750">
              <a:buFont typeface="Arial" panose="020B0604020202020204" pitchFamily="34" charset="0"/>
              <a:buChar char="•"/>
            </a:pPr>
            <a:r>
              <a:rPr lang="en-US" dirty="0">
                <a:solidFill>
                  <a:prstClr val="white"/>
                </a:solidFill>
              </a:rPr>
              <a:t>Monitoring of communication to/from known malicious domain IP’s</a:t>
            </a:r>
          </a:p>
        </p:txBody>
      </p:sp>
      <p:sp>
        <p:nvSpPr>
          <p:cNvPr id="6" name="Date Placeholder 1"/>
          <p:cNvSpPr>
            <a:spLocks noGrp="1"/>
          </p:cNvSpPr>
          <p:nvPr>
            <p:ph type="dt" sz="half" idx="10"/>
          </p:nvPr>
        </p:nvSpPr>
        <p:spPr>
          <a:xfrm>
            <a:off x="836378" y="6419050"/>
            <a:ext cx="2743200" cy="210680"/>
          </a:xfrm>
        </p:spPr>
        <p:txBody>
          <a:bodyPr/>
          <a:lstStyle/>
          <a:p>
            <a:fld id="{1B720B25-48A8-4572-8C42-E7B648A38107}" type="datetime4">
              <a:rPr lang="en-US" smtClean="0"/>
              <a:t>September 16, 2021</a:t>
            </a:fld>
            <a:endParaRPr lang="en-US" dirty="0"/>
          </a:p>
        </p:txBody>
      </p:sp>
      <p:sp>
        <p:nvSpPr>
          <p:cNvPr id="7" name="Slide Number Placeholder 2"/>
          <p:cNvSpPr>
            <a:spLocks noGrp="1"/>
          </p:cNvSpPr>
          <p:nvPr>
            <p:ph type="sldNum" sz="quarter" idx="11"/>
          </p:nvPr>
        </p:nvSpPr>
        <p:spPr>
          <a:xfrm>
            <a:off x="177289" y="6051284"/>
            <a:ext cx="725078" cy="639002"/>
          </a:xfrm>
        </p:spPr>
        <p:txBody>
          <a:bodyPr/>
          <a:lstStyle/>
          <a:p>
            <a:fld id="{1FB1EE61-0342-4E96-B7E1-C5252984EF83}" type="slidenum">
              <a:rPr lang="en-US" smtClean="0"/>
              <a:pPr/>
              <a:t>16</a:t>
            </a:fld>
            <a:endParaRPr lang="en-US" dirty="0"/>
          </a:p>
        </p:txBody>
      </p:sp>
    </p:spTree>
    <p:extLst>
      <p:ext uri="{BB962C8B-B14F-4D97-AF65-F5344CB8AC3E}">
        <p14:creationId xmlns:p14="http://schemas.microsoft.com/office/powerpoint/2010/main" val="163094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DDDC38-714B-48FB-BD18-3232DE98E090}"/>
              </a:ext>
            </a:extLst>
          </p:cNvPr>
          <p:cNvSpPr txBox="1"/>
          <p:nvPr/>
        </p:nvSpPr>
        <p:spPr>
          <a:xfrm>
            <a:off x="626951" y="525241"/>
            <a:ext cx="8804786" cy="707886"/>
          </a:xfrm>
          <a:prstGeom prst="rect">
            <a:avLst/>
          </a:prstGeom>
          <a:noFill/>
        </p:spPr>
        <p:txBody>
          <a:bodyPr wrap="square" rtlCol="0">
            <a:spAutoFit/>
          </a:bodyPr>
          <a:lstStyle/>
          <a:p>
            <a:pPr lvl="0">
              <a:defRPr/>
            </a:pPr>
            <a:r>
              <a:rPr kumimoji="0" lang="en-US" sz="4000" b="1" i="0" u="none" strike="noStrike" kern="1200" cap="none" spc="0" normalizeH="0" baseline="0" noProof="0" dirty="0">
                <a:ln>
                  <a:noFill/>
                </a:ln>
                <a:solidFill>
                  <a:schemeClr val="bg1"/>
                </a:solidFill>
                <a:effectLst/>
                <a:uLnTx/>
                <a:uFillTx/>
                <a:latin typeface="Roboto"/>
                <a:ea typeface="+mn-ea"/>
                <a:cs typeface="+mn-cs"/>
              </a:rPr>
              <a:t>MDR </a:t>
            </a:r>
            <a:r>
              <a:rPr lang="en-US" sz="4000" dirty="0">
                <a:solidFill>
                  <a:schemeClr val="bg1"/>
                </a:solidFill>
              </a:rPr>
              <a:t>User Risk Analytics</a:t>
            </a:r>
            <a:endParaRPr kumimoji="0" lang="en-US" sz="4000" b="1" i="0" u="none" strike="noStrike" kern="1200" cap="none" spc="0" normalizeH="0" baseline="0" noProof="0" dirty="0">
              <a:ln>
                <a:noFill/>
              </a:ln>
              <a:solidFill>
                <a:schemeClr val="bg1"/>
              </a:solidFill>
              <a:effectLst/>
              <a:uLnTx/>
              <a:uFillTx/>
              <a:latin typeface="Roboto"/>
              <a:ea typeface="+mn-ea"/>
              <a:cs typeface="+mn-cs"/>
            </a:endParaRPr>
          </a:p>
        </p:txBody>
      </p:sp>
      <p:sp>
        <p:nvSpPr>
          <p:cNvPr id="7" name="Freeform: Shape 27">
            <a:extLst>
              <a:ext uri="{FF2B5EF4-FFF2-40B4-BE49-F238E27FC236}">
                <a16:creationId xmlns:a16="http://schemas.microsoft.com/office/drawing/2014/main" id="{10AA0461-856A-4572-B736-434FA2BF2279}"/>
              </a:ext>
            </a:extLst>
          </p:cNvPr>
          <p:cNvSpPr/>
          <p:nvPr/>
        </p:nvSpPr>
        <p:spPr>
          <a:xfrm>
            <a:off x="8474846" y="87319"/>
            <a:ext cx="1913782" cy="2199749"/>
          </a:xfrm>
          <a:custGeom>
            <a:avLst/>
            <a:gdLst>
              <a:gd name="connsiteX0" fmla="*/ 0 w 2199748"/>
              <a:gd name="connsiteY0" fmla="*/ 956891 h 1913781"/>
              <a:gd name="connsiteX1" fmla="*/ 478445 w 2199748"/>
              <a:gd name="connsiteY1" fmla="*/ 0 h 1913781"/>
              <a:gd name="connsiteX2" fmla="*/ 1721303 w 2199748"/>
              <a:gd name="connsiteY2" fmla="*/ 0 h 1913781"/>
              <a:gd name="connsiteX3" fmla="*/ 2199748 w 2199748"/>
              <a:gd name="connsiteY3" fmla="*/ 956891 h 1913781"/>
              <a:gd name="connsiteX4" fmla="*/ 1721303 w 2199748"/>
              <a:gd name="connsiteY4" fmla="*/ 1913781 h 1913781"/>
              <a:gd name="connsiteX5" fmla="*/ 478445 w 2199748"/>
              <a:gd name="connsiteY5" fmla="*/ 1913781 h 1913781"/>
              <a:gd name="connsiteX6" fmla="*/ 0 w 2199748"/>
              <a:gd name="connsiteY6" fmla="*/ 956891 h 191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9748" h="1913781">
                <a:moveTo>
                  <a:pt x="1099873" y="0"/>
                </a:moveTo>
                <a:lnTo>
                  <a:pt x="2199747" y="416247"/>
                </a:lnTo>
                <a:lnTo>
                  <a:pt x="2199747" y="1497534"/>
                </a:lnTo>
                <a:lnTo>
                  <a:pt x="1099873" y="1913781"/>
                </a:lnTo>
                <a:lnTo>
                  <a:pt x="1" y="1497534"/>
                </a:lnTo>
                <a:lnTo>
                  <a:pt x="1" y="416247"/>
                </a:lnTo>
                <a:lnTo>
                  <a:pt x="1099873"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78241" tIns="422805" rIns="378242" bIns="422804" numCol="1" spcCol="1270" anchor="ctr" anchorCtr="0">
            <a:noAutofit/>
          </a:bodyPr>
          <a:lstStyle/>
          <a:p>
            <a:pPr marL="0" lvl="0" indent="0" algn="ctr" defTabSz="933450">
              <a:lnSpc>
                <a:spcPct val="90000"/>
              </a:lnSpc>
              <a:spcBef>
                <a:spcPct val="0"/>
              </a:spcBef>
              <a:spcAft>
                <a:spcPct val="35000"/>
              </a:spcAft>
              <a:buNone/>
            </a:pPr>
            <a:r>
              <a:rPr lang="en-US" sz="2100" b="1" kern="1200">
                <a:latin typeface="Calibri" panose="020F0502020204030204"/>
                <a:ea typeface="+mn-ea"/>
                <a:cs typeface="+mn-cs"/>
              </a:rPr>
              <a:t>Browsing</a:t>
            </a:r>
          </a:p>
          <a:p>
            <a:pPr marL="0" lvl="0" indent="0" algn="ctr" defTabSz="933450">
              <a:lnSpc>
                <a:spcPct val="90000"/>
              </a:lnSpc>
              <a:spcBef>
                <a:spcPct val="0"/>
              </a:spcBef>
              <a:spcAft>
                <a:spcPct val="35000"/>
              </a:spcAft>
              <a:buNone/>
            </a:pPr>
            <a:r>
              <a:rPr lang="en-US" sz="1400" kern="1200">
                <a:latin typeface="Calibri" panose="020F0502020204030204"/>
                <a:ea typeface="+mn-ea"/>
                <a:cs typeface="+mn-cs"/>
              </a:rPr>
              <a:t>Risky</a:t>
            </a:r>
            <a:r>
              <a:rPr lang="en-US" sz="1700" kern="1200"/>
              <a:t> </a:t>
            </a:r>
            <a:r>
              <a:rPr lang="en-US" sz="1400" kern="1200">
                <a:latin typeface="Calibri" panose="020F0502020204030204"/>
                <a:ea typeface="+mn-ea"/>
                <a:cs typeface="+mn-cs"/>
              </a:rPr>
              <a:t>websites</a:t>
            </a:r>
          </a:p>
          <a:p>
            <a:pPr marL="0" lvl="0" algn="ctr" defTabSz="755650">
              <a:lnSpc>
                <a:spcPct val="90000"/>
              </a:lnSpc>
              <a:spcBef>
                <a:spcPct val="0"/>
              </a:spcBef>
              <a:spcAft>
                <a:spcPct val="35000"/>
              </a:spcAft>
              <a:buNone/>
            </a:pPr>
            <a:r>
              <a:rPr lang="en-US" sz="1400" kern="1200">
                <a:latin typeface="Calibri" panose="020F0502020204030204"/>
                <a:ea typeface="+mn-ea"/>
                <a:cs typeface="+mn-cs"/>
              </a:rPr>
              <a:t>Phishing links</a:t>
            </a:r>
          </a:p>
        </p:txBody>
      </p:sp>
      <p:sp>
        <p:nvSpPr>
          <p:cNvPr id="8" name="Freeform: Shape 29">
            <a:extLst>
              <a:ext uri="{FF2B5EF4-FFF2-40B4-BE49-F238E27FC236}">
                <a16:creationId xmlns:a16="http://schemas.microsoft.com/office/drawing/2014/main" id="{EB353572-C9C2-467A-AA00-04789E41751D}"/>
              </a:ext>
            </a:extLst>
          </p:cNvPr>
          <p:cNvSpPr/>
          <p:nvPr/>
        </p:nvSpPr>
        <p:spPr>
          <a:xfrm>
            <a:off x="6407962" y="87319"/>
            <a:ext cx="1913782" cy="2199749"/>
          </a:xfrm>
          <a:custGeom>
            <a:avLst/>
            <a:gdLst>
              <a:gd name="connsiteX0" fmla="*/ 0 w 2199748"/>
              <a:gd name="connsiteY0" fmla="*/ 956891 h 1913781"/>
              <a:gd name="connsiteX1" fmla="*/ 478445 w 2199748"/>
              <a:gd name="connsiteY1" fmla="*/ 0 h 1913781"/>
              <a:gd name="connsiteX2" fmla="*/ 1721303 w 2199748"/>
              <a:gd name="connsiteY2" fmla="*/ 0 h 1913781"/>
              <a:gd name="connsiteX3" fmla="*/ 2199748 w 2199748"/>
              <a:gd name="connsiteY3" fmla="*/ 956891 h 1913781"/>
              <a:gd name="connsiteX4" fmla="*/ 1721303 w 2199748"/>
              <a:gd name="connsiteY4" fmla="*/ 1913781 h 1913781"/>
              <a:gd name="connsiteX5" fmla="*/ 478445 w 2199748"/>
              <a:gd name="connsiteY5" fmla="*/ 1913781 h 1913781"/>
              <a:gd name="connsiteX6" fmla="*/ 0 w 2199748"/>
              <a:gd name="connsiteY6" fmla="*/ 956891 h 191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9748" h="1913781">
                <a:moveTo>
                  <a:pt x="1099873" y="0"/>
                </a:moveTo>
                <a:lnTo>
                  <a:pt x="2199747" y="416247"/>
                </a:lnTo>
                <a:lnTo>
                  <a:pt x="2199747" y="1497534"/>
                </a:lnTo>
                <a:lnTo>
                  <a:pt x="1099873" y="1913781"/>
                </a:lnTo>
                <a:lnTo>
                  <a:pt x="1" y="1497534"/>
                </a:lnTo>
                <a:lnTo>
                  <a:pt x="1" y="416247"/>
                </a:lnTo>
                <a:lnTo>
                  <a:pt x="1099873" y="0"/>
                </a:lnTo>
                <a:close/>
              </a:path>
            </a:pathLst>
          </a:custGeom>
        </p:spPr>
        <p:style>
          <a:lnRef idx="2">
            <a:schemeClr val="lt1">
              <a:hueOff val="0"/>
              <a:satOff val="0"/>
              <a:lumOff val="0"/>
              <a:alphaOff val="0"/>
            </a:schemeClr>
          </a:lnRef>
          <a:fillRef idx="1">
            <a:schemeClr val="accent3">
              <a:hueOff val="542120"/>
              <a:satOff val="20000"/>
              <a:lumOff val="-2941"/>
              <a:alphaOff val="0"/>
            </a:schemeClr>
          </a:fillRef>
          <a:effectRef idx="0">
            <a:schemeClr val="accent3">
              <a:hueOff val="542120"/>
              <a:satOff val="20000"/>
              <a:lumOff val="-2941"/>
              <a:alphaOff val="0"/>
            </a:schemeClr>
          </a:effectRef>
          <a:fontRef idx="minor">
            <a:schemeClr val="lt1"/>
          </a:fontRef>
        </p:style>
        <p:txBody>
          <a:bodyPr spcFirstLastPara="0" vert="horz" wrap="square" lIns="298231" tIns="342795" rIns="298232" bIns="342794" numCol="1" spcCol="1270" anchor="ctr" anchorCtr="0">
            <a:noAutofit/>
          </a:bodyPr>
          <a:lstStyle/>
          <a:p>
            <a:pPr marL="0" lvl="0" indent="0" algn="ctr" defTabSz="933450">
              <a:lnSpc>
                <a:spcPct val="90000"/>
              </a:lnSpc>
              <a:spcBef>
                <a:spcPct val="0"/>
              </a:spcBef>
              <a:spcAft>
                <a:spcPct val="35000"/>
              </a:spcAft>
              <a:buNone/>
            </a:pPr>
            <a:r>
              <a:rPr lang="en-US" sz="2100" b="1" kern="1200">
                <a:latin typeface="Calibri" panose="020F0502020204030204"/>
                <a:ea typeface="+mn-ea"/>
                <a:cs typeface="+mn-cs"/>
              </a:rPr>
              <a:t>File Locations</a:t>
            </a:r>
          </a:p>
          <a:p>
            <a:pPr marL="0" lvl="0" indent="0" algn="ctr" defTabSz="933450">
              <a:lnSpc>
                <a:spcPct val="90000"/>
              </a:lnSpc>
              <a:spcBef>
                <a:spcPct val="0"/>
              </a:spcBef>
              <a:spcAft>
                <a:spcPct val="35000"/>
              </a:spcAft>
              <a:buNone/>
            </a:pPr>
            <a:r>
              <a:rPr lang="en-US" sz="1400" kern="1200">
                <a:latin typeface="Calibri" panose="020F0502020204030204"/>
                <a:ea typeface="+mn-ea"/>
                <a:cs typeface="+mn-cs"/>
              </a:rPr>
              <a:t>USB Drives </a:t>
            </a:r>
          </a:p>
          <a:p>
            <a:pPr marL="0" lvl="0" indent="0" algn="ctr" defTabSz="933450">
              <a:lnSpc>
                <a:spcPct val="90000"/>
              </a:lnSpc>
              <a:spcBef>
                <a:spcPct val="0"/>
              </a:spcBef>
              <a:spcAft>
                <a:spcPct val="35000"/>
              </a:spcAft>
              <a:buNone/>
            </a:pPr>
            <a:r>
              <a:rPr lang="en-US" sz="1400" kern="1200">
                <a:latin typeface="Calibri" panose="020F0502020204030204"/>
                <a:ea typeface="+mn-ea"/>
                <a:cs typeface="+mn-cs"/>
              </a:rPr>
              <a:t>Network Shares </a:t>
            </a:r>
          </a:p>
        </p:txBody>
      </p:sp>
      <p:sp>
        <p:nvSpPr>
          <p:cNvPr id="9" name="Freeform: Shape 30">
            <a:extLst>
              <a:ext uri="{FF2B5EF4-FFF2-40B4-BE49-F238E27FC236}">
                <a16:creationId xmlns:a16="http://schemas.microsoft.com/office/drawing/2014/main" id="{A28EC482-DFD1-4AA8-BD8F-24E1971508EF}"/>
              </a:ext>
            </a:extLst>
          </p:cNvPr>
          <p:cNvSpPr/>
          <p:nvPr/>
        </p:nvSpPr>
        <p:spPr>
          <a:xfrm>
            <a:off x="7437445" y="1954465"/>
            <a:ext cx="1913782" cy="2199749"/>
          </a:xfrm>
          <a:custGeom>
            <a:avLst/>
            <a:gdLst>
              <a:gd name="connsiteX0" fmla="*/ 0 w 2199748"/>
              <a:gd name="connsiteY0" fmla="*/ 956891 h 1913781"/>
              <a:gd name="connsiteX1" fmla="*/ 478445 w 2199748"/>
              <a:gd name="connsiteY1" fmla="*/ 0 h 1913781"/>
              <a:gd name="connsiteX2" fmla="*/ 1721303 w 2199748"/>
              <a:gd name="connsiteY2" fmla="*/ 0 h 1913781"/>
              <a:gd name="connsiteX3" fmla="*/ 2199748 w 2199748"/>
              <a:gd name="connsiteY3" fmla="*/ 956891 h 1913781"/>
              <a:gd name="connsiteX4" fmla="*/ 1721303 w 2199748"/>
              <a:gd name="connsiteY4" fmla="*/ 1913781 h 1913781"/>
              <a:gd name="connsiteX5" fmla="*/ 478445 w 2199748"/>
              <a:gd name="connsiteY5" fmla="*/ 1913781 h 1913781"/>
              <a:gd name="connsiteX6" fmla="*/ 0 w 2199748"/>
              <a:gd name="connsiteY6" fmla="*/ 956891 h 191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9748" h="1913781">
                <a:moveTo>
                  <a:pt x="1099873" y="0"/>
                </a:moveTo>
                <a:lnTo>
                  <a:pt x="2199747" y="416247"/>
                </a:lnTo>
                <a:lnTo>
                  <a:pt x="2199747" y="1497534"/>
                </a:lnTo>
                <a:lnTo>
                  <a:pt x="1099873" y="1913781"/>
                </a:lnTo>
                <a:lnTo>
                  <a:pt x="1" y="1497534"/>
                </a:lnTo>
                <a:lnTo>
                  <a:pt x="1" y="416247"/>
                </a:lnTo>
                <a:lnTo>
                  <a:pt x="1099873" y="0"/>
                </a:lnTo>
                <a:close/>
              </a:path>
            </a:pathLst>
          </a:custGeom>
        </p:spPr>
        <p:style>
          <a:lnRef idx="2">
            <a:schemeClr val="lt1">
              <a:hueOff val="0"/>
              <a:satOff val="0"/>
              <a:lumOff val="0"/>
              <a:alphaOff val="0"/>
            </a:schemeClr>
          </a:lnRef>
          <a:fillRef idx="1">
            <a:schemeClr val="accent3">
              <a:hueOff val="1084240"/>
              <a:satOff val="40000"/>
              <a:lumOff val="-5882"/>
              <a:alphaOff val="0"/>
            </a:schemeClr>
          </a:fillRef>
          <a:effectRef idx="0">
            <a:schemeClr val="accent3">
              <a:hueOff val="1084240"/>
              <a:satOff val="40000"/>
              <a:lumOff val="-5882"/>
              <a:alphaOff val="0"/>
            </a:schemeClr>
          </a:effectRef>
          <a:fontRef idx="minor">
            <a:schemeClr val="lt1"/>
          </a:fontRef>
        </p:style>
        <p:txBody>
          <a:bodyPr spcFirstLastPara="0" vert="horz" wrap="square" lIns="378241" tIns="422805" rIns="378242" bIns="422804" numCol="1" spcCol="1270" anchor="ctr" anchorCtr="0">
            <a:noAutofit/>
          </a:bodyPr>
          <a:lstStyle/>
          <a:p>
            <a:pPr marL="0" lvl="0" indent="0" algn="ctr" defTabSz="933450">
              <a:lnSpc>
                <a:spcPct val="90000"/>
              </a:lnSpc>
              <a:spcBef>
                <a:spcPct val="0"/>
              </a:spcBef>
              <a:spcAft>
                <a:spcPct val="35000"/>
              </a:spcAft>
              <a:buNone/>
            </a:pPr>
            <a:r>
              <a:rPr lang="en-US" sz="2100" b="1" kern="1200"/>
              <a:t>File sources</a:t>
            </a:r>
          </a:p>
          <a:p>
            <a:pPr marL="0" lvl="0" indent="0" algn="ctr" defTabSz="933450">
              <a:lnSpc>
                <a:spcPct val="90000"/>
              </a:lnSpc>
              <a:spcBef>
                <a:spcPct val="0"/>
              </a:spcBef>
              <a:spcAft>
                <a:spcPct val="35000"/>
              </a:spcAft>
              <a:buNone/>
            </a:pPr>
            <a:r>
              <a:rPr lang="en-US" sz="1400" kern="1200">
                <a:latin typeface="Calibri" panose="020F0502020204030204"/>
                <a:ea typeface="+mn-ea"/>
                <a:cs typeface="+mn-cs"/>
              </a:rPr>
              <a:t>Downloads </a:t>
            </a:r>
          </a:p>
          <a:p>
            <a:pPr marL="0" lvl="0" indent="0" algn="ctr" defTabSz="933450">
              <a:lnSpc>
                <a:spcPct val="90000"/>
              </a:lnSpc>
              <a:spcBef>
                <a:spcPct val="0"/>
              </a:spcBef>
              <a:spcAft>
                <a:spcPct val="35000"/>
              </a:spcAft>
              <a:buNone/>
            </a:pPr>
            <a:r>
              <a:rPr lang="en-US" sz="1400" kern="1200">
                <a:latin typeface="Calibri" panose="020F0502020204030204"/>
                <a:ea typeface="+mn-ea"/>
                <a:cs typeface="+mn-cs"/>
              </a:rPr>
              <a:t>Attachments</a:t>
            </a:r>
          </a:p>
        </p:txBody>
      </p:sp>
      <p:sp>
        <p:nvSpPr>
          <p:cNvPr id="10" name="Freeform: Shape 32">
            <a:extLst>
              <a:ext uri="{FF2B5EF4-FFF2-40B4-BE49-F238E27FC236}">
                <a16:creationId xmlns:a16="http://schemas.microsoft.com/office/drawing/2014/main" id="{A520C1A3-5A34-491C-89A9-DA748D61B8B1}"/>
              </a:ext>
            </a:extLst>
          </p:cNvPr>
          <p:cNvSpPr/>
          <p:nvPr/>
        </p:nvSpPr>
        <p:spPr>
          <a:xfrm>
            <a:off x="9504328" y="1954465"/>
            <a:ext cx="1913782" cy="2199749"/>
          </a:xfrm>
          <a:custGeom>
            <a:avLst/>
            <a:gdLst>
              <a:gd name="connsiteX0" fmla="*/ 0 w 2199748"/>
              <a:gd name="connsiteY0" fmla="*/ 956891 h 1913781"/>
              <a:gd name="connsiteX1" fmla="*/ 478445 w 2199748"/>
              <a:gd name="connsiteY1" fmla="*/ 0 h 1913781"/>
              <a:gd name="connsiteX2" fmla="*/ 1721303 w 2199748"/>
              <a:gd name="connsiteY2" fmla="*/ 0 h 1913781"/>
              <a:gd name="connsiteX3" fmla="*/ 2199748 w 2199748"/>
              <a:gd name="connsiteY3" fmla="*/ 956891 h 1913781"/>
              <a:gd name="connsiteX4" fmla="*/ 1721303 w 2199748"/>
              <a:gd name="connsiteY4" fmla="*/ 1913781 h 1913781"/>
              <a:gd name="connsiteX5" fmla="*/ 478445 w 2199748"/>
              <a:gd name="connsiteY5" fmla="*/ 1913781 h 1913781"/>
              <a:gd name="connsiteX6" fmla="*/ 0 w 2199748"/>
              <a:gd name="connsiteY6" fmla="*/ 956891 h 191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9748" h="1913781">
                <a:moveTo>
                  <a:pt x="1099873" y="0"/>
                </a:moveTo>
                <a:lnTo>
                  <a:pt x="2199747" y="416247"/>
                </a:lnTo>
                <a:lnTo>
                  <a:pt x="2199747" y="1497534"/>
                </a:lnTo>
                <a:lnTo>
                  <a:pt x="1099873" y="1913781"/>
                </a:lnTo>
                <a:lnTo>
                  <a:pt x="1" y="1497534"/>
                </a:lnTo>
                <a:lnTo>
                  <a:pt x="1" y="416247"/>
                </a:lnTo>
                <a:lnTo>
                  <a:pt x="1099873" y="0"/>
                </a:lnTo>
                <a:close/>
              </a:path>
            </a:pathLst>
          </a:custGeom>
        </p:spPr>
        <p:style>
          <a:lnRef idx="2">
            <a:schemeClr val="lt1">
              <a:hueOff val="0"/>
              <a:satOff val="0"/>
              <a:lumOff val="0"/>
              <a:alphaOff val="0"/>
            </a:schemeClr>
          </a:lnRef>
          <a:fillRef idx="1">
            <a:schemeClr val="accent3">
              <a:hueOff val="1626359"/>
              <a:satOff val="60000"/>
              <a:lumOff val="-8824"/>
              <a:alphaOff val="0"/>
            </a:schemeClr>
          </a:fillRef>
          <a:effectRef idx="0">
            <a:schemeClr val="accent3">
              <a:hueOff val="1626359"/>
              <a:satOff val="60000"/>
              <a:lumOff val="-8824"/>
              <a:alphaOff val="0"/>
            </a:schemeClr>
          </a:effectRef>
          <a:fontRef idx="minor">
            <a:schemeClr val="lt1"/>
          </a:fontRef>
        </p:style>
        <p:txBody>
          <a:bodyPr spcFirstLastPara="0" vert="horz" wrap="square" lIns="298231" tIns="342795" rIns="298232" bIns="342794" numCol="1" spcCol="1270" anchor="ctr" anchorCtr="0">
            <a:noAutofit/>
          </a:bodyPr>
          <a:lstStyle/>
          <a:p>
            <a:pPr marL="0" lvl="0" indent="0" algn="ctr" defTabSz="933450">
              <a:lnSpc>
                <a:spcPct val="90000"/>
              </a:lnSpc>
              <a:spcBef>
                <a:spcPct val="0"/>
              </a:spcBef>
              <a:spcAft>
                <a:spcPct val="35000"/>
              </a:spcAft>
              <a:buNone/>
            </a:pPr>
            <a:r>
              <a:rPr lang="en-US" sz="2100" b="1" kern="1200">
                <a:latin typeface="Calibri" panose="020F0502020204030204"/>
                <a:ea typeface="+mn-ea"/>
                <a:cs typeface="+mn-cs"/>
              </a:rPr>
              <a:t>Website logins</a:t>
            </a:r>
          </a:p>
          <a:p>
            <a:pPr marL="0" lvl="0" indent="0" algn="ctr" defTabSz="933450">
              <a:lnSpc>
                <a:spcPct val="90000"/>
              </a:lnSpc>
              <a:spcBef>
                <a:spcPct val="0"/>
              </a:spcBef>
              <a:spcAft>
                <a:spcPct val="35000"/>
              </a:spcAft>
              <a:buNone/>
            </a:pPr>
            <a:r>
              <a:rPr lang="en-US" sz="1400" b="0" kern="1200">
                <a:latin typeface="Calibri" panose="020F0502020204030204"/>
                <a:ea typeface="+mn-ea"/>
                <a:cs typeface="+mn-cs"/>
              </a:rPr>
              <a:t>Apps</a:t>
            </a:r>
          </a:p>
          <a:p>
            <a:pPr marL="0" lvl="0" indent="0" algn="ctr" defTabSz="933450">
              <a:lnSpc>
                <a:spcPct val="90000"/>
              </a:lnSpc>
              <a:spcBef>
                <a:spcPct val="0"/>
              </a:spcBef>
              <a:spcAft>
                <a:spcPct val="35000"/>
              </a:spcAft>
              <a:buNone/>
            </a:pPr>
            <a:r>
              <a:rPr lang="en-US" sz="1400" b="0" kern="1200">
                <a:latin typeface="Calibri" panose="020F0502020204030204"/>
                <a:ea typeface="+mn-ea"/>
                <a:cs typeface="+mn-cs"/>
              </a:rPr>
              <a:t>Intranets </a:t>
            </a:r>
          </a:p>
        </p:txBody>
      </p:sp>
      <p:sp>
        <p:nvSpPr>
          <p:cNvPr id="11" name="Freeform: Shape 33">
            <a:extLst>
              <a:ext uri="{FF2B5EF4-FFF2-40B4-BE49-F238E27FC236}">
                <a16:creationId xmlns:a16="http://schemas.microsoft.com/office/drawing/2014/main" id="{F2999D6A-60A7-4EAD-B055-B7201D5AE800}"/>
              </a:ext>
            </a:extLst>
          </p:cNvPr>
          <p:cNvSpPr/>
          <p:nvPr/>
        </p:nvSpPr>
        <p:spPr>
          <a:xfrm>
            <a:off x="8450312" y="3821612"/>
            <a:ext cx="1962850" cy="2199748"/>
          </a:xfrm>
          <a:custGeom>
            <a:avLst/>
            <a:gdLst>
              <a:gd name="connsiteX0" fmla="*/ 0 w 2199748"/>
              <a:gd name="connsiteY0" fmla="*/ 981425 h 1962850"/>
              <a:gd name="connsiteX1" fmla="*/ 490713 w 2199748"/>
              <a:gd name="connsiteY1" fmla="*/ 0 h 1962850"/>
              <a:gd name="connsiteX2" fmla="*/ 1709036 w 2199748"/>
              <a:gd name="connsiteY2" fmla="*/ 0 h 1962850"/>
              <a:gd name="connsiteX3" fmla="*/ 2199748 w 2199748"/>
              <a:gd name="connsiteY3" fmla="*/ 981425 h 1962850"/>
              <a:gd name="connsiteX4" fmla="*/ 1709036 w 2199748"/>
              <a:gd name="connsiteY4" fmla="*/ 1962850 h 1962850"/>
              <a:gd name="connsiteX5" fmla="*/ 490713 w 2199748"/>
              <a:gd name="connsiteY5" fmla="*/ 1962850 h 1962850"/>
              <a:gd name="connsiteX6" fmla="*/ 0 w 2199748"/>
              <a:gd name="connsiteY6" fmla="*/ 981425 h 196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9748" h="1962850">
                <a:moveTo>
                  <a:pt x="1099874" y="0"/>
                </a:moveTo>
                <a:lnTo>
                  <a:pt x="2199747" y="437867"/>
                </a:lnTo>
                <a:lnTo>
                  <a:pt x="2199747" y="1524984"/>
                </a:lnTo>
                <a:lnTo>
                  <a:pt x="1099874" y="1962850"/>
                </a:lnTo>
                <a:lnTo>
                  <a:pt x="1" y="1524984"/>
                </a:lnTo>
                <a:lnTo>
                  <a:pt x="1" y="437867"/>
                </a:lnTo>
                <a:lnTo>
                  <a:pt x="1099874" y="0"/>
                </a:lnTo>
                <a:close/>
              </a:path>
            </a:pathLst>
          </a:custGeom>
        </p:spPr>
        <p:style>
          <a:lnRef idx="2">
            <a:schemeClr val="lt1">
              <a:hueOff val="0"/>
              <a:satOff val="0"/>
              <a:lumOff val="0"/>
              <a:alphaOff val="0"/>
            </a:schemeClr>
          </a:lnRef>
          <a:fillRef idx="1">
            <a:schemeClr val="accent3">
              <a:hueOff val="2168479"/>
              <a:satOff val="80000"/>
              <a:lumOff val="-11765"/>
              <a:alphaOff val="0"/>
            </a:schemeClr>
          </a:fillRef>
          <a:effectRef idx="0">
            <a:schemeClr val="accent3">
              <a:hueOff val="2168479"/>
              <a:satOff val="80000"/>
              <a:lumOff val="-11765"/>
              <a:alphaOff val="0"/>
            </a:schemeClr>
          </a:effectRef>
          <a:fontRef idx="minor">
            <a:schemeClr val="lt1"/>
          </a:fontRef>
        </p:style>
        <p:txBody>
          <a:bodyPr spcFirstLastPara="0" vert="horz" wrap="square" lIns="389536" tIns="426893" rIns="389536" bIns="426893" numCol="1" spcCol="1270" anchor="ctr" anchorCtr="0">
            <a:noAutofit/>
          </a:bodyPr>
          <a:lstStyle/>
          <a:p>
            <a:pPr marL="0" lvl="0" indent="0" algn="ctr" defTabSz="933450">
              <a:lnSpc>
                <a:spcPct val="90000"/>
              </a:lnSpc>
              <a:spcBef>
                <a:spcPct val="0"/>
              </a:spcBef>
              <a:spcAft>
                <a:spcPct val="35000"/>
              </a:spcAft>
              <a:buNone/>
            </a:pPr>
            <a:r>
              <a:rPr lang="en-US" sz="2100" b="1" kern="1200"/>
              <a:t>Passwords</a:t>
            </a:r>
          </a:p>
          <a:p>
            <a:pPr marL="0" lvl="0" indent="0" algn="ctr" defTabSz="933450">
              <a:lnSpc>
                <a:spcPct val="90000"/>
              </a:lnSpc>
              <a:spcBef>
                <a:spcPct val="0"/>
              </a:spcBef>
              <a:spcAft>
                <a:spcPct val="35000"/>
              </a:spcAft>
              <a:buNone/>
            </a:pPr>
            <a:r>
              <a:rPr lang="en-US" sz="1400" b="0" kern="1200"/>
              <a:t>Re-use </a:t>
            </a:r>
          </a:p>
          <a:p>
            <a:pPr marL="0" lvl="0" indent="0" algn="ctr" defTabSz="933450">
              <a:lnSpc>
                <a:spcPct val="90000"/>
              </a:lnSpc>
              <a:spcBef>
                <a:spcPct val="0"/>
              </a:spcBef>
              <a:spcAft>
                <a:spcPct val="35000"/>
              </a:spcAft>
              <a:buNone/>
            </a:pPr>
            <a:r>
              <a:rPr lang="en-US" sz="1400" b="0" kern="1200"/>
              <a:t>Weak</a:t>
            </a:r>
          </a:p>
        </p:txBody>
      </p:sp>
      <p:sp>
        <p:nvSpPr>
          <p:cNvPr id="12" name="Freeform: Shape 35">
            <a:extLst>
              <a:ext uri="{FF2B5EF4-FFF2-40B4-BE49-F238E27FC236}">
                <a16:creationId xmlns:a16="http://schemas.microsoft.com/office/drawing/2014/main" id="{462CB203-6B53-4FAB-B84B-7AAEF247ECF5}"/>
              </a:ext>
            </a:extLst>
          </p:cNvPr>
          <p:cNvSpPr/>
          <p:nvPr/>
        </p:nvSpPr>
        <p:spPr>
          <a:xfrm>
            <a:off x="6370979" y="3821612"/>
            <a:ext cx="1987748" cy="2199748"/>
          </a:xfrm>
          <a:custGeom>
            <a:avLst/>
            <a:gdLst>
              <a:gd name="connsiteX0" fmla="*/ 0 w 2199748"/>
              <a:gd name="connsiteY0" fmla="*/ 993874 h 1987748"/>
              <a:gd name="connsiteX1" fmla="*/ 496937 w 2199748"/>
              <a:gd name="connsiteY1" fmla="*/ 0 h 1987748"/>
              <a:gd name="connsiteX2" fmla="*/ 1702811 w 2199748"/>
              <a:gd name="connsiteY2" fmla="*/ 0 h 1987748"/>
              <a:gd name="connsiteX3" fmla="*/ 2199748 w 2199748"/>
              <a:gd name="connsiteY3" fmla="*/ 993874 h 1987748"/>
              <a:gd name="connsiteX4" fmla="*/ 1702811 w 2199748"/>
              <a:gd name="connsiteY4" fmla="*/ 1987748 h 1987748"/>
              <a:gd name="connsiteX5" fmla="*/ 496937 w 2199748"/>
              <a:gd name="connsiteY5" fmla="*/ 1987748 h 1987748"/>
              <a:gd name="connsiteX6" fmla="*/ 0 w 2199748"/>
              <a:gd name="connsiteY6" fmla="*/ 993874 h 198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9748" h="1987748">
                <a:moveTo>
                  <a:pt x="1099874" y="0"/>
                </a:moveTo>
                <a:lnTo>
                  <a:pt x="2199747" y="449045"/>
                </a:lnTo>
                <a:lnTo>
                  <a:pt x="2199747" y="1538703"/>
                </a:lnTo>
                <a:lnTo>
                  <a:pt x="1099874" y="1987748"/>
                </a:lnTo>
                <a:lnTo>
                  <a:pt x="1" y="1538703"/>
                </a:lnTo>
                <a:lnTo>
                  <a:pt x="1" y="449045"/>
                </a:lnTo>
                <a:lnTo>
                  <a:pt x="1099874" y="0"/>
                </a:lnTo>
                <a:close/>
              </a:path>
            </a:pathLst>
          </a:cu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315327" tIns="348958" rIns="315327" bIns="348958" numCol="1" spcCol="1270" anchor="ctr" anchorCtr="0">
            <a:noAutofit/>
          </a:bodyPr>
          <a:lstStyle/>
          <a:p>
            <a:pPr marL="0" lvl="0" indent="0" algn="ctr" defTabSz="933450">
              <a:lnSpc>
                <a:spcPct val="90000"/>
              </a:lnSpc>
              <a:spcBef>
                <a:spcPct val="0"/>
              </a:spcBef>
              <a:spcAft>
                <a:spcPct val="35000"/>
              </a:spcAft>
              <a:buNone/>
            </a:pPr>
            <a:r>
              <a:rPr lang="en-US" sz="2100" b="1" kern="1200"/>
              <a:t>Insider</a:t>
            </a:r>
          </a:p>
          <a:p>
            <a:pPr marL="0" lvl="0" indent="0" algn="ctr" defTabSz="933450">
              <a:lnSpc>
                <a:spcPct val="90000"/>
              </a:lnSpc>
              <a:spcBef>
                <a:spcPct val="0"/>
              </a:spcBef>
              <a:spcAft>
                <a:spcPct val="35000"/>
              </a:spcAft>
              <a:buNone/>
            </a:pPr>
            <a:r>
              <a:rPr lang="en-US" sz="1400" kern="1200">
                <a:solidFill>
                  <a:prstClr val="white"/>
                </a:solidFill>
                <a:latin typeface="Calibri" panose="020F0502020204030204"/>
                <a:ea typeface="+mn-ea"/>
                <a:cs typeface="+mn-cs"/>
              </a:rPr>
              <a:t>Data exfiltration</a:t>
            </a:r>
          </a:p>
        </p:txBody>
      </p:sp>
      <p:sp>
        <p:nvSpPr>
          <p:cNvPr id="13" name="TextBox 12">
            <a:extLst>
              <a:ext uri="{FF2B5EF4-FFF2-40B4-BE49-F238E27FC236}">
                <a16:creationId xmlns:a16="http://schemas.microsoft.com/office/drawing/2014/main" id="{CA7F50C3-6C66-4DEF-8447-07A43D3D08F7}"/>
              </a:ext>
            </a:extLst>
          </p:cNvPr>
          <p:cNvSpPr txBox="1"/>
          <p:nvPr/>
        </p:nvSpPr>
        <p:spPr>
          <a:xfrm>
            <a:off x="626951" y="1233127"/>
            <a:ext cx="5781001" cy="3416320"/>
          </a:xfrm>
          <a:prstGeom prst="rect">
            <a:avLst/>
          </a:prstGeom>
          <a:noFill/>
        </p:spPr>
        <p:txBody>
          <a:bodyPr wrap="square" rtlCol="0">
            <a:spAutoFit/>
          </a:bodyPr>
          <a:lstStyle/>
          <a:p>
            <a:r>
              <a:rPr lang="en-US" sz="2400" dirty="0">
                <a:solidFill>
                  <a:schemeClr val="bg1"/>
                </a:solidFill>
              </a:rPr>
              <a:t>Bitdefender Risk Management</a:t>
            </a:r>
          </a:p>
          <a:p>
            <a:pPr marL="342900" indent="-342900">
              <a:buFont typeface="Arial" panose="020B0604020202020204" pitchFamily="34" charset="0"/>
              <a:buChar char="•"/>
            </a:pPr>
            <a:r>
              <a:rPr lang="en-US" sz="2400" dirty="0">
                <a:solidFill>
                  <a:schemeClr val="bg1"/>
                </a:solidFill>
              </a:rPr>
              <a:t>Endpoint Risk Analytics monitors endpoints for misconfiguration and software vulnerabilities</a:t>
            </a:r>
          </a:p>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User Risk Analytics monitors user activity to baseline behavior and evaluate risk to the organization</a:t>
            </a:r>
          </a:p>
          <a:p>
            <a:pPr marL="342900" indent="-342900">
              <a:buFont typeface="Arial" panose="020B0604020202020204" pitchFamily="34" charset="0"/>
              <a:buChar char="•"/>
            </a:pPr>
            <a:endParaRPr lang="en-US" sz="2400" dirty="0">
              <a:solidFill>
                <a:schemeClr val="bg1"/>
              </a:solidFill>
            </a:endParaRPr>
          </a:p>
        </p:txBody>
      </p:sp>
      <p:sp>
        <p:nvSpPr>
          <p:cNvPr id="14" name="TextBox 13">
            <a:extLst>
              <a:ext uri="{FF2B5EF4-FFF2-40B4-BE49-F238E27FC236}">
                <a16:creationId xmlns:a16="http://schemas.microsoft.com/office/drawing/2014/main" id="{1740A1A7-C524-4C39-A79E-F9ABC6DFC47D}"/>
              </a:ext>
            </a:extLst>
          </p:cNvPr>
          <p:cNvSpPr txBox="1"/>
          <p:nvPr/>
        </p:nvSpPr>
        <p:spPr>
          <a:xfrm>
            <a:off x="1795246" y="4845825"/>
            <a:ext cx="4028061" cy="707886"/>
          </a:xfrm>
          <a:prstGeom prst="rect">
            <a:avLst/>
          </a:prstGeom>
          <a:noFill/>
          <a:ln w="25400" cmpd="dbl">
            <a:solidFill>
              <a:schemeClr val="bg1"/>
            </a:solidFill>
          </a:ln>
        </p:spPr>
        <p:txBody>
          <a:bodyPr wrap="square" rtlCol="0">
            <a:spAutoFit/>
          </a:bodyPr>
          <a:lstStyle/>
          <a:p>
            <a:pPr algn="ctr"/>
            <a:r>
              <a:rPr lang="en-US" sz="2000" dirty="0">
                <a:solidFill>
                  <a:schemeClr val="bg1"/>
                </a:solidFill>
              </a:rPr>
              <a:t>Only MDR solution available today to provide User Risk Analytics</a:t>
            </a:r>
          </a:p>
        </p:txBody>
      </p:sp>
      <p:sp>
        <p:nvSpPr>
          <p:cNvPr id="15" name="Date Placeholder 1"/>
          <p:cNvSpPr>
            <a:spLocks noGrp="1"/>
          </p:cNvSpPr>
          <p:nvPr>
            <p:ph type="dt" sz="half" idx="10"/>
          </p:nvPr>
        </p:nvSpPr>
        <p:spPr>
          <a:xfrm>
            <a:off x="836378" y="6419050"/>
            <a:ext cx="2743200" cy="210680"/>
          </a:xfrm>
        </p:spPr>
        <p:txBody>
          <a:bodyPr/>
          <a:lstStyle/>
          <a:p>
            <a:fld id="{1B720B25-48A8-4572-8C42-E7B648A38107}" type="datetime4">
              <a:rPr lang="en-US" smtClean="0"/>
              <a:t>September 16, 2021</a:t>
            </a:fld>
            <a:endParaRPr lang="en-US" dirty="0"/>
          </a:p>
        </p:txBody>
      </p:sp>
      <p:sp>
        <p:nvSpPr>
          <p:cNvPr id="16" name="Slide Number Placeholder 2"/>
          <p:cNvSpPr>
            <a:spLocks noGrp="1"/>
          </p:cNvSpPr>
          <p:nvPr>
            <p:ph type="sldNum" sz="quarter" idx="11"/>
          </p:nvPr>
        </p:nvSpPr>
        <p:spPr>
          <a:xfrm>
            <a:off x="177289" y="6051284"/>
            <a:ext cx="725078" cy="639002"/>
          </a:xfrm>
        </p:spPr>
        <p:txBody>
          <a:bodyPr/>
          <a:lstStyle/>
          <a:p>
            <a:fld id="{1FB1EE61-0342-4E96-B7E1-C5252984EF83}" type="slidenum">
              <a:rPr lang="en-US" smtClean="0"/>
              <a:pPr/>
              <a:t>17</a:t>
            </a:fld>
            <a:endParaRPr lang="en-US" dirty="0"/>
          </a:p>
        </p:txBody>
      </p:sp>
    </p:spTree>
    <p:extLst>
      <p:ext uri="{BB962C8B-B14F-4D97-AF65-F5344CB8AC3E}">
        <p14:creationId xmlns:p14="http://schemas.microsoft.com/office/powerpoint/2010/main" val="344896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89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B1EE61-0342-4E96-B7E1-C5252984EF83}" type="slidenum">
              <a:rPr lang="en-US" smtClean="0"/>
              <a:pPr/>
              <a:t>2</a:t>
            </a:fld>
            <a:endParaRPr lang="en-US" dirty="0"/>
          </a:p>
        </p:txBody>
      </p:sp>
      <p:sp>
        <p:nvSpPr>
          <p:cNvPr id="22" name="TextBox 21"/>
          <p:cNvSpPr txBox="1"/>
          <p:nvPr/>
        </p:nvSpPr>
        <p:spPr>
          <a:xfrm>
            <a:off x="836378" y="1405383"/>
            <a:ext cx="8316953" cy="1311128"/>
          </a:xfrm>
          <a:prstGeom prst="rect">
            <a:avLst/>
          </a:prstGeom>
          <a:noFill/>
        </p:spPr>
        <p:txBody>
          <a:bodyPr wrap="square" rtlCol="0">
            <a:spAutoFit/>
          </a:bodyPr>
          <a:lstStyle/>
          <a:p>
            <a:pPr>
              <a:lnSpc>
                <a:spcPct val="90000"/>
              </a:lnSpc>
            </a:pPr>
            <a:r>
              <a:rPr lang="en-US" sz="4400" dirty="0">
                <a:solidFill>
                  <a:schemeClr val="bg1"/>
                </a:solidFill>
                <a:latin typeface="+mj-lt"/>
              </a:rPr>
              <a:t>WE ARE: A GLOBAL </a:t>
            </a:r>
          </a:p>
          <a:p>
            <a:pPr>
              <a:lnSpc>
                <a:spcPct val="90000"/>
              </a:lnSpc>
            </a:pPr>
            <a:r>
              <a:rPr lang="en-US" sz="4400" dirty="0">
                <a:solidFill>
                  <a:schemeClr val="bg1"/>
                </a:solidFill>
                <a:latin typeface="+mj-lt"/>
              </a:rPr>
              <a:t>CYBER-SECURITY INNOVATOR</a:t>
            </a:r>
          </a:p>
        </p:txBody>
      </p:sp>
      <p:sp>
        <p:nvSpPr>
          <p:cNvPr id="6" name="Date Placeholder 5"/>
          <p:cNvSpPr>
            <a:spLocks noGrp="1"/>
          </p:cNvSpPr>
          <p:nvPr>
            <p:ph type="dt" sz="half" idx="10"/>
          </p:nvPr>
        </p:nvSpPr>
        <p:spPr/>
        <p:txBody>
          <a:bodyPr/>
          <a:lstStyle/>
          <a:p>
            <a:fld id="{DD03B93F-9067-4DE5-884B-6749F28E2AB0}" type="datetime4">
              <a:rPr lang="en-US" smtClean="0"/>
              <a:t>September 16, 2021</a:t>
            </a:fld>
            <a:endParaRPr lang="en-US" dirty="0"/>
          </a:p>
        </p:txBody>
      </p:sp>
      <p:sp>
        <p:nvSpPr>
          <p:cNvPr id="14" name="TextBox 13"/>
          <p:cNvSpPr txBox="1"/>
          <p:nvPr/>
        </p:nvSpPr>
        <p:spPr>
          <a:xfrm>
            <a:off x="836378" y="3277219"/>
            <a:ext cx="5601744" cy="646331"/>
          </a:xfrm>
          <a:prstGeom prst="rect">
            <a:avLst/>
          </a:prstGeom>
          <a:noFill/>
        </p:spPr>
        <p:txBody>
          <a:bodyPr wrap="square" rtlCol="0">
            <a:spAutoFit/>
          </a:bodyPr>
          <a:lstStyle/>
          <a:p>
            <a:r>
              <a:rPr lang="en-US" dirty="0">
                <a:solidFill>
                  <a:schemeClr val="bg1"/>
                </a:solidFill>
                <a:latin typeface="Roboto Thin" panose="02000000000000000000" pitchFamily="2" charset="0"/>
                <a:ea typeface="Roboto Thin" panose="02000000000000000000" pitchFamily="2" charset="0"/>
              </a:rPr>
              <a:t>We provide: end-to-end breach avoidance</a:t>
            </a:r>
          </a:p>
          <a:p>
            <a:r>
              <a:rPr lang="en-US" dirty="0">
                <a:solidFill>
                  <a:srgbClr val="00B0F0"/>
                </a:solidFill>
                <a:latin typeface="Roboto Medium" panose="02000000000000000000" pitchFamily="2" charset="0"/>
                <a:ea typeface="Roboto Medium" panose="02000000000000000000" pitchFamily="2" charset="0"/>
              </a:rPr>
              <a:t>@endpoint  @network  @cloud @human</a:t>
            </a:r>
          </a:p>
        </p:txBody>
      </p:sp>
      <p:sp>
        <p:nvSpPr>
          <p:cNvPr id="17" name="TextBox 16"/>
          <p:cNvSpPr txBox="1"/>
          <p:nvPr/>
        </p:nvSpPr>
        <p:spPr>
          <a:xfrm>
            <a:off x="2977839" y="4484258"/>
            <a:ext cx="2669546" cy="461665"/>
          </a:xfrm>
          <a:prstGeom prst="rect">
            <a:avLst/>
          </a:prstGeom>
          <a:noFill/>
        </p:spPr>
        <p:txBody>
          <a:bodyPr wrap="square" rtlCol="0">
            <a:spAutoFit/>
          </a:bodyPr>
          <a:lstStyle/>
          <a:p>
            <a:pPr algn="ctr"/>
            <a:r>
              <a:rPr lang="en-US" sz="1200" dirty="0">
                <a:solidFill>
                  <a:srgbClr val="00B0F0"/>
                </a:solidFill>
                <a:latin typeface="Roboto Medium" panose="02000000000000000000" pitchFamily="2" charset="0"/>
                <a:ea typeface="Roboto Medium" panose="02000000000000000000" pitchFamily="2" charset="0"/>
              </a:rPr>
              <a:t>1,600+</a:t>
            </a:r>
            <a:r>
              <a:rPr lang="en-US" sz="1200" dirty="0">
                <a:solidFill>
                  <a:srgbClr val="0084FF"/>
                </a:solidFill>
                <a:latin typeface="Roboto Medium" panose="02000000000000000000" pitchFamily="2" charset="0"/>
                <a:ea typeface="Roboto Medium" panose="02000000000000000000" pitchFamily="2" charset="0"/>
              </a:rPr>
              <a:t> </a:t>
            </a:r>
            <a:r>
              <a:rPr lang="en-US" sz="1200" dirty="0">
                <a:solidFill>
                  <a:schemeClr val="bg1"/>
                </a:solidFill>
                <a:latin typeface="Roboto Medium" panose="02000000000000000000" pitchFamily="2" charset="0"/>
                <a:ea typeface="Roboto Medium" panose="02000000000000000000" pitchFamily="2" charset="0"/>
              </a:rPr>
              <a:t>EMPLOYEES WORLDWIDE</a:t>
            </a:r>
          </a:p>
          <a:p>
            <a:pPr algn="ctr"/>
            <a:r>
              <a:rPr lang="en-US" sz="1200" dirty="0">
                <a:solidFill>
                  <a:srgbClr val="00B0F0"/>
                </a:solidFill>
                <a:latin typeface="Roboto Medium" panose="02000000000000000000" pitchFamily="2" charset="0"/>
                <a:ea typeface="Roboto Medium" panose="02000000000000000000" pitchFamily="2" charset="0"/>
              </a:rPr>
              <a:t>800+</a:t>
            </a:r>
            <a:r>
              <a:rPr lang="en-US" sz="1200" dirty="0">
                <a:solidFill>
                  <a:srgbClr val="0084FF"/>
                </a:solidFill>
                <a:latin typeface="Roboto Medium" panose="02000000000000000000" pitchFamily="2" charset="0"/>
                <a:ea typeface="Roboto Medium" panose="02000000000000000000" pitchFamily="2" charset="0"/>
              </a:rPr>
              <a:t> </a:t>
            </a:r>
            <a:r>
              <a:rPr lang="en-US" sz="1200" dirty="0">
                <a:solidFill>
                  <a:schemeClr val="bg1"/>
                </a:solidFill>
                <a:latin typeface="Roboto Medium" panose="02000000000000000000" pitchFamily="2" charset="0"/>
                <a:ea typeface="Roboto Medium" panose="02000000000000000000" pitchFamily="2" charset="0"/>
              </a:rPr>
              <a:t>IN R&amp;D / ENGINEERING</a:t>
            </a:r>
            <a:endParaRPr lang="en-US" sz="1200" dirty="0">
              <a:solidFill>
                <a:srgbClr val="0084FF"/>
              </a:solidFill>
              <a:latin typeface="Roboto Medium" panose="02000000000000000000" pitchFamily="2" charset="0"/>
              <a:ea typeface="Roboto Medium" panose="02000000000000000000" pitchFamily="2" charset="0"/>
            </a:endParaRPr>
          </a:p>
        </p:txBody>
      </p:sp>
      <p:sp>
        <p:nvSpPr>
          <p:cNvPr id="18" name="TextBox 17"/>
          <p:cNvSpPr txBox="1"/>
          <p:nvPr/>
        </p:nvSpPr>
        <p:spPr>
          <a:xfrm>
            <a:off x="836378" y="4484258"/>
            <a:ext cx="2294810" cy="461665"/>
          </a:xfrm>
          <a:prstGeom prst="rect">
            <a:avLst/>
          </a:prstGeom>
          <a:noFill/>
        </p:spPr>
        <p:txBody>
          <a:bodyPr wrap="square" rtlCol="0">
            <a:spAutoFit/>
          </a:bodyPr>
          <a:lstStyle/>
          <a:p>
            <a:r>
              <a:rPr lang="en-US" sz="1200" dirty="0">
                <a:solidFill>
                  <a:srgbClr val="00B0F0"/>
                </a:solidFill>
                <a:latin typeface="Roboto Medium" panose="02000000000000000000" pitchFamily="2" charset="0"/>
                <a:ea typeface="Roboto Medium" panose="02000000000000000000" pitchFamily="2" charset="0"/>
              </a:rPr>
              <a:t>38% </a:t>
            </a:r>
            <a:r>
              <a:rPr lang="en-US" sz="1200" dirty="0">
                <a:solidFill>
                  <a:schemeClr val="bg1"/>
                </a:solidFill>
                <a:latin typeface="Roboto Medium" panose="02000000000000000000" pitchFamily="2" charset="0"/>
                <a:ea typeface="Roboto Medium" panose="02000000000000000000" pitchFamily="2" charset="0"/>
              </a:rPr>
              <a:t>OF</a:t>
            </a:r>
            <a:r>
              <a:rPr lang="en-US" sz="1200" dirty="0">
                <a:solidFill>
                  <a:srgbClr val="0084FF"/>
                </a:solidFill>
                <a:latin typeface="Roboto Medium" panose="02000000000000000000" pitchFamily="2" charset="0"/>
                <a:ea typeface="Roboto Medium" panose="02000000000000000000" pitchFamily="2" charset="0"/>
              </a:rPr>
              <a:t> </a:t>
            </a:r>
            <a:r>
              <a:rPr lang="en-US" sz="1200" dirty="0">
                <a:solidFill>
                  <a:schemeClr val="bg1"/>
                </a:solidFill>
                <a:latin typeface="Roboto Medium" panose="02000000000000000000" pitchFamily="2" charset="0"/>
                <a:ea typeface="Roboto Medium" panose="02000000000000000000" pitchFamily="2" charset="0"/>
              </a:rPr>
              <a:t>CYBERSECURITY FIRMS USE BITDEFENDER</a:t>
            </a:r>
          </a:p>
        </p:txBody>
      </p:sp>
      <p:sp>
        <p:nvSpPr>
          <p:cNvPr id="20" name="Rectangle 19"/>
          <p:cNvSpPr/>
          <p:nvPr/>
        </p:nvSpPr>
        <p:spPr>
          <a:xfrm>
            <a:off x="3128812" y="4310055"/>
            <a:ext cx="45719" cy="82217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87207" y="4304005"/>
            <a:ext cx="45719" cy="82217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841987" y="4304005"/>
            <a:ext cx="45719" cy="82217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056671" y="4391924"/>
            <a:ext cx="2585977" cy="646331"/>
          </a:xfrm>
          <a:prstGeom prst="rect">
            <a:avLst/>
          </a:prstGeom>
          <a:noFill/>
        </p:spPr>
        <p:txBody>
          <a:bodyPr wrap="square" rtlCol="0">
            <a:spAutoFit/>
          </a:bodyPr>
          <a:lstStyle/>
          <a:p>
            <a:pPr algn="ctr"/>
            <a:r>
              <a:rPr lang="en-US" sz="1200" dirty="0">
                <a:solidFill>
                  <a:srgbClr val="00B0F0"/>
                </a:solidFill>
                <a:latin typeface="Roboto Medium" panose="02000000000000000000" pitchFamily="2" charset="0"/>
                <a:ea typeface="Roboto Medium" panose="02000000000000000000" pitchFamily="2" charset="0"/>
              </a:rPr>
              <a:t>SECURITY OPERATIONS CENTER </a:t>
            </a:r>
            <a:r>
              <a:rPr lang="en-US" sz="1200" dirty="0">
                <a:solidFill>
                  <a:schemeClr val="bg1"/>
                </a:solidFill>
                <a:latin typeface="Roboto Medium" panose="02000000000000000000" pitchFamily="2" charset="0"/>
                <a:ea typeface="Roboto Medium" panose="02000000000000000000" pitchFamily="2" charset="0"/>
              </a:rPr>
              <a:t>FOR GLOBAL 24/7 MANAGED DETECTION &amp; RESPONSE</a:t>
            </a:r>
          </a:p>
        </p:txBody>
      </p:sp>
      <p:sp>
        <p:nvSpPr>
          <p:cNvPr id="21" name="TextBox 20"/>
          <p:cNvSpPr txBox="1"/>
          <p:nvPr/>
        </p:nvSpPr>
        <p:spPr>
          <a:xfrm>
            <a:off x="5969492" y="4484258"/>
            <a:ext cx="2664095" cy="461665"/>
          </a:xfrm>
          <a:prstGeom prst="rect">
            <a:avLst/>
          </a:prstGeom>
          <a:noFill/>
        </p:spPr>
        <p:txBody>
          <a:bodyPr wrap="square" rtlCol="0">
            <a:spAutoFit/>
          </a:bodyPr>
          <a:lstStyle/>
          <a:p>
            <a:pPr algn="ctr"/>
            <a:r>
              <a:rPr lang="en-US" sz="1200" dirty="0">
                <a:solidFill>
                  <a:srgbClr val="00B0F0"/>
                </a:solidFill>
                <a:latin typeface="Roboto Medium" panose="02000000000000000000" pitchFamily="2" charset="0"/>
                <a:ea typeface="Roboto Medium" panose="02000000000000000000" pitchFamily="2" charset="0"/>
              </a:rPr>
              <a:t>20K+ </a:t>
            </a:r>
            <a:r>
              <a:rPr lang="en-US" sz="1200" dirty="0">
                <a:solidFill>
                  <a:schemeClr val="bg1"/>
                </a:solidFill>
                <a:latin typeface="Roboto Medium" panose="02000000000000000000" pitchFamily="2" charset="0"/>
                <a:ea typeface="Roboto Medium" panose="02000000000000000000" pitchFamily="2" charset="0"/>
              </a:rPr>
              <a:t>RESELLERS &amp; </a:t>
            </a:r>
            <a:r>
              <a:rPr lang="en-US" sz="1200" dirty="0" smtClean="0">
                <a:solidFill>
                  <a:schemeClr val="bg1"/>
                </a:solidFill>
                <a:latin typeface="Roboto Medium" panose="02000000000000000000" pitchFamily="2" charset="0"/>
                <a:ea typeface="Roboto Medium" panose="02000000000000000000" pitchFamily="2" charset="0"/>
              </a:rPr>
              <a:t>DISTRIBUTORS</a:t>
            </a:r>
          </a:p>
          <a:p>
            <a:pPr algn="ctr"/>
            <a:r>
              <a:rPr lang="en-US" sz="1200" dirty="0">
                <a:solidFill>
                  <a:srgbClr val="00B0F0"/>
                </a:solidFill>
                <a:latin typeface="Roboto Medium" panose="02000000000000000000" pitchFamily="2" charset="0"/>
                <a:ea typeface="Roboto Medium" panose="02000000000000000000" pitchFamily="2" charset="0"/>
              </a:rPr>
              <a:t>150+ </a:t>
            </a:r>
            <a:r>
              <a:rPr lang="en-US" sz="1200" dirty="0">
                <a:solidFill>
                  <a:schemeClr val="bg1"/>
                </a:solidFill>
                <a:latin typeface="Roboto Medium" panose="02000000000000000000" pitchFamily="2" charset="0"/>
                <a:ea typeface="Roboto Medium" panose="02000000000000000000" pitchFamily="2" charset="0"/>
              </a:rPr>
              <a:t>TECHNOLOGY </a:t>
            </a:r>
            <a:r>
              <a:rPr lang="en-US" sz="1200" dirty="0" smtClean="0">
                <a:solidFill>
                  <a:schemeClr val="bg1"/>
                </a:solidFill>
                <a:latin typeface="Roboto Medium" panose="02000000000000000000" pitchFamily="2" charset="0"/>
                <a:ea typeface="Roboto Medium" panose="02000000000000000000" pitchFamily="2" charset="0"/>
              </a:rPr>
              <a:t>PARTNERS </a:t>
            </a:r>
            <a:endParaRPr lang="en-US" sz="1200" dirty="0">
              <a:solidFill>
                <a:schemeClr val="bg1"/>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156393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4" presetClass="entr" presetSubtype="5"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vertical)">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250"/>
                                        <p:tgtEl>
                                          <p:spTgt spid="18"/>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50"/>
                                        <p:tgtEl>
                                          <p:spTgt spid="20"/>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250"/>
                                        <p:tgtEl>
                                          <p:spTgt spid="17"/>
                                        </p:tgtEl>
                                      </p:cBhvr>
                                    </p:animEffect>
                                  </p:childTnLst>
                                </p:cTn>
                              </p:par>
                            </p:childTnLst>
                          </p:cTn>
                        </p:par>
                        <p:par>
                          <p:cTn id="24" fill="hold">
                            <p:stCondLst>
                              <p:cond delay="175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250"/>
                                        <p:tgtEl>
                                          <p:spTgt spid="23"/>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250"/>
                                        <p:tgtEl>
                                          <p:spTgt spid="21"/>
                                        </p:tgtEl>
                                      </p:cBhvr>
                                    </p:animEffect>
                                  </p:childTnLst>
                                </p:cTn>
                              </p:par>
                            </p:childTnLst>
                          </p:cTn>
                        </p:par>
                        <p:par>
                          <p:cTn id="32" fill="hold">
                            <p:stCondLst>
                              <p:cond delay="225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250"/>
                                        <p:tgtEl>
                                          <p:spTgt spid="26"/>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p:bldP spid="17" grpId="0"/>
      <p:bldP spid="18" grpId="0"/>
      <p:bldP spid="20" grpId="0" animBg="1"/>
      <p:bldP spid="23" grpId="0" animBg="1"/>
      <p:bldP spid="26" grpId="0" animBg="1"/>
      <p:bldP spid="16"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B1EE61-0342-4E96-B7E1-C5252984EF83}" type="slidenum">
              <a:rPr lang="en-US" smtClean="0"/>
              <a:pPr/>
              <a:t>3</a:t>
            </a:fld>
            <a:endParaRPr lang="en-US" dirty="0"/>
          </a:p>
        </p:txBody>
      </p:sp>
      <p:sp>
        <p:nvSpPr>
          <p:cNvPr id="22" name="TextBox 21"/>
          <p:cNvSpPr txBox="1"/>
          <p:nvPr/>
        </p:nvSpPr>
        <p:spPr>
          <a:xfrm>
            <a:off x="836377" y="1405383"/>
            <a:ext cx="10611379" cy="701731"/>
          </a:xfrm>
          <a:prstGeom prst="rect">
            <a:avLst/>
          </a:prstGeom>
          <a:noFill/>
        </p:spPr>
        <p:txBody>
          <a:bodyPr wrap="square" rtlCol="0">
            <a:spAutoFit/>
          </a:bodyPr>
          <a:lstStyle/>
          <a:p>
            <a:pPr>
              <a:lnSpc>
                <a:spcPct val="90000"/>
              </a:lnSpc>
            </a:pPr>
            <a:r>
              <a:rPr lang="en-US" sz="4400" dirty="0">
                <a:solidFill>
                  <a:schemeClr val="bg1"/>
                </a:solidFill>
                <a:latin typeface="+mj-lt"/>
              </a:rPr>
              <a:t>ACKNOWLEDGED INNOVATION LEADER</a:t>
            </a:r>
          </a:p>
        </p:txBody>
      </p:sp>
      <p:sp>
        <p:nvSpPr>
          <p:cNvPr id="4" name="TextBox 3"/>
          <p:cNvSpPr txBox="1"/>
          <p:nvPr/>
        </p:nvSpPr>
        <p:spPr>
          <a:xfrm>
            <a:off x="790390" y="2640723"/>
            <a:ext cx="10703351" cy="369332"/>
          </a:xfrm>
          <a:prstGeom prst="rect">
            <a:avLst/>
          </a:prstGeom>
          <a:noFill/>
        </p:spPr>
        <p:txBody>
          <a:bodyPr wrap="square" rtlCol="0">
            <a:spAutoFit/>
          </a:bodyPr>
          <a:lstStyle/>
          <a:p>
            <a:r>
              <a:rPr lang="en-US" dirty="0">
                <a:solidFill>
                  <a:schemeClr val="bg1"/>
                </a:solidFill>
                <a:latin typeface="Roboto Thin" panose="02000000000000000000" pitchFamily="2" charset="0"/>
                <a:ea typeface="Roboto Thin" panose="02000000000000000000" pitchFamily="2" charset="0"/>
              </a:rPr>
              <a:t>+300 patents with more then 10% in Machine Learning</a:t>
            </a:r>
            <a:endParaRPr lang="en-US" dirty="0">
              <a:solidFill>
                <a:srgbClr val="00B0F0"/>
              </a:solidFill>
              <a:latin typeface="Roboto Medium" panose="02000000000000000000" pitchFamily="2" charset="0"/>
              <a:ea typeface="Roboto Medium" panose="02000000000000000000" pitchFamily="2" charset="0"/>
            </a:endParaRPr>
          </a:p>
        </p:txBody>
      </p:sp>
      <p:sp>
        <p:nvSpPr>
          <p:cNvPr id="2" name="Oval 1"/>
          <p:cNvSpPr/>
          <p:nvPr/>
        </p:nvSpPr>
        <p:spPr>
          <a:xfrm>
            <a:off x="308007" y="3777905"/>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461893" y="3777905"/>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615779" y="3777905"/>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769665" y="3777905"/>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23551" y="3777905"/>
            <a:ext cx="1314304" cy="131430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077437" y="3777905"/>
            <a:ext cx="1314304" cy="131430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231323" y="3777905"/>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385209" y="3777905"/>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539093" y="3777905"/>
            <a:ext cx="1314304" cy="131430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390451" y="3364118"/>
            <a:ext cx="0" cy="746449"/>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53142" y="3279452"/>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90451" y="3111910"/>
            <a:ext cx="1521232" cy="600164"/>
          </a:xfrm>
          <a:prstGeom prst="rect">
            <a:avLst/>
          </a:prstGeom>
          <a:noFill/>
        </p:spPr>
        <p:txBody>
          <a:bodyPr wrap="square" rtlCol="0">
            <a:spAutoFit/>
          </a:bodyPr>
          <a:lstStyle/>
          <a:p>
            <a:r>
              <a:rPr lang="en-US" sz="1100" dirty="0">
                <a:solidFill>
                  <a:schemeClr val="bg1"/>
                </a:solidFill>
                <a:latin typeface="Roboto Light" panose="02000000000000000000" pitchFamily="2" charset="0"/>
                <a:ea typeface="Roboto Light" panose="02000000000000000000" pitchFamily="2" charset="0"/>
              </a:rPr>
              <a:t>First machine learning-based detection</a:t>
            </a:r>
          </a:p>
        </p:txBody>
      </p:sp>
      <p:cxnSp>
        <p:nvCxnSpPr>
          <p:cNvPr id="27" name="Straight Connector 26"/>
          <p:cNvCxnSpPr/>
          <p:nvPr/>
        </p:nvCxnSpPr>
        <p:spPr>
          <a:xfrm flipV="1">
            <a:off x="2858412" y="3364119"/>
            <a:ext cx="0" cy="554738"/>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816079" y="3279452"/>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858411" y="3111910"/>
            <a:ext cx="2065137" cy="600164"/>
          </a:xfrm>
          <a:prstGeom prst="rect">
            <a:avLst/>
          </a:prstGeom>
          <a:noFill/>
        </p:spPr>
        <p:txBody>
          <a:bodyPr wrap="square" rtlCol="0">
            <a:spAutoFit/>
          </a:bodyPr>
          <a:lstStyle/>
          <a:p>
            <a:r>
              <a:rPr lang="en-US" sz="1100" dirty="0">
                <a:solidFill>
                  <a:schemeClr val="bg1"/>
                </a:solidFill>
                <a:latin typeface="Roboto Light" panose="02000000000000000000" pitchFamily="2" charset="0"/>
                <a:ea typeface="Roboto Light" panose="02000000000000000000" pitchFamily="2" charset="0"/>
              </a:rPr>
              <a:t>First automated stream detection based on machine learning</a:t>
            </a:r>
          </a:p>
        </p:txBody>
      </p:sp>
      <p:sp>
        <p:nvSpPr>
          <p:cNvPr id="31" name="TextBox 30"/>
          <p:cNvSpPr txBox="1"/>
          <p:nvPr/>
        </p:nvSpPr>
        <p:spPr>
          <a:xfrm>
            <a:off x="462778" y="4204224"/>
            <a:ext cx="926789" cy="461665"/>
          </a:xfrm>
          <a:prstGeom prst="rect">
            <a:avLst/>
          </a:prstGeom>
          <a:noFill/>
        </p:spPr>
        <p:txBody>
          <a:bodyPr wrap="square" rtlCol="0">
            <a:spAutoFit/>
          </a:bodyPr>
          <a:lstStyle/>
          <a:p>
            <a:pPr algn="ctr"/>
            <a:r>
              <a:rPr lang="en-US" sz="2400" dirty="0">
                <a:solidFill>
                  <a:schemeClr val="bg1"/>
                </a:solidFill>
                <a:latin typeface="Roboto Medium" panose="02000000000000000000" pitchFamily="2" charset="0"/>
                <a:ea typeface="Roboto Medium" panose="02000000000000000000" pitchFamily="2" charset="0"/>
              </a:rPr>
              <a:t>2008</a:t>
            </a:r>
          </a:p>
        </p:txBody>
      </p:sp>
      <p:sp>
        <p:nvSpPr>
          <p:cNvPr id="32" name="TextBox 31"/>
          <p:cNvSpPr txBox="1"/>
          <p:nvPr/>
        </p:nvSpPr>
        <p:spPr>
          <a:xfrm>
            <a:off x="1652827" y="4204224"/>
            <a:ext cx="926789" cy="461665"/>
          </a:xfrm>
          <a:prstGeom prst="rect">
            <a:avLst/>
          </a:prstGeom>
          <a:noFill/>
        </p:spPr>
        <p:txBody>
          <a:bodyPr wrap="square" rtlCol="0">
            <a:spAutoFit/>
          </a:bodyPr>
          <a:lstStyle/>
          <a:p>
            <a:pPr algn="ctr"/>
            <a:r>
              <a:rPr lang="en-US" sz="2400" dirty="0">
                <a:solidFill>
                  <a:schemeClr val="bg1"/>
                </a:solidFill>
                <a:latin typeface="Roboto Medium" panose="02000000000000000000" pitchFamily="2" charset="0"/>
                <a:ea typeface="Roboto Medium" panose="02000000000000000000" pitchFamily="2" charset="0"/>
              </a:rPr>
              <a:t>2011</a:t>
            </a:r>
          </a:p>
        </p:txBody>
      </p:sp>
      <p:sp>
        <p:nvSpPr>
          <p:cNvPr id="33" name="TextBox 32"/>
          <p:cNvSpPr txBox="1"/>
          <p:nvPr/>
        </p:nvSpPr>
        <p:spPr>
          <a:xfrm>
            <a:off x="2838519" y="4204223"/>
            <a:ext cx="926789" cy="461665"/>
          </a:xfrm>
          <a:prstGeom prst="rect">
            <a:avLst/>
          </a:prstGeom>
          <a:noFill/>
        </p:spPr>
        <p:txBody>
          <a:bodyPr wrap="square" rtlCol="0">
            <a:spAutoFit/>
          </a:bodyPr>
          <a:lstStyle/>
          <a:p>
            <a:pPr algn="ctr"/>
            <a:r>
              <a:rPr lang="en-US" sz="2400" dirty="0">
                <a:solidFill>
                  <a:schemeClr val="bg1"/>
                </a:solidFill>
                <a:latin typeface="Roboto Medium" panose="02000000000000000000" pitchFamily="2" charset="0"/>
                <a:ea typeface="Roboto Medium" panose="02000000000000000000" pitchFamily="2" charset="0"/>
              </a:rPr>
              <a:t>2013</a:t>
            </a:r>
          </a:p>
        </p:txBody>
      </p:sp>
      <p:sp>
        <p:nvSpPr>
          <p:cNvPr id="34" name="TextBox 33"/>
          <p:cNvSpPr txBox="1"/>
          <p:nvPr/>
        </p:nvSpPr>
        <p:spPr>
          <a:xfrm>
            <a:off x="3996760" y="4204222"/>
            <a:ext cx="926789" cy="461665"/>
          </a:xfrm>
          <a:prstGeom prst="rect">
            <a:avLst/>
          </a:prstGeom>
          <a:noFill/>
        </p:spPr>
        <p:txBody>
          <a:bodyPr wrap="square" rtlCol="0">
            <a:spAutoFit/>
          </a:bodyPr>
          <a:lstStyle/>
          <a:p>
            <a:pPr algn="ctr"/>
            <a:r>
              <a:rPr lang="en-US" sz="2400" dirty="0">
                <a:solidFill>
                  <a:schemeClr val="bg1"/>
                </a:solidFill>
                <a:latin typeface="Roboto Medium" panose="02000000000000000000" pitchFamily="2" charset="0"/>
                <a:ea typeface="Roboto Medium" panose="02000000000000000000" pitchFamily="2" charset="0"/>
              </a:rPr>
              <a:t>2014</a:t>
            </a:r>
          </a:p>
        </p:txBody>
      </p:sp>
      <p:sp>
        <p:nvSpPr>
          <p:cNvPr id="35" name="TextBox 34"/>
          <p:cNvSpPr txBox="1"/>
          <p:nvPr/>
        </p:nvSpPr>
        <p:spPr>
          <a:xfrm>
            <a:off x="5117308" y="4204221"/>
            <a:ext cx="926789" cy="461665"/>
          </a:xfrm>
          <a:prstGeom prst="rect">
            <a:avLst/>
          </a:prstGeom>
          <a:noFill/>
        </p:spPr>
        <p:txBody>
          <a:bodyPr wrap="square" rtlCol="0">
            <a:spAutoFit/>
          </a:bodyPr>
          <a:lstStyle/>
          <a:p>
            <a:pPr algn="ctr"/>
            <a:r>
              <a:rPr lang="en-US" sz="2400" dirty="0">
                <a:solidFill>
                  <a:schemeClr val="bg1"/>
                </a:solidFill>
                <a:latin typeface="Roboto Medium" panose="02000000000000000000" pitchFamily="2" charset="0"/>
                <a:ea typeface="Roboto Medium" panose="02000000000000000000" pitchFamily="2" charset="0"/>
              </a:rPr>
              <a:t>2015</a:t>
            </a:r>
          </a:p>
        </p:txBody>
      </p:sp>
      <p:sp>
        <p:nvSpPr>
          <p:cNvPr id="36" name="TextBox 35"/>
          <p:cNvSpPr txBox="1"/>
          <p:nvPr/>
        </p:nvSpPr>
        <p:spPr>
          <a:xfrm>
            <a:off x="6304532" y="4204221"/>
            <a:ext cx="926789" cy="461665"/>
          </a:xfrm>
          <a:prstGeom prst="rect">
            <a:avLst/>
          </a:prstGeom>
          <a:noFill/>
        </p:spPr>
        <p:txBody>
          <a:bodyPr wrap="square" rtlCol="0">
            <a:spAutoFit/>
          </a:bodyPr>
          <a:lstStyle/>
          <a:p>
            <a:pPr algn="ctr"/>
            <a:r>
              <a:rPr lang="en-US" sz="2400" dirty="0">
                <a:solidFill>
                  <a:schemeClr val="bg1"/>
                </a:solidFill>
                <a:latin typeface="Roboto Medium" panose="02000000000000000000" pitchFamily="2" charset="0"/>
                <a:ea typeface="Roboto Medium" panose="02000000000000000000" pitchFamily="2" charset="0"/>
              </a:rPr>
              <a:t>2016</a:t>
            </a:r>
          </a:p>
        </p:txBody>
      </p:sp>
      <p:sp>
        <p:nvSpPr>
          <p:cNvPr id="37" name="TextBox 36"/>
          <p:cNvSpPr txBox="1"/>
          <p:nvPr/>
        </p:nvSpPr>
        <p:spPr>
          <a:xfrm>
            <a:off x="7425079" y="4204220"/>
            <a:ext cx="926789" cy="461665"/>
          </a:xfrm>
          <a:prstGeom prst="rect">
            <a:avLst/>
          </a:prstGeom>
          <a:noFill/>
        </p:spPr>
        <p:txBody>
          <a:bodyPr wrap="square" rtlCol="0">
            <a:spAutoFit/>
          </a:bodyPr>
          <a:lstStyle/>
          <a:p>
            <a:pPr algn="ctr"/>
            <a:r>
              <a:rPr lang="en-US" sz="2400" dirty="0">
                <a:solidFill>
                  <a:schemeClr val="bg1"/>
                </a:solidFill>
                <a:latin typeface="Roboto Medium" panose="02000000000000000000" pitchFamily="2" charset="0"/>
                <a:ea typeface="Roboto Medium" panose="02000000000000000000" pitchFamily="2" charset="0"/>
              </a:rPr>
              <a:t>2017</a:t>
            </a:r>
          </a:p>
        </p:txBody>
      </p:sp>
      <p:sp>
        <p:nvSpPr>
          <p:cNvPr id="38" name="TextBox 37"/>
          <p:cNvSpPr txBox="1"/>
          <p:nvPr/>
        </p:nvSpPr>
        <p:spPr>
          <a:xfrm>
            <a:off x="8545627" y="4204220"/>
            <a:ext cx="926789" cy="461665"/>
          </a:xfrm>
          <a:prstGeom prst="rect">
            <a:avLst/>
          </a:prstGeom>
          <a:noFill/>
        </p:spPr>
        <p:txBody>
          <a:bodyPr wrap="square" rtlCol="0">
            <a:spAutoFit/>
          </a:bodyPr>
          <a:lstStyle/>
          <a:p>
            <a:pPr algn="ctr"/>
            <a:r>
              <a:rPr lang="en-US" sz="2400" dirty="0">
                <a:solidFill>
                  <a:schemeClr val="bg1"/>
                </a:solidFill>
                <a:latin typeface="Roboto Medium" panose="02000000000000000000" pitchFamily="2" charset="0"/>
                <a:ea typeface="Roboto Medium" panose="02000000000000000000" pitchFamily="2" charset="0"/>
              </a:rPr>
              <a:t>2018</a:t>
            </a:r>
          </a:p>
        </p:txBody>
      </p:sp>
      <p:sp>
        <p:nvSpPr>
          <p:cNvPr id="39" name="TextBox 38"/>
          <p:cNvSpPr txBox="1"/>
          <p:nvPr/>
        </p:nvSpPr>
        <p:spPr>
          <a:xfrm>
            <a:off x="9766190" y="4204220"/>
            <a:ext cx="926789" cy="461665"/>
          </a:xfrm>
          <a:prstGeom prst="rect">
            <a:avLst/>
          </a:prstGeom>
          <a:noFill/>
        </p:spPr>
        <p:txBody>
          <a:bodyPr wrap="square" rtlCol="0">
            <a:spAutoFit/>
          </a:bodyPr>
          <a:lstStyle/>
          <a:p>
            <a:pPr algn="ctr"/>
            <a:r>
              <a:rPr lang="en-US" sz="2400" dirty="0">
                <a:solidFill>
                  <a:schemeClr val="bg1"/>
                </a:solidFill>
                <a:latin typeface="Roboto Medium" panose="02000000000000000000" pitchFamily="2" charset="0"/>
                <a:ea typeface="Roboto Medium" panose="02000000000000000000" pitchFamily="2" charset="0"/>
              </a:rPr>
              <a:t>2019</a:t>
            </a:r>
          </a:p>
        </p:txBody>
      </p:sp>
      <p:cxnSp>
        <p:nvCxnSpPr>
          <p:cNvPr id="40" name="Straight Connector 39"/>
          <p:cNvCxnSpPr/>
          <p:nvPr/>
        </p:nvCxnSpPr>
        <p:spPr>
          <a:xfrm flipV="1">
            <a:off x="5139241" y="3364119"/>
            <a:ext cx="0" cy="58990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096908" y="3279452"/>
            <a:ext cx="84666" cy="84666"/>
          </a:xfrm>
          <a:prstGeom prst="ellipse">
            <a:avLst/>
          </a:prstGeom>
          <a:solidFill>
            <a:srgbClr val="004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193907" y="3128654"/>
            <a:ext cx="1390129" cy="430887"/>
          </a:xfrm>
          <a:prstGeom prst="rect">
            <a:avLst/>
          </a:prstGeom>
          <a:noFill/>
        </p:spPr>
        <p:txBody>
          <a:bodyPr wrap="square" rtlCol="0">
            <a:spAutoFit/>
          </a:bodyPr>
          <a:lstStyle/>
          <a:p>
            <a:r>
              <a:rPr lang="en-US" sz="1100" b="1" dirty="0">
                <a:solidFill>
                  <a:schemeClr val="bg1"/>
                </a:solidFill>
                <a:latin typeface="Roboto Medium" panose="02000000000000000000" pitchFamily="2" charset="0"/>
                <a:ea typeface="Roboto Medium" panose="02000000000000000000" pitchFamily="2" charset="0"/>
              </a:rPr>
              <a:t>First </a:t>
            </a:r>
            <a:r>
              <a:rPr lang="en-US" sz="1100" b="1" dirty="0" err="1">
                <a:solidFill>
                  <a:schemeClr val="bg1"/>
                </a:solidFill>
                <a:latin typeface="Roboto Medium" panose="02000000000000000000" pitchFamily="2" charset="0"/>
                <a:ea typeface="Roboto Medium" panose="02000000000000000000" pitchFamily="2" charset="0"/>
              </a:rPr>
              <a:t>IoT</a:t>
            </a:r>
            <a:r>
              <a:rPr lang="en-US" sz="1100" b="1" dirty="0">
                <a:solidFill>
                  <a:schemeClr val="bg1"/>
                </a:solidFill>
                <a:latin typeface="Roboto Medium" panose="02000000000000000000" pitchFamily="2" charset="0"/>
                <a:ea typeface="Roboto Medium" panose="02000000000000000000" pitchFamily="2" charset="0"/>
              </a:rPr>
              <a:t> security</a:t>
            </a:r>
          </a:p>
          <a:p>
            <a:r>
              <a:rPr lang="en-US" sz="1100" b="1" dirty="0">
                <a:solidFill>
                  <a:schemeClr val="bg1"/>
                </a:solidFill>
                <a:latin typeface="Roboto Medium" panose="02000000000000000000" pitchFamily="2" charset="0"/>
                <a:ea typeface="Roboto Medium" panose="02000000000000000000" pitchFamily="2" charset="0"/>
              </a:rPr>
              <a:t>(Bitdefender Box)</a:t>
            </a:r>
          </a:p>
        </p:txBody>
      </p:sp>
      <p:cxnSp>
        <p:nvCxnSpPr>
          <p:cNvPr id="45" name="Straight Connector 44"/>
          <p:cNvCxnSpPr/>
          <p:nvPr/>
        </p:nvCxnSpPr>
        <p:spPr>
          <a:xfrm flipV="1">
            <a:off x="7433766" y="3364119"/>
            <a:ext cx="0" cy="58990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7396457" y="3279452"/>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438790" y="3111910"/>
            <a:ext cx="1750930" cy="430887"/>
          </a:xfrm>
          <a:prstGeom prst="rect">
            <a:avLst/>
          </a:prstGeom>
          <a:noFill/>
        </p:spPr>
        <p:txBody>
          <a:bodyPr wrap="square" rtlCol="0">
            <a:spAutoFit/>
          </a:bodyPr>
          <a:lstStyle/>
          <a:p>
            <a:r>
              <a:rPr lang="en-US" sz="1100" dirty="0">
                <a:solidFill>
                  <a:schemeClr val="bg1"/>
                </a:solidFill>
                <a:latin typeface="Roboto Light" panose="02000000000000000000" pitchFamily="2" charset="0"/>
                <a:ea typeface="Roboto Light" panose="02000000000000000000" pitchFamily="2" charset="0"/>
              </a:rPr>
              <a:t>First tunable machine learning (</a:t>
            </a:r>
            <a:r>
              <a:rPr lang="en-US" sz="1100" dirty="0" err="1">
                <a:solidFill>
                  <a:schemeClr val="bg1"/>
                </a:solidFill>
                <a:latin typeface="Roboto Light" panose="02000000000000000000" pitchFamily="2" charset="0"/>
                <a:ea typeface="Roboto Light" panose="02000000000000000000" pitchFamily="2" charset="0"/>
              </a:rPr>
              <a:t>HyperDetect</a:t>
            </a:r>
            <a:r>
              <a:rPr lang="en-US" sz="1100" dirty="0">
                <a:solidFill>
                  <a:schemeClr val="bg1"/>
                </a:solidFill>
                <a:latin typeface="Roboto Light" panose="02000000000000000000" pitchFamily="2" charset="0"/>
                <a:ea typeface="Roboto Light" panose="02000000000000000000" pitchFamily="2" charset="0"/>
              </a:rPr>
              <a:t>)</a:t>
            </a:r>
          </a:p>
        </p:txBody>
      </p:sp>
      <p:cxnSp>
        <p:nvCxnSpPr>
          <p:cNvPr id="48" name="Straight Connector 47"/>
          <p:cNvCxnSpPr/>
          <p:nvPr/>
        </p:nvCxnSpPr>
        <p:spPr>
          <a:xfrm flipV="1">
            <a:off x="9682862" y="3364119"/>
            <a:ext cx="0" cy="58990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9645553" y="3279452"/>
            <a:ext cx="84666" cy="84666"/>
          </a:xfrm>
          <a:prstGeom prst="ellipse">
            <a:avLst/>
          </a:prstGeom>
          <a:solidFill>
            <a:srgbClr val="004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9713656" y="3111910"/>
            <a:ext cx="1936442" cy="600164"/>
          </a:xfrm>
          <a:prstGeom prst="rect">
            <a:avLst/>
          </a:prstGeom>
          <a:noFill/>
        </p:spPr>
        <p:txBody>
          <a:bodyPr wrap="square" rtlCol="0">
            <a:spAutoFit/>
          </a:bodyPr>
          <a:lstStyle>
            <a:defPPr>
              <a:defRPr lang="en-US"/>
            </a:defPPr>
            <a:lvl1pPr>
              <a:defRPr sz="1100" b="1">
                <a:solidFill>
                  <a:schemeClr val="bg1"/>
                </a:solidFill>
                <a:latin typeface="Roboto Medium" panose="02000000000000000000" pitchFamily="2" charset="0"/>
                <a:ea typeface="Roboto Medium" panose="02000000000000000000" pitchFamily="2" charset="0"/>
              </a:defRPr>
            </a:lvl1pPr>
          </a:lstStyle>
          <a:p>
            <a:r>
              <a:rPr lang="en-US" dirty="0"/>
              <a:t>First integrated Prevention, Detection, Response and Risk Analytics</a:t>
            </a:r>
          </a:p>
        </p:txBody>
      </p:sp>
      <p:cxnSp>
        <p:nvCxnSpPr>
          <p:cNvPr id="51" name="Straight Connector 50"/>
          <p:cNvCxnSpPr/>
          <p:nvPr/>
        </p:nvCxnSpPr>
        <p:spPr>
          <a:xfrm flipV="1">
            <a:off x="1660441" y="4903084"/>
            <a:ext cx="0" cy="554738"/>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1623132" y="5463663"/>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1660442" y="5307577"/>
            <a:ext cx="1777702" cy="600164"/>
          </a:xfrm>
          <a:prstGeom prst="rect">
            <a:avLst/>
          </a:prstGeom>
          <a:noFill/>
        </p:spPr>
        <p:txBody>
          <a:bodyPr wrap="square" rtlCol="0">
            <a:spAutoFit/>
          </a:bodyPr>
          <a:lstStyle/>
          <a:p>
            <a:r>
              <a:rPr lang="en-US" sz="1100" dirty="0">
                <a:solidFill>
                  <a:schemeClr val="bg1"/>
                </a:solidFill>
                <a:latin typeface="Roboto Light" panose="02000000000000000000" pitchFamily="2" charset="0"/>
                <a:ea typeface="Roboto Light" panose="02000000000000000000" pitchFamily="2" charset="0"/>
              </a:rPr>
              <a:t>First noise reduction algorithm for finding misclassified samples </a:t>
            </a:r>
          </a:p>
        </p:txBody>
      </p:sp>
      <p:cxnSp>
        <p:nvCxnSpPr>
          <p:cNvPr id="54" name="Straight Connector 53"/>
          <p:cNvCxnSpPr/>
          <p:nvPr/>
        </p:nvCxnSpPr>
        <p:spPr>
          <a:xfrm flipV="1">
            <a:off x="3967392" y="4903084"/>
            <a:ext cx="0" cy="554738"/>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3930083" y="5463663"/>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3967393" y="5307577"/>
            <a:ext cx="1866479" cy="430887"/>
          </a:xfrm>
          <a:prstGeom prst="rect">
            <a:avLst/>
          </a:prstGeom>
          <a:noFill/>
        </p:spPr>
        <p:txBody>
          <a:bodyPr wrap="square" rtlCol="0">
            <a:spAutoFit/>
          </a:bodyPr>
          <a:lstStyle/>
          <a:p>
            <a:r>
              <a:rPr lang="en-US" sz="1100" dirty="0">
                <a:solidFill>
                  <a:schemeClr val="bg1"/>
                </a:solidFill>
                <a:latin typeface="Roboto Light" panose="02000000000000000000" pitchFamily="2" charset="0"/>
                <a:ea typeface="Roboto Light" panose="02000000000000000000" pitchFamily="2" charset="0"/>
              </a:rPr>
              <a:t>First use of deep learning to increase detection rates</a:t>
            </a:r>
          </a:p>
        </p:txBody>
      </p:sp>
      <p:cxnSp>
        <p:nvCxnSpPr>
          <p:cNvPr id="57" name="Straight Connector 56"/>
          <p:cNvCxnSpPr/>
          <p:nvPr/>
        </p:nvCxnSpPr>
        <p:spPr>
          <a:xfrm flipV="1">
            <a:off x="6274342" y="4903084"/>
            <a:ext cx="0" cy="554738"/>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6237033" y="5463663"/>
            <a:ext cx="84666" cy="84666"/>
          </a:xfrm>
          <a:prstGeom prst="ellipse">
            <a:avLst/>
          </a:prstGeom>
          <a:solidFill>
            <a:srgbClr val="004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6283486" y="5307577"/>
            <a:ext cx="2000977" cy="430887"/>
          </a:xfrm>
          <a:prstGeom prst="rect">
            <a:avLst/>
          </a:prstGeom>
          <a:noFill/>
        </p:spPr>
        <p:txBody>
          <a:bodyPr wrap="square" rtlCol="0">
            <a:spAutoFit/>
          </a:bodyPr>
          <a:lstStyle>
            <a:defPPr>
              <a:defRPr lang="en-US"/>
            </a:defPPr>
            <a:lvl1pPr>
              <a:defRPr sz="1100" b="1">
                <a:solidFill>
                  <a:schemeClr val="bg1"/>
                </a:solidFill>
                <a:latin typeface="Roboto Medium" panose="02000000000000000000" pitchFamily="2" charset="0"/>
                <a:ea typeface="Roboto Medium" panose="02000000000000000000" pitchFamily="2" charset="0"/>
              </a:defRPr>
            </a:lvl1pPr>
          </a:lstStyle>
          <a:p>
            <a:r>
              <a:rPr lang="en-US" dirty="0"/>
              <a:t>Only Hypervisor-based memory introspection (HVI)</a:t>
            </a:r>
          </a:p>
        </p:txBody>
      </p:sp>
      <p:cxnSp>
        <p:nvCxnSpPr>
          <p:cNvPr id="60" name="Straight Connector 59"/>
          <p:cNvCxnSpPr/>
          <p:nvPr/>
        </p:nvCxnSpPr>
        <p:spPr>
          <a:xfrm flipV="1">
            <a:off x="8581291" y="4903084"/>
            <a:ext cx="0" cy="554738"/>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8543982" y="5463663"/>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597918" y="5307577"/>
            <a:ext cx="1866477" cy="600164"/>
          </a:xfrm>
          <a:prstGeom prst="rect">
            <a:avLst/>
          </a:prstGeom>
          <a:noFill/>
        </p:spPr>
        <p:txBody>
          <a:bodyPr wrap="square" rtlCol="0">
            <a:spAutoFit/>
          </a:bodyPr>
          <a:lstStyle/>
          <a:p>
            <a:r>
              <a:rPr lang="en-US" sz="1100" dirty="0">
                <a:solidFill>
                  <a:schemeClr val="bg1"/>
                </a:solidFill>
                <a:latin typeface="Roboto Light" panose="02000000000000000000" pitchFamily="2" charset="0"/>
                <a:ea typeface="Roboto Light" panose="02000000000000000000" pitchFamily="2" charset="0"/>
              </a:rPr>
              <a:t>First tunable machine learning in agentless virtualization security</a:t>
            </a:r>
          </a:p>
        </p:txBody>
      </p:sp>
      <p:sp>
        <p:nvSpPr>
          <p:cNvPr id="7" name="Date Placeholder 6"/>
          <p:cNvSpPr>
            <a:spLocks noGrp="1"/>
          </p:cNvSpPr>
          <p:nvPr>
            <p:ph type="dt" sz="half" idx="10"/>
          </p:nvPr>
        </p:nvSpPr>
        <p:spPr/>
        <p:txBody>
          <a:bodyPr/>
          <a:lstStyle/>
          <a:p>
            <a:fld id="{9998BE62-3DF8-432D-BD92-4470F8E90D48}" type="datetime4">
              <a:rPr lang="en-US" smtClean="0"/>
              <a:t>September 16, 2021</a:t>
            </a:fld>
            <a:endParaRPr lang="en-US" dirty="0"/>
          </a:p>
        </p:txBody>
      </p:sp>
      <p:sp>
        <p:nvSpPr>
          <p:cNvPr id="63" name="Oval 62"/>
          <p:cNvSpPr/>
          <p:nvPr/>
        </p:nvSpPr>
        <p:spPr>
          <a:xfrm>
            <a:off x="10663912" y="3777905"/>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0906626" y="4204220"/>
            <a:ext cx="926789" cy="461665"/>
          </a:xfrm>
          <a:prstGeom prst="rect">
            <a:avLst/>
          </a:prstGeom>
          <a:noFill/>
        </p:spPr>
        <p:txBody>
          <a:bodyPr wrap="square" rtlCol="0">
            <a:spAutoFit/>
          </a:bodyPr>
          <a:lstStyle/>
          <a:p>
            <a:pPr algn="ctr"/>
            <a:r>
              <a:rPr lang="en-US" sz="2400" dirty="0">
                <a:solidFill>
                  <a:schemeClr val="bg1"/>
                </a:solidFill>
                <a:latin typeface="Roboto Medium" panose="02000000000000000000" pitchFamily="2" charset="0"/>
                <a:ea typeface="Roboto Medium" panose="02000000000000000000" pitchFamily="2" charset="0"/>
              </a:rPr>
              <a:t>2020</a:t>
            </a:r>
          </a:p>
        </p:txBody>
      </p:sp>
      <p:sp>
        <p:nvSpPr>
          <p:cNvPr id="65" name="TextBox 64"/>
          <p:cNvSpPr txBox="1"/>
          <p:nvPr/>
        </p:nvSpPr>
        <p:spPr>
          <a:xfrm>
            <a:off x="10874568" y="5307577"/>
            <a:ext cx="1082477" cy="430887"/>
          </a:xfrm>
          <a:prstGeom prst="rect">
            <a:avLst/>
          </a:prstGeom>
          <a:noFill/>
        </p:spPr>
        <p:txBody>
          <a:bodyPr wrap="square" rtlCol="0">
            <a:spAutoFit/>
          </a:bodyPr>
          <a:lstStyle/>
          <a:p>
            <a:r>
              <a:rPr lang="en-US" sz="1100" dirty="0">
                <a:solidFill>
                  <a:schemeClr val="bg1"/>
                </a:solidFill>
                <a:latin typeface="Roboto Light" panose="02000000000000000000" pitchFamily="2" charset="0"/>
                <a:ea typeface="Roboto Light" panose="02000000000000000000" pitchFamily="2" charset="0"/>
              </a:rPr>
              <a:t>First human risk analytics</a:t>
            </a:r>
          </a:p>
        </p:txBody>
      </p:sp>
      <p:cxnSp>
        <p:nvCxnSpPr>
          <p:cNvPr id="66" name="Straight Connector 65"/>
          <p:cNvCxnSpPr/>
          <p:nvPr/>
        </p:nvCxnSpPr>
        <p:spPr>
          <a:xfrm flipV="1">
            <a:off x="10853397" y="4903084"/>
            <a:ext cx="0" cy="554738"/>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0809831" y="5457822"/>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0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grpId="0"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p:tgtEl>
                                          <p:spTgt spid="15"/>
                                        </p:tgtEl>
                                        <p:attrNameLst>
                                          <p:attrName>ppt_x</p:attrName>
                                        </p:attrNameLst>
                                      </p:cBhvr>
                                      <p:tavLst>
                                        <p:tav tm="0">
                                          <p:val>
                                            <p:strVal val="#ppt_x-#ppt_w*1.125000"/>
                                          </p:val>
                                        </p:tav>
                                        <p:tav tm="100000">
                                          <p:val>
                                            <p:strVal val="#ppt_x"/>
                                          </p:val>
                                        </p:tav>
                                      </p:tavLst>
                                    </p:anim>
                                    <p:animEffect transition="in" filter="wipe(right)">
                                      <p:cBhvr>
                                        <p:cTn id="12" dur="500"/>
                                        <p:tgtEl>
                                          <p:spTgt spid="15"/>
                                        </p:tgtEl>
                                      </p:cBhvr>
                                    </p:animEffect>
                                  </p:childTnLst>
                                </p:cTn>
                              </p:par>
                              <p:par>
                                <p:cTn id="13" presetID="12" presetClass="entr" presetSubtype="8"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ppt_x</p:attrName>
                                        </p:attrNameLst>
                                      </p:cBhvr>
                                      <p:tavLst>
                                        <p:tav tm="0">
                                          <p:val>
                                            <p:strVal val="#ppt_x-#ppt_w*1.125000"/>
                                          </p:val>
                                        </p:tav>
                                        <p:tav tm="100000">
                                          <p:val>
                                            <p:strVal val="#ppt_x"/>
                                          </p:val>
                                        </p:tav>
                                      </p:tavLst>
                                    </p:anim>
                                    <p:animEffect transition="in" filter="wipe(right)">
                                      <p:cBhvr>
                                        <p:cTn id="16" dur="500"/>
                                        <p:tgtEl>
                                          <p:spTgt spid="16"/>
                                        </p:tgtEl>
                                      </p:cBhvr>
                                    </p:animEffect>
                                  </p:childTnLst>
                                </p:cTn>
                              </p:par>
                              <p:par>
                                <p:cTn id="17" presetID="12" presetClass="entr" presetSubtype="8"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ppt_x</p:attrName>
                                        </p:attrNameLst>
                                      </p:cBhvr>
                                      <p:tavLst>
                                        <p:tav tm="0">
                                          <p:val>
                                            <p:strVal val="#ppt_x-#ppt_w*1.125000"/>
                                          </p:val>
                                        </p:tav>
                                        <p:tav tm="100000">
                                          <p:val>
                                            <p:strVal val="#ppt_x"/>
                                          </p:val>
                                        </p:tav>
                                      </p:tavLst>
                                    </p:anim>
                                    <p:animEffect transition="in" filter="wipe(right)">
                                      <p:cBhvr>
                                        <p:cTn id="20" dur="500"/>
                                        <p:tgtEl>
                                          <p:spTgt spid="18"/>
                                        </p:tgtEl>
                                      </p:cBhvr>
                                    </p:animEffect>
                                  </p:childTnLst>
                                </p:cTn>
                              </p:par>
                              <p:par>
                                <p:cTn id="21" presetID="12" presetClass="entr" presetSubtype="8" fill="hold" grpId="0" nodeType="withEffect">
                                  <p:stCondLst>
                                    <p:cond delay="5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p:tgtEl>
                                          <p:spTgt spid="19"/>
                                        </p:tgtEl>
                                        <p:attrNameLst>
                                          <p:attrName>ppt_x</p:attrName>
                                        </p:attrNameLst>
                                      </p:cBhvr>
                                      <p:tavLst>
                                        <p:tav tm="0">
                                          <p:val>
                                            <p:strVal val="#ppt_x-#ppt_w*1.125000"/>
                                          </p:val>
                                        </p:tav>
                                        <p:tav tm="100000">
                                          <p:val>
                                            <p:strVal val="#ppt_x"/>
                                          </p:val>
                                        </p:tav>
                                      </p:tavLst>
                                    </p:anim>
                                    <p:animEffect transition="in" filter="wipe(right)">
                                      <p:cBhvr>
                                        <p:cTn id="24" dur="500"/>
                                        <p:tgtEl>
                                          <p:spTgt spid="19"/>
                                        </p:tgtEl>
                                      </p:cBhvr>
                                    </p:animEffect>
                                  </p:childTnLst>
                                </p:cTn>
                              </p:par>
                              <p:par>
                                <p:cTn id="25" presetID="12" presetClass="entr" presetSubtype="8" fill="hold" grpId="0" nodeType="withEffect">
                                  <p:stCondLst>
                                    <p:cond delay="5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ppt_x</p:attrName>
                                        </p:attrNameLst>
                                      </p:cBhvr>
                                      <p:tavLst>
                                        <p:tav tm="0">
                                          <p:val>
                                            <p:strVal val="#ppt_x-#ppt_w*1.125000"/>
                                          </p:val>
                                        </p:tav>
                                        <p:tav tm="100000">
                                          <p:val>
                                            <p:strVal val="#ppt_x"/>
                                          </p:val>
                                        </p:tav>
                                      </p:tavLst>
                                    </p:anim>
                                    <p:animEffect transition="in" filter="wipe(right)">
                                      <p:cBhvr>
                                        <p:cTn id="28" dur="500"/>
                                        <p:tgtEl>
                                          <p:spTgt spid="20"/>
                                        </p:tgtEl>
                                      </p:cBhvr>
                                    </p:animEffect>
                                  </p:childTnLst>
                                </p:cTn>
                              </p:par>
                              <p:par>
                                <p:cTn id="29" presetID="12" presetClass="entr" presetSubtype="8" fill="hold" grpId="0" nodeType="withEffect">
                                  <p:stCondLst>
                                    <p:cond delay="50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p:tgtEl>
                                          <p:spTgt spid="21"/>
                                        </p:tgtEl>
                                        <p:attrNameLst>
                                          <p:attrName>ppt_x</p:attrName>
                                        </p:attrNameLst>
                                      </p:cBhvr>
                                      <p:tavLst>
                                        <p:tav tm="0">
                                          <p:val>
                                            <p:strVal val="#ppt_x-#ppt_w*1.125000"/>
                                          </p:val>
                                        </p:tav>
                                        <p:tav tm="100000">
                                          <p:val>
                                            <p:strVal val="#ppt_x"/>
                                          </p:val>
                                        </p:tav>
                                      </p:tavLst>
                                    </p:anim>
                                    <p:animEffect transition="in" filter="wipe(right)">
                                      <p:cBhvr>
                                        <p:cTn id="32" dur="500"/>
                                        <p:tgtEl>
                                          <p:spTgt spid="21"/>
                                        </p:tgtEl>
                                      </p:cBhvr>
                                    </p:animEffect>
                                  </p:childTnLst>
                                </p:cTn>
                              </p:par>
                              <p:par>
                                <p:cTn id="33" presetID="12" presetClass="entr" presetSubtype="8" fill="hold" grpId="0" nodeType="withEffect">
                                  <p:stCondLst>
                                    <p:cond delay="50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p:tgtEl>
                                          <p:spTgt spid="23"/>
                                        </p:tgtEl>
                                        <p:attrNameLst>
                                          <p:attrName>ppt_x</p:attrName>
                                        </p:attrNameLst>
                                      </p:cBhvr>
                                      <p:tavLst>
                                        <p:tav tm="0">
                                          <p:val>
                                            <p:strVal val="#ppt_x-#ppt_w*1.125000"/>
                                          </p:val>
                                        </p:tav>
                                        <p:tav tm="100000">
                                          <p:val>
                                            <p:strVal val="#ppt_x"/>
                                          </p:val>
                                        </p:tav>
                                      </p:tavLst>
                                    </p:anim>
                                    <p:animEffect transition="in" filter="wipe(right)">
                                      <p:cBhvr>
                                        <p:cTn id="36" dur="500"/>
                                        <p:tgtEl>
                                          <p:spTgt spid="23"/>
                                        </p:tgtEl>
                                      </p:cBhvr>
                                    </p:animEffect>
                                  </p:childTnLst>
                                </p:cTn>
                              </p:par>
                              <p:par>
                                <p:cTn id="37" presetID="12" presetClass="entr" presetSubtype="8" fill="hold" grpId="0" nodeType="withEffect">
                                  <p:stCondLst>
                                    <p:cond delay="50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p:tgtEl>
                                          <p:spTgt spid="24"/>
                                        </p:tgtEl>
                                        <p:attrNameLst>
                                          <p:attrName>ppt_x</p:attrName>
                                        </p:attrNameLst>
                                      </p:cBhvr>
                                      <p:tavLst>
                                        <p:tav tm="0">
                                          <p:val>
                                            <p:strVal val="#ppt_x-#ppt_w*1.125000"/>
                                          </p:val>
                                        </p:tav>
                                        <p:tav tm="100000">
                                          <p:val>
                                            <p:strVal val="#ppt_x"/>
                                          </p:val>
                                        </p:tav>
                                      </p:tavLst>
                                    </p:anim>
                                    <p:animEffect transition="in" filter="wipe(right)">
                                      <p:cBhvr>
                                        <p:cTn id="40" dur="500"/>
                                        <p:tgtEl>
                                          <p:spTgt spid="24"/>
                                        </p:tgtEl>
                                      </p:cBhvr>
                                    </p:animEffect>
                                  </p:childTnLst>
                                </p:cTn>
                              </p:par>
                              <p:par>
                                <p:cTn id="41" presetID="12" presetClass="entr" presetSubtype="8" fill="hold" nodeType="withEffect">
                                  <p:stCondLst>
                                    <p:cond delay="50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p:tgtEl>
                                          <p:spTgt spid="13"/>
                                        </p:tgtEl>
                                        <p:attrNameLst>
                                          <p:attrName>ppt_x</p:attrName>
                                        </p:attrNameLst>
                                      </p:cBhvr>
                                      <p:tavLst>
                                        <p:tav tm="0">
                                          <p:val>
                                            <p:strVal val="#ppt_x-#ppt_w*1.125000"/>
                                          </p:val>
                                        </p:tav>
                                        <p:tav tm="100000">
                                          <p:val>
                                            <p:strVal val="#ppt_x"/>
                                          </p:val>
                                        </p:tav>
                                      </p:tavLst>
                                    </p:anim>
                                    <p:animEffect transition="in" filter="wipe(right)">
                                      <p:cBhvr>
                                        <p:cTn id="44" dur="500"/>
                                        <p:tgtEl>
                                          <p:spTgt spid="13"/>
                                        </p:tgtEl>
                                      </p:cBhvr>
                                    </p:animEffect>
                                  </p:childTnLst>
                                </p:cTn>
                              </p:par>
                              <p:par>
                                <p:cTn id="45" presetID="12" presetClass="entr" presetSubtype="8" fill="hold" grpId="0" nodeType="withEffect">
                                  <p:stCondLst>
                                    <p:cond delay="50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p:tgtEl>
                                          <p:spTgt spid="25"/>
                                        </p:tgtEl>
                                        <p:attrNameLst>
                                          <p:attrName>ppt_x</p:attrName>
                                        </p:attrNameLst>
                                      </p:cBhvr>
                                      <p:tavLst>
                                        <p:tav tm="0">
                                          <p:val>
                                            <p:strVal val="#ppt_x-#ppt_w*1.125000"/>
                                          </p:val>
                                        </p:tav>
                                        <p:tav tm="100000">
                                          <p:val>
                                            <p:strVal val="#ppt_x"/>
                                          </p:val>
                                        </p:tav>
                                      </p:tavLst>
                                    </p:anim>
                                    <p:animEffect transition="in" filter="wipe(right)">
                                      <p:cBhvr>
                                        <p:cTn id="48" dur="500"/>
                                        <p:tgtEl>
                                          <p:spTgt spid="25"/>
                                        </p:tgtEl>
                                      </p:cBhvr>
                                    </p:animEffect>
                                  </p:childTnLst>
                                </p:cTn>
                              </p:par>
                              <p:par>
                                <p:cTn id="49" presetID="12" presetClass="entr" presetSubtype="8" fill="hold" grpId="0" nodeType="withEffect">
                                  <p:stCondLst>
                                    <p:cond delay="50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p:tgtEl>
                                          <p:spTgt spid="26"/>
                                        </p:tgtEl>
                                        <p:attrNameLst>
                                          <p:attrName>ppt_x</p:attrName>
                                        </p:attrNameLst>
                                      </p:cBhvr>
                                      <p:tavLst>
                                        <p:tav tm="0">
                                          <p:val>
                                            <p:strVal val="#ppt_x-#ppt_w*1.125000"/>
                                          </p:val>
                                        </p:tav>
                                        <p:tav tm="100000">
                                          <p:val>
                                            <p:strVal val="#ppt_x"/>
                                          </p:val>
                                        </p:tav>
                                      </p:tavLst>
                                    </p:anim>
                                    <p:animEffect transition="in" filter="wipe(right)">
                                      <p:cBhvr>
                                        <p:cTn id="52" dur="500"/>
                                        <p:tgtEl>
                                          <p:spTgt spid="26"/>
                                        </p:tgtEl>
                                      </p:cBhvr>
                                    </p:animEffect>
                                  </p:childTnLst>
                                </p:cTn>
                              </p:par>
                              <p:par>
                                <p:cTn id="53" presetID="12" presetClass="entr" presetSubtype="8" fill="hold" nodeType="withEffect">
                                  <p:stCondLst>
                                    <p:cond delay="50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p:tgtEl>
                                          <p:spTgt spid="27"/>
                                        </p:tgtEl>
                                        <p:attrNameLst>
                                          <p:attrName>ppt_x</p:attrName>
                                        </p:attrNameLst>
                                      </p:cBhvr>
                                      <p:tavLst>
                                        <p:tav tm="0">
                                          <p:val>
                                            <p:strVal val="#ppt_x-#ppt_w*1.125000"/>
                                          </p:val>
                                        </p:tav>
                                        <p:tav tm="100000">
                                          <p:val>
                                            <p:strVal val="#ppt_x"/>
                                          </p:val>
                                        </p:tav>
                                      </p:tavLst>
                                    </p:anim>
                                    <p:animEffect transition="in" filter="wipe(right)">
                                      <p:cBhvr>
                                        <p:cTn id="56" dur="500"/>
                                        <p:tgtEl>
                                          <p:spTgt spid="27"/>
                                        </p:tgtEl>
                                      </p:cBhvr>
                                    </p:animEffect>
                                  </p:childTnLst>
                                </p:cTn>
                              </p:par>
                              <p:par>
                                <p:cTn id="57" presetID="12" presetClass="entr" presetSubtype="8" fill="hold" grpId="0" nodeType="withEffect">
                                  <p:stCondLst>
                                    <p:cond delay="50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p:tgtEl>
                                          <p:spTgt spid="28"/>
                                        </p:tgtEl>
                                        <p:attrNameLst>
                                          <p:attrName>ppt_x</p:attrName>
                                        </p:attrNameLst>
                                      </p:cBhvr>
                                      <p:tavLst>
                                        <p:tav tm="0">
                                          <p:val>
                                            <p:strVal val="#ppt_x-#ppt_w*1.125000"/>
                                          </p:val>
                                        </p:tav>
                                        <p:tav tm="100000">
                                          <p:val>
                                            <p:strVal val="#ppt_x"/>
                                          </p:val>
                                        </p:tav>
                                      </p:tavLst>
                                    </p:anim>
                                    <p:animEffect transition="in" filter="wipe(right)">
                                      <p:cBhvr>
                                        <p:cTn id="60" dur="500"/>
                                        <p:tgtEl>
                                          <p:spTgt spid="28"/>
                                        </p:tgtEl>
                                      </p:cBhvr>
                                    </p:animEffect>
                                  </p:childTnLst>
                                </p:cTn>
                              </p:par>
                              <p:par>
                                <p:cTn id="61" presetID="12" presetClass="entr" presetSubtype="8" fill="hold" grpId="0" nodeType="withEffect">
                                  <p:stCondLst>
                                    <p:cond delay="50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p:tgtEl>
                                          <p:spTgt spid="29"/>
                                        </p:tgtEl>
                                        <p:attrNameLst>
                                          <p:attrName>ppt_x</p:attrName>
                                        </p:attrNameLst>
                                      </p:cBhvr>
                                      <p:tavLst>
                                        <p:tav tm="0">
                                          <p:val>
                                            <p:strVal val="#ppt_x-#ppt_w*1.125000"/>
                                          </p:val>
                                        </p:tav>
                                        <p:tav tm="100000">
                                          <p:val>
                                            <p:strVal val="#ppt_x"/>
                                          </p:val>
                                        </p:tav>
                                      </p:tavLst>
                                    </p:anim>
                                    <p:animEffect transition="in" filter="wipe(right)">
                                      <p:cBhvr>
                                        <p:cTn id="64" dur="500"/>
                                        <p:tgtEl>
                                          <p:spTgt spid="29"/>
                                        </p:tgtEl>
                                      </p:cBhvr>
                                    </p:animEffect>
                                  </p:childTnLst>
                                </p:cTn>
                              </p:par>
                              <p:par>
                                <p:cTn id="65" presetID="12" presetClass="entr" presetSubtype="8" fill="hold" grpId="0" nodeType="withEffect">
                                  <p:stCondLst>
                                    <p:cond delay="50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p:tgtEl>
                                          <p:spTgt spid="31"/>
                                        </p:tgtEl>
                                        <p:attrNameLst>
                                          <p:attrName>ppt_x</p:attrName>
                                        </p:attrNameLst>
                                      </p:cBhvr>
                                      <p:tavLst>
                                        <p:tav tm="0">
                                          <p:val>
                                            <p:strVal val="#ppt_x-#ppt_w*1.125000"/>
                                          </p:val>
                                        </p:tav>
                                        <p:tav tm="100000">
                                          <p:val>
                                            <p:strVal val="#ppt_x"/>
                                          </p:val>
                                        </p:tav>
                                      </p:tavLst>
                                    </p:anim>
                                    <p:animEffect transition="in" filter="wipe(right)">
                                      <p:cBhvr>
                                        <p:cTn id="68" dur="500"/>
                                        <p:tgtEl>
                                          <p:spTgt spid="31"/>
                                        </p:tgtEl>
                                      </p:cBhvr>
                                    </p:animEffect>
                                  </p:childTnLst>
                                </p:cTn>
                              </p:par>
                              <p:par>
                                <p:cTn id="69" presetID="12" presetClass="entr" presetSubtype="8" fill="hold" grpId="0" nodeType="withEffect">
                                  <p:stCondLst>
                                    <p:cond delay="50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p:tgtEl>
                                          <p:spTgt spid="32"/>
                                        </p:tgtEl>
                                        <p:attrNameLst>
                                          <p:attrName>ppt_x</p:attrName>
                                        </p:attrNameLst>
                                      </p:cBhvr>
                                      <p:tavLst>
                                        <p:tav tm="0">
                                          <p:val>
                                            <p:strVal val="#ppt_x-#ppt_w*1.125000"/>
                                          </p:val>
                                        </p:tav>
                                        <p:tav tm="100000">
                                          <p:val>
                                            <p:strVal val="#ppt_x"/>
                                          </p:val>
                                        </p:tav>
                                      </p:tavLst>
                                    </p:anim>
                                    <p:animEffect transition="in" filter="wipe(right)">
                                      <p:cBhvr>
                                        <p:cTn id="72" dur="500"/>
                                        <p:tgtEl>
                                          <p:spTgt spid="32"/>
                                        </p:tgtEl>
                                      </p:cBhvr>
                                    </p:animEffect>
                                  </p:childTnLst>
                                </p:cTn>
                              </p:par>
                              <p:par>
                                <p:cTn id="73" presetID="12" presetClass="entr" presetSubtype="8" fill="hold" grpId="0" nodeType="withEffect">
                                  <p:stCondLst>
                                    <p:cond delay="50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p:tgtEl>
                                          <p:spTgt spid="33"/>
                                        </p:tgtEl>
                                        <p:attrNameLst>
                                          <p:attrName>ppt_x</p:attrName>
                                        </p:attrNameLst>
                                      </p:cBhvr>
                                      <p:tavLst>
                                        <p:tav tm="0">
                                          <p:val>
                                            <p:strVal val="#ppt_x-#ppt_w*1.125000"/>
                                          </p:val>
                                        </p:tav>
                                        <p:tav tm="100000">
                                          <p:val>
                                            <p:strVal val="#ppt_x"/>
                                          </p:val>
                                        </p:tav>
                                      </p:tavLst>
                                    </p:anim>
                                    <p:animEffect transition="in" filter="wipe(right)">
                                      <p:cBhvr>
                                        <p:cTn id="76" dur="500"/>
                                        <p:tgtEl>
                                          <p:spTgt spid="33"/>
                                        </p:tgtEl>
                                      </p:cBhvr>
                                    </p:animEffect>
                                  </p:childTnLst>
                                </p:cTn>
                              </p:par>
                              <p:par>
                                <p:cTn id="77" presetID="12" presetClass="entr" presetSubtype="8" fill="hold" grpId="0" nodeType="withEffect">
                                  <p:stCondLst>
                                    <p:cond delay="50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p:tgtEl>
                                          <p:spTgt spid="34"/>
                                        </p:tgtEl>
                                        <p:attrNameLst>
                                          <p:attrName>ppt_x</p:attrName>
                                        </p:attrNameLst>
                                      </p:cBhvr>
                                      <p:tavLst>
                                        <p:tav tm="0">
                                          <p:val>
                                            <p:strVal val="#ppt_x-#ppt_w*1.125000"/>
                                          </p:val>
                                        </p:tav>
                                        <p:tav tm="100000">
                                          <p:val>
                                            <p:strVal val="#ppt_x"/>
                                          </p:val>
                                        </p:tav>
                                      </p:tavLst>
                                    </p:anim>
                                    <p:animEffect transition="in" filter="wipe(right)">
                                      <p:cBhvr>
                                        <p:cTn id="80" dur="500"/>
                                        <p:tgtEl>
                                          <p:spTgt spid="34"/>
                                        </p:tgtEl>
                                      </p:cBhvr>
                                    </p:animEffect>
                                  </p:childTnLst>
                                </p:cTn>
                              </p:par>
                              <p:par>
                                <p:cTn id="81" presetID="12" presetClass="entr" presetSubtype="8" fill="hold" grpId="0" nodeType="withEffect">
                                  <p:stCondLst>
                                    <p:cond delay="50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500"/>
                                        <p:tgtEl>
                                          <p:spTgt spid="35"/>
                                        </p:tgtEl>
                                        <p:attrNameLst>
                                          <p:attrName>ppt_x</p:attrName>
                                        </p:attrNameLst>
                                      </p:cBhvr>
                                      <p:tavLst>
                                        <p:tav tm="0">
                                          <p:val>
                                            <p:strVal val="#ppt_x-#ppt_w*1.125000"/>
                                          </p:val>
                                        </p:tav>
                                        <p:tav tm="100000">
                                          <p:val>
                                            <p:strVal val="#ppt_x"/>
                                          </p:val>
                                        </p:tav>
                                      </p:tavLst>
                                    </p:anim>
                                    <p:animEffect transition="in" filter="wipe(right)">
                                      <p:cBhvr>
                                        <p:cTn id="84" dur="500"/>
                                        <p:tgtEl>
                                          <p:spTgt spid="35"/>
                                        </p:tgtEl>
                                      </p:cBhvr>
                                    </p:animEffect>
                                  </p:childTnLst>
                                </p:cTn>
                              </p:par>
                              <p:par>
                                <p:cTn id="85" presetID="12" presetClass="entr" presetSubtype="8" fill="hold" grpId="0" nodeType="withEffect">
                                  <p:stCondLst>
                                    <p:cond delay="500"/>
                                  </p:stCondLst>
                                  <p:childTnLst>
                                    <p:set>
                                      <p:cBhvr>
                                        <p:cTn id="86" dur="1" fill="hold">
                                          <p:stCondLst>
                                            <p:cond delay="0"/>
                                          </p:stCondLst>
                                        </p:cTn>
                                        <p:tgtEl>
                                          <p:spTgt spid="36"/>
                                        </p:tgtEl>
                                        <p:attrNameLst>
                                          <p:attrName>style.visibility</p:attrName>
                                        </p:attrNameLst>
                                      </p:cBhvr>
                                      <p:to>
                                        <p:strVal val="visible"/>
                                      </p:to>
                                    </p:set>
                                    <p:anim calcmode="lin" valueType="num">
                                      <p:cBhvr additive="base">
                                        <p:cTn id="87" dur="500"/>
                                        <p:tgtEl>
                                          <p:spTgt spid="36"/>
                                        </p:tgtEl>
                                        <p:attrNameLst>
                                          <p:attrName>ppt_x</p:attrName>
                                        </p:attrNameLst>
                                      </p:cBhvr>
                                      <p:tavLst>
                                        <p:tav tm="0">
                                          <p:val>
                                            <p:strVal val="#ppt_x-#ppt_w*1.125000"/>
                                          </p:val>
                                        </p:tav>
                                        <p:tav tm="100000">
                                          <p:val>
                                            <p:strVal val="#ppt_x"/>
                                          </p:val>
                                        </p:tav>
                                      </p:tavLst>
                                    </p:anim>
                                    <p:animEffect transition="in" filter="wipe(right)">
                                      <p:cBhvr>
                                        <p:cTn id="88" dur="500"/>
                                        <p:tgtEl>
                                          <p:spTgt spid="36"/>
                                        </p:tgtEl>
                                      </p:cBhvr>
                                    </p:animEffect>
                                  </p:childTnLst>
                                </p:cTn>
                              </p:par>
                              <p:par>
                                <p:cTn id="89" presetID="12" presetClass="entr" presetSubtype="8" fill="hold" grpId="0" nodeType="withEffect">
                                  <p:stCondLst>
                                    <p:cond delay="500"/>
                                  </p:stCondLst>
                                  <p:childTnLst>
                                    <p:set>
                                      <p:cBhvr>
                                        <p:cTn id="90" dur="1" fill="hold">
                                          <p:stCondLst>
                                            <p:cond delay="0"/>
                                          </p:stCondLst>
                                        </p:cTn>
                                        <p:tgtEl>
                                          <p:spTgt spid="37"/>
                                        </p:tgtEl>
                                        <p:attrNameLst>
                                          <p:attrName>style.visibility</p:attrName>
                                        </p:attrNameLst>
                                      </p:cBhvr>
                                      <p:to>
                                        <p:strVal val="visible"/>
                                      </p:to>
                                    </p:set>
                                    <p:anim calcmode="lin" valueType="num">
                                      <p:cBhvr additive="base">
                                        <p:cTn id="91" dur="500"/>
                                        <p:tgtEl>
                                          <p:spTgt spid="37"/>
                                        </p:tgtEl>
                                        <p:attrNameLst>
                                          <p:attrName>ppt_x</p:attrName>
                                        </p:attrNameLst>
                                      </p:cBhvr>
                                      <p:tavLst>
                                        <p:tav tm="0">
                                          <p:val>
                                            <p:strVal val="#ppt_x-#ppt_w*1.125000"/>
                                          </p:val>
                                        </p:tav>
                                        <p:tav tm="100000">
                                          <p:val>
                                            <p:strVal val="#ppt_x"/>
                                          </p:val>
                                        </p:tav>
                                      </p:tavLst>
                                    </p:anim>
                                    <p:animEffect transition="in" filter="wipe(right)">
                                      <p:cBhvr>
                                        <p:cTn id="92" dur="500"/>
                                        <p:tgtEl>
                                          <p:spTgt spid="37"/>
                                        </p:tgtEl>
                                      </p:cBhvr>
                                    </p:animEffect>
                                  </p:childTnLst>
                                </p:cTn>
                              </p:par>
                              <p:par>
                                <p:cTn id="93" presetID="12" presetClass="entr" presetSubtype="8" fill="hold" grpId="0" nodeType="withEffect">
                                  <p:stCondLst>
                                    <p:cond delay="500"/>
                                  </p:stCondLst>
                                  <p:childTnLst>
                                    <p:set>
                                      <p:cBhvr>
                                        <p:cTn id="94" dur="1" fill="hold">
                                          <p:stCondLst>
                                            <p:cond delay="0"/>
                                          </p:stCondLst>
                                        </p:cTn>
                                        <p:tgtEl>
                                          <p:spTgt spid="38"/>
                                        </p:tgtEl>
                                        <p:attrNameLst>
                                          <p:attrName>style.visibility</p:attrName>
                                        </p:attrNameLst>
                                      </p:cBhvr>
                                      <p:to>
                                        <p:strVal val="visible"/>
                                      </p:to>
                                    </p:set>
                                    <p:anim calcmode="lin" valueType="num">
                                      <p:cBhvr additive="base">
                                        <p:cTn id="95" dur="500"/>
                                        <p:tgtEl>
                                          <p:spTgt spid="38"/>
                                        </p:tgtEl>
                                        <p:attrNameLst>
                                          <p:attrName>ppt_x</p:attrName>
                                        </p:attrNameLst>
                                      </p:cBhvr>
                                      <p:tavLst>
                                        <p:tav tm="0">
                                          <p:val>
                                            <p:strVal val="#ppt_x-#ppt_w*1.125000"/>
                                          </p:val>
                                        </p:tav>
                                        <p:tav tm="100000">
                                          <p:val>
                                            <p:strVal val="#ppt_x"/>
                                          </p:val>
                                        </p:tav>
                                      </p:tavLst>
                                    </p:anim>
                                    <p:animEffect transition="in" filter="wipe(right)">
                                      <p:cBhvr>
                                        <p:cTn id="96" dur="500"/>
                                        <p:tgtEl>
                                          <p:spTgt spid="38"/>
                                        </p:tgtEl>
                                      </p:cBhvr>
                                    </p:animEffect>
                                  </p:childTnLst>
                                </p:cTn>
                              </p:par>
                              <p:par>
                                <p:cTn id="97" presetID="12" presetClass="entr" presetSubtype="8" fill="hold" grpId="0" nodeType="withEffect">
                                  <p:stCondLst>
                                    <p:cond delay="500"/>
                                  </p:stCondLs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500"/>
                                        <p:tgtEl>
                                          <p:spTgt spid="39"/>
                                        </p:tgtEl>
                                        <p:attrNameLst>
                                          <p:attrName>ppt_x</p:attrName>
                                        </p:attrNameLst>
                                      </p:cBhvr>
                                      <p:tavLst>
                                        <p:tav tm="0">
                                          <p:val>
                                            <p:strVal val="#ppt_x-#ppt_w*1.125000"/>
                                          </p:val>
                                        </p:tav>
                                        <p:tav tm="100000">
                                          <p:val>
                                            <p:strVal val="#ppt_x"/>
                                          </p:val>
                                        </p:tav>
                                      </p:tavLst>
                                    </p:anim>
                                    <p:animEffect transition="in" filter="wipe(right)">
                                      <p:cBhvr>
                                        <p:cTn id="100" dur="500"/>
                                        <p:tgtEl>
                                          <p:spTgt spid="39"/>
                                        </p:tgtEl>
                                      </p:cBhvr>
                                    </p:animEffect>
                                  </p:childTnLst>
                                </p:cTn>
                              </p:par>
                              <p:par>
                                <p:cTn id="101" presetID="12" presetClass="entr" presetSubtype="8" fill="hold" nodeType="withEffect">
                                  <p:stCondLst>
                                    <p:cond delay="50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p:tgtEl>
                                          <p:spTgt spid="40"/>
                                        </p:tgtEl>
                                        <p:attrNameLst>
                                          <p:attrName>ppt_x</p:attrName>
                                        </p:attrNameLst>
                                      </p:cBhvr>
                                      <p:tavLst>
                                        <p:tav tm="0">
                                          <p:val>
                                            <p:strVal val="#ppt_x-#ppt_w*1.125000"/>
                                          </p:val>
                                        </p:tav>
                                        <p:tav tm="100000">
                                          <p:val>
                                            <p:strVal val="#ppt_x"/>
                                          </p:val>
                                        </p:tav>
                                      </p:tavLst>
                                    </p:anim>
                                    <p:animEffect transition="in" filter="wipe(right)">
                                      <p:cBhvr>
                                        <p:cTn id="104" dur="500"/>
                                        <p:tgtEl>
                                          <p:spTgt spid="40"/>
                                        </p:tgtEl>
                                      </p:cBhvr>
                                    </p:animEffect>
                                  </p:childTnLst>
                                </p:cTn>
                              </p:par>
                              <p:par>
                                <p:cTn id="105" presetID="12" presetClass="entr" presetSubtype="8" fill="hold" grpId="0" nodeType="withEffect">
                                  <p:stCondLst>
                                    <p:cond delay="500"/>
                                  </p:stCondLst>
                                  <p:childTnLst>
                                    <p:set>
                                      <p:cBhvr>
                                        <p:cTn id="106" dur="1" fill="hold">
                                          <p:stCondLst>
                                            <p:cond delay="0"/>
                                          </p:stCondLst>
                                        </p:cTn>
                                        <p:tgtEl>
                                          <p:spTgt spid="41"/>
                                        </p:tgtEl>
                                        <p:attrNameLst>
                                          <p:attrName>style.visibility</p:attrName>
                                        </p:attrNameLst>
                                      </p:cBhvr>
                                      <p:to>
                                        <p:strVal val="visible"/>
                                      </p:to>
                                    </p:set>
                                    <p:anim calcmode="lin" valueType="num">
                                      <p:cBhvr additive="base">
                                        <p:cTn id="107" dur="500"/>
                                        <p:tgtEl>
                                          <p:spTgt spid="41"/>
                                        </p:tgtEl>
                                        <p:attrNameLst>
                                          <p:attrName>ppt_x</p:attrName>
                                        </p:attrNameLst>
                                      </p:cBhvr>
                                      <p:tavLst>
                                        <p:tav tm="0">
                                          <p:val>
                                            <p:strVal val="#ppt_x-#ppt_w*1.125000"/>
                                          </p:val>
                                        </p:tav>
                                        <p:tav tm="100000">
                                          <p:val>
                                            <p:strVal val="#ppt_x"/>
                                          </p:val>
                                        </p:tav>
                                      </p:tavLst>
                                    </p:anim>
                                    <p:animEffect transition="in" filter="wipe(right)">
                                      <p:cBhvr>
                                        <p:cTn id="108" dur="500"/>
                                        <p:tgtEl>
                                          <p:spTgt spid="41"/>
                                        </p:tgtEl>
                                      </p:cBhvr>
                                    </p:animEffect>
                                  </p:childTnLst>
                                </p:cTn>
                              </p:par>
                              <p:par>
                                <p:cTn id="109" presetID="12" presetClass="entr" presetSubtype="8" fill="hold" grpId="0" nodeType="withEffect">
                                  <p:stCondLst>
                                    <p:cond delay="500"/>
                                  </p:stCondLst>
                                  <p:childTnLst>
                                    <p:set>
                                      <p:cBhvr>
                                        <p:cTn id="110" dur="1" fill="hold">
                                          <p:stCondLst>
                                            <p:cond delay="0"/>
                                          </p:stCondLst>
                                        </p:cTn>
                                        <p:tgtEl>
                                          <p:spTgt spid="42"/>
                                        </p:tgtEl>
                                        <p:attrNameLst>
                                          <p:attrName>style.visibility</p:attrName>
                                        </p:attrNameLst>
                                      </p:cBhvr>
                                      <p:to>
                                        <p:strVal val="visible"/>
                                      </p:to>
                                    </p:set>
                                    <p:anim calcmode="lin" valueType="num">
                                      <p:cBhvr additive="base">
                                        <p:cTn id="111" dur="500"/>
                                        <p:tgtEl>
                                          <p:spTgt spid="42"/>
                                        </p:tgtEl>
                                        <p:attrNameLst>
                                          <p:attrName>ppt_x</p:attrName>
                                        </p:attrNameLst>
                                      </p:cBhvr>
                                      <p:tavLst>
                                        <p:tav tm="0">
                                          <p:val>
                                            <p:strVal val="#ppt_x-#ppt_w*1.125000"/>
                                          </p:val>
                                        </p:tav>
                                        <p:tav tm="100000">
                                          <p:val>
                                            <p:strVal val="#ppt_x"/>
                                          </p:val>
                                        </p:tav>
                                      </p:tavLst>
                                    </p:anim>
                                    <p:animEffect transition="in" filter="wipe(right)">
                                      <p:cBhvr>
                                        <p:cTn id="112" dur="500"/>
                                        <p:tgtEl>
                                          <p:spTgt spid="42"/>
                                        </p:tgtEl>
                                      </p:cBhvr>
                                    </p:animEffect>
                                  </p:childTnLst>
                                </p:cTn>
                              </p:par>
                              <p:par>
                                <p:cTn id="113" presetID="12" presetClass="entr" presetSubtype="8" fill="hold" nodeType="withEffect">
                                  <p:stCondLst>
                                    <p:cond delay="500"/>
                                  </p:stCondLst>
                                  <p:childTnLst>
                                    <p:set>
                                      <p:cBhvr>
                                        <p:cTn id="114" dur="1" fill="hold">
                                          <p:stCondLst>
                                            <p:cond delay="0"/>
                                          </p:stCondLst>
                                        </p:cTn>
                                        <p:tgtEl>
                                          <p:spTgt spid="45"/>
                                        </p:tgtEl>
                                        <p:attrNameLst>
                                          <p:attrName>style.visibility</p:attrName>
                                        </p:attrNameLst>
                                      </p:cBhvr>
                                      <p:to>
                                        <p:strVal val="visible"/>
                                      </p:to>
                                    </p:set>
                                    <p:anim calcmode="lin" valueType="num">
                                      <p:cBhvr additive="base">
                                        <p:cTn id="115" dur="500"/>
                                        <p:tgtEl>
                                          <p:spTgt spid="45"/>
                                        </p:tgtEl>
                                        <p:attrNameLst>
                                          <p:attrName>ppt_x</p:attrName>
                                        </p:attrNameLst>
                                      </p:cBhvr>
                                      <p:tavLst>
                                        <p:tav tm="0">
                                          <p:val>
                                            <p:strVal val="#ppt_x-#ppt_w*1.125000"/>
                                          </p:val>
                                        </p:tav>
                                        <p:tav tm="100000">
                                          <p:val>
                                            <p:strVal val="#ppt_x"/>
                                          </p:val>
                                        </p:tav>
                                      </p:tavLst>
                                    </p:anim>
                                    <p:animEffect transition="in" filter="wipe(right)">
                                      <p:cBhvr>
                                        <p:cTn id="116" dur="500"/>
                                        <p:tgtEl>
                                          <p:spTgt spid="45"/>
                                        </p:tgtEl>
                                      </p:cBhvr>
                                    </p:animEffect>
                                  </p:childTnLst>
                                </p:cTn>
                              </p:par>
                              <p:par>
                                <p:cTn id="117" presetID="12" presetClass="entr" presetSubtype="8" fill="hold" grpId="0" nodeType="withEffect">
                                  <p:stCondLst>
                                    <p:cond delay="50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p:tgtEl>
                                          <p:spTgt spid="46"/>
                                        </p:tgtEl>
                                        <p:attrNameLst>
                                          <p:attrName>ppt_x</p:attrName>
                                        </p:attrNameLst>
                                      </p:cBhvr>
                                      <p:tavLst>
                                        <p:tav tm="0">
                                          <p:val>
                                            <p:strVal val="#ppt_x-#ppt_w*1.125000"/>
                                          </p:val>
                                        </p:tav>
                                        <p:tav tm="100000">
                                          <p:val>
                                            <p:strVal val="#ppt_x"/>
                                          </p:val>
                                        </p:tav>
                                      </p:tavLst>
                                    </p:anim>
                                    <p:animEffect transition="in" filter="wipe(right)">
                                      <p:cBhvr>
                                        <p:cTn id="120" dur="500"/>
                                        <p:tgtEl>
                                          <p:spTgt spid="46"/>
                                        </p:tgtEl>
                                      </p:cBhvr>
                                    </p:animEffect>
                                  </p:childTnLst>
                                </p:cTn>
                              </p:par>
                              <p:par>
                                <p:cTn id="121" presetID="12" presetClass="entr" presetSubtype="8" fill="hold" grpId="0" nodeType="withEffect">
                                  <p:stCondLst>
                                    <p:cond delay="500"/>
                                  </p:stCondLst>
                                  <p:childTnLst>
                                    <p:set>
                                      <p:cBhvr>
                                        <p:cTn id="122" dur="1" fill="hold">
                                          <p:stCondLst>
                                            <p:cond delay="0"/>
                                          </p:stCondLst>
                                        </p:cTn>
                                        <p:tgtEl>
                                          <p:spTgt spid="47"/>
                                        </p:tgtEl>
                                        <p:attrNameLst>
                                          <p:attrName>style.visibility</p:attrName>
                                        </p:attrNameLst>
                                      </p:cBhvr>
                                      <p:to>
                                        <p:strVal val="visible"/>
                                      </p:to>
                                    </p:set>
                                    <p:anim calcmode="lin" valueType="num">
                                      <p:cBhvr additive="base">
                                        <p:cTn id="123" dur="500"/>
                                        <p:tgtEl>
                                          <p:spTgt spid="47"/>
                                        </p:tgtEl>
                                        <p:attrNameLst>
                                          <p:attrName>ppt_x</p:attrName>
                                        </p:attrNameLst>
                                      </p:cBhvr>
                                      <p:tavLst>
                                        <p:tav tm="0">
                                          <p:val>
                                            <p:strVal val="#ppt_x-#ppt_w*1.125000"/>
                                          </p:val>
                                        </p:tav>
                                        <p:tav tm="100000">
                                          <p:val>
                                            <p:strVal val="#ppt_x"/>
                                          </p:val>
                                        </p:tav>
                                      </p:tavLst>
                                    </p:anim>
                                    <p:animEffect transition="in" filter="wipe(right)">
                                      <p:cBhvr>
                                        <p:cTn id="124" dur="500"/>
                                        <p:tgtEl>
                                          <p:spTgt spid="47"/>
                                        </p:tgtEl>
                                      </p:cBhvr>
                                    </p:animEffect>
                                  </p:childTnLst>
                                </p:cTn>
                              </p:par>
                              <p:par>
                                <p:cTn id="125" presetID="12" presetClass="entr" presetSubtype="8" fill="hold" nodeType="withEffect">
                                  <p:stCondLst>
                                    <p:cond delay="500"/>
                                  </p:stCondLst>
                                  <p:childTnLst>
                                    <p:set>
                                      <p:cBhvr>
                                        <p:cTn id="126" dur="1" fill="hold">
                                          <p:stCondLst>
                                            <p:cond delay="0"/>
                                          </p:stCondLst>
                                        </p:cTn>
                                        <p:tgtEl>
                                          <p:spTgt spid="48"/>
                                        </p:tgtEl>
                                        <p:attrNameLst>
                                          <p:attrName>style.visibility</p:attrName>
                                        </p:attrNameLst>
                                      </p:cBhvr>
                                      <p:to>
                                        <p:strVal val="visible"/>
                                      </p:to>
                                    </p:set>
                                    <p:anim calcmode="lin" valueType="num">
                                      <p:cBhvr additive="base">
                                        <p:cTn id="127" dur="500"/>
                                        <p:tgtEl>
                                          <p:spTgt spid="48"/>
                                        </p:tgtEl>
                                        <p:attrNameLst>
                                          <p:attrName>ppt_x</p:attrName>
                                        </p:attrNameLst>
                                      </p:cBhvr>
                                      <p:tavLst>
                                        <p:tav tm="0">
                                          <p:val>
                                            <p:strVal val="#ppt_x-#ppt_w*1.125000"/>
                                          </p:val>
                                        </p:tav>
                                        <p:tav tm="100000">
                                          <p:val>
                                            <p:strVal val="#ppt_x"/>
                                          </p:val>
                                        </p:tav>
                                      </p:tavLst>
                                    </p:anim>
                                    <p:animEffect transition="in" filter="wipe(right)">
                                      <p:cBhvr>
                                        <p:cTn id="128" dur="500"/>
                                        <p:tgtEl>
                                          <p:spTgt spid="48"/>
                                        </p:tgtEl>
                                      </p:cBhvr>
                                    </p:animEffect>
                                  </p:childTnLst>
                                </p:cTn>
                              </p:par>
                              <p:par>
                                <p:cTn id="129" presetID="12" presetClass="entr" presetSubtype="8" fill="hold" grpId="0" nodeType="withEffect">
                                  <p:stCondLst>
                                    <p:cond delay="500"/>
                                  </p:stCondLst>
                                  <p:childTnLst>
                                    <p:set>
                                      <p:cBhvr>
                                        <p:cTn id="130" dur="1" fill="hold">
                                          <p:stCondLst>
                                            <p:cond delay="0"/>
                                          </p:stCondLst>
                                        </p:cTn>
                                        <p:tgtEl>
                                          <p:spTgt spid="49"/>
                                        </p:tgtEl>
                                        <p:attrNameLst>
                                          <p:attrName>style.visibility</p:attrName>
                                        </p:attrNameLst>
                                      </p:cBhvr>
                                      <p:to>
                                        <p:strVal val="visible"/>
                                      </p:to>
                                    </p:set>
                                    <p:anim calcmode="lin" valueType="num">
                                      <p:cBhvr additive="base">
                                        <p:cTn id="131" dur="500"/>
                                        <p:tgtEl>
                                          <p:spTgt spid="49"/>
                                        </p:tgtEl>
                                        <p:attrNameLst>
                                          <p:attrName>ppt_x</p:attrName>
                                        </p:attrNameLst>
                                      </p:cBhvr>
                                      <p:tavLst>
                                        <p:tav tm="0">
                                          <p:val>
                                            <p:strVal val="#ppt_x-#ppt_w*1.125000"/>
                                          </p:val>
                                        </p:tav>
                                        <p:tav tm="100000">
                                          <p:val>
                                            <p:strVal val="#ppt_x"/>
                                          </p:val>
                                        </p:tav>
                                      </p:tavLst>
                                    </p:anim>
                                    <p:animEffect transition="in" filter="wipe(right)">
                                      <p:cBhvr>
                                        <p:cTn id="132" dur="500"/>
                                        <p:tgtEl>
                                          <p:spTgt spid="49"/>
                                        </p:tgtEl>
                                      </p:cBhvr>
                                    </p:animEffect>
                                  </p:childTnLst>
                                </p:cTn>
                              </p:par>
                              <p:par>
                                <p:cTn id="133" presetID="12" presetClass="entr" presetSubtype="8" fill="hold" grpId="0" nodeType="withEffect">
                                  <p:stCondLst>
                                    <p:cond delay="500"/>
                                  </p:stCondLst>
                                  <p:childTnLst>
                                    <p:set>
                                      <p:cBhvr>
                                        <p:cTn id="134" dur="1" fill="hold">
                                          <p:stCondLst>
                                            <p:cond delay="0"/>
                                          </p:stCondLst>
                                        </p:cTn>
                                        <p:tgtEl>
                                          <p:spTgt spid="50"/>
                                        </p:tgtEl>
                                        <p:attrNameLst>
                                          <p:attrName>style.visibility</p:attrName>
                                        </p:attrNameLst>
                                      </p:cBhvr>
                                      <p:to>
                                        <p:strVal val="visible"/>
                                      </p:to>
                                    </p:set>
                                    <p:anim calcmode="lin" valueType="num">
                                      <p:cBhvr additive="base">
                                        <p:cTn id="135" dur="500"/>
                                        <p:tgtEl>
                                          <p:spTgt spid="50"/>
                                        </p:tgtEl>
                                        <p:attrNameLst>
                                          <p:attrName>ppt_x</p:attrName>
                                        </p:attrNameLst>
                                      </p:cBhvr>
                                      <p:tavLst>
                                        <p:tav tm="0">
                                          <p:val>
                                            <p:strVal val="#ppt_x-#ppt_w*1.125000"/>
                                          </p:val>
                                        </p:tav>
                                        <p:tav tm="100000">
                                          <p:val>
                                            <p:strVal val="#ppt_x"/>
                                          </p:val>
                                        </p:tav>
                                      </p:tavLst>
                                    </p:anim>
                                    <p:animEffect transition="in" filter="wipe(right)">
                                      <p:cBhvr>
                                        <p:cTn id="136" dur="500"/>
                                        <p:tgtEl>
                                          <p:spTgt spid="50"/>
                                        </p:tgtEl>
                                      </p:cBhvr>
                                    </p:animEffect>
                                  </p:childTnLst>
                                </p:cTn>
                              </p:par>
                              <p:par>
                                <p:cTn id="137" presetID="12" presetClass="entr" presetSubtype="8" fill="hold" nodeType="withEffect">
                                  <p:stCondLst>
                                    <p:cond delay="500"/>
                                  </p:stCondLst>
                                  <p:childTnLst>
                                    <p:set>
                                      <p:cBhvr>
                                        <p:cTn id="138" dur="1" fill="hold">
                                          <p:stCondLst>
                                            <p:cond delay="0"/>
                                          </p:stCondLst>
                                        </p:cTn>
                                        <p:tgtEl>
                                          <p:spTgt spid="51"/>
                                        </p:tgtEl>
                                        <p:attrNameLst>
                                          <p:attrName>style.visibility</p:attrName>
                                        </p:attrNameLst>
                                      </p:cBhvr>
                                      <p:to>
                                        <p:strVal val="visible"/>
                                      </p:to>
                                    </p:set>
                                    <p:anim calcmode="lin" valueType="num">
                                      <p:cBhvr additive="base">
                                        <p:cTn id="139" dur="500"/>
                                        <p:tgtEl>
                                          <p:spTgt spid="51"/>
                                        </p:tgtEl>
                                        <p:attrNameLst>
                                          <p:attrName>ppt_x</p:attrName>
                                        </p:attrNameLst>
                                      </p:cBhvr>
                                      <p:tavLst>
                                        <p:tav tm="0">
                                          <p:val>
                                            <p:strVal val="#ppt_x-#ppt_w*1.125000"/>
                                          </p:val>
                                        </p:tav>
                                        <p:tav tm="100000">
                                          <p:val>
                                            <p:strVal val="#ppt_x"/>
                                          </p:val>
                                        </p:tav>
                                      </p:tavLst>
                                    </p:anim>
                                    <p:animEffect transition="in" filter="wipe(right)">
                                      <p:cBhvr>
                                        <p:cTn id="140" dur="500"/>
                                        <p:tgtEl>
                                          <p:spTgt spid="51"/>
                                        </p:tgtEl>
                                      </p:cBhvr>
                                    </p:animEffect>
                                  </p:childTnLst>
                                </p:cTn>
                              </p:par>
                              <p:par>
                                <p:cTn id="141" presetID="12" presetClass="entr" presetSubtype="8" fill="hold" grpId="0" nodeType="withEffect">
                                  <p:stCondLst>
                                    <p:cond delay="500"/>
                                  </p:stCondLst>
                                  <p:childTnLst>
                                    <p:set>
                                      <p:cBhvr>
                                        <p:cTn id="142" dur="1" fill="hold">
                                          <p:stCondLst>
                                            <p:cond delay="0"/>
                                          </p:stCondLst>
                                        </p:cTn>
                                        <p:tgtEl>
                                          <p:spTgt spid="52"/>
                                        </p:tgtEl>
                                        <p:attrNameLst>
                                          <p:attrName>style.visibility</p:attrName>
                                        </p:attrNameLst>
                                      </p:cBhvr>
                                      <p:to>
                                        <p:strVal val="visible"/>
                                      </p:to>
                                    </p:set>
                                    <p:anim calcmode="lin" valueType="num">
                                      <p:cBhvr additive="base">
                                        <p:cTn id="143" dur="500"/>
                                        <p:tgtEl>
                                          <p:spTgt spid="52"/>
                                        </p:tgtEl>
                                        <p:attrNameLst>
                                          <p:attrName>ppt_x</p:attrName>
                                        </p:attrNameLst>
                                      </p:cBhvr>
                                      <p:tavLst>
                                        <p:tav tm="0">
                                          <p:val>
                                            <p:strVal val="#ppt_x-#ppt_w*1.125000"/>
                                          </p:val>
                                        </p:tav>
                                        <p:tav tm="100000">
                                          <p:val>
                                            <p:strVal val="#ppt_x"/>
                                          </p:val>
                                        </p:tav>
                                      </p:tavLst>
                                    </p:anim>
                                    <p:animEffect transition="in" filter="wipe(right)">
                                      <p:cBhvr>
                                        <p:cTn id="144" dur="500"/>
                                        <p:tgtEl>
                                          <p:spTgt spid="52"/>
                                        </p:tgtEl>
                                      </p:cBhvr>
                                    </p:animEffect>
                                  </p:childTnLst>
                                </p:cTn>
                              </p:par>
                              <p:par>
                                <p:cTn id="145" presetID="12" presetClass="entr" presetSubtype="8" fill="hold" nodeType="withEffect">
                                  <p:stCondLst>
                                    <p:cond delay="500"/>
                                  </p:stCondLst>
                                  <p:childTnLst>
                                    <p:set>
                                      <p:cBhvr>
                                        <p:cTn id="146" dur="1" fill="hold">
                                          <p:stCondLst>
                                            <p:cond delay="0"/>
                                          </p:stCondLst>
                                        </p:cTn>
                                        <p:tgtEl>
                                          <p:spTgt spid="54"/>
                                        </p:tgtEl>
                                        <p:attrNameLst>
                                          <p:attrName>style.visibility</p:attrName>
                                        </p:attrNameLst>
                                      </p:cBhvr>
                                      <p:to>
                                        <p:strVal val="visible"/>
                                      </p:to>
                                    </p:set>
                                    <p:anim calcmode="lin" valueType="num">
                                      <p:cBhvr additive="base">
                                        <p:cTn id="147" dur="500"/>
                                        <p:tgtEl>
                                          <p:spTgt spid="54"/>
                                        </p:tgtEl>
                                        <p:attrNameLst>
                                          <p:attrName>ppt_x</p:attrName>
                                        </p:attrNameLst>
                                      </p:cBhvr>
                                      <p:tavLst>
                                        <p:tav tm="0">
                                          <p:val>
                                            <p:strVal val="#ppt_x-#ppt_w*1.125000"/>
                                          </p:val>
                                        </p:tav>
                                        <p:tav tm="100000">
                                          <p:val>
                                            <p:strVal val="#ppt_x"/>
                                          </p:val>
                                        </p:tav>
                                      </p:tavLst>
                                    </p:anim>
                                    <p:animEffect transition="in" filter="wipe(right)">
                                      <p:cBhvr>
                                        <p:cTn id="148" dur="500"/>
                                        <p:tgtEl>
                                          <p:spTgt spid="54"/>
                                        </p:tgtEl>
                                      </p:cBhvr>
                                    </p:animEffect>
                                  </p:childTnLst>
                                </p:cTn>
                              </p:par>
                              <p:par>
                                <p:cTn id="149" presetID="12" presetClass="entr" presetSubtype="8" fill="hold" grpId="0" nodeType="withEffect">
                                  <p:stCondLst>
                                    <p:cond delay="500"/>
                                  </p:stCondLst>
                                  <p:childTnLst>
                                    <p:set>
                                      <p:cBhvr>
                                        <p:cTn id="150" dur="1" fill="hold">
                                          <p:stCondLst>
                                            <p:cond delay="0"/>
                                          </p:stCondLst>
                                        </p:cTn>
                                        <p:tgtEl>
                                          <p:spTgt spid="55"/>
                                        </p:tgtEl>
                                        <p:attrNameLst>
                                          <p:attrName>style.visibility</p:attrName>
                                        </p:attrNameLst>
                                      </p:cBhvr>
                                      <p:to>
                                        <p:strVal val="visible"/>
                                      </p:to>
                                    </p:set>
                                    <p:anim calcmode="lin" valueType="num">
                                      <p:cBhvr additive="base">
                                        <p:cTn id="151" dur="500"/>
                                        <p:tgtEl>
                                          <p:spTgt spid="55"/>
                                        </p:tgtEl>
                                        <p:attrNameLst>
                                          <p:attrName>ppt_x</p:attrName>
                                        </p:attrNameLst>
                                      </p:cBhvr>
                                      <p:tavLst>
                                        <p:tav tm="0">
                                          <p:val>
                                            <p:strVal val="#ppt_x-#ppt_w*1.125000"/>
                                          </p:val>
                                        </p:tav>
                                        <p:tav tm="100000">
                                          <p:val>
                                            <p:strVal val="#ppt_x"/>
                                          </p:val>
                                        </p:tav>
                                      </p:tavLst>
                                    </p:anim>
                                    <p:animEffect transition="in" filter="wipe(right)">
                                      <p:cBhvr>
                                        <p:cTn id="152" dur="500"/>
                                        <p:tgtEl>
                                          <p:spTgt spid="55"/>
                                        </p:tgtEl>
                                      </p:cBhvr>
                                    </p:animEffect>
                                  </p:childTnLst>
                                </p:cTn>
                              </p:par>
                              <p:par>
                                <p:cTn id="153" presetID="12" presetClass="entr" presetSubtype="8" fill="hold" nodeType="withEffect">
                                  <p:stCondLst>
                                    <p:cond delay="500"/>
                                  </p:stCondLst>
                                  <p:childTnLst>
                                    <p:set>
                                      <p:cBhvr>
                                        <p:cTn id="154" dur="1" fill="hold">
                                          <p:stCondLst>
                                            <p:cond delay="0"/>
                                          </p:stCondLst>
                                        </p:cTn>
                                        <p:tgtEl>
                                          <p:spTgt spid="57"/>
                                        </p:tgtEl>
                                        <p:attrNameLst>
                                          <p:attrName>style.visibility</p:attrName>
                                        </p:attrNameLst>
                                      </p:cBhvr>
                                      <p:to>
                                        <p:strVal val="visible"/>
                                      </p:to>
                                    </p:set>
                                    <p:anim calcmode="lin" valueType="num">
                                      <p:cBhvr additive="base">
                                        <p:cTn id="155" dur="500"/>
                                        <p:tgtEl>
                                          <p:spTgt spid="57"/>
                                        </p:tgtEl>
                                        <p:attrNameLst>
                                          <p:attrName>ppt_x</p:attrName>
                                        </p:attrNameLst>
                                      </p:cBhvr>
                                      <p:tavLst>
                                        <p:tav tm="0">
                                          <p:val>
                                            <p:strVal val="#ppt_x-#ppt_w*1.125000"/>
                                          </p:val>
                                        </p:tav>
                                        <p:tav tm="100000">
                                          <p:val>
                                            <p:strVal val="#ppt_x"/>
                                          </p:val>
                                        </p:tav>
                                      </p:tavLst>
                                    </p:anim>
                                    <p:animEffect transition="in" filter="wipe(right)">
                                      <p:cBhvr>
                                        <p:cTn id="156" dur="500"/>
                                        <p:tgtEl>
                                          <p:spTgt spid="57"/>
                                        </p:tgtEl>
                                      </p:cBhvr>
                                    </p:animEffect>
                                  </p:childTnLst>
                                </p:cTn>
                              </p:par>
                              <p:par>
                                <p:cTn id="157" presetID="12" presetClass="entr" presetSubtype="8" fill="hold" grpId="0" nodeType="withEffect">
                                  <p:stCondLst>
                                    <p:cond delay="500"/>
                                  </p:stCondLst>
                                  <p:childTnLst>
                                    <p:set>
                                      <p:cBhvr>
                                        <p:cTn id="158" dur="1" fill="hold">
                                          <p:stCondLst>
                                            <p:cond delay="0"/>
                                          </p:stCondLst>
                                        </p:cTn>
                                        <p:tgtEl>
                                          <p:spTgt spid="58"/>
                                        </p:tgtEl>
                                        <p:attrNameLst>
                                          <p:attrName>style.visibility</p:attrName>
                                        </p:attrNameLst>
                                      </p:cBhvr>
                                      <p:to>
                                        <p:strVal val="visible"/>
                                      </p:to>
                                    </p:set>
                                    <p:anim calcmode="lin" valueType="num">
                                      <p:cBhvr additive="base">
                                        <p:cTn id="159" dur="500"/>
                                        <p:tgtEl>
                                          <p:spTgt spid="58"/>
                                        </p:tgtEl>
                                        <p:attrNameLst>
                                          <p:attrName>ppt_x</p:attrName>
                                        </p:attrNameLst>
                                      </p:cBhvr>
                                      <p:tavLst>
                                        <p:tav tm="0">
                                          <p:val>
                                            <p:strVal val="#ppt_x-#ppt_w*1.125000"/>
                                          </p:val>
                                        </p:tav>
                                        <p:tav tm="100000">
                                          <p:val>
                                            <p:strVal val="#ppt_x"/>
                                          </p:val>
                                        </p:tav>
                                      </p:tavLst>
                                    </p:anim>
                                    <p:animEffect transition="in" filter="wipe(right)">
                                      <p:cBhvr>
                                        <p:cTn id="160" dur="500"/>
                                        <p:tgtEl>
                                          <p:spTgt spid="58"/>
                                        </p:tgtEl>
                                      </p:cBhvr>
                                    </p:animEffect>
                                  </p:childTnLst>
                                </p:cTn>
                              </p:par>
                              <p:par>
                                <p:cTn id="161" presetID="12" presetClass="entr" presetSubtype="8" fill="hold" nodeType="withEffect">
                                  <p:stCondLst>
                                    <p:cond delay="500"/>
                                  </p:stCondLst>
                                  <p:childTnLst>
                                    <p:set>
                                      <p:cBhvr>
                                        <p:cTn id="162" dur="1" fill="hold">
                                          <p:stCondLst>
                                            <p:cond delay="0"/>
                                          </p:stCondLst>
                                        </p:cTn>
                                        <p:tgtEl>
                                          <p:spTgt spid="60"/>
                                        </p:tgtEl>
                                        <p:attrNameLst>
                                          <p:attrName>style.visibility</p:attrName>
                                        </p:attrNameLst>
                                      </p:cBhvr>
                                      <p:to>
                                        <p:strVal val="visible"/>
                                      </p:to>
                                    </p:set>
                                    <p:anim calcmode="lin" valueType="num">
                                      <p:cBhvr additive="base">
                                        <p:cTn id="163" dur="500"/>
                                        <p:tgtEl>
                                          <p:spTgt spid="60"/>
                                        </p:tgtEl>
                                        <p:attrNameLst>
                                          <p:attrName>ppt_x</p:attrName>
                                        </p:attrNameLst>
                                      </p:cBhvr>
                                      <p:tavLst>
                                        <p:tav tm="0">
                                          <p:val>
                                            <p:strVal val="#ppt_x-#ppt_w*1.125000"/>
                                          </p:val>
                                        </p:tav>
                                        <p:tav tm="100000">
                                          <p:val>
                                            <p:strVal val="#ppt_x"/>
                                          </p:val>
                                        </p:tav>
                                      </p:tavLst>
                                    </p:anim>
                                    <p:animEffect transition="in" filter="wipe(right)">
                                      <p:cBhvr>
                                        <p:cTn id="164" dur="500"/>
                                        <p:tgtEl>
                                          <p:spTgt spid="60"/>
                                        </p:tgtEl>
                                      </p:cBhvr>
                                    </p:animEffect>
                                  </p:childTnLst>
                                </p:cTn>
                              </p:par>
                              <p:par>
                                <p:cTn id="165" presetID="12" presetClass="entr" presetSubtype="8" fill="hold" grpId="0" nodeType="withEffect">
                                  <p:stCondLst>
                                    <p:cond delay="500"/>
                                  </p:stCondLst>
                                  <p:childTnLst>
                                    <p:set>
                                      <p:cBhvr>
                                        <p:cTn id="166" dur="1" fill="hold">
                                          <p:stCondLst>
                                            <p:cond delay="0"/>
                                          </p:stCondLst>
                                        </p:cTn>
                                        <p:tgtEl>
                                          <p:spTgt spid="61"/>
                                        </p:tgtEl>
                                        <p:attrNameLst>
                                          <p:attrName>style.visibility</p:attrName>
                                        </p:attrNameLst>
                                      </p:cBhvr>
                                      <p:to>
                                        <p:strVal val="visible"/>
                                      </p:to>
                                    </p:set>
                                    <p:anim calcmode="lin" valueType="num">
                                      <p:cBhvr additive="base">
                                        <p:cTn id="167" dur="500"/>
                                        <p:tgtEl>
                                          <p:spTgt spid="61"/>
                                        </p:tgtEl>
                                        <p:attrNameLst>
                                          <p:attrName>ppt_x</p:attrName>
                                        </p:attrNameLst>
                                      </p:cBhvr>
                                      <p:tavLst>
                                        <p:tav tm="0">
                                          <p:val>
                                            <p:strVal val="#ppt_x-#ppt_w*1.125000"/>
                                          </p:val>
                                        </p:tav>
                                        <p:tav tm="100000">
                                          <p:val>
                                            <p:strVal val="#ppt_x"/>
                                          </p:val>
                                        </p:tav>
                                      </p:tavLst>
                                    </p:anim>
                                    <p:animEffect transition="in" filter="wipe(right)">
                                      <p:cBhvr>
                                        <p:cTn id="168" dur="500"/>
                                        <p:tgtEl>
                                          <p:spTgt spid="61"/>
                                        </p:tgtEl>
                                      </p:cBhvr>
                                    </p:animEffect>
                                  </p:childTnLst>
                                </p:cTn>
                              </p:par>
                              <p:par>
                                <p:cTn id="169" presetID="12" presetClass="entr" presetSubtype="8" fill="hold" grpId="0" nodeType="withEffect">
                                  <p:stCondLst>
                                    <p:cond delay="500"/>
                                  </p:stCondLst>
                                  <p:childTnLst>
                                    <p:set>
                                      <p:cBhvr>
                                        <p:cTn id="170" dur="1" fill="hold">
                                          <p:stCondLst>
                                            <p:cond delay="0"/>
                                          </p:stCondLst>
                                        </p:cTn>
                                        <p:tgtEl>
                                          <p:spTgt spid="53"/>
                                        </p:tgtEl>
                                        <p:attrNameLst>
                                          <p:attrName>style.visibility</p:attrName>
                                        </p:attrNameLst>
                                      </p:cBhvr>
                                      <p:to>
                                        <p:strVal val="visible"/>
                                      </p:to>
                                    </p:set>
                                    <p:anim calcmode="lin" valueType="num">
                                      <p:cBhvr additive="base">
                                        <p:cTn id="171" dur="500"/>
                                        <p:tgtEl>
                                          <p:spTgt spid="53"/>
                                        </p:tgtEl>
                                        <p:attrNameLst>
                                          <p:attrName>ppt_x</p:attrName>
                                        </p:attrNameLst>
                                      </p:cBhvr>
                                      <p:tavLst>
                                        <p:tav tm="0">
                                          <p:val>
                                            <p:strVal val="#ppt_x-#ppt_w*1.125000"/>
                                          </p:val>
                                        </p:tav>
                                        <p:tav tm="100000">
                                          <p:val>
                                            <p:strVal val="#ppt_x"/>
                                          </p:val>
                                        </p:tav>
                                      </p:tavLst>
                                    </p:anim>
                                    <p:animEffect transition="in" filter="wipe(right)">
                                      <p:cBhvr>
                                        <p:cTn id="172" dur="500"/>
                                        <p:tgtEl>
                                          <p:spTgt spid="53"/>
                                        </p:tgtEl>
                                      </p:cBhvr>
                                    </p:animEffect>
                                  </p:childTnLst>
                                </p:cTn>
                              </p:par>
                              <p:par>
                                <p:cTn id="173" presetID="12" presetClass="entr" presetSubtype="8" fill="hold" grpId="0" nodeType="withEffect">
                                  <p:stCondLst>
                                    <p:cond delay="500"/>
                                  </p:stCondLst>
                                  <p:childTnLst>
                                    <p:set>
                                      <p:cBhvr>
                                        <p:cTn id="174" dur="1" fill="hold">
                                          <p:stCondLst>
                                            <p:cond delay="0"/>
                                          </p:stCondLst>
                                        </p:cTn>
                                        <p:tgtEl>
                                          <p:spTgt spid="56"/>
                                        </p:tgtEl>
                                        <p:attrNameLst>
                                          <p:attrName>style.visibility</p:attrName>
                                        </p:attrNameLst>
                                      </p:cBhvr>
                                      <p:to>
                                        <p:strVal val="visible"/>
                                      </p:to>
                                    </p:set>
                                    <p:anim calcmode="lin" valueType="num">
                                      <p:cBhvr additive="base">
                                        <p:cTn id="175" dur="500"/>
                                        <p:tgtEl>
                                          <p:spTgt spid="56"/>
                                        </p:tgtEl>
                                        <p:attrNameLst>
                                          <p:attrName>ppt_x</p:attrName>
                                        </p:attrNameLst>
                                      </p:cBhvr>
                                      <p:tavLst>
                                        <p:tav tm="0">
                                          <p:val>
                                            <p:strVal val="#ppt_x-#ppt_w*1.125000"/>
                                          </p:val>
                                        </p:tav>
                                        <p:tav tm="100000">
                                          <p:val>
                                            <p:strVal val="#ppt_x"/>
                                          </p:val>
                                        </p:tav>
                                      </p:tavLst>
                                    </p:anim>
                                    <p:animEffect transition="in" filter="wipe(right)">
                                      <p:cBhvr>
                                        <p:cTn id="176" dur="500"/>
                                        <p:tgtEl>
                                          <p:spTgt spid="56"/>
                                        </p:tgtEl>
                                      </p:cBhvr>
                                    </p:animEffect>
                                  </p:childTnLst>
                                </p:cTn>
                              </p:par>
                              <p:par>
                                <p:cTn id="177" presetID="12" presetClass="entr" presetSubtype="8" fill="hold" grpId="0" nodeType="withEffect">
                                  <p:stCondLst>
                                    <p:cond delay="500"/>
                                  </p:stCondLst>
                                  <p:childTnLst>
                                    <p:set>
                                      <p:cBhvr>
                                        <p:cTn id="178" dur="1" fill="hold">
                                          <p:stCondLst>
                                            <p:cond delay="0"/>
                                          </p:stCondLst>
                                        </p:cTn>
                                        <p:tgtEl>
                                          <p:spTgt spid="59"/>
                                        </p:tgtEl>
                                        <p:attrNameLst>
                                          <p:attrName>style.visibility</p:attrName>
                                        </p:attrNameLst>
                                      </p:cBhvr>
                                      <p:to>
                                        <p:strVal val="visible"/>
                                      </p:to>
                                    </p:set>
                                    <p:anim calcmode="lin" valueType="num">
                                      <p:cBhvr additive="base">
                                        <p:cTn id="179" dur="500"/>
                                        <p:tgtEl>
                                          <p:spTgt spid="59"/>
                                        </p:tgtEl>
                                        <p:attrNameLst>
                                          <p:attrName>ppt_x</p:attrName>
                                        </p:attrNameLst>
                                      </p:cBhvr>
                                      <p:tavLst>
                                        <p:tav tm="0">
                                          <p:val>
                                            <p:strVal val="#ppt_x-#ppt_w*1.125000"/>
                                          </p:val>
                                        </p:tav>
                                        <p:tav tm="100000">
                                          <p:val>
                                            <p:strVal val="#ppt_x"/>
                                          </p:val>
                                        </p:tav>
                                      </p:tavLst>
                                    </p:anim>
                                    <p:animEffect transition="in" filter="wipe(right)">
                                      <p:cBhvr>
                                        <p:cTn id="180" dur="500"/>
                                        <p:tgtEl>
                                          <p:spTgt spid="59"/>
                                        </p:tgtEl>
                                      </p:cBhvr>
                                    </p:animEffect>
                                  </p:childTnLst>
                                </p:cTn>
                              </p:par>
                              <p:par>
                                <p:cTn id="181" presetID="12" presetClass="entr" presetSubtype="8" fill="hold" grpId="0" nodeType="withEffect">
                                  <p:stCondLst>
                                    <p:cond delay="500"/>
                                  </p:stCondLst>
                                  <p:childTnLst>
                                    <p:set>
                                      <p:cBhvr>
                                        <p:cTn id="182" dur="1" fill="hold">
                                          <p:stCondLst>
                                            <p:cond delay="0"/>
                                          </p:stCondLst>
                                        </p:cTn>
                                        <p:tgtEl>
                                          <p:spTgt spid="62"/>
                                        </p:tgtEl>
                                        <p:attrNameLst>
                                          <p:attrName>style.visibility</p:attrName>
                                        </p:attrNameLst>
                                      </p:cBhvr>
                                      <p:to>
                                        <p:strVal val="visible"/>
                                      </p:to>
                                    </p:set>
                                    <p:anim calcmode="lin" valueType="num">
                                      <p:cBhvr additive="base">
                                        <p:cTn id="183" dur="500"/>
                                        <p:tgtEl>
                                          <p:spTgt spid="62"/>
                                        </p:tgtEl>
                                        <p:attrNameLst>
                                          <p:attrName>ppt_x</p:attrName>
                                        </p:attrNameLst>
                                      </p:cBhvr>
                                      <p:tavLst>
                                        <p:tav tm="0">
                                          <p:val>
                                            <p:strVal val="#ppt_x-#ppt_w*1.125000"/>
                                          </p:val>
                                        </p:tav>
                                        <p:tav tm="100000">
                                          <p:val>
                                            <p:strVal val="#ppt_x"/>
                                          </p:val>
                                        </p:tav>
                                      </p:tavLst>
                                    </p:anim>
                                    <p:animEffect transition="in" filter="wipe(right)">
                                      <p:cBhvr>
                                        <p:cTn id="184" dur="500"/>
                                        <p:tgtEl>
                                          <p:spTgt spid="62"/>
                                        </p:tgtEl>
                                      </p:cBhvr>
                                    </p:animEffect>
                                  </p:childTnLst>
                                </p:cTn>
                              </p:par>
                              <p:par>
                                <p:cTn id="185" presetID="12" presetClass="entr" presetSubtype="8" fill="hold" grpId="0" nodeType="withEffect">
                                  <p:stCondLst>
                                    <p:cond delay="500"/>
                                  </p:stCondLst>
                                  <p:childTnLst>
                                    <p:set>
                                      <p:cBhvr>
                                        <p:cTn id="186" dur="1" fill="hold">
                                          <p:stCondLst>
                                            <p:cond delay="0"/>
                                          </p:stCondLst>
                                        </p:cTn>
                                        <p:tgtEl>
                                          <p:spTgt spid="63"/>
                                        </p:tgtEl>
                                        <p:attrNameLst>
                                          <p:attrName>style.visibility</p:attrName>
                                        </p:attrNameLst>
                                      </p:cBhvr>
                                      <p:to>
                                        <p:strVal val="visible"/>
                                      </p:to>
                                    </p:set>
                                    <p:anim calcmode="lin" valueType="num">
                                      <p:cBhvr additive="base">
                                        <p:cTn id="187" dur="500"/>
                                        <p:tgtEl>
                                          <p:spTgt spid="63"/>
                                        </p:tgtEl>
                                        <p:attrNameLst>
                                          <p:attrName>ppt_x</p:attrName>
                                        </p:attrNameLst>
                                      </p:cBhvr>
                                      <p:tavLst>
                                        <p:tav tm="0">
                                          <p:val>
                                            <p:strVal val="#ppt_x-#ppt_w*1.125000"/>
                                          </p:val>
                                        </p:tav>
                                        <p:tav tm="100000">
                                          <p:val>
                                            <p:strVal val="#ppt_x"/>
                                          </p:val>
                                        </p:tav>
                                      </p:tavLst>
                                    </p:anim>
                                    <p:animEffect transition="in" filter="wipe(right)">
                                      <p:cBhvr>
                                        <p:cTn id="188" dur="500"/>
                                        <p:tgtEl>
                                          <p:spTgt spid="63"/>
                                        </p:tgtEl>
                                      </p:cBhvr>
                                    </p:animEffect>
                                  </p:childTnLst>
                                </p:cTn>
                              </p:par>
                              <p:par>
                                <p:cTn id="189" presetID="12" presetClass="entr" presetSubtype="8" fill="hold" grpId="0" nodeType="withEffect">
                                  <p:stCondLst>
                                    <p:cond delay="500"/>
                                  </p:stCondLst>
                                  <p:childTnLst>
                                    <p:set>
                                      <p:cBhvr>
                                        <p:cTn id="190" dur="1" fill="hold">
                                          <p:stCondLst>
                                            <p:cond delay="0"/>
                                          </p:stCondLst>
                                        </p:cTn>
                                        <p:tgtEl>
                                          <p:spTgt spid="64"/>
                                        </p:tgtEl>
                                        <p:attrNameLst>
                                          <p:attrName>style.visibility</p:attrName>
                                        </p:attrNameLst>
                                      </p:cBhvr>
                                      <p:to>
                                        <p:strVal val="visible"/>
                                      </p:to>
                                    </p:set>
                                    <p:anim calcmode="lin" valueType="num">
                                      <p:cBhvr additive="base">
                                        <p:cTn id="191" dur="500"/>
                                        <p:tgtEl>
                                          <p:spTgt spid="64"/>
                                        </p:tgtEl>
                                        <p:attrNameLst>
                                          <p:attrName>ppt_x</p:attrName>
                                        </p:attrNameLst>
                                      </p:cBhvr>
                                      <p:tavLst>
                                        <p:tav tm="0">
                                          <p:val>
                                            <p:strVal val="#ppt_x-#ppt_w*1.125000"/>
                                          </p:val>
                                        </p:tav>
                                        <p:tav tm="100000">
                                          <p:val>
                                            <p:strVal val="#ppt_x"/>
                                          </p:val>
                                        </p:tav>
                                      </p:tavLst>
                                    </p:anim>
                                    <p:animEffect transition="in" filter="wipe(right)">
                                      <p:cBhvr>
                                        <p:cTn id="192" dur="500"/>
                                        <p:tgtEl>
                                          <p:spTgt spid="64"/>
                                        </p:tgtEl>
                                      </p:cBhvr>
                                    </p:animEffect>
                                  </p:childTnLst>
                                </p:cTn>
                              </p:par>
                              <p:par>
                                <p:cTn id="193" presetID="12" presetClass="entr" presetSubtype="8" fill="hold" grpId="0" nodeType="withEffect">
                                  <p:stCondLst>
                                    <p:cond delay="500"/>
                                  </p:stCondLst>
                                  <p:childTnLst>
                                    <p:set>
                                      <p:cBhvr>
                                        <p:cTn id="194" dur="1" fill="hold">
                                          <p:stCondLst>
                                            <p:cond delay="0"/>
                                          </p:stCondLst>
                                        </p:cTn>
                                        <p:tgtEl>
                                          <p:spTgt spid="65"/>
                                        </p:tgtEl>
                                        <p:attrNameLst>
                                          <p:attrName>style.visibility</p:attrName>
                                        </p:attrNameLst>
                                      </p:cBhvr>
                                      <p:to>
                                        <p:strVal val="visible"/>
                                      </p:to>
                                    </p:set>
                                    <p:anim calcmode="lin" valueType="num">
                                      <p:cBhvr additive="base">
                                        <p:cTn id="195" dur="500"/>
                                        <p:tgtEl>
                                          <p:spTgt spid="65"/>
                                        </p:tgtEl>
                                        <p:attrNameLst>
                                          <p:attrName>ppt_x</p:attrName>
                                        </p:attrNameLst>
                                      </p:cBhvr>
                                      <p:tavLst>
                                        <p:tav tm="0">
                                          <p:val>
                                            <p:strVal val="#ppt_x-#ppt_w*1.125000"/>
                                          </p:val>
                                        </p:tav>
                                        <p:tav tm="100000">
                                          <p:val>
                                            <p:strVal val="#ppt_x"/>
                                          </p:val>
                                        </p:tav>
                                      </p:tavLst>
                                    </p:anim>
                                    <p:animEffect transition="in" filter="wipe(right)">
                                      <p:cBhvr>
                                        <p:cTn id="196" dur="500"/>
                                        <p:tgtEl>
                                          <p:spTgt spid="65"/>
                                        </p:tgtEl>
                                      </p:cBhvr>
                                    </p:animEffect>
                                  </p:childTnLst>
                                </p:cTn>
                              </p:par>
                              <p:par>
                                <p:cTn id="197" presetID="12" presetClass="entr" presetSubtype="8" fill="hold" nodeType="withEffect">
                                  <p:stCondLst>
                                    <p:cond delay="500"/>
                                  </p:stCondLst>
                                  <p:childTnLst>
                                    <p:set>
                                      <p:cBhvr>
                                        <p:cTn id="198" dur="1" fill="hold">
                                          <p:stCondLst>
                                            <p:cond delay="0"/>
                                          </p:stCondLst>
                                        </p:cTn>
                                        <p:tgtEl>
                                          <p:spTgt spid="66"/>
                                        </p:tgtEl>
                                        <p:attrNameLst>
                                          <p:attrName>style.visibility</p:attrName>
                                        </p:attrNameLst>
                                      </p:cBhvr>
                                      <p:to>
                                        <p:strVal val="visible"/>
                                      </p:to>
                                    </p:set>
                                    <p:anim calcmode="lin" valueType="num">
                                      <p:cBhvr additive="base">
                                        <p:cTn id="199" dur="500"/>
                                        <p:tgtEl>
                                          <p:spTgt spid="66"/>
                                        </p:tgtEl>
                                        <p:attrNameLst>
                                          <p:attrName>ppt_x</p:attrName>
                                        </p:attrNameLst>
                                      </p:cBhvr>
                                      <p:tavLst>
                                        <p:tav tm="0">
                                          <p:val>
                                            <p:strVal val="#ppt_x-#ppt_w*1.125000"/>
                                          </p:val>
                                        </p:tav>
                                        <p:tav tm="100000">
                                          <p:val>
                                            <p:strVal val="#ppt_x"/>
                                          </p:val>
                                        </p:tav>
                                      </p:tavLst>
                                    </p:anim>
                                    <p:animEffect transition="in" filter="wipe(right)">
                                      <p:cBhvr>
                                        <p:cTn id="200" dur="500"/>
                                        <p:tgtEl>
                                          <p:spTgt spid="66"/>
                                        </p:tgtEl>
                                      </p:cBhvr>
                                    </p:animEffect>
                                  </p:childTnLst>
                                </p:cTn>
                              </p:par>
                              <p:par>
                                <p:cTn id="201" presetID="12" presetClass="entr" presetSubtype="8" fill="hold" grpId="0" nodeType="withEffect">
                                  <p:stCondLst>
                                    <p:cond delay="500"/>
                                  </p:stCondLst>
                                  <p:childTnLst>
                                    <p:set>
                                      <p:cBhvr>
                                        <p:cTn id="202" dur="1" fill="hold">
                                          <p:stCondLst>
                                            <p:cond delay="0"/>
                                          </p:stCondLst>
                                        </p:cTn>
                                        <p:tgtEl>
                                          <p:spTgt spid="67"/>
                                        </p:tgtEl>
                                        <p:attrNameLst>
                                          <p:attrName>style.visibility</p:attrName>
                                        </p:attrNameLst>
                                      </p:cBhvr>
                                      <p:to>
                                        <p:strVal val="visible"/>
                                      </p:to>
                                    </p:set>
                                    <p:anim calcmode="lin" valueType="num">
                                      <p:cBhvr additive="base">
                                        <p:cTn id="203" dur="500"/>
                                        <p:tgtEl>
                                          <p:spTgt spid="67"/>
                                        </p:tgtEl>
                                        <p:attrNameLst>
                                          <p:attrName>ppt_x</p:attrName>
                                        </p:attrNameLst>
                                      </p:cBhvr>
                                      <p:tavLst>
                                        <p:tav tm="0">
                                          <p:val>
                                            <p:strVal val="#ppt_x-#ppt_w*1.125000"/>
                                          </p:val>
                                        </p:tav>
                                        <p:tav tm="100000">
                                          <p:val>
                                            <p:strVal val="#ppt_x"/>
                                          </p:val>
                                        </p:tav>
                                      </p:tavLst>
                                    </p:anim>
                                    <p:animEffect transition="in" filter="wipe(right)">
                                      <p:cBhvr>
                                        <p:cTn id="20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8" grpId="0" animBg="1"/>
      <p:bldP spid="19" grpId="0" animBg="1"/>
      <p:bldP spid="20" grpId="0" animBg="1"/>
      <p:bldP spid="21" grpId="0" animBg="1"/>
      <p:bldP spid="23" grpId="0" animBg="1"/>
      <p:bldP spid="24" grpId="0" animBg="1"/>
      <p:bldP spid="25" grpId="0" animBg="1"/>
      <p:bldP spid="26" grpId="0"/>
      <p:bldP spid="28" grpId="0" animBg="1"/>
      <p:bldP spid="29" grpId="0"/>
      <p:bldP spid="31" grpId="0"/>
      <p:bldP spid="32" grpId="0"/>
      <p:bldP spid="33" grpId="0"/>
      <p:bldP spid="34" grpId="0"/>
      <p:bldP spid="35" grpId="0"/>
      <p:bldP spid="36" grpId="0"/>
      <p:bldP spid="37" grpId="0"/>
      <p:bldP spid="38" grpId="0"/>
      <p:bldP spid="39" grpId="0"/>
      <p:bldP spid="41" grpId="0" animBg="1"/>
      <p:bldP spid="42" grpId="0"/>
      <p:bldP spid="46" grpId="0" animBg="1"/>
      <p:bldP spid="47" grpId="0"/>
      <p:bldP spid="49" grpId="0" animBg="1"/>
      <p:bldP spid="50" grpId="0"/>
      <p:bldP spid="52" grpId="0" animBg="1"/>
      <p:bldP spid="53" grpId="0"/>
      <p:bldP spid="55" grpId="0" animBg="1"/>
      <p:bldP spid="56" grpId="0"/>
      <p:bldP spid="58" grpId="0" animBg="1"/>
      <p:bldP spid="59" grpId="0"/>
      <p:bldP spid="61" grpId="0" animBg="1"/>
      <p:bldP spid="62" grpId="0"/>
      <p:bldP spid="63" grpId="0" animBg="1"/>
      <p:bldP spid="64" grpId="0"/>
      <p:bldP spid="65" grpId="0"/>
      <p:bldP spid="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B1EE61-0342-4E96-B7E1-C5252984EF83}" type="slidenum">
              <a:rPr lang="en-US" smtClean="0"/>
              <a:pPr/>
              <a:t>4</a:t>
            </a:fld>
            <a:endParaRPr lang="en-US" dirty="0"/>
          </a:p>
        </p:txBody>
      </p:sp>
      <p:sp>
        <p:nvSpPr>
          <p:cNvPr id="22" name="TextBox 21"/>
          <p:cNvSpPr txBox="1"/>
          <p:nvPr/>
        </p:nvSpPr>
        <p:spPr>
          <a:xfrm>
            <a:off x="836377" y="1405383"/>
            <a:ext cx="10611379" cy="701731"/>
          </a:xfrm>
          <a:prstGeom prst="rect">
            <a:avLst/>
          </a:prstGeom>
          <a:noFill/>
        </p:spPr>
        <p:txBody>
          <a:bodyPr wrap="square" rtlCol="0">
            <a:spAutoFit/>
          </a:bodyPr>
          <a:lstStyle/>
          <a:p>
            <a:pPr>
              <a:lnSpc>
                <a:spcPct val="90000"/>
              </a:lnSpc>
            </a:pPr>
            <a:r>
              <a:rPr lang="en-US" sz="4400" dirty="0">
                <a:solidFill>
                  <a:schemeClr val="bg1"/>
                </a:solidFill>
                <a:latin typeface="+mj-lt"/>
              </a:rPr>
              <a:t>UNMATCHED ATTACK PREVENTION</a:t>
            </a:r>
          </a:p>
        </p:txBody>
      </p:sp>
      <p:sp>
        <p:nvSpPr>
          <p:cNvPr id="4" name="TextBox 3"/>
          <p:cNvSpPr txBox="1"/>
          <p:nvPr/>
        </p:nvSpPr>
        <p:spPr>
          <a:xfrm>
            <a:off x="836377" y="2077319"/>
            <a:ext cx="10222377" cy="369332"/>
          </a:xfrm>
          <a:prstGeom prst="rect">
            <a:avLst/>
          </a:prstGeom>
          <a:noFill/>
        </p:spPr>
        <p:txBody>
          <a:bodyPr wrap="square" rtlCol="0">
            <a:spAutoFit/>
          </a:bodyPr>
          <a:lstStyle/>
          <a:p>
            <a:r>
              <a:rPr lang="en-US" dirty="0">
                <a:solidFill>
                  <a:schemeClr val="bg1"/>
                </a:solidFill>
                <a:latin typeface="Roboto Thin" panose="02000000000000000000" pitchFamily="2" charset="0"/>
                <a:ea typeface="Roboto Thin" panose="02000000000000000000" pitchFamily="2" charset="0"/>
              </a:rPr>
              <a:t>Most #1 rankings in from 2018 up to 2020 in AV comparatives tests.</a:t>
            </a:r>
          </a:p>
        </p:txBody>
      </p:sp>
      <p:graphicFrame>
        <p:nvGraphicFramePr>
          <p:cNvPr id="63" name="Chart 62"/>
          <p:cNvGraphicFramePr/>
          <p:nvPr>
            <p:extLst/>
          </p:nvPr>
        </p:nvGraphicFramePr>
        <p:xfrm>
          <a:off x="404594" y="3683522"/>
          <a:ext cx="1527048" cy="1684180"/>
        </p:xfrm>
        <a:graphic>
          <a:graphicData uri="http://schemas.openxmlformats.org/drawingml/2006/chart">
            <c:chart xmlns:c="http://schemas.openxmlformats.org/drawingml/2006/chart" xmlns:r="http://schemas.openxmlformats.org/officeDocument/2006/relationships" r:id="rId3"/>
          </a:graphicData>
        </a:graphic>
      </p:graphicFrame>
      <p:sp>
        <p:nvSpPr>
          <p:cNvPr id="72" name="TextBox 71"/>
          <p:cNvSpPr txBox="1"/>
          <p:nvPr/>
        </p:nvSpPr>
        <p:spPr>
          <a:xfrm>
            <a:off x="329918" y="2700918"/>
            <a:ext cx="1676400" cy="307777"/>
          </a:xfrm>
          <a:prstGeom prst="rect">
            <a:avLst/>
          </a:prstGeom>
          <a:noFill/>
        </p:spPr>
        <p:txBody>
          <a:bodyPr wrap="square" rtlCol="0">
            <a:spAutoFit/>
          </a:bodyPr>
          <a:lstStyle/>
          <a:p>
            <a:pPr algn="ctr"/>
            <a:r>
              <a:rPr lang="en-US" sz="1400" dirty="0">
                <a:solidFill>
                  <a:srgbClr val="00FFFC"/>
                </a:solidFill>
                <a:latin typeface="+mj-lt"/>
              </a:rPr>
              <a:t>Bitdefender</a:t>
            </a:r>
          </a:p>
        </p:txBody>
      </p:sp>
      <p:sp>
        <p:nvSpPr>
          <p:cNvPr id="79" name="TextBox 78"/>
          <p:cNvSpPr txBox="1"/>
          <p:nvPr/>
        </p:nvSpPr>
        <p:spPr>
          <a:xfrm>
            <a:off x="730730" y="4325557"/>
            <a:ext cx="874776" cy="461665"/>
          </a:xfrm>
          <a:prstGeom prst="rect">
            <a:avLst/>
          </a:prstGeom>
          <a:noFill/>
        </p:spPr>
        <p:txBody>
          <a:bodyPr wrap="square" rtlCol="0">
            <a:spAutoFit/>
          </a:bodyPr>
          <a:lstStyle/>
          <a:p>
            <a:pPr algn="ctr"/>
            <a:r>
              <a:rPr lang="en-US" sz="2400" dirty="0">
                <a:solidFill>
                  <a:srgbClr val="00FFFC"/>
                </a:solidFill>
                <a:latin typeface="+mj-lt"/>
              </a:rPr>
              <a:t>63%</a:t>
            </a:r>
          </a:p>
        </p:txBody>
      </p:sp>
      <p:sp>
        <p:nvSpPr>
          <p:cNvPr id="87" name="TextBox 86"/>
          <p:cNvSpPr txBox="1"/>
          <p:nvPr/>
        </p:nvSpPr>
        <p:spPr>
          <a:xfrm>
            <a:off x="6326077" y="6092123"/>
            <a:ext cx="5697194" cy="400110"/>
          </a:xfrm>
          <a:prstGeom prst="rect">
            <a:avLst/>
          </a:prstGeom>
          <a:noFill/>
        </p:spPr>
        <p:txBody>
          <a:bodyPr wrap="square" rtlCol="0">
            <a:spAutoFit/>
          </a:bodyPr>
          <a:lstStyle/>
          <a:p>
            <a:r>
              <a:rPr lang="en-US" sz="1000" dirty="0">
                <a:solidFill>
                  <a:schemeClr val="bg1"/>
                </a:solidFill>
                <a:latin typeface="Roboto Light" panose="02000000000000000000" pitchFamily="2" charset="0"/>
                <a:ea typeface="Roboto Light" panose="02000000000000000000" pitchFamily="2" charset="0"/>
              </a:rPr>
              <a:t>BASED ON ENTERPRISE AV COMPARATIVES RESULTS FROM JAN 2018 UP TO APR 2020</a:t>
            </a:r>
          </a:p>
          <a:p>
            <a:r>
              <a:rPr lang="en-US" sz="1000" dirty="0">
                <a:solidFill>
                  <a:schemeClr val="bg1"/>
                </a:solidFill>
                <a:latin typeface="Roboto Light" panose="02000000000000000000" pitchFamily="2" charset="0"/>
                <a:ea typeface="Roboto Light" panose="02000000000000000000" pitchFamily="2" charset="0"/>
              </a:rPr>
              <a:t>(REAL-WORLD PROTECTION, PERFORMANCE &amp; MALWARE PROTECTION TESTS).</a:t>
            </a:r>
          </a:p>
        </p:txBody>
      </p:sp>
      <p:cxnSp>
        <p:nvCxnSpPr>
          <p:cNvPr id="13" name="Straight Connector 12"/>
          <p:cNvCxnSpPr/>
          <p:nvPr/>
        </p:nvCxnSpPr>
        <p:spPr>
          <a:xfrm flipV="1">
            <a:off x="1170738" y="3166228"/>
            <a:ext cx="0" cy="746449"/>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125785" y="3083230"/>
            <a:ext cx="84666" cy="84666"/>
          </a:xfrm>
          <a:prstGeom prst="ellipse">
            <a:avLst/>
          </a:prstGeom>
          <a:solidFill>
            <a:srgbClr val="004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p:cNvGrpSpPr/>
          <p:nvPr/>
        </p:nvGrpSpPr>
        <p:grpSpPr>
          <a:xfrm>
            <a:off x="5743281" y="5961552"/>
            <a:ext cx="655674" cy="623775"/>
            <a:chOff x="9838180" y="1742203"/>
            <a:chExt cx="1042520" cy="991801"/>
          </a:xfrm>
        </p:grpSpPr>
        <p:sp>
          <p:nvSpPr>
            <p:cNvPr id="102" name="Rectangle 101"/>
            <p:cNvSpPr/>
            <p:nvPr/>
          </p:nvSpPr>
          <p:spPr>
            <a:xfrm>
              <a:off x="9954056" y="1910434"/>
              <a:ext cx="810768" cy="7149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3085" r="21924"/>
            <a:stretch/>
          </p:blipFill>
          <p:spPr>
            <a:xfrm>
              <a:off x="9838180" y="1742203"/>
              <a:ext cx="1042520" cy="991801"/>
            </a:xfrm>
            <a:prstGeom prst="rect">
              <a:avLst/>
            </a:prstGeom>
          </p:spPr>
        </p:pic>
      </p:grpSp>
      <p:sp>
        <p:nvSpPr>
          <p:cNvPr id="6" name="Date Placeholder 5"/>
          <p:cNvSpPr>
            <a:spLocks noGrp="1"/>
          </p:cNvSpPr>
          <p:nvPr>
            <p:ph type="dt" sz="half" idx="10"/>
          </p:nvPr>
        </p:nvSpPr>
        <p:spPr/>
        <p:txBody>
          <a:bodyPr/>
          <a:lstStyle/>
          <a:p>
            <a:fld id="{F77FA193-681F-40A0-9E81-7AD0436BA67C}" type="datetime4">
              <a:rPr lang="en-US" smtClean="0"/>
              <a:t>September 16, 2021</a:t>
            </a:fld>
            <a:endParaRPr lang="en-US" dirty="0"/>
          </a:p>
        </p:txBody>
      </p:sp>
      <p:graphicFrame>
        <p:nvGraphicFramePr>
          <p:cNvPr id="50" name="Chart 49"/>
          <p:cNvGraphicFramePr/>
          <p:nvPr>
            <p:extLst/>
          </p:nvPr>
        </p:nvGraphicFramePr>
        <p:xfrm>
          <a:off x="1839894" y="3683522"/>
          <a:ext cx="1527048" cy="16841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Chart 52"/>
          <p:cNvGraphicFramePr/>
          <p:nvPr>
            <p:extLst/>
          </p:nvPr>
        </p:nvGraphicFramePr>
        <p:xfrm>
          <a:off x="4690734" y="3702534"/>
          <a:ext cx="1527048" cy="16841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Chart 53"/>
          <p:cNvGraphicFramePr/>
          <p:nvPr>
            <p:extLst/>
          </p:nvPr>
        </p:nvGraphicFramePr>
        <p:xfrm>
          <a:off x="6126034" y="3702534"/>
          <a:ext cx="1527048" cy="168418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6" name="Chart 55"/>
          <p:cNvGraphicFramePr/>
          <p:nvPr>
            <p:extLst/>
          </p:nvPr>
        </p:nvGraphicFramePr>
        <p:xfrm>
          <a:off x="7581094" y="3683522"/>
          <a:ext cx="1527048" cy="168418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7" name="Chart 56"/>
          <p:cNvGraphicFramePr/>
          <p:nvPr>
            <p:extLst/>
          </p:nvPr>
        </p:nvGraphicFramePr>
        <p:xfrm>
          <a:off x="9016394" y="3683522"/>
          <a:ext cx="1527048" cy="168418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8" name="Chart 57"/>
          <p:cNvGraphicFramePr/>
          <p:nvPr/>
        </p:nvGraphicFramePr>
        <p:xfrm>
          <a:off x="10451696" y="3683522"/>
          <a:ext cx="1527048" cy="1684180"/>
        </p:xfrm>
        <a:graphic>
          <a:graphicData uri="http://schemas.openxmlformats.org/drawingml/2006/chart">
            <c:chart xmlns:c="http://schemas.openxmlformats.org/drawingml/2006/chart" xmlns:r="http://schemas.openxmlformats.org/officeDocument/2006/relationships" r:id="rId10"/>
          </a:graphicData>
        </a:graphic>
      </p:graphicFrame>
      <p:sp>
        <p:nvSpPr>
          <p:cNvPr id="59" name="TextBox 58"/>
          <p:cNvSpPr txBox="1"/>
          <p:nvPr/>
        </p:nvSpPr>
        <p:spPr>
          <a:xfrm>
            <a:off x="1791266" y="3094203"/>
            <a:ext cx="1676400" cy="307777"/>
          </a:xfrm>
          <a:prstGeom prst="rect">
            <a:avLst/>
          </a:prstGeom>
          <a:noFill/>
        </p:spPr>
        <p:txBody>
          <a:bodyPr wrap="square" rtlCol="0">
            <a:spAutoFit/>
          </a:bodyPr>
          <a:lstStyle/>
          <a:p>
            <a:pPr algn="ctr"/>
            <a:r>
              <a:rPr lang="en-US" sz="1400" dirty="0">
                <a:solidFill>
                  <a:schemeClr val="bg1"/>
                </a:solidFill>
              </a:rPr>
              <a:t>Trend Micro</a:t>
            </a:r>
          </a:p>
        </p:txBody>
      </p:sp>
      <p:sp>
        <p:nvSpPr>
          <p:cNvPr id="60" name="TextBox 59"/>
          <p:cNvSpPr txBox="1"/>
          <p:nvPr/>
        </p:nvSpPr>
        <p:spPr>
          <a:xfrm>
            <a:off x="4607849" y="3113215"/>
            <a:ext cx="1676400" cy="307777"/>
          </a:xfrm>
          <a:prstGeom prst="rect">
            <a:avLst/>
          </a:prstGeom>
          <a:noFill/>
        </p:spPr>
        <p:txBody>
          <a:bodyPr wrap="square" rtlCol="0">
            <a:spAutoFit/>
          </a:bodyPr>
          <a:lstStyle/>
          <a:p>
            <a:pPr algn="ctr"/>
            <a:r>
              <a:rPr lang="en-US" sz="1400" dirty="0">
                <a:solidFill>
                  <a:schemeClr val="bg1"/>
                </a:solidFill>
              </a:rPr>
              <a:t>McAfee</a:t>
            </a:r>
          </a:p>
        </p:txBody>
      </p:sp>
      <p:sp>
        <p:nvSpPr>
          <p:cNvPr id="61" name="TextBox 60"/>
          <p:cNvSpPr txBox="1"/>
          <p:nvPr/>
        </p:nvSpPr>
        <p:spPr>
          <a:xfrm>
            <a:off x="6051358" y="3102242"/>
            <a:ext cx="1676400" cy="307777"/>
          </a:xfrm>
          <a:prstGeom prst="rect">
            <a:avLst/>
          </a:prstGeom>
          <a:noFill/>
        </p:spPr>
        <p:txBody>
          <a:bodyPr wrap="square" rtlCol="0">
            <a:spAutoFit/>
          </a:bodyPr>
          <a:lstStyle/>
          <a:p>
            <a:pPr algn="ctr"/>
            <a:r>
              <a:rPr lang="en-US" sz="1400" dirty="0">
                <a:solidFill>
                  <a:schemeClr val="bg1"/>
                </a:solidFill>
              </a:rPr>
              <a:t>Kaspersky</a:t>
            </a:r>
          </a:p>
        </p:txBody>
      </p:sp>
      <p:sp>
        <p:nvSpPr>
          <p:cNvPr id="65" name="TextBox 64"/>
          <p:cNvSpPr txBox="1"/>
          <p:nvPr/>
        </p:nvSpPr>
        <p:spPr>
          <a:xfrm>
            <a:off x="7480370" y="3078238"/>
            <a:ext cx="1676400" cy="307777"/>
          </a:xfrm>
          <a:prstGeom prst="rect">
            <a:avLst/>
          </a:prstGeom>
          <a:noFill/>
        </p:spPr>
        <p:txBody>
          <a:bodyPr wrap="square" rtlCol="0">
            <a:spAutoFit/>
          </a:bodyPr>
          <a:lstStyle/>
          <a:p>
            <a:pPr algn="ctr"/>
            <a:r>
              <a:rPr lang="en-US" sz="1400" dirty="0">
                <a:solidFill>
                  <a:schemeClr val="bg1"/>
                </a:solidFill>
              </a:rPr>
              <a:t>Sophos</a:t>
            </a:r>
          </a:p>
        </p:txBody>
      </p:sp>
      <p:sp>
        <p:nvSpPr>
          <p:cNvPr id="104" name="TextBox 103"/>
          <p:cNvSpPr txBox="1"/>
          <p:nvPr/>
        </p:nvSpPr>
        <p:spPr>
          <a:xfrm>
            <a:off x="8935430" y="3076716"/>
            <a:ext cx="1676400" cy="307777"/>
          </a:xfrm>
          <a:prstGeom prst="rect">
            <a:avLst/>
          </a:prstGeom>
          <a:noFill/>
        </p:spPr>
        <p:txBody>
          <a:bodyPr wrap="square" rtlCol="0">
            <a:spAutoFit/>
          </a:bodyPr>
          <a:lstStyle/>
          <a:p>
            <a:pPr algn="ctr"/>
            <a:r>
              <a:rPr lang="en-US" sz="1400" dirty="0">
                <a:solidFill>
                  <a:schemeClr val="bg1"/>
                </a:solidFill>
              </a:rPr>
              <a:t>Microsoft</a:t>
            </a:r>
          </a:p>
        </p:txBody>
      </p:sp>
      <p:sp>
        <p:nvSpPr>
          <p:cNvPr id="105" name="TextBox 104"/>
          <p:cNvSpPr txBox="1"/>
          <p:nvPr/>
        </p:nvSpPr>
        <p:spPr>
          <a:xfrm>
            <a:off x="2166030" y="4371724"/>
            <a:ext cx="874776" cy="338554"/>
          </a:xfrm>
          <a:prstGeom prst="rect">
            <a:avLst/>
          </a:prstGeom>
          <a:noFill/>
        </p:spPr>
        <p:txBody>
          <a:bodyPr wrap="square" rtlCol="0">
            <a:spAutoFit/>
          </a:bodyPr>
          <a:lstStyle/>
          <a:p>
            <a:pPr algn="ctr"/>
            <a:r>
              <a:rPr lang="en-US" sz="1600" dirty="0">
                <a:solidFill>
                  <a:srgbClr val="00B0F0"/>
                </a:solidFill>
                <a:ea typeface="Roboto Medium" panose="02000000000000000000" pitchFamily="2" charset="0"/>
              </a:rPr>
              <a:t>19%</a:t>
            </a:r>
          </a:p>
        </p:txBody>
      </p:sp>
      <p:sp>
        <p:nvSpPr>
          <p:cNvPr id="106" name="TextBox 105"/>
          <p:cNvSpPr txBox="1"/>
          <p:nvPr/>
        </p:nvSpPr>
        <p:spPr>
          <a:xfrm>
            <a:off x="5016870" y="4390736"/>
            <a:ext cx="874776" cy="338554"/>
          </a:xfrm>
          <a:prstGeom prst="rect">
            <a:avLst/>
          </a:prstGeom>
          <a:noFill/>
        </p:spPr>
        <p:txBody>
          <a:bodyPr wrap="square" rtlCol="0">
            <a:spAutoFit/>
          </a:bodyPr>
          <a:lstStyle>
            <a:defPPr>
              <a:defRPr lang="en-US"/>
            </a:defPPr>
            <a:lvl1pPr algn="ctr">
              <a:defRPr sz="1600">
                <a:solidFill>
                  <a:srgbClr val="00B0F0"/>
                </a:solidFill>
                <a:ea typeface="Roboto Medium" panose="02000000000000000000" pitchFamily="2" charset="0"/>
              </a:defRPr>
            </a:lvl1pPr>
          </a:lstStyle>
          <a:p>
            <a:r>
              <a:rPr lang="en-US" dirty="0"/>
              <a:t>13%</a:t>
            </a:r>
          </a:p>
        </p:txBody>
      </p:sp>
      <p:sp>
        <p:nvSpPr>
          <p:cNvPr id="107" name="TextBox 106"/>
          <p:cNvSpPr txBox="1"/>
          <p:nvPr/>
        </p:nvSpPr>
        <p:spPr>
          <a:xfrm>
            <a:off x="6452170" y="4390736"/>
            <a:ext cx="874776" cy="338554"/>
          </a:xfrm>
          <a:prstGeom prst="rect">
            <a:avLst/>
          </a:prstGeom>
          <a:noFill/>
        </p:spPr>
        <p:txBody>
          <a:bodyPr wrap="square" rtlCol="0">
            <a:spAutoFit/>
          </a:bodyPr>
          <a:lstStyle>
            <a:defPPr>
              <a:defRPr lang="en-US"/>
            </a:defPPr>
            <a:lvl1pPr algn="ctr">
              <a:defRPr sz="1600">
                <a:solidFill>
                  <a:srgbClr val="00B0F0"/>
                </a:solidFill>
                <a:ea typeface="Roboto Medium" panose="02000000000000000000" pitchFamily="2" charset="0"/>
              </a:defRPr>
            </a:lvl1pPr>
          </a:lstStyle>
          <a:p>
            <a:r>
              <a:rPr lang="en-US" dirty="0"/>
              <a:t>13%</a:t>
            </a:r>
          </a:p>
        </p:txBody>
      </p:sp>
      <p:sp>
        <p:nvSpPr>
          <p:cNvPr id="109" name="TextBox 108"/>
          <p:cNvSpPr txBox="1"/>
          <p:nvPr/>
        </p:nvSpPr>
        <p:spPr>
          <a:xfrm>
            <a:off x="7907230" y="4371724"/>
            <a:ext cx="874776" cy="338554"/>
          </a:xfrm>
          <a:prstGeom prst="rect">
            <a:avLst/>
          </a:prstGeom>
          <a:noFill/>
        </p:spPr>
        <p:txBody>
          <a:bodyPr wrap="square" rtlCol="0">
            <a:spAutoFit/>
          </a:bodyPr>
          <a:lstStyle>
            <a:defPPr>
              <a:defRPr lang="en-US"/>
            </a:defPPr>
            <a:lvl1pPr algn="ctr">
              <a:defRPr sz="1600">
                <a:solidFill>
                  <a:srgbClr val="00B0F0"/>
                </a:solidFill>
                <a:ea typeface="Roboto Medium" panose="02000000000000000000" pitchFamily="2" charset="0"/>
              </a:defRPr>
            </a:lvl1pPr>
          </a:lstStyle>
          <a:p>
            <a:r>
              <a:rPr lang="en-US" dirty="0"/>
              <a:t>6%</a:t>
            </a:r>
          </a:p>
        </p:txBody>
      </p:sp>
      <p:sp>
        <p:nvSpPr>
          <p:cNvPr id="110" name="TextBox 109"/>
          <p:cNvSpPr txBox="1"/>
          <p:nvPr/>
        </p:nvSpPr>
        <p:spPr>
          <a:xfrm>
            <a:off x="9342530" y="4371724"/>
            <a:ext cx="874776" cy="338554"/>
          </a:xfrm>
          <a:prstGeom prst="rect">
            <a:avLst/>
          </a:prstGeom>
          <a:noFill/>
        </p:spPr>
        <p:txBody>
          <a:bodyPr wrap="square" rtlCol="0">
            <a:spAutoFit/>
          </a:bodyPr>
          <a:lstStyle>
            <a:defPPr>
              <a:defRPr lang="en-US"/>
            </a:defPPr>
            <a:lvl1pPr algn="ctr">
              <a:defRPr sz="1600">
                <a:solidFill>
                  <a:srgbClr val="00B0F0"/>
                </a:solidFill>
                <a:ea typeface="Roboto Medium" panose="02000000000000000000" pitchFamily="2" charset="0"/>
              </a:defRPr>
            </a:lvl1pPr>
          </a:lstStyle>
          <a:p>
            <a:r>
              <a:rPr lang="en-US" dirty="0"/>
              <a:t>6%</a:t>
            </a:r>
          </a:p>
        </p:txBody>
      </p:sp>
      <p:sp>
        <p:nvSpPr>
          <p:cNvPr id="111" name="TextBox 110"/>
          <p:cNvSpPr txBox="1"/>
          <p:nvPr/>
        </p:nvSpPr>
        <p:spPr>
          <a:xfrm>
            <a:off x="10777832" y="4371724"/>
            <a:ext cx="874776" cy="338554"/>
          </a:xfrm>
          <a:prstGeom prst="rect">
            <a:avLst/>
          </a:prstGeom>
          <a:noFill/>
        </p:spPr>
        <p:txBody>
          <a:bodyPr wrap="square" rtlCol="0">
            <a:spAutoFit/>
          </a:bodyPr>
          <a:lstStyle>
            <a:defPPr>
              <a:defRPr lang="en-US"/>
            </a:defPPr>
            <a:lvl1pPr algn="ctr">
              <a:defRPr sz="1600">
                <a:solidFill>
                  <a:srgbClr val="00B0F0"/>
                </a:solidFill>
                <a:ea typeface="Roboto Medium" panose="02000000000000000000" pitchFamily="2" charset="0"/>
              </a:defRPr>
            </a:lvl1pPr>
          </a:lstStyle>
          <a:p>
            <a:r>
              <a:rPr lang="en-US" dirty="0"/>
              <a:t>0%</a:t>
            </a:r>
          </a:p>
        </p:txBody>
      </p:sp>
      <p:cxnSp>
        <p:nvCxnSpPr>
          <p:cNvPr id="112" name="Straight Connector 111"/>
          <p:cNvCxnSpPr/>
          <p:nvPr/>
        </p:nvCxnSpPr>
        <p:spPr>
          <a:xfrm>
            <a:off x="2597449" y="3531395"/>
            <a:ext cx="0" cy="36937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flipV="1">
            <a:off x="2555116" y="3449786"/>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a:off x="5446049" y="3549653"/>
            <a:ext cx="0" cy="36937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15" name="Oval 114"/>
          <p:cNvSpPr/>
          <p:nvPr/>
        </p:nvSpPr>
        <p:spPr>
          <a:xfrm flipV="1">
            <a:off x="5403716" y="3468044"/>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6885460" y="3549653"/>
            <a:ext cx="0" cy="36937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flipV="1">
            <a:off x="6843127" y="3468044"/>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p:cNvCxnSpPr/>
          <p:nvPr/>
        </p:nvCxnSpPr>
        <p:spPr>
          <a:xfrm>
            <a:off x="8340569" y="3529497"/>
            <a:ext cx="0" cy="36937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21" name="Oval 120"/>
          <p:cNvSpPr/>
          <p:nvPr/>
        </p:nvSpPr>
        <p:spPr>
          <a:xfrm flipV="1">
            <a:off x="8298236" y="3447888"/>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p:cNvCxnSpPr/>
          <p:nvPr/>
        </p:nvCxnSpPr>
        <p:spPr>
          <a:xfrm>
            <a:off x="9773630" y="3526440"/>
            <a:ext cx="0" cy="36937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23" name="Oval 122"/>
          <p:cNvSpPr/>
          <p:nvPr/>
        </p:nvSpPr>
        <p:spPr>
          <a:xfrm flipV="1">
            <a:off x="9731297" y="3444831"/>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p:cNvCxnSpPr/>
          <p:nvPr/>
        </p:nvCxnSpPr>
        <p:spPr>
          <a:xfrm>
            <a:off x="11206691" y="3523383"/>
            <a:ext cx="0" cy="36937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25" name="Oval 124"/>
          <p:cNvSpPr/>
          <p:nvPr/>
        </p:nvSpPr>
        <p:spPr>
          <a:xfrm flipV="1">
            <a:off x="11164358" y="3441774"/>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10323149" y="3071724"/>
            <a:ext cx="1676400" cy="307777"/>
          </a:xfrm>
          <a:prstGeom prst="rect">
            <a:avLst/>
          </a:prstGeom>
          <a:noFill/>
        </p:spPr>
        <p:txBody>
          <a:bodyPr wrap="square" rtlCol="0">
            <a:spAutoFit/>
          </a:bodyPr>
          <a:lstStyle/>
          <a:p>
            <a:pPr algn="ctr"/>
            <a:r>
              <a:rPr lang="en-US" sz="1400" dirty="0" err="1">
                <a:solidFill>
                  <a:schemeClr val="bg1"/>
                </a:solidFill>
              </a:rPr>
              <a:t>CrowdStrike</a:t>
            </a:r>
            <a:endParaRPr lang="en-US" sz="1400" dirty="0">
              <a:solidFill>
                <a:schemeClr val="bg1"/>
              </a:solidFill>
            </a:endParaRPr>
          </a:p>
        </p:txBody>
      </p:sp>
      <p:graphicFrame>
        <p:nvGraphicFramePr>
          <p:cNvPr id="51" name="Chart 50"/>
          <p:cNvGraphicFramePr/>
          <p:nvPr>
            <p:extLst/>
          </p:nvPr>
        </p:nvGraphicFramePr>
        <p:xfrm>
          <a:off x="3274578" y="3683522"/>
          <a:ext cx="1527048" cy="1684180"/>
        </p:xfrm>
        <a:graphic>
          <a:graphicData uri="http://schemas.openxmlformats.org/drawingml/2006/chart">
            <c:chart xmlns:c="http://schemas.openxmlformats.org/drawingml/2006/chart" xmlns:r="http://schemas.openxmlformats.org/officeDocument/2006/relationships" r:id="rId11"/>
          </a:graphicData>
        </a:graphic>
      </p:graphicFrame>
      <p:sp>
        <p:nvSpPr>
          <p:cNvPr id="52" name="TextBox 51"/>
          <p:cNvSpPr txBox="1"/>
          <p:nvPr/>
        </p:nvSpPr>
        <p:spPr>
          <a:xfrm>
            <a:off x="3199902" y="3083230"/>
            <a:ext cx="1676400" cy="307777"/>
          </a:xfrm>
          <a:prstGeom prst="rect">
            <a:avLst/>
          </a:prstGeom>
          <a:noFill/>
        </p:spPr>
        <p:txBody>
          <a:bodyPr wrap="square" rtlCol="0">
            <a:spAutoFit/>
          </a:bodyPr>
          <a:lstStyle/>
          <a:p>
            <a:pPr algn="ctr"/>
            <a:r>
              <a:rPr lang="en-US" sz="1400" dirty="0">
                <a:solidFill>
                  <a:schemeClr val="bg1"/>
                </a:solidFill>
              </a:rPr>
              <a:t>ESET</a:t>
            </a:r>
          </a:p>
        </p:txBody>
      </p:sp>
      <p:sp>
        <p:nvSpPr>
          <p:cNvPr id="64" name="TextBox 63"/>
          <p:cNvSpPr txBox="1"/>
          <p:nvPr/>
        </p:nvSpPr>
        <p:spPr>
          <a:xfrm>
            <a:off x="3600714" y="4371724"/>
            <a:ext cx="874776" cy="338554"/>
          </a:xfrm>
          <a:prstGeom prst="rect">
            <a:avLst/>
          </a:prstGeom>
          <a:noFill/>
        </p:spPr>
        <p:txBody>
          <a:bodyPr wrap="square" rtlCol="0">
            <a:spAutoFit/>
          </a:bodyPr>
          <a:lstStyle>
            <a:defPPr>
              <a:defRPr lang="en-US"/>
            </a:defPPr>
            <a:lvl1pPr algn="ctr">
              <a:defRPr sz="1600">
                <a:solidFill>
                  <a:srgbClr val="00B0F0"/>
                </a:solidFill>
                <a:ea typeface="Roboto Medium" panose="02000000000000000000" pitchFamily="2" charset="0"/>
              </a:defRPr>
            </a:lvl1pPr>
          </a:lstStyle>
          <a:p>
            <a:r>
              <a:rPr lang="en-US" dirty="0"/>
              <a:t>19%</a:t>
            </a:r>
          </a:p>
        </p:txBody>
      </p:sp>
      <p:cxnSp>
        <p:nvCxnSpPr>
          <p:cNvPr id="66" name="Straight Connector 65"/>
          <p:cNvCxnSpPr/>
          <p:nvPr/>
        </p:nvCxnSpPr>
        <p:spPr>
          <a:xfrm>
            <a:off x="4031765" y="3530641"/>
            <a:ext cx="0" cy="36937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flipV="1">
            <a:off x="3989432" y="3449032"/>
            <a:ext cx="84666" cy="8466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16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75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randombar(horizontal)">
                                      <p:cBhvr>
                                        <p:cTn id="13" dur="250"/>
                                        <p:tgtEl>
                                          <p:spTgt spid="72"/>
                                        </p:tgtEl>
                                      </p:cBhvr>
                                    </p:animEffect>
                                  </p:childTnLst>
                                </p:cTn>
                              </p:par>
                              <p:par>
                                <p:cTn id="14" presetID="1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ppt_x</p:attrName>
                                        </p:attrNameLst>
                                      </p:cBhvr>
                                      <p:tavLst>
                                        <p:tav tm="0">
                                          <p:val>
                                            <p:strVal val="#ppt_x-#ppt_w*1.125000"/>
                                          </p:val>
                                        </p:tav>
                                        <p:tav tm="100000">
                                          <p:val>
                                            <p:strVal val="#ppt_x"/>
                                          </p:val>
                                        </p:tav>
                                      </p:tavLst>
                                    </p:anim>
                                    <p:animEffect transition="in" filter="wipe(right)">
                                      <p:cBhvr>
                                        <p:cTn id="17" dur="500"/>
                                        <p:tgtEl>
                                          <p:spTgt spid="13"/>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500"/>
                                        <p:tgtEl>
                                          <p:spTgt spid="41"/>
                                        </p:tgtEl>
                                        <p:attrNameLst>
                                          <p:attrName>ppt_x</p:attrName>
                                        </p:attrNameLst>
                                      </p:cBhvr>
                                      <p:tavLst>
                                        <p:tav tm="0">
                                          <p:val>
                                            <p:strVal val="#ppt_x-#ppt_w*1.125000"/>
                                          </p:val>
                                        </p:tav>
                                        <p:tav tm="100000">
                                          <p:val>
                                            <p:strVal val="#ppt_x"/>
                                          </p:val>
                                        </p:tav>
                                      </p:tavLst>
                                    </p:anim>
                                    <p:animEffect transition="in" filter="wipe(right)">
                                      <p:cBhvr>
                                        <p:cTn id="21" dur="500"/>
                                        <p:tgtEl>
                                          <p:spTgt spid="41"/>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heel(1)">
                                      <p:cBhvr>
                                        <p:cTn id="24" dur="750"/>
                                        <p:tgtEl>
                                          <p:spTgt spid="5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heel(1)">
                                      <p:cBhvr>
                                        <p:cTn id="27" dur="750"/>
                                        <p:tgtEl>
                                          <p:spTgt spid="53"/>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heel(1)">
                                      <p:cBhvr>
                                        <p:cTn id="30" dur="750"/>
                                        <p:tgtEl>
                                          <p:spTgt spid="54"/>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heel(1)">
                                      <p:cBhvr>
                                        <p:cTn id="33" dur="750"/>
                                        <p:tgtEl>
                                          <p:spTgt spid="56"/>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heel(1)">
                                      <p:cBhvr>
                                        <p:cTn id="36" dur="750"/>
                                        <p:tgtEl>
                                          <p:spTgt spid="57"/>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heel(1)">
                                      <p:cBhvr>
                                        <p:cTn id="39" dur="750"/>
                                        <p:tgtEl>
                                          <p:spTgt spid="5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500"/>
                                        <p:tgtEl>
                                          <p:spTgt spid="10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6"/>
                                        </p:tgtEl>
                                        <p:attrNameLst>
                                          <p:attrName>style.visibility</p:attrName>
                                        </p:attrNameLst>
                                      </p:cBhvr>
                                      <p:to>
                                        <p:strVal val="visible"/>
                                      </p:to>
                                    </p:set>
                                    <p:animEffect transition="in" filter="fade">
                                      <p:cBhvr>
                                        <p:cTn id="45" dur="500"/>
                                        <p:tgtEl>
                                          <p:spTgt spid="10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7"/>
                                        </p:tgtEl>
                                        <p:attrNameLst>
                                          <p:attrName>style.visibility</p:attrName>
                                        </p:attrNameLst>
                                      </p:cBhvr>
                                      <p:to>
                                        <p:strVal val="visible"/>
                                      </p:to>
                                    </p:set>
                                    <p:animEffect transition="in" filter="fade">
                                      <p:cBhvr>
                                        <p:cTn id="48" dur="500"/>
                                        <p:tgtEl>
                                          <p:spTgt spid="10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0"/>
                                        </p:tgtEl>
                                        <p:attrNameLst>
                                          <p:attrName>style.visibility</p:attrName>
                                        </p:attrNameLst>
                                      </p:cBhvr>
                                      <p:to>
                                        <p:strVal val="visible"/>
                                      </p:to>
                                    </p:set>
                                    <p:animEffect transition="in" filter="fade">
                                      <p:cBhvr>
                                        <p:cTn id="54" dur="500"/>
                                        <p:tgtEl>
                                          <p:spTgt spid="1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1"/>
                                        </p:tgtEl>
                                        <p:attrNameLst>
                                          <p:attrName>style.visibility</p:attrName>
                                        </p:attrNameLst>
                                      </p:cBhvr>
                                      <p:to>
                                        <p:strVal val="visible"/>
                                      </p:to>
                                    </p:set>
                                    <p:animEffect transition="in" filter="fade">
                                      <p:cBhvr>
                                        <p:cTn id="57" dur="500"/>
                                        <p:tgtEl>
                                          <p:spTgt spid="111"/>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randombar(horizontal)">
                                      <p:cBhvr>
                                        <p:cTn id="60" dur="250"/>
                                        <p:tgtEl>
                                          <p:spTgt spid="5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randombar(horizontal)">
                                      <p:cBhvr>
                                        <p:cTn id="63" dur="250"/>
                                        <p:tgtEl>
                                          <p:spTgt spid="60"/>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randombar(horizontal)">
                                      <p:cBhvr>
                                        <p:cTn id="66" dur="250"/>
                                        <p:tgtEl>
                                          <p:spTgt spid="61"/>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randombar(horizontal)">
                                      <p:cBhvr>
                                        <p:cTn id="69" dur="250"/>
                                        <p:tgtEl>
                                          <p:spTgt spid="65"/>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randombar(horizontal)">
                                      <p:cBhvr>
                                        <p:cTn id="72" dur="250"/>
                                        <p:tgtEl>
                                          <p:spTgt spid="104"/>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randombar(horizontal)">
                                      <p:cBhvr>
                                        <p:cTn id="75" dur="250"/>
                                        <p:tgtEl>
                                          <p:spTgt spid="126"/>
                                        </p:tgtEl>
                                      </p:cBhvr>
                                    </p:animEffect>
                                  </p:childTnLst>
                                </p:cTn>
                              </p:par>
                              <p:par>
                                <p:cTn id="76" presetID="12" presetClass="entr" presetSubtype="8" fill="hold" nodeType="withEffect">
                                  <p:stCondLst>
                                    <p:cond delay="0"/>
                                  </p:stCondLst>
                                  <p:childTnLst>
                                    <p:set>
                                      <p:cBhvr>
                                        <p:cTn id="77" dur="1" fill="hold">
                                          <p:stCondLst>
                                            <p:cond delay="0"/>
                                          </p:stCondLst>
                                        </p:cTn>
                                        <p:tgtEl>
                                          <p:spTgt spid="112"/>
                                        </p:tgtEl>
                                        <p:attrNameLst>
                                          <p:attrName>style.visibility</p:attrName>
                                        </p:attrNameLst>
                                      </p:cBhvr>
                                      <p:to>
                                        <p:strVal val="visible"/>
                                      </p:to>
                                    </p:set>
                                    <p:anim calcmode="lin" valueType="num">
                                      <p:cBhvr additive="base">
                                        <p:cTn id="78" dur="500"/>
                                        <p:tgtEl>
                                          <p:spTgt spid="112"/>
                                        </p:tgtEl>
                                        <p:attrNameLst>
                                          <p:attrName>ppt_x</p:attrName>
                                        </p:attrNameLst>
                                      </p:cBhvr>
                                      <p:tavLst>
                                        <p:tav tm="0">
                                          <p:val>
                                            <p:strVal val="#ppt_x-#ppt_w*1.125000"/>
                                          </p:val>
                                        </p:tav>
                                        <p:tav tm="100000">
                                          <p:val>
                                            <p:strVal val="#ppt_x"/>
                                          </p:val>
                                        </p:tav>
                                      </p:tavLst>
                                    </p:anim>
                                    <p:animEffect transition="in" filter="wipe(right)">
                                      <p:cBhvr>
                                        <p:cTn id="79" dur="500"/>
                                        <p:tgtEl>
                                          <p:spTgt spid="112"/>
                                        </p:tgtEl>
                                      </p:cBhvr>
                                    </p:animEffect>
                                  </p:childTnLst>
                                </p:cTn>
                              </p:par>
                              <p:par>
                                <p:cTn id="80" presetID="12" presetClass="entr" presetSubtype="8" fill="hold" grpId="0" nodeType="withEffect">
                                  <p:stCondLst>
                                    <p:cond delay="0"/>
                                  </p:stCondLst>
                                  <p:childTnLst>
                                    <p:set>
                                      <p:cBhvr>
                                        <p:cTn id="81" dur="1" fill="hold">
                                          <p:stCondLst>
                                            <p:cond delay="0"/>
                                          </p:stCondLst>
                                        </p:cTn>
                                        <p:tgtEl>
                                          <p:spTgt spid="113"/>
                                        </p:tgtEl>
                                        <p:attrNameLst>
                                          <p:attrName>style.visibility</p:attrName>
                                        </p:attrNameLst>
                                      </p:cBhvr>
                                      <p:to>
                                        <p:strVal val="visible"/>
                                      </p:to>
                                    </p:set>
                                    <p:anim calcmode="lin" valueType="num">
                                      <p:cBhvr additive="base">
                                        <p:cTn id="82" dur="500"/>
                                        <p:tgtEl>
                                          <p:spTgt spid="113"/>
                                        </p:tgtEl>
                                        <p:attrNameLst>
                                          <p:attrName>ppt_x</p:attrName>
                                        </p:attrNameLst>
                                      </p:cBhvr>
                                      <p:tavLst>
                                        <p:tav tm="0">
                                          <p:val>
                                            <p:strVal val="#ppt_x-#ppt_w*1.125000"/>
                                          </p:val>
                                        </p:tav>
                                        <p:tav tm="100000">
                                          <p:val>
                                            <p:strVal val="#ppt_x"/>
                                          </p:val>
                                        </p:tav>
                                      </p:tavLst>
                                    </p:anim>
                                    <p:animEffect transition="in" filter="wipe(right)">
                                      <p:cBhvr>
                                        <p:cTn id="83" dur="500"/>
                                        <p:tgtEl>
                                          <p:spTgt spid="113"/>
                                        </p:tgtEl>
                                      </p:cBhvr>
                                    </p:animEffect>
                                  </p:childTnLst>
                                </p:cTn>
                              </p:par>
                              <p:par>
                                <p:cTn id="84" presetID="12" presetClass="entr" presetSubtype="8" fill="hold" nodeType="withEffect">
                                  <p:stCondLst>
                                    <p:cond delay="0"/>
                                  </p:stCondLst>
                                  <p:childTnLst>
                                    <p:set>
                                      <p:cBhvr>
                                        <p:cTn id="85" dur="1" fill="hold">
                                          <p:stCondLst>
                                            <p:cond delay="0"/>
                                          </p:stCondLst>
                                        </p:cTn>
                                        <p:tgtEl>
                                          <p:spTgt spid="114"/>
                                        </p:tgtEl>
                                        <p:attrNameLst>
                                          <p:attrName>style.visibility</p:attrName>
                                        </p:attrNameLst>
                                      </p:cBhvr>
                                      <p:to>
                                        <p:strVal val="visible"/>
                                      </p:to>
                                    </p:set>
                                    <p:anim calcmode="lin" valueType="num">
                                      <p:cBhvr additive="base">
                                        <p:cTn id="86" dur="500"/>
                                        <p:tgtEl>
                                          <p:spTgt spid="114"/>
                                        </p:tgtEl>
                                        <p:attrNameLst>
                                          <p:attrName>ppt_x</p:attrName>
                                        </p:attrNameLst>
                                      </p:cBhvr>
                                      <p:tavLst>
                                        <p:tav tm="0">
                                          <p:val>
                                            <p:strVal val="#ppt_x-#ppt_w*1.125000"/>
                                          </p:val>
                                        </p:tav>
                                        <p:tav tm="100000">
                                          <p:val>
                                            <p:strVal val="#ppt_x"/>
                                          </p:val>
                                        </p:tav>
                                      </p:tavLst>
                                    </p:anim>
                                    <p:animEffect transition="in" filter="wipe(right)">
                                      <p:cBhvr>
                                        <p:cTn id="87" dur="500"/>
                                        <p:tgtEl>
                                          <p:spTgt spid="114"/>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115"/>
                                        </p:tgtEl>
                                        <p:attrNameLst>
                                          <p:attrName>style.visibility</p:attrName>
                                        </p:attrNameLst>
                                      </p:cBhvr>
                                      <p:to>
                                        <p:strVal val="visible"/>
                                      </p:to>
                                    </p:set>
                                    <p:anim calcmode="lin" valueType="num">
                                      <p:cBhvr additive="base">
                                        <p:cTn id="90" dur="500"/>
                                        <p:tgtEl>
                                          <p:spTgt spid="115"/>
                                        </p:tgtEl>
                                        <p:attrNameLst>
                                          <p:attrName>ppt_x</p:attrName>
                                        </p:attrNameLst>
                                      </p:cBhvr>
                                      <p:tavLst>
                                        <p:tav tm="0">
                                          <p:val>
                                            <p:strVal val="#ppt_x-#ppt_w*1.125000"/>
                                          </p:val>
                                        </p:tav>
                                        <p:tav tm="100000">
                                          <p:val>
                                            <p:strVal val="#ppt_x"/>
                                          </p:val>
                                        </p:tav>
                                      </p:tavLst>
                                    </p:anim>
                                    <p:animEffect transition="in" filter="wipe(right)">
                                      <p:cBhvr>
                                        <p:cTn id="91" dur="500"/>
                                        <p:tgtEl>
                                          <p:spTgt spid="115"/>
                                        </p:tgtEl>
                                      </p:cBhvr>
                                    </p:animEffect>
                                  </p:childTnLst>
                                </p:cTn>
                              </p:par>
                              <p:par>
                                <p:cTn id="92" presetID="12" presetClass="entr" presetSubtype="8" fill="hold" nodeType="withEffect">
                                  <p:stCondLst>
                                    <p:cond delay="0"/>
                                  </p:stCondLst>
                                  <p:childTnLst>
                                    <p:set>
                                      <p:cBhvr>
                                        <p:cTn id="93" dur="1" fill="hold">
                                          <p:stCondLst>
                                            <p:cond delay="0"/>
                                          </p:stCondLst>
                                        </p:cTn>
                                        <p:tgtEl>
                                          <p:spTgt spid="116"/>
                                        </p:tgtEl>
                                        <p:attrNameLst>
                                          <p:attrName>style.visibility</p:attrName>
                                        </p:attrNameLst>
                                      </p:cBhvr>
                                      <p:to>
                                        <p:strVal val="visible"/>
                                      </p:to>
                                    </p:set>
                                    <p:anim calcmode="lin" valueType="num">
                                      <p:cBhvr additive="base">
                                        <p:cTn id="94" dur="500"/>
                                        <p:tgtEl>
                                          <p:spTgt spid="116"/>
                                        </p:tgtEl>
                                        <p:attrNameLst>
                                          <p:attrName>ppt_x</p:attrName>
                                        </p:attrNameLst>
                                      </p:cBhvr>
                                      <p:tavLst>
                                        <p:tav tm="0">
                                          <p:val>
                                            <p:strVal val="#ppt_x-#ppt_w*1.125000"/>
                                          </p:val>
                                        </p:tav>
                                        <p:tav tm="100000">
                                          <p:val>
                                            <p:strVal val="#ppt_x"/>
                                          </p:val>
                                        </p:tav>
                                      </p:tavLst>
                                    </p:anim>
                                    <p:animEffect transition="in" filter="wipe(right)">
                                      <p:cBhvr>
                                        <p:cTn id="95" dur="500"/>
                                        <p:tgtEl>
                                          <p:spTgt spid="116"/>
                                        </p:tgtEl>
                                      </p:cBhvr>
                                    </p:animEffect>
                                  </p:childTnLst>
                                </p:cTn>
                              </p:par>
                              <p:par>
                                <p:cTn id="96" presetID="12" presetClass="entr" presetSubtype="8" fill="hold" grpId="0" nodeType="withEffect">
                                  <p:stCondLst>
                                    <p:cond delay="0"/>
                                  </p:stCondLst>
                                  <p:childTnLst>
                                    <p:set>
                                      <p:cBhvr>
                                        <p:cTn id="97" dur="1" fill="hold">
                                          <p:stCondLst>
                                            <p:cond delay="0"/>
                                          </p:stCondLst>
                                        </p:cTn>
                                        <p:tgtEl>
                                          <p:spTgt spid="117"/>
                                        </p:tgtEl>
                                        <p:attrNameLst>
                                          <p:attrName>style.visibility</p:attrName>
                                        </p:attrNameLst>
                                      </p:cBhvr>
                                      <p:to>
                                        <p:strVal val="visible"/>
                                      </p:to>
                                    </p:set>
                                    <p:anim calcmode="lin" valueType="num">
                                      <p:cBhvr additive="base">
                                        <p:cTn id="98" dur="500"/>
                                        <p:tgtEl>
                                          <p:spTgt spid="117"/>
                                        </p:tgtEl>
                                        <p:attrNameLst>
                                          <p:attrName>ppt_x</p:attrName>
                                        </p:attrNameLst>
                                      </p:cBhvr>
                                      <p:tavLst>
                                        <p:tav tm="0">
                                          <p:val>
                                            <p:strVal val="#ppt_x-#ppt_w*1.125000"/>
                                          </p:val>
                                        </p:tav>
                                        <p:tav tm="100000">
                                          <p:val>
                                            <p:strVal val="#ppt_x"/>
                                          </p:val>
                                        </p:tav>
                                      </p:tavLst>
                                    </p:anim>
                                    <p:animEffect transition="in" filter="wipe(right)">
                                      <p:cBhvr>
                                        <p:cTn id="99" dur="500"/>
                                        <p:tgtEl>
                                          <p:spTgt spid="117"/>
                                        </p:tgtEl>
                                      </p:cBhvr>
                                    </p:animEffect>
                                  </p:childTnLst>
                                </p:cTn>
                              </p:par>
                              <p:par>
                                <p:cTn id="100" presetID="12" presetClass="entr" presetSubtype="8" fill="hold" nodeType="withEffect">
                                  <p:stCondLst>
                                    <p:cond delay="0"/>
                                  </p:stCondLst>
                                  <p:childTnLst>
                                    <p:set>
                                      <p:cBhvr>
                                        <p:cTn id="101" dur="1" fill="hold">
                                          <p:stCondLst>
                                            <p:cond delay="0"/>
                                          </p:stCondLst>
                                        </p:cTn>
                                        <p:tgtEl>
                                          <p:spTgt spid="120"/>
                                        </p:tgtEl>
                                        <p:attrNameLst>
                                          <p:attrName>style.visibility</p:attrName>
                                        </p:attrNameLst>
                                      </p:cBhvr>
                                      <p:to>
                                        <p:strVal val="visible"/>
                                      </p:to>
                                    </p:set>
                                    <p:anim calcmode="lin" valueType="num">
                                      <p:cBhvr additive="base">
                                        <p:cTn id="102" dur="500"/>
                                        <p:tgtEl>
                                          <p:spTgt spid="120"/>
                                        </p:tgtEl>
                                        <p:attrNameLst>
                                          <p:attrName>ppt_x</p:attrName>
                                        </p:attrNameLst>
                                      </p:cBhvr>
                                      <p:tavLst>
                                        <p:tav tm="0">
                                          <p:val>
                                            <p:strVal val="#ppt_x-#ppt_w*1.125000"/>
                                          </p:val>
                                        </p:tav>
                                        <p:tav tm="100000">
                                          <p:val>
                                            <p:strVal val="#ppt_x"/>
                                          </p:val>
                                        </p:tav>
                                      </p:tavLst>
                                    </p:anim>
                                    <p:animEffect transition="in" filter="wipe(right)">
                                      <p:cBhvr>
                                        <p:cTn id="103" dur="500"/>
                                        <p:tgtEl>
                                          <p:spTgt spid="120"/>
                                        </p:tgtEl>
                                      </p:cBhvr>
                                    </p:animEffect>
                                  </p:childTnLst>
                                </p:cTn>
                              </p:par>
                              <p:par>
                                <p:cTn id="104" presetID="12" presetClass="entr" presetSubtype="8" fill="hold" grpId="0" nodeType="withEffect">
                                  <p:stCondLst>
                                    <p:cond delay="0"/>
                                  </p:stCondLst>
                                  <p:childTnLst>
                                    <p:set>
                                      <p:cBhvr>
                                        <p:cTn id="105" dur="1" fill="hold">
                                          <p:stCondLst>
                                            <p:cond delay="0"/>
                                          </p:stCondLst>
                                        </p:cTn>
                                        <p:tgtEl>
                                          <p:spTgt spid="121"/>
                                        </p:tgtEl>
                                        <p:attrNameLst>
                                          <p:attrName>style.visibility</p:attrName>
                                        </p:attrNameLst>
                                      </p:cBhvr>
                                      <p:to>
                                        <p:strVal val="visible"/>
                                      </p:to>
                                    </p:set>
                                    <p:anim calcmode="lin" valueType="num">
                                      <p:cBhvr additive="base">
                                        <p:cTn id="106" dur="500"/>
                                        <p:tgtEl>
                                          <p:spTgt spid="121"/>
                                        </p:tgtEl>
                                        <p:attrNameLst>
                                          <p:attrName>ppt_x</p:attrName>
                                        </p:attrNameLst>
                                      </p:cBhvr>
                                      <p:tavLst>
                                        <p:tav tm="0">
                                          <p:val>
                                            <p:strVal val="#ppt_x-#ppt_w*1.125000"/>
                                          </p:val>
                                        </p:tav>
                                        <p:tav tm="100000">
                                          <p:val>
                                            <p:strVal val="#ppt_x"/>
                                          </p:val>
                                        </p:tav>
                                      </p:tavLst>
                                    </p:anim>
                                    <p:animEffect transition="in" filter="wipe(right)">
                                      <p:cBhvr>
                                        <p:cTn id="107" dur="500"/>
                                        <p:tgtEl>
                                          <p:spTgt spid="121"/>
                                        </p:tgtEl>
                                      </p:cBhvr>
                                    </p:animEffect>
                                  </p:childTnLst>
                                </p:cTn>
                              </p:par>
                              <p:par>
                                <p:cTn id="108" presetID="12" presetClass="entr" presetSubtype="8" fill="hold" nodeType="withEffect">
                                  <p:stCondLst>
                                    <p:cond delay="0"/>
                                  </p:stCondLst>
                                  <p:childTnLst>
                                    <p:set>
                                      <p:cBhvr>
                                        <p:cTn id="109" dur="1" fill="hold">
                                          <p:stCondLst>
                                            <p:cond delay="0"/>
                                          </p:stCondLst>
                                        </p:cTn>
                                        <p:tgtEl>
                                          <p:spTgt spid="122"/>
                                        </p:tgtEl>
                                        <p:attrNameLst>
                                          <p:attrName>style.visibility</p:attrName>
                                        </p:attrNameLst>
                                      </p:cBhvr>
                                      <p:to>
                                        <p:strVal val="visible"/>
                                      </p:to>
                                    </p:set>
                                    <p:anim calcmode="lin" valueType="num">
                                      <p:cBhvr additive="base">
                                        <p:cTn id="110" dur="500"/>
                                        <p:tgtEl>
                                          <p:spTgt spid="122"/>
                                        </p:tgtEl>
                                        <p:attrNameLst>
                                          <p:attrName>ppt_x</p:attrName>
                                        </p:attrNameLst>
                                      </p:cBhvr>
                                      <p:tavLst>
                                        <p:tav tm="0">
                                          <p:val>
                                            <p:strVal val="#ppt_x-#ppt_w*1.125000"/>
                                          </p:val>
                                        </p:tav>
                                        <p:tav tm="100000">
                                          <p:val>
                                            <p:strVal val="#ppt_x"/>
                                          </p:val>
                                        </p:tav>
                                      </p:tavLst>
                                    </p:anim>
                                    <p:animEffect transition="in" filter="wipe(right)">
                                      <p:cBhvr>
                                        <p:cTn id="111" dur="500"/>
                                        <p:tgtEl>
                                          <p:spTgt spid="122"/>
                                        </p:tgtEl>
                                      </p:cBhvr>
                                    </p:animEffect>
                                  </p:childTnLst>
                                </p:cTn>
                              </p:par>
                              <p:par>
                                <p:cTn id="112" presetID="12" presetClass="entr" presetSubtype="8" fill="hold" grpId="0" nodeType="withEffect">
                                  <p:stCondLst>
                                    <p:cond delay="0"/>
                                  </p:stCondLst>
                                  <p:childTnLst>
                                    <p:set>
                                      <p:cBhvr>
                                        <p:cTn id="113" dur="1" fill="hold">
                                          <p:stCondLst>
                                            <p:cond delay="0"/>
                                          </p:stCondLst>
                                        </p:cTn>
                                        <p:tgtEl>
                                          <p:spTgt spid="123"/>
                                        </p:tgtEl>
                                        <p:attrNameLst>
                                          <p:attrName>style.visibility</p:attrName>
                                        </p:attrNameLst>
                                      </p:cBhvr>
                                      <p:to>
                                        <p:strVal val="visible"/>
                                      </p:to>
                                    </p:set>
                                    <p:anim calcmode="lin" valueType="num">
                                      <p:cBhvr additive="base">
                                        <p:cTn id="114" dur="500"/>
                                        <p:tgtEl>
                                          <p:spTgt spid="123"/>
                                        </p:tgtEl>
                                        <p:attrNameLst>
                                          <p:attrName>ppt_x</p:attrName>
                                        </p:attrNameLst>
                                      </p:cBhvr>
                                      <p:tavLst>
                                        <p:tav tm="0">
                                          <p:val>
                                            <p:strVal val="#ppt_x-#ppt_w*1.125000"/>
                                          </p:val>
                                        </p:tav>
                                        <p:tav tm="100000">
                                          <p:val>
                                            <p:strVal val="#ppt_x"/>
                                          </p:val>
                                        </p:tav>
                                      </p:tavLst>
                                    </p:anim>
                                    <p:animEffect transition="in" filter="wipe(right)">
                                      <p:cBhvr>
                                        <p:cTn id="115" dur="500"/>
                                        <p:tgtEl>
                                          <p:spTgt spid="123"/>
                                        </p:tgtEl>
                                      </p:cBhvr>
                                    </p:animEffect>
                                  </p:childTnLst>
                                </p:cTn>
                              </p:par>
                              <p:par>
                                <p:cTn id="116" presetID="12" presetClass="entr" presetSubtype="8" fill="hold" nodeType="withEffect">
                                  <p:stCondLst>
                                    <p:cond delay="0"/>
                                  </p:stCondLst>
                                  <p:childTnLst>
                                    <p:set>
                                      <p:cBhvr>
                                        <p:cTn id="117" dur="1" fill="hold">
                                          <p:stCondLst>
                                            <p:cond delay="0"/>
                                          </p:stCondLst>
                                        </p:cTn>
                                        <p:tgtEl>
                                          <p:spTgt spid="124"/>
                                        </p:tgtEl>
                                        <p:attrNameLst>
                                          <p:attrName>style.visibility</p:attrName>
                                        </p:attrNameLst>
                                      </p:cBhvr>
                                      <p:to>
                                        <p:strVal val="visible"/>
                                      </p:to>
                                    </p:set>
                                    <p:anim calcmode="lin" valueType="num">
                                      <p:cBhvr additive="base">
                                        <p:cTn id="118" dur="500"/>
                                        <p:tgtEl>
                                          <p:spTgt spid="124"/>
                                        </p:tgtEl>
                                        <p:attrNameLst>
                                          <p:attrName>ppt_x</p:attrName>
                                        </p:attrNameLst>
                                      </p:cBhvr>
                                      <p:tavLst>
                                        <p:tav tm="0">
                                          <p:val>
                                            <p:strVal val="#ppt_x-#ppt_w*1.125000"/>
                                          </p:val>
                                        </p:tav>
                                        <p:tav tm="100000">
                                          <p:val>
                                            <p:strVal val="#ppt_x"/>
                                          </p:val>
                                        </p:tav>
                                      </p:tavLst>
                                    </p:anim>
                                    <p:animEffect transition="in" filter="wipe(right)">
                                      <p:cBhvr>
                                        <p:cTn id="119" dur="500"/>
                                        <p:tgtEl>
                                          <p:spTgt spid="124"/>
                                        </p:tgtEl>
                                      </p:cBhvr>
                                    </p:animEffect>
                                  </p:childTnLst>
                                </p:cTn>
                              </p:par>
                              <p:par>
                                <p:cTn id="120" presetID="12" presetClass="entr" presetSubtype="8" fill="hold" grpId="0" nodeType="withEffect">
                                  <p:stCondLst>
                                    <p:cond delay="0"/>
                                  </p:stCondLst>
                                  <p:childTnLst>
                                    <p:set>
                                      <p:cBhvr>
                                        <p:cTn id="121" dur="1" fill="hold">
                                          <p:stCondLst>
                                            <p:cond delay="0"/>
                                          </p:stCondLst>
                                        </p:cTn>
                                        <p:tgtEl>
                                          <p:spTgt spid="125"/>
                                        </p:tgtEl>
                                        <p:attrNameLst>
                                          <p:attrName>style.visibility</p:attrName>
                                        </p:attrNameLst>
                                      </p:cBhvr>
                                      <p:to>
                                        <p:strVal val="visible"/>
                                      </p:to>
                                    </p:set>
                                    <p:anim calcmode="lin" valueType="num">
                                      <p:cBhvr additive="base">
                                        <p:cTn id="122" dur="500"/>
                                        <p:tgtEl>
                                          <p:spTgt spid="125"/>
                                        </p:tgtEl>
                                        <p:attrNameLst>
                                          <p:attrName>ppt_x</p:attrName>
                                        </p:attrNameLst>
                                      </p:cBhvr>
                                      <p:tavLst>
                                        <p:tav tm="0">
                                          <p:val>
                                            <p:strVal val="#ppt_x-#ppt_w*1.125000"/>
                                          </p:val>
                                        </p:tav>
                                        <p:tav tm="100000">
                                          <p:val>
                                            <p:strVal val="#ppt_x"/>
                                          </p:val>
                                        </p:tav>
                                      </p:tavLst>
                                    </p:anim>
                                    <p:animEffect transition="in" filter="wipe(right)">
                                      <p:cBhvr>
                                        <p:cTn id="123" dur="500"/>
                                        <p:tgtEl>
                                          <p:spTgt spid="125"/>
                                        </p:tgtEl>
                                      </p:cBhvr>
                                    </p:animEffect>
                                  </p:childTnLst>
                                </p:cTn>
                              </p:par>
                              <p:par>
                                <p:cTn id="124" presetID="21" presetClass="entr" presetSubtype="1" fill="hold" grpId="0" nodeType="withEffect">
                                  <p:stCondLst>
                                    <p:cond delay="0"/>
                                  </p:stCondLst>
                                  <p:childTnLst>
                                    <p:set>
                                      <p:cBhvr>
                                        <p:cTn id="125" dur="1" fill="hold">
                                          <p:stCondLst>
                                            <p:cond delay="0"/>
                                          </p:stCondLst>
                                        </p:cTn>
                                        <p:tgtEl>
                                          <p:spTgt spid="51"/>
                                        </p:tgtEl>
                                        <p:attrNameLst>
                                          <p:attrName>style.visibility</p:attrName>
                                        </p:attrNameLst>
                                      </p:cBhvr>
                                      <p:to>
                                        <p:strVal val="visible"/>
                                      </p:to>
                                    </p:set>
                                    <p:animEffect transition="in" filter="wheel(1)">
                                      <p:cBhvr>
                                        <p:cTn id="126" dur="750"/>
                                        <p:tgtEl>
                                          <p:spTgt spid="51"/>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64"/>
                                        </p:tgtEl>
                                        <p:attrNameLst>
                                          <p:attrName>style.visibility</p:attrName>
                                        </p:attrNameLst>
                                      </p:cBhvr>
                                      <p:to>
                                        <p:strVal val="visible"/>
                                      </p:to>
                                    </p:set>
                                    <p:animEffect transition="in" filter="fade">
                                      <p:cBhvr>
                                        <p:cTn id="129" dur="500"/>
                                        <p:tgtEl>
                                          <p:spTgt spid="64"/>
                                        </p:tgtEl>
                                      </p:cBhvr>
                                    </p:animEffect>
                                  </p:childTnLst>
                                </p:cTn>
                              </p:par>
                              <p:par>
                                <p:cTn id="130" presetID="14" presetClass="entr" presetSubtype="10" fill="hold" grpId="0" nodeType="withEffect">
                                  <p:stCondLst>
                                    <p:cond delay="0"/>
                                  </p:stCondLst>
                                  <p:childTnLst>
                                    <p:set>
                                      <p:cBhvr>
                                        <p:cTn id="131" dur="1" fill="hold">
                                          <p:stCondLst>
                                            <p:cond delay="0"/>
                                          </p:stCondLst>
                                        </p:cTn>
                                        <p:tgtEl>
                                          <p:spTgt spid="52"/>
                                        </p:tgtEl>
                                        <p:attrNameLst>
                                          <p:attrName>style.visibility</p:attrName>
                                        </p:attrNameLst>
                                      </p:cBhvr>
                                      <p:to>
                                        <p:strVal val="visible"/>
                                      </p:to>
                                    </p:set>
                                    <p:animEffect transition="in" filter="randombar(horizontal)">
                                      <p:cBhvr>
                                        <p:cTn id="132" dur="250"/>
                                        <p:tgtEl>
                                          <p:spTgt spid="52"/>
                                        </p:tgtEl>
                                      </p:cBhvr>
                                    </p:animEffect>
                                  </p:childTnLst>
                                </p:cTn>
                              </p:par>
                              <p:par>
                                <p:cTn id="133" presetID="12" presetClass="entr" presetSubtype="8" fill="hold" nodeType="withEffect">
                                  <p:stCondLst>
                                    <p:cond delay="0"/>
                                  </p:stCondLst>
                                  <p:childTnLst>
                                    <p:set>
                                      <p:cBhvr>
                                        <p:cTn id="134" dur="1" fill="hold">
                                          <p:stCondLst>
                                            <p:cond delay="0"/>
                                          </p:stCondLst>
                                        </p:cTn>
                                        <p:tgtEl>
                                          <p:spTgt spid="66"/>
                                        </p:tgtEl>
                                        <p:attrNameLst>
                                          <p:attrName>style.visibility</p:attrName>
                                        </p:attrNameLst>
                                      </p:cBhvr>
                                      <p:to>
                                        <p:strVal val="visible"/>
                                      </p:to>
                                    </p:set>
                                    <p:anim calcmode="lin" valueType="num">
                                      <p:cBhvr additive="base">
                                        <p:cTn id="135" dur="500"/>
                                        <p:tgtEl>
                                          <p:spTgt spid="66"/>
                                        </p:tgtEl>
                                        <p:attrNameLst>
                                          <p:attrName>ppt_x</p:attrName>
                                        </p:attrNameLst>
                                      </p:cBhvr>
                                      <p:tavLst>
                                        <p:tav tm="0">
                                          <p:val>
                                            <p:strVal val="#ppt_x-#ppt_w*1.125000"/>
                                          </p:val>
                                        </p:tav>
                                        <p:tav tm="100000">
                                          <p:val>
                                            <p:strVal val="#ppt_x"/>
                                          </p:val>
                                        </p:tav>
                                      </p:tavLst>
                                    </p:anim>
                                    <p:animEffect transition="in" filter="wipe(right)">
                                      <p:cBhvr>
                                        <p:cTn id="136" dur="500"/>
                                        <p:tgtEl>
                                          <p:spTgt spid="66"/>
                                        </p:tgtEl>
                                      </p:cBhvr>
                                    </p:animEffect>
                                  </p:childTnLst>
                                </p:cTn>
                              </p:par>
                              <p:par>
                                <p:cTn id="137" presetID="12" presetClass="entr" presetSubtype="8" fill="hold" grpId="0" nodeType="withEffect">
                                  <p:stCondLst>
                                    <p:cond delay="0"/>
                                  </p:stCondLst>
                                  <p:childTnLst>
                                    <p:set>
                                      <p:cBhvr>
                                        <p:cTn id="138" dur="1" fill="hold">
                                          <p:stCondLst>
                                            <p:cond delay="0"/>
                                          </p:stCondLst>
                                        </p:cTn>
                                        <p:tgtEl>
                                          <p:spTgt spid="67"/>
                                        </p:tgtEl>
                                        <p:attrNameLst>
                                          <p:attrName>style.visibility</p:attrName>
                                        </p:attrNameLst>
                                      </p:cBhvr>
                                      <p:to>
                                        <p:strVal val="visible"/>
                                      </p:to>
                                    </p:set>
                                    <p:anim calcmode="lin" valueType="num">
                                      <p:cBhvr additive="base">
                                        <p:cTn id="139" dur="500"/>
                                        <p:tgtEl>
                                          <p:spTgt spid="67"/>
                                        </p:tgtEl>
                                        <p:attrNameLst>
                                          <p:attrName>ppt_x</p:attrName>
                                        </p:attrNameLst>
                                      </p:cBhvr>
                                      <p:tavLst>
                                        <p:tav tm="0">
                                          <p:val>
                                            <p:strVal val="#ppt_x-#ppt_w*1.125000"/>
                                          </p:val>
                                        </p:tav>
                                        <p:tav tm="100000">
                                          <p:val>
                                            <p:strVal val="#ppt_x"/>
                                          </p:val>
                                        </p:tav>
                                      </p:tavLst>
                                    </p:anim>
                                    <p:animEffect transition="in" filter="wipe(right)">
                                      <p:cBhvr>
                                        <p:cTn id="14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AsOne/>
      </p:bldGraphic>
      <p:bldP spid="72" grpId="0"/>
      <p:bldP spid="79" grpId="0"/>
      <p:bldP spid="41" grpId="0" animBg="1"/>
      <p:bldGraphic spid="50" grpId="0">
        <p:bldAsOne/>
      </p:bldGraphic>
      <p:bldGraphic spid="53" grpId="0">
        <p:bldAsOne/>
      </p:bldGraphic>
      <p:bldGraphic spid="54" grpId="0">
        <p:bldAsOne/>
      </p:bldGraphic>
      <p:bldGraphic spid="56" grpId="0">
        <p:bldAsOne/>
      </p:bldGraphic>
      <p:bldGraphic spid="57" grpId="0">
        <p:bldAsOne/>
      </p:bldGraphic>
      <p:bldGraphic spid="58" grpId="0">
        <p:bldAsOne/>
      </p:bldGraphic>
      <p:bldP spid="59" grpId="0"/>
      <p:bldP spid="60" grpId="0"/>
      <p:bldP spid="61" grpId="0"/>
      <p:bldP spid="65" grpId="0"/>
      <p:bldP spid="104" grpId="0"/>
      <p:bldP spid="105" grpId="0"/>
      <p:bldP spid="106" grpId="0"/>
      <p:bldP spid="107" grpId="0"/>
      <p:bldP spid="109" grpId="0"/>
      <p:bldP spid="110" grpId="0"/>
      <p:bldP spid="111" grpId="0"/>
      <p:bldP spid="113" grpId="0" animBg="1"/>
      <p:bldP spid="115" grpId="0" animBg="1"/>
      <p:bldP spid="117" grpId="0" animBg="1"/>
      <p:bldP spid="121" grpId="0" animBg="1"/>
      <p:bldP spid="123" grpId="0" animBg="1"/>
      <p:bldP spid="125" grpId="0" animBg="1"/>
      <p:bldP spid="126" grpId="0"/>
      <p:bldGraphic spid="51" grpId="0">
        <p:bldAsOne/>
      </p:bldGraphic>
      <p:bldP spid="52" grpId="0"/>
      <p:bldP spid="64" grpId="0"/>
      <p:bldP spid="6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C557776-2E3C-467B-B8A4-FCE2C8E08F7D}"/>
              </a:ext>
            </a:extLst>
          </p:cNvPr>
          <p:cNvSpPr/>
          <p:nvPr/>
        </p:nvSpPr>
        <p:spPr>
          <a:xfrm>
            <a:off x="-1" y="3694782"/>
            <a:ext cx="12192000" cy="1341607"/>
          </a:xfrm>
          <a:prstGeom prst="rect">
            <a:avLst/>
          </a:prstGeom>
          <a:solidFill>
            <a:schemeClr val="tx2">
              <a:lumMod val="40000"/>
              <a:lumOff val="6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187">
            <a:extLst>
              <a:ext uri="{FF2B5EF4-FFF2-40B4-BE49-F238E27FC236}">
                <a16:creationId xmlns:a16="http://schemas.microsoft.com/office/drawing/2014/main" id="{416265F9-5422-4FB7-BFC5-730FACC4B390}"/>
              </a:ext>
            </a:extLst>
          </p:cNvPr>
          <p:cNvGrpSpPr/>
          <p:nvPr/>
        </p:nvGrpSpPr>
        <p:grpSpPr>
          <a:xfrm>
            <a:off x="-1" y="5012574"/>
            <a:ext cx="12192000" cy="1252188"/>
            <a:chOff x="0" y="4951026"/>
            <a:chExt cx="12192000" cy="1252188"/>
          </a:xfrm>
        </p:grpSpPr>
        <p:sp>
          <p:nvSpPr>
            <p:cNvPr id="3" name="Rectangle 2">
              <a:extLst>
                <a:ext uri="{FF2B5EF4-FFF2-40B4-BE49-F238E27FC236}">
                  <a16:creationId xmlns:a16="http://schemas.microsoft.com/office/drawing/2014/main" id="{225D9FB6-5DC0-40C1-8DA4-D2E2E4850A7B}"/>
                </a:ext>
              </a:extLst>
            </p:cNvPr>
            <p:cNvSpPr/>
            <p:nvPr/>
          </p:nvSpPr>
          <p:spPr>
            <a:xfrm>
              <a:off x="0" y="4951026"/>
              <a:ext cx="12192000" cy="1222633"/>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32">
              <a:extLst>
                <a:ext uri="{FF2B5EF4-FFF2-40B4-BE49-F238E27FC236}">
                  <a16:creationId xmlns:a16="http://schemas.microsoft.com/office/drawing/2014/main" id="{B9CE40FA-1A8B-4E40-A0BD-D46EC5D8F071}"/>
                </a:ext>
              </a:extLst>
            </p:cNvPr>
            <p:cNvGrpSpPr/>
            <p:nvPr/>
          </p:nvGrpSpPr>
          <p:grpSpPr>
            <a:xfrm>
              <a:off x="8840757" y="5011973"/>
              <a:ext cx="1697253" cy="1180469"/>
              <a:chOff x="8252890" y="4647329"/>
              <a:chExt cx="1697253" cy="1180469"/>
            </a:xfrm>
          </p:grpSpPr>
          <p:sp>
            <p:nvSpPr>
              <p:cNvPr id="114" name="Rectangle 113">
                <a:extLst>
                  <a:ext uri="{FF2B5EF4-FFF2-40B4-BE49-F238E27FC236}">
                    <a16:creationId xmlns:a16="http://schemas.microsoft.com/office/drawing/2014/main" id="{61DE1FDA-1779-49EF-BA91-C73CBDFE65BA}"/>
                  </a:ext>
                </a:extLst>
              </p:cNvPr>
              <p:cNvSpPr/>
              <p:nvPr/>
            </p:nvSpPr>
            <p:spPr>
              <a:xfrm>
                <a:off x="8252890" y="5347667"/>
                <a:ext cx="1697253" cy="480131"/>
              </a:xfrm>
              <a:prstGeom prst="rect">
                <a:avLst/>
              </a:prstGeom>
            </p:spPr>
            <p:txBody>
              <a:bodyPr wrap="square">
                <a:spAutoFit/>
              </a:bodyPr>
              <a:lstStyle/>
              <a:p>
                <a:pPr marL="0" marR="0" lvl="0" indent="0" algn="ctr" defTabSz="1219139" eaLnBrk="1" fontAlgn="auto" latinLnBrk="0" hangingPunct="1">
                  <a:lnSpc>
                    <a:spcPct val="90000"/>
                  </a:lnSpc>
                  <a:spcBef>
                    <a:spcPts val="1333"/>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rPr>
                  <a:t>Management Automation</a:t>
                </a:r>
              </a:p>
            </p:txBody>
          </p:sp>
          <p:pic>
            <p:nvPicPr>
              <p:cNvPr id="116" name="Picture 14">
                <a:extLst>
                  <a:ext uri="{FF2B5EF4-FFF2-40B4-BE49-F238E27FC236}">
                    <a16:creationId xmlns:a16="http://schemas.microsoft.com/office/drawing/2014/main" id="{3C5CA748-4436-41E5-ADF6-541EE6BBA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819438" y="4590824"/>
                <a:ext cx="564158" cy="6771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4" name="Group 133">
              <a:extLst>
                <a:ext uri="{FF2B5EF4-FFF2-40B4-BE49-F238E27FC236}">
                  <a16:creationId xmlns:a16="http://schemas.microsoft.com/office/drawing/2014/main" id="{223023F3-6FA0-4A5A-87BC-0141F7971568}"/>
                </a:ext>
              </a:extLst>
            </p:cNvPr>
            <p:cNvGrpSpPr/>
            <p:nvPr/>
          </p:nvGrpSpPr>
          <p:grpSpPr>
            <a:xfrm>
              <a:off x="1914304" y="5001200"/>
              <a:ext cx="923220" cy="1202014"/>
              <a:chOff x="1992374" y="4647329"/>
              <a:chExt cx="923220" cy="1202014"/>
            </a:xfrm>
          </p:grpSpPr>
          <p:sp>
            <p:nvSpPr>
              <p:cNvPr id="122" name="Rectangle 121">
                <a:extLst>
                  <a:ext uri="{FF2B5EF4-FFF2-40B4-BE49-F238E27FC236}">
                    <a16:creationId xmlns:a16="http://schemas.microsoft.com/office/drawing/2014/main" id="{9B7675F0-49FE-49A6-A5D9-1095F13A8DBE}"/>
                  </a:ext>
                </a:extLst>
              </p:cNvPr>
              <p:cNvSpPr/>
              <p:nvPr/>
            </p:nvSpPr>
            <p:spPr>
              <a:xfrm>
                <a:off x="1992374" y="5326123"/>
                <a:ext cx="923220" cy="523220"/>
              </a:xfrm>
              <a:prstGeom prst="rect">
                <a:avLst/>
              </a:prstGeom>
            </p:spPr>
            <p:txBody>
              <a:bodyPr wrap="square">
                <a:spAutoFit/>
              </a:bodyPr>
              <a:lstStyle/>
              <a:p>
                <a:pPr algn="ctr"/>
                <a:r>
                  <a:rPr lang="en-US" sz="1400" b="1">
                    <a:solidFill>
                      <a:schemeClr val="bg1"/>
                    </a:solidFill>
                  </a:rPr>
                  <a:t>Security</a:t>
                </a:r>
              </a:p>
              <a:p>
                <a:pPr algn="ctr"/>
                <a:r>
                  <a:rPr lang="en-US" sz="1400" b="1">
                    <a:solidFill>
                      <a:schemeClr val="bg1"/>
                    </a:solidFill>
                  </a:rPr>
                  <a:t>Efficacy</a:t>
                </a:r>
              </a:p>
            </p:txBody>
          </p:sp>
          <p:pic>
            <p:nvPicPr>
              <p:cNvPr id="124" name="Picture 16">
                <a:extLst>
                  <a:ext uri="{FF2B5EF4-FFF2-40B4-BE49-F238E27FC236}">
                    <a16:creationId xmlns:a16="http://schemas.microsoft.com/office/drawing/2014/main" id="{7C67D7CE-93EF-4A9E-8755-9B7146224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821" y="4647329"/>
                <a:ext cx="518326" cy="7060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2" name="Group 131">
              <a:extLst>
                <a:ext uri="{FF2B5EF4-FFF2-40B4-BE49-F238E27FC236}">
                  <a16:creationId xmlns:a16="http://schemas.microsoft.com/office/drawing/2014/main" id="{62E21751-6E1A-40FF-B25A-379ECE2929BD}"/>
                </a:ext>
              </a:extLst>
            </p:cNvPr>
            <p:cNvGrpSpPr/>
            <p:nvPr/>
          </p:nvGrpSpPr>
          <p:grpSpPr>
            <a:xfrm>
              <a:off x="5488490" y="5001200"/>
              <a:ext cx="1286384" cy="1202014"/>
              <a:chOff x="5213297" y="4647329"/>
              <a:chExt cx="1286384" cy="1202014"/>
            </a:xfrm>
          </p:grpSpPr>
          <p:pic>
            <p:nvPicPr>
              <p:cNvPr id="119" name="Picture 118">
                <a:extLst>
                  <a:ext uri="{FF2B5EF4-FFF2-40B4-BE49-F238E27FC236}">
                    <a16:creationId xmlns:a16="http://schemas.microsoft.com/office/drawing/2014/main" id="{EC3F8AD4-CFC9-434C-AF38-66188CE27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8602" y="4647329"/>
                <a:ext cx="724410" cy="609017"/>
              </a:xfrm>
              <a:prstGeom prst="rect">
                <a:avLst/>
              </a:prstGeom>
            </p:spPr>
          </p:pic>
          <p:sp>
            <p:nvSpPr>
              <p:cNvPr id="125" name="Rectangle 124">
                <a:extLst>
                  <a:ext uri="{FF2B5EF4-FFF2-40B4-BE49-F238E27FC236}">
                    <a16:creationId xmlns:a16="http://schemas.microsoft.com/office/drawing/2014/main" id="{8845121F-AC49-4384-B616-C86CC6E5064E}"/>
                  </a:ext>
                </a:extLst>
              </p:cNvPr>
              <p:cNvSpPr/>
              <p:nvPr/>
            </p:nvSpPr>
            <p:spPr>
              <a:xfrm>
                <a:off x="5213297" y="5326123"/>
                <a:ext cx="1286384" cy="523220"/>
              </a:xfrm>
              <a:prstGeom prst="rect">
                <a:avLst/>
              </a:prstGeom>
            </p:spPr>
            <p:txBody>
              <a:bodyPr wrap="square">
                <a:spAutoFit/>
              </a:bodyPr>
              <a:lstStyle/>
              <a:p>
                <a:pPr algn="ctr"/>
                <a:r>
                  <a:rPr lang="en-US" sz="1400" b="1" dirty="0">
                    <a:solidFill>
                      <a:schemeClr val="bg1"/>
                    </a:solidFill>
                  </a:rPr>
                  <a:t>Workload </a:t>
                </a:r>
              </a:p>
              <a:p>
                <a:pPr algn="ctr"/>
                <a:r>
                  <a:rPr lang="en-US" sz="1400" b="1" dirty="0">
                    <a:solidFill>
                      <a:schemeClr val="bg1"/>
                    </a:solidFill>
                  </a:rPr>
                  <a:t>Performance</a:t>
                </a:r>
              </a:p>
            </p:txBody>
          </p:sp>
        </p:grpSp>
      </p:grpSp>
      <p:cxnSp>
        <p:nvCxnSpPr>
          <p:cNvPr id="7" name="Straight Connector 6">
            <a:extLst>
              <a:ext uri="{FF2B5EF4-FFF2-40B4-BE49-F238E27FC236}">
                <a16:creationId xmlns:a16="http://schemas.microsoft.com/office/drawing/2014/main" id="{6D4F6267-057E-4946-952C-75D252A9E117}"/>
              </a:ext>
            </a:extLst>
          </p:cNvPr>
          <p:cNvCxnSpPr>
            <a:cxnSpLocks/>
          </p:cNvCxnSpPr>
          <p:nvPr/>
        </p:nvCxnSpPr>
        <p:spPr>
          <a:xfrm>
            <a:off x="2326273" y="3797300"/>
            <a:ext cx="0" cy="11790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18B8C65-6862-418B-B317-93BFF5443F36}"/>
              </a:ext>
            </a:extLst>
          </p:cNvPr>
          <p:cNvCxnSpPr>
            <a:cxnSpLocks/>
          </p:cNvCxnSpPr>
          <p:nvPr/>
        </p:nvCxnSpPr>
        <p:spPr>
          <a:xfrm>
            <a:off x="7021453" y="3797300"/>
            <a:ext cx="0" cy="11790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D9E4989-F34D-4D4D-9D08-7B7053C9E034}"/>
              </a:ext>
            </a:extLst>
          </p:cNvPr>
          <p:cNvSpPr txBox="1"/>
          <p:nvPr/>
        </p:nvSpPr>
        <p:spPr>
          <a:xfrm>
            <a:off x="9350799" y="190727"/>
            <a:ext cx="2743198" cy="7571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TECHNOLOGIES &amp; SERVICES</a:t>
            </a:r>
          </a:p>
        </p:txBody>
      </p:sp>
      <p:sp>
        <p:nvSpPr>
          <p:cNvPr id="130" name="Rectangle 129">
            <a:extLst>
              <a:ext uri="{FF2B5EF4-FFF2-40B4-BE49-F238E27FC236}">
                <a16:creationId xmlns:a16="http://schemas.microsoft.com/office/drawing/2014/main" id="{B1794F49-AA7F-4A47-BD52-EA00EBAB622C}"/>
              </a:ext>
            </a:extLst>
          </p:cNvPr>
          <p:cNvSpPr/>
          <p:nvPr/>
        </p:nvSpPr>
        <p:spPr>
          <a:xfrm>
            <a:off x="-2" y="2731337"/>
            <a:ext cx="12192000" cy="523761"/>
          </a:xfrm>
          <a:prstGeom prst="rect">
            <a:avLst/>
          </a:prstGeom>
          <a:solidFill>
            <a:srgbClr val="0148D9">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Bitdefender GravityZone</a:t>
            </a:r>
          </a:p>
        </p:txBody>
      </p:sp>
      <p:grpSp>
        <p:nvGrpSpPr>
          <p:cNvPr id="170" name="Group 169">
            <a:extLst>
              <a:ext uri="{FF2B5EF4-FFF2-40B4-BE49-F238E27FC236}">
                <a16:creationId xmlns:a16="http://schemas.microsoft.com/office/drawing/2014/main" id="{AC7177E8-C687-4210-98E3-0D3439480CAF}"/>
              </a:ext>
            </a:extLst>
          </p:cNvPr>
          <p:cNvGrpSpPr/>
          <p:nvPr/>
        </p:nvGrpSpPr>
        <p:grpSpPr>
          <a:xfrm>
            <a:off x="622754" y="4082819"/>
            <a:ext cx="1008406" cy="851213"/>
            <a:chOff x="539765" y="3990479"/>
            <a:chExt cx="1008406" cy="851213"/>
          </a:xfrm>
        </p:grpSpPr>
        <p:pic>
          <p:nvPicPr>
            <p:cNvPr id="158" name="Graphic 157" descr="Internet">
              <a:extLst>
                <a:ext uri="{FF2B5EF4-FFF2-40B4-BE49-F238E27FC236}">
                  <a16:creationId xmlns:a16="http://schemas.microsoft.com/office/drawing/2014/main" id="{27BA7417-745D-4795-B441-A2FB47B5D1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72784" y="3990479"/>
              <a:ext cx="716294" cy="716294"/>
            </a:xfrm>
            <a:prstGeom prst="rect">
              <a:avLst/>
            </a:prstGeom>
          </p:spPr>
        </p:pic>
        <p:sp>
          <p:nvSpPr>
            <p:cNvPr id="165" name="Rectangle 164">
              <a:extLst>
                <a:ext uri="{FF2B5EF4-FFF2-40B4-BE49-F238E27FC236}">
                  <a16:creationId xmlns:a16="http://schemas.microsoft.com/office/drawing/2014/main" id="{BC12DC30-DDAC-4744-A2D3-31F109894727}"/>
                </a:ext>
              </a:extLst>
            </p:cNvPr>
            <p:cNvSpPr/>
            <p:nvPr/>
          </p:nvSpPr>
          <p:spPr>
            <a:xfrm>
              <a:off x="539765" y="4597010"/>
              <a:ext cx="1008406" cy="244682"/>
            </a:xfrm>
            <a:prstGeom prst="rect">
              <a:avLst/>
            </a:prstGeom>
          </p:spPr>
          <p:txBody>
            <a:bodyPr wrap="square">
              <a:spAutoFit/>
            </a:bodyPr>
            <a:lstStyle/>
            <a:p>
              <a:pPr marL="0" marR="0" lvl="0" indent="0" algn="ctr" defTabSz="1219139" eaLnBrk="1" fontAlgn="auto" latinLnBrk="0" hangingPunct="1">
                <a:lnSpc>
                  <a:spcPct val="90000"/>
                </a:lnSpc>
                <a:spcBef>
                  <a:spcPts val="1333"/>
                </a:spcBef>
                <a:spcAft>
                  <a:spcPts val="0"/>
                </a:spcAft>
                <a:buClrTx/>
                <a:buSzTx/>
                <a:buFontTx/>
                <a:buNone/>
                <a:tabLst/>
                <a:defRPr/>
              </a:pPr>
              <a:r>
                <a:rPr kumimoji="0" lang="en-US" sz="1100" b="1" i="0" u="none" strike="noStrike" kern="0" cap="none" spc="0" normalizeH="0" baseline="0" noProof="0">
                  <a:ln>
                    <a:noFill/>
                  </a:ln>
                  <a:solidFill>
                    <a:schemeClr val="bg1"/>
                  </a:solidFill>
                  <a:effectLst/>
                  <a:uLnTx/>
                  <a:uFillTx/>
                </a:rPr>
                <a:t>Workstations</a:t>
              </a:r>
            </a:p>
          </p:txBody>
        </p:sp>
      </p:grpSp>
      <p:grpSp>
        <p:nvGrpSpPr>
          <p:cNvPr id="162" name="Group 161">
            <a:extLst>
              <a:ext uri="{FF2B5EF4-FFF2-40B4-BE49-F238E27FC236}">
                <a16:creationId xmlns:a16="http://schemas.microsoft.com/office/drawing/2014/main" id="{11281180-A907-461D-A9EB-F938A123575F}"/>
              </a:ext>
            </a:extLst>
          </p:cNvPr>
          <p:cNvGrpSpPr/>
          <p:nvPr/>
        </p:nvGrpSpPr>
        <p:grpSpPr>
          <a:xfrm>
            <a:off x="2871249" y="4124637"/>
            <a:ext cx="1008406" cy="793255"/>
            <a:chOff x="2871249" y="4048437"/>
            <a:chExt cx="1008406" cy="793255"/>
          </a:xfrm>
        </p:grpSpPr>
        <p:pic>
          <p:nvPicPr>
            <p:cNvPr id="139" name="Graphic 138" descr="Server">
              <a:extLst>
                <a:ext uri="{FF2B5EF4-FFF2-40B4-BE49-F238E27FC236}">
                  <a16:creationId xmlns:a16="http://schemas.microsoft.com/office/drawing/2014/main" id="{713766E1-0FE5-4C88-8927-F87D3AA6D59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p:blipFill>
          <p:spPr>
            <a:xfrm>
              <a:off x="3104884" y="4048437"/>
              <a:ext cx="547560" cy="547560"/>
            </a:xfrm>
            <a:prstGeom prst="rect">
              <a:avLst/>
            </a:prstGeom>
          </p:spPr>
        </p:pic>
        <p:sp>
          <p:nvSpPr>
            <p:cNvPr id="166" name="Rectangle 165">
              <a:extLst>
                <a:ext uri="{FF2B5EF4-FFF2-40B4-BE49-F238E27FC236}">
                  <a16:creationId xmlns:a16="http://schemas.microsoft.com/office/drawing/2014/main" id="{3CCD7BE7-885F-4657-BB67-F6E110302015}"/>
                </a:ext>
              </a:extLst>
            </p:cNvPr>
            <p:cNvSpPr/>
            <p:nvPr/>
          </p:nvSpPr>
          <p:spPr>
            <a:xfrm>
              <a:off x="2871249" y="4597010"/>
              <a:ext cx="1008406" cy="244682"/>
            </a:xfrm>
            <a:prstGeom prst="rect">
              <a:avLst/>
            </a:prstGeom>
          </p:spPr>
          <p:txBody>
            <a:bodyPr wrap="square">
              <a:spAutoFit/>
            </a:bodyPr>
            <a:lstStyle/>
            <a:p>
              <a:pPr marL="0" marR="0" lvl="0" indent="0" algn="ctr" defTabSz="1219139" eaLnBrk="1" fontAlgn="auto" latinLnBrk="0" hangingPunct="1">
                <a:lnSpc>
                  <a:spcPct val="90000"/>
                </a:lnSpc>
                <a:spcBef>
                  <a:spcPts val="1333"/>
                </a:spcBef>
                <a:spcAft>
                  <a:spcPts val="0"/>
                </a:spcAft>
                <a:buClrTx/>
                <a:buSzTx/>
                <a:buFontTx/>
                <a:buNone/>
                <a:tabLst/>
                <a:defRPr/>
              </a:pPr>
              <a:r>
                <a:rPr kumimoji="0" lang="en-US" sz="1100" b="1" i="0" u="none" strike="noStrike" kern="0" cap="none" spc="0" normalizeH="0" baseline="0" noProof="0">
                  <a:ln>
                    <a:noFill/>
                  </a:ln>
                  <a:solidFill>
                    <a:schemeClr val="bg1"/>
                  </a:solidFill>
                  <a:effectLst/>
                  <a:uLnTx/>
                  <a:uFillTx/>
                </a:rPr>
                <a:t>Servers</a:t>
              </a:r>
            </a:p>
          </p:txBody>
        </p:sp>
      </p:grpSp>
      <p:grpSp>
        <p:nvGrpSpPr>
          <p:cNvPr id="161" name="Group 160">
            <a:extLst>
              <a:ext uri="{FF2B5EF4-FFF2-40B4-BE49-F238E27FC236}">
                <a16:creationId xmlns:a16="http://schemas.microsoft.com/office/drawing/2014/main" id="{BC4F8D91-02E2-40BE-911C-42259D802380}"/>
              </a:ext>
            </a:extLst>
          </p:cNvPr>
          <p:cNvGrpSpPr/>
          <p:nvPr/>
        </p:nvGrpSpPr>
        <p:grpSpPr>
          <a:xfrm>
            <a:off x="5089717" y="4110768"/>
            <a:ext cx="1106560" cy="722080"/>
            <a:chOff x="5111796" y="4042043"/>
            <a:chExt cx="1259700" cy="799649"/>
          </a:xfrm>
        </p:grpSpPr>
        <p:grpSp>
          <p:nvGrpSpPr>
            <p:cNvPr id="146" name="Group 145">
              <a:extLst>
                <a:ext uri="{FF2B5EF4-FFF2-40B4-BE49-F238E27FC236}">
                  <a16:creationId xmlns:a16="http://schemas.microsoft.com/office/drawing/2014/main" id="{CCC33FF5-1465-45DC-9E54-A90758B78C43}"/>
                </a:ext>
              </a:extLst>
            </p:cNvPr>
            <p:cNvGrpSpPr/>
            <p:nvPr/>
          </p:nvGrpSpPr>
          <p:grpSpPr>
            <a:xfrm>
              <a:off x="5427913" y="4042043"/>
              <a:ext cx="513066" cy="467200"/>
              <a:chOff x="4647805" y="502209"/>
              <a:chExt cx="701198" cy="638514"/>
            </a:xfrm>
          </p:grpSpPr>
          <p:sp>
            <p:nvSpPr>
              <p:cNvPr id="145" name="Rectangle 144">
                <a:extLst>
                  <a:ext uri="{FF2B5EF4-FFF2-40B4-BE49-F238E27FC236}">
                    <a16:creationId xmlns:a16="http://schemas.microsoft.com/office/drawing/2014/main" id="{3EA294F0-C7F1-4549-8B3C-7F6407E0AA59}"/>
                  </a:ext>
                </a:extLst>
              </p:cNvPr>
              <p:cNvSpPr/>
              <p:nvPr/>
            </p:nvSpPr>
            <p:spPr>
              <a:xfrm>
                <a:off x="4647805" y="502209"/>
                <a:ext cx="544850" cy="497472"/>
              </a:xfrm>
              <a:prstGeom prst="rect">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9943CA40-6CF9-494B-92C9-A10FF6AF8B5F}"/>
                  </a:ext>
                </a:extLst>
              </p:cNvPr>
              <p:cNvSpPr/>
              <p:nvPr/>
            </p:nvSpPr>
            <p:spPr>
              <a:xfrm>
                <a:off x="4804153" y="643251"/>
                <a:ext cx="544850" cy="497472"/>
              </a:xfrm>
              <a:prstGeom prst="rect">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7" name="Rectangle 166">
              <a:extLst>
                <a:ext uri="{FF2B5EF4-FFF2-40B4-BE49-F238E27FC236}">
                  <a16:creationId xmlns:a16="http://schemas.microsoft.com/office/drawing/2014/main" id="{996E1435-6445-4E50-B651-4E82C76F0045}"/>
                </a:ext>
              </a:extLst>
            </p:cNvPr>
            <p:cNvSpPr/>
            <p:nvPr/>
          </p:nvSpPr>
          <p:spPr>
            <a:xfrm>
              <a:off x="5111796" y="4597010"/>
              <a:ext cx="1259700" cy="244682"/>
            </a:xfrm>
            <a:prstGeom prst="rect">
              <a:avLst/>
            </a:prstGeom>
          </p:spPr>
          <p:txBody>
            <a:bodyPr wrap="square">
              <a:spAutoFit/>
            </a:bodyPr>
            <a:lstStyle/>
            <a:p>
              <a:pPr marL="0" marR="0" lvl="0" indent="0" algn="ctr" defTabSz="1219139" eaLnBrk="1" fontAlgn="auto" latinLnBrk="0" hangingPunct="1">
                <a:lnSpc>
                  <a:spcPct val="90000"/>
                </a:lnSpc>
                <a:spcBef>
                  <a:spcPts val="1333"/>
                </a:spcBef>
                <a:spcAft>
                  <a:spcPts val="0"/>
                </a:spcAft>
                <a:buClrTx/>
                <a:buSzTx/>
                <a:buFontTx/>
                <a:buNone/>
                <a:tabLst/>
                <a:defRPr/>
              </a:pPr>
              <a:r>
                <a:rPr kumimoji="0" lang="en-US" sz="1100" b="1" i="0" u="none" strike="noStrike" kern="0" cap="none" spc="0" normalizeH="0" baseline="0" noProof="0">
                  <a:ln>
                    <a:noFill/>
                  </a:ln>
                  <a:solidFill>
                    <a:schemeClr val="bg1"/>
                  </a:solidFill>
                  <a:effectLst/>
                  <a:uLnTx/>
                  <a:uFillTx/>
                </a:rPr>
                <a:t>Virtual Machines</a:t>
              </a:r>
            </a:p>
          </p:txBody>
        </p:sp>
      </p:grpSp>
      <p:grpSp>
        <p:nvGrpSpPr>
          <p:cNvPr id="160" name="Group 159">
            <a:extLst>
              <a:ext uri="{FF2B5EF4-FFF2-40B4-BE49-F238E27FC236}">
                <a16:creationId xmlns:a16="http://schemas.microsoft.com/office/drawing/2014/main" id="{20DD398E-23D6-474F-B376-1DABBDD72D13}"/>
              </a:ext>
            </a:extLst>
          </p:cNvPr>
          <p:cNvGrpSpPr/>
          <p:nvPr/>
        </p:nvGrpSpPr>
        <p:grpSpPr>
          <a:xfrm>
            <a:off x="7534218" y="3950815"/>
            <a:ext cx="1259700" cy="932919"/>
            <a:chOff x="7534218" y="3874615"/>
            <a:chExt cx="1259700" cy="932919"/>
          </a:xfrm>
        </p:grpSpPr>
        <p:pic>
          <p:nvPicPr>
            <p:cNvPr id="144" name="Graphic 143" descr="Cloud">
              <a:extLst>
                <a:ext uri="{FF2B5EF4-FFF2-40B4-BE49-F238E27FC236}">
                  <a16:creationId xmlns:a16="http://schemas.microsoft.com/office/drawing/2014/main" id="{8084E987-7DF7-4851-9D61-336C8096DD3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707656" y="3874615"/>
              <a:ext cx="839775" cy="839775"/>
            </a:xfrm>
            <a:prstGeom prst="rect">
              <a:avLst/>
            </a:prstGeom>
          </p:spPr>
        </p:pic>
        <p:sp>
          <p:nvSpPr>
            <p:cNvPr id="168" name="Rectangle 167">
              <a:extLst>
                <a:ext uri="{FF2B5EF4-FFF2-40B4-BE49-F238E27FC236}">
                  <a16:creationId xmlns:a16="http://schemas.microsoft.com/office/drawing/2014/main" id="{0D5CBF9F-D2F5-40C3-81C4-3A78B2BFB163}"/>
                </a:ext>
              </a:extLst>
            </p:cNvPr>
            <p:cNvSpPr/>
            <p:nvPr/>
          </p:nvSpPr>
          <p:spPr>
            <a:xfrm>
              <a:off x="7534218" y="4562852"/>
              <a:ext cx="1259700" cy="244682"/>
            </a:xfrm>
            <a:prstGeom prst="rect">
              <a:avLst/>
            </a:prstGeom>
          </p:spPr>
          <p:txBody>
            <a:bodyPr wrap="square">
              <a:spAutoFit/>
            </a:bodyPr>
            <a:lstStyle/>
            <a:p>
              <a:pPr marL="0" marR="0" lvl="0" indent="0" algn="ctr" defTabSz="1219139" eaLnBrk="1" fontAlgn="auto" latinLnBrk="0" hangingPunct="1">
                <a:lnSpc>
                  <a:spcPct val="90000"/>
                </a:lnSpc>
                <a:spcBef>
                  <a:spcPts val="1333"/>
                </a:spcBef>
                <a:spcAft>
                  <a:spcPts val="0"/>
                </a:spcAft>
                <a:buClrTx/>
                <a:buSzTx/>
                <a:buFontTx/>
                <a:buNone/>
                <a:tabLst/>
                <a:defRPr/>
              </a:pPr>
              <a:r>
                <a:rPr kumimoji="0" lang="en-US" sz="1100" b="1" i="0" u="none" strike="noStrike" kern="0" cap="none" spc="0" normalizeH="0" baseline="0" noProof="0">
                  <a:ln>
                    <a:noFill/>
                  </a:ln>
                  <a:solidFill>
                    <a:schemeClr val="bg1"/>
                  </a:solidFill>
                  <a:effectLst/>
                  <a:uLnTx/>
                  <a:uFillTx/>
                </a:rPr>
                <a:t>Cloud Platforms</a:t>
              </a:r>
            </a:p>
          </p:txBody>
        </p:sp>
      </p:grpSp>
      <p:grpSp>
        <p:nvGrpSpPr>
          <p:cNvPr id="159" name="Group 158">
            <a:extLst>
              <a:ext uri="{FF2B5EF4-FFF2-40B4-BE49-F238E27FC236}">
                <a16:creationId xmlns:a16="http://schemas.microsoft.com/office/drawing/2014/main" id="{4FD99B9C-44AA-4EE6-AA83-30567F752635}"/>
              </a:ext>
            </a:extLst>
          </p:cNvPr>
          <p:cNvGrpSpPr/>
          <p:nvPr/>
        </p:nvGrpSpPr>
        <p:grpSpPr>
          <a:xfrm>
            <a:off x="10235348" y="4037544"/>
            <a:ext cx="935831" cy="870345"/>
            <a:chOff x="10235348" y="3961344"/>
            <a:chExt cx="935831" cy="870345"/>
          </a:xfrm>
        </p:grpSpPr>
        <p:pic>
          <p:nvPicPr>
            <p:cNvPr id="148" name="Picture 147" descr="Icon&#10;&#10;Description automatically generated">
              <a:extLst>
                <a:ext uri="{FF2B5EF4-FFF2-40B4-BE49-F238E27FC236}">
                  <a16:creationId xmlns:a16="http://schemas.microsoft.com/office/drawing/2014/main" id="{EAD46B15-D9F9-4E75-8404-35EB21A21D60}"/>
                </a:ext>
              </a:extLst>
            </p:cNvPr>
            <p:cNvPicPr>
              <a:picLocks noChangeAspect="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50631" y="3961344"/>
              <a:ext cx="705263" cy="705263"/>
            </a:xfrm>
            <a:prstGeom prst="rect">
              <a:avLst/>
            </a:prstGeom>
            <a:noFill/>
          </p:spPr>
        </p:pic>
        <p:sp>
          <p:nvSpPr>
            <p:cNvPr id="169" name="Rectangle 168">
              <a:extLst>
                <a:ext uri="{FF2B5EF4-FFF2-40B4-BE49-F238E27FC236}">
                  <a16:creationId xmlns:a16="http://schemas.microsoft.com/office/drawing/2014/main" id="{C5397023-700A-445D-9301-CA60D0A09807}"/>
                </a:ext>
              </a:extLst>
            </p:cNvPr>
            <p:cNvSpPr/>
            <p:nvPr/>
          </p:nvSpPr>
          <p:spPr>
            <a:xfrm>
              <a:off x="10235348" y="4587007"/>
              <a:ext cx="935831" cy="244682"/>
            </a:xfrm>
            <a:prstGeom prst="rect">
              <a:avLst/>
            </a:prstGeom>
          </p:spPr>
          <p:txBody>
            <a:bodyPr wrap="square">
              <a:spAutoFit/>
            </a:bodyPr>
            <a:lstStyle/>
            <a:p>
              <a:pPr marL="0" marR="0" lvl="0" indent="0" algn="ctr" defTabSz="1219139" eaLnBrk="1" fontAlgn="auto" latinLnBrk="0" hangingPunct="1">
                <a:lnSpc>
                  <a:spcPct val="90000"/>
                </a:lnSpc>
                <a:spcBef>
                  <a:spcPts val="1333"/>
                </a:spcBef>
                <a:spcAft>
                  <a:spcPts val="0"/>
                </a:spcAft>
                <a:buClrTx/>
                <a:buSzTx/>
                <a:buFontTx/>
                <a:buNone/>
                <a:tabLst/>
                <a:defRPr/>
              </a:pPr>
              <a:r>
                <a:rPr kumimoji="0" lang="en-US" sz="1100" b="1" i="0" u="none" strike="noStrike" kern="0" cap="none" spc="0" normalizeH="0" baseline="0" noProof="0">
                  <a:ln>
                    <a:noFill/>
                  </a:ln>
                  <a:solidFill>
                    <a:schemeClr val="bg1"/>
                  </a:solidFill>
                  <a:effectLst/>
                  <a:uLnTx/>
                  <a:uFillTx/>
                </a:rPr>
                <a:t>Containers</a:t>
              </a:r>
            </a:p>
          </p:txBody>
        </p:sp>
      </p:grpSp>
      <p:sp>
        <p:nvSpPr>
          <p:cNvPr id="183" name="Rectangle 182">
            <a:extLst>
              <a:ext uri="{FF2B5EF4-FFF2-40B4-BE49-F238E27FC236}">
                <a16:creationId xmlns:a16="http://schemas.microsoft.com/office/drawing/2014/main" id="{D31D5CCF-50F1-4125-9C97-5E45438B816C}"/>
              </a:ext>
            </a:extLst>
          </p:cNvPr>
          <p:cNvSpPr/>
          <p:nvPr/>
        </p:nvSpPr>
        <p:spPr>
          <a:xfrm>
            <a:off x="2394644" y="269130"/>
            <a:ext cx="2212564" cy="435880"/>
          </a:xfrm>
          <a:prstGeom prst="rect">
            <a:avLst/>
          </a:prstGeom>
          <a:solidFill>
            <a:srgbClr val="0148D9"/>
          </a:solidFill>
          <a:ln>
            <a:solidFill>
              <a:srgbClr val="0148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Endpoint Protection</a:t>
            </a:r>
          </a:p>
        </p:txBody>
      </p:sp>
      <p:sp>
        <p:nvSpPr>
          <p:cNvPr id="201" name="Rectangle 200">
            <a:extLst>
              <a:ext uri="{FF2B5EF4-FFF2-40B4-BE49-F238E27FC236}">
                <a16:creationId xmlns:a16="http://schemas.microsoft.com/office/drawing/2014/main" id="{F2D8E386-792B-4831-8EE2-3F71AF01C513}"/>
              </a:ext>
            </a:extLst>
          </p:cNvPr>
          <p:cNvSpPr/>
          <p:nvPr/>
        </p:nvSpPr>
        <p:spPr>
          <a:xfrm>
            <a:off x="3645317" y="880644"/>
            <a:ext cx="3686343" cy="435880"/>
          </a:xfrm>
          <a:prstGeom prst="rect">
            <a:avLst/>
          </a:prstGeom>
          <a:solidFill>
            <a:srgbClr val="0148D9"/>
          </a:solidFill>
          <a:ln>
            <a:solidFill>
              <a:srgbClr val="0148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Extended EDR</a:t>
            </a:r>
          </a:p>
        </p:txBody>
      </p:sp>
      <p:sp>
        <p:nvSpPr>
          <p:cNvPr id="202" name="Rectangle 201">
            <a:extLst>
              <a:ext uri="{FF2B5EF4-FFF2-40B4-BE49-F238E27FC236}">
                <a16:creationId xmlns:a16="http://schemas.microsoft.com/office/drawing/2014/main" id="{FA052E33-201F-4AB4-A818-AD9DA73D8B88}"/>
              </a:ext>
            </a:extLst>
          </p:cNvPr>
          <p:cNvSpPr/>
          <p:nvPr/>
        </p:nvSpPr>
        <p:spPr>
          <a:xfrm>
            <a:off x="5934373" y="1529828"/>
            <a:ext cx="2875859" cy="435880"/>
          </a:xfrm>
          <a:prstGeom prst="rect">
            <a:avLst/>
          </a:prstGeom>
          <a:solidFill>
            <a:srgbClr val="0148D9"/>
          </a:solidFill>
          <a:ln>
            <a:solidFill>
              <a:srgbClr val="0148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Cloud Workload Security</a:t>
            </a:r>
          </a:p>
        </p:txBody>
      </p:sp>
      <p:sp>
        <p:nvSpPr>
          <p:cNvPr id="203" name="Rectangle 202">
            <a:extLst>
              <a:ext uri="{FF2B5EF4-FFF2-40B4-BE49-F238E27FC236}">
                <a16:creationId xmlns:a16="http://schemas.microsoft.com/office/drawing/2014/main" id="{15352348-30D3-4F73-AE80-DAE3D436547F}"/>
              </a:ext>
            </a:extLst>
          </p:cNvPr>
          <p:cNvSpPr/>
          <p:nvPr/>
        </p:nvSpPr>
        <p:spPr>
          <a:xfrm>
            <a:off x="8238215" y="2141026"/>
            <a:ext cx="3686343" cy="435880"/>
          </a:xfrm>
          <a:prstGeom prst="rect">
            <a:avLst/>
          </a:prstGeom>
          <a:solidFill>
            <a:srgbClr val="0148D9"/>
          </a:solidFill>
          <a:ln>
            <a:solidFill>
              <a:srgbClr val="0148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Managed Detection and Response</a:t>
            </a:r>
          </a:p>
        </p:txBody>
      </p:sp>
      <p:cxnSp>
        <p:nvCxnSpPr>
          <p:cNvPr id="200" name="Connector: Elbow 199">
            <a:extLst>
              <a:ext uri="{FF2B5EF4-FFF2-40B4-BE49-F238E27FC236}">
                <a16:creationId xmlns:a16="http://schemas.microsoft.com/office/drawing/2014/main" id="{48292C5E-BCA3-46EC-87AD-94B9AAD848BA}"/>
              </a:ext>
            </a:extLst>
          </p:cNvPr>
          <p:cNvCxnSpPr>
            <a:stCxn id="177" idx="0"/>
            <a:endCxn id="183" idx="1"/>
          </p:cNvCxnSpPr>
          <p:nvPr/>
        </p:nvCxnSpPr>
        <p:spPr>
          <a:xfrm rot="5400000" flipH="1" flipV="1">
            <a:off x="842059" y="1055602"/>
            <a:ext cx="2121116" cy="984053"/>
          </a:xfrm>
          <a:prstGeom prst="bentConnector2">
            <a:avLst/>
          </a:prstGeom>
          <a:ln w="12700">
            <a:solidFill>
              <a:srgbClr val="0148D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6" name="Connector: Elbow 215">
            <a:extLst>
              <a:ext uri="{FF2B5EF4-FFF2-40B4-BE49-F238E27FC236}">
                <a16:creationId xmlns:a16="http://schemas.microsoft.com/office/drawing/2014/main" id="{D8AD95FC-5492-40D9-B4E6-6BFE299D9958}"/>
              </a:ext>
            </a:extLst>
          </p:cNvPr>
          <p:cNvCxnSpPr>
            <a:cxnSpLocks/>
            <a:stCxn id="215" idx="0"/>
            <a:endCxn id="201" idx="1"/>
          </p:cNvCxnSpPr>
          <p:nvPr/>
        </p:nvCxnSpPr>
        <p:spPr>
          <a:xfrm rot="5400000" flipH="1" flipV="1">
            <a:off x="2427950" y="1390820"/>
            <a:ext cx="1509602" cy="925131"/>
          </a:xfrm>
          <a:prstGeom prst="bentConnector2">
            <a:avLst/>
          </a:prstGeom>
          <a:ln w="12700">
            <a:solidFill>
              <a:srgbClr val="0148D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0" name="Connector: Elbow 219">
            <a:extLst>
              <a:ext uri="{FF2B5EF4-FFF2-40B4-BE49-F238E27FC236}">
                <a16:creationId xmlns:a16="http://schemas.microsoft.com/office/drawing/2014/main" id="{2A3C5CB8-CCAC-409E-A009-056AD41EEB7C}"/>
              </a:ext>
            </a:extLst>
          </p:cNvPr>
          <p:cNvCxnSpPr>
            <a:cxnSpLocks/>
            <a:stCxn id="219" idx="0"/>
            <a:endCxn id="202" idx="1"/>
          </p:cNvCxnSpPr>
          <p:nvPr/>
        </p:nvCxnSpPr>
        <p:spPr>
          <a:xfrm rot="5400000" flipH="1" flipV="1">
            <a:off x="4578792" y="1252605"/>
            <a:ext cx="860418" cy="1850744"/>
          </a:xfrm>
          <a:prstGeom prst="bentConnector2">
            <a:avLst/>
          </a:prstGeom>
          <a:ln w="12700">
            <a:solidFill>
              <a:srgbClr val="0148D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8" name="Connector: Elbow 227">
            <a:extLst>
              <a:ext uri="{FF2B5EF4-FFF2-40B4-BE49-F238E27FC236}">
                <a16:creationId xmlns:a16="http://schemas.microsoft.com/office/drawing/2014/main" id="{599BB9B0-BCC0-4239-B7EE-35C5A1428258}"/>
              </a:ext>
            </a:extLst>
          </p:cNvPr>
          <p:cNvCxnSpPr>
            <a:cxnSpLocks/>
            <a:stCxn id="227" idx="0"/>
            <a:endCxn id="203" idx="1"/>
          </p:cNvCxnSpPr>
          <p:nvPr/>
        </p:nvCxnSpPr>
        <p:spPr>
          <a:xfrm rot="5400000" flipH="1" flipV="1">
            <a:off x="7466318" y="1836289"/>
            <a:ext cx="249220" cy="1294574"/>
          </a:xfrm>
          <a:prstGeom prst="bentConnector2">
            <a:avLst/>
          </a:prstGeom>
          <a:ln w="12700">
            <a:solidFill>
              <a:srgbClr val="0148D9"/>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40" name="Picture 10" descr="Windows icon - Free download on Iconfinder">
            <a:extLst>
              <a:ext uri="{FF2B5EF4-FFF2-40B4-BE49-F238E27FC236}">
                <a16:creationId xmlns:a16="http://schemas.microsoft.com/office/drawing/2014/main" id="{DA510E67-8EE7-4C7E-A7CD-39992F4AFAB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3011" y="3796927"/>
            <a:ext cx="295429" cy="295429"/>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10" descr="Windows icon - Free download on Iconfinder">
            <a:extLst>
              <a:ext uri="{FF2B5EF4-FFF2-40B4-BE49-F238E27FC236}">
                <a16:creationId xmlns:a16="http://schemas.microsoft.com/office/drawing/2014/main" id="{50523856-8774-4FA1-A9F6-0B63392879A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13327" y="3791831"/>
            <a:ext cx="295429" cy="295429"/>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235">
            <a:extLst>
              <a:ext uri="{FF2B5EF4-FFF2-40B4-BE49-F238E27FC236}">
                <a16:creationId xmlns:a16="http://schemas.microsoft.com/office/drawing/2014/main" id="{95C9CE3A-FB3D-49B3-B52C-1C595E8ED593}"/>
              </a:ext>
            </a:extLst>
          </p:cNvPr>
          <p:cNvPicPr>
            <a:picLocks noChangeAspect="1"/>
          </p:cNvPicPr>
          <p:nvPr/>
        </p:nvPicPr>
        <p:blipFill>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693218" y="3785921"/>
            <a:ext cx="302328" cy="355382"/>
          </a:xfrm>
          <a:prstGeom prst="rect">
            <a:avLst/>
          </a:prstGeom>
        </p:spPr>
      </p:pic>
      <p:pic>
        <p:nvPicPr>
          <p:cNvPr id="2068" name="Picture 20" descr="Apple Grey Logo PNG Transparent - PngPix">
            <a:extLst>
              <a:ext uri="{FF2B5EF4-FFF2-40B4-BE49-F238E27FC236}">
                <a16:creationId xmlns:a16="http://schemas.microsoft.com/office/drawing/2014/main" id="{A8F6B0AD-DE3D-4782-8736-BB938462A11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20124" y="3712310"/>
            <a:ext cx="385762" cy="444594"/>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248">
            <a:extLst>
              <a:ext uri="{FF2B5EF4-FFF2-40B4-BE49-F238E27FC236}">
                <a16:creationId xmlns:a16="http://schemas.microsoft.com/office/drawing/2014/main" id="{18D5F9CF-8D21-4F47-A189-D5C71BD41493}"/>
              </a:ext>
            </a:extLst>
          </p:cNvPr>
          <p:cNvPicPr>
            <a:picLocks noChangeAspect="1"/>
          </p:cNvPicPr>
          <p:nvPr/>
        </p:nvPicPr>
        <p:blipFill>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40679" y="3782024"/>
            <a:ext cx="302328" cy="355382"/>
          </a:xfrm>
          <a:prstGeom prst="rect">
            <a:avLst/>
          </a:prstGeom>
        </p:spPr>
      </p:pic>
      <p:pic>
        <p:nvPicPr>
          <p:cNvPr id="238" name="Picture 237" descr="Logo, company name&#10;&#10;Description automatically generated">
            <a:extLst>
              <a:ext uri="{FF2B5EF4-FFF2-40B4-BE49-F238E27FC236}">
                <a16:creationId xmlns:a16="http://schemas.microsoft.com/office/drawing/2014/main" id="{7091C67C-1440-47FB-8856-A79BECB54B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16266" y="3772570"/>
            <a:ext cx="711277" cy="275027"/>
          </a:xfrm>
          <a:prstGeom prst="rect">
            <a:avLst/>
          </a:prstGeom>
        </p:spPr>
      </p:pic>
      <p:pic>
        <p:nvPicPr>
          <p:cNvPr id="2072" name="Picture 24" descr="azure-logo-icon-PNG-Transparent-Background-GRAY • AppyThings">
            <a:extLst>
              <a:ext uri="{FF2B5EF4-FFF2-40B4-BE49-F238E27FC236}">
                <a16:creationId xmlns:a16="http://schemas.microsoft.com/office/drawing/2014/main" id="{200B7F73-A415-4DA0-9686-61E9CA19F1D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09197" y="3337386"/>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Serverless - Google Cloud Functions Documentation">
            <a:extLst>
              <a:ext uri="{FF2B5EF4-FFF2-40B4-BE49-F238E27FC236}">
                <a16:creationId xmlns:a16="http://schemas.microsoft.com/office/drawing/2014/main" id="{F27B53D1-8C0D-4B02-9821-166115AA3E0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716726" y="3767337"/>
            <a:ext cx="650523" cy="379162"/>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241">
            <a:extLst>
              <a:ext uri="{FF2B5EF4-FFF2-40B4-BE49-F238E27FC236}">
                <a16:creationId xmlns:a16="http://schemas.microsoft.com/office/drawing/2014/main" id="{1EA0E7F7-6008-421C-8B31-35D21783D52C}"/>
              </a:ext>
            </a:extLst>
          </p:cNvPr>
          <p:cNvPicPr>
            <a:picLocks noChangeAspect="1"/>
          </p:cNvPicPr>
          <p:nvPr/>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803152" y="3808273"/>
            <a:ext cx="1020823" cy="220479"/>
          </a:xfrm>
          <a:prstGeom prst="rect">
            <a:avLst/>
          </a:prstGeom>
        </p:spPr>
      </p:pic>
      <p:grpSp>
        <p:nvGrpSpPr>
          <p:cNvPr id="2061" name="Group 2060">
            <a:extLst>
              <a:ext uri="{FF2B5EF4-FFF2-40B4-BE49-F238E27FC236}">
                <a16:creationId xmlns:a16="http://schemas.microsoft.com/office/drawing/2014/main" id="{5E682F3D-8B82-4036-84F5-C22B41FAB670}"/>
              </a:ext>
            </a:extLst>
          </p:cNvPr>
          <p:cNvGrpSpPr/>
          <p:nvPr/>
        </p:nvGrpSpPr>
        <p:grpSpPr>
          <a:xfrm>
            <a:off x="9518" y="3203856"/>
            <a:ext cx="12192000" cy="523761"/>
            <a:chOff x="-1" y="2685683"/>
            <a:chExt cx="12192000" cy="523761"/>
          </a:xfrm>
        </p:grpSpPr>
        <p:sp>
          <p:nvSpPr>
            <p:cNvPr id="208" name="Rectangle 207">
              <a:extLst>
                <a:ext uri="{FF2B5EF4-FFF2-40B4-BE49-F238E27FC236}">
                  <a16:creationId xmlns:a16="http://schemas.microsoft.com/office/drawing/2014/main" id="{EE7B72CC-3BE4-4AAB-A149-33F62C71F0C8}"/>
                </a:ext>
              </a:extLst>
            </p:cNvPr>
            <p:cNvSpPr/>
            <p:nvPr/>
          </p:nvSpPr>
          <p:spPr>
            <a:xfrm>
              <a:off x="-1" y="2685683"/>
              <a:ext cx="12192000" cy="523761"/>
            </a:xfrm>
            <a:prstGeom prst="rect">
              <a:avLst/>
            </a:prstGeom>
            <a:solidFill>
              <a:srgbClr val="0148D9">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4" name="TextBox 273">
              <a:extLst>
                <a:ext uri="{FF2B5EF4-FFF2-40B4-BE49-F238E27FC236}">
                  <a16:creationId xmlns:a16="http://schemas.microsoft.com/office/drawing/2014/main" id="{8117E251-13F5-4B3D-8710-D9077355FD9A}"/>
                </a:ext>
              </a:extLst>
            </p:cNvPr>
            <p:cNvSpPr txBox="1"/>
            <p:nvPr/>
          </p:nvSpPr>
          <p:spPr>
            <a:xfrm>
              <a:off x="823819" y="2748256"/>
              <a:ext cx="10114524" cy="369332"/>
            </a:xfrm>
            <a:prstGeom prst="rect">
              <a:avLst/>
            </a:prstGeom>
            <a:noFill/>
            <a:ln>
              <a:noFill/>
            </a:ln>
          </p:spPr>
          <p:txBody>
            <a:bodyPr wrap="square" rtlCol="0">
              <a:spAutoFit/>
            </a:bodyPr>
            <a:lstStyle/>
            <a:p>
              <a:r>
                <a:rPr lang="en-US" dirty="0">
                  <a:solidFill>
                    <a:schemeClr val="bg1"/>
                  </a:solidFill>
                </a:rPr>
                <a:t> Attack Prevention    |    Anomaly Detection       |       Security Analytics    |    Threat Intelligence   </a:t>
              </a:r>
            </a:p>
          </p:txBody>
        </p:sp>
      </p:grpSp>
      <p:sp>
        <p:nvSpPr>
          <p:cNvPr id="177" name="Flowchart: Connector 176">
            <a:extLst>
              <a:ext uri="{FF2B5EF4-FFF2-40B4-BE49-F238E27FC236}">
                <a16:creationId xmlns:a16="http://schemas.microsoft.com/office/drawing/2014/main" id="{CCC3B665-2E69-4875-B5ED-13337B9AF96B}"/>
              </a:ext>
            </a:extLst>
          </p:cNvPr>
          <p:cNvSpPr/>
          <p:nvPr/>
        </p:nvSpPr>
        <p:spPr>
          <a:xfrm>
            <a:off x="1309594" y="2608186"/>
            <a:ext cx="201994" cy="201994"/>
          </a:xfrm>
          <a:prstGeom prst="flowChartConnector">
            <a:avLst/>
          </a:prstGeom>
          <a:solidFill>
            <a:srgbClr val="0148D9"/>
          </a:solidFill>
          <a:ln>
            <a:solidFill>
              <a:srgbClr val="0148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lowchart: Connector 214">
            <a:extLst>
              <a:ext uri="{FF2B5EF4-FFF2-40B4-BE49-F238E27FC236}">
                <a16:creationId xmlns:a16="http://schemas.microsoft.com/office/drawing/2014/main" id="{6DEBCD95-4BC9-496F-A8AB-3D98A11DB12D}"/>
              </a:ext>
            </a:extLst>
          </p:cNvPr>
          <p:cNvSpPr/>
          <p:nvPr/>
        </p:nvSpPr>
        <p:spPr>
          <a:xfrm>
            <a:off x="2619189" y="2608186"/>
            <a:ext cx="201994" cy="201994"/>
          </a:xfrm>
          <a:prstGeom prst="flowChartConnector">
            <a:avLst/>
          </a:prstGeom>
          <a:solidFill>
            <a:srgbClr val="0148D9"/>
          </a:solidFill>
          <a:ln>
            <a:solidFill>
              <a:srgbClr val="0148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lowchart: Connector 218">
            <a:extLst>
              <a:ext uri="{FF2B5EF4-FFF2-40B4-BE49-F238E27FC236}">
                <a16:creationId xmlns:a16="http://schemas.microsoft.com/office/drawing/2014/main" id="{1B604CF6-F2D8-42C2-95A9-D14F536380AD}"/>
              </a:ext>
            </a:extLst>
          </p:cNvPr>
          <p:cNvSpPr/>
          <p:nvPr/>
        </p:nvSpPr>
        <p:spPr>
          <a:xfrm>
            <a:off x="3982632" y="2608186"/>
            <a:ext cx="201994" cy="201994"/>
          </a:xfrm>
          <a:prstGeom prst="flowChartConnector">
            <a:avLst/>
          </a:prstGeom>
          <a:solidFill>
            <a:srgbClr val="0148D9"/>
          </a:solidFill>
          <a:ln>
            <a:solidFill>
              <a:srgbClr val="0148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lowchart: Connector 226">
            <a:extLst>
              <a:ext uri="{FF2B5EF4-FFF2-40B4-BE49-F238E27FC236}">
                <a16:creationId xmlns:a16="http://schemas.microsoft.com/office/drawing/2014/main" id="{F693DE3A-7283-46BA-9AD8-A1E00B9B5882}"/>
              </a:ext>
            </a:extLst>
          </p:cNvPr>
          <p:cNvSpPr/>
          <p:nvPr/>
        </p:nvSpPr>
        <p:spPr>
          <a:xfrm>
            <a:off x="6842644" y="2608186"/>
            <a:ext cx="201994" cy="201994"/>
          </a:xfrm>
          <a:prstGeom prst="flowChartConnector">
            <a:avLst/>
          </a:prstGeom>
          <a:solidFill>
            <a:srgbClr val="0148D9"/>
          </a:solidFill>
          <a:ln>
            <a:solidFill>
              <a:srgbClr val="0148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636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pPr lvl="0"/>
            <a:fld id="{8EBFAB27-B928-4F4B-A53D-00BFD13670B5}" type="datetime4">
              <a:rPr lang="en-US" noProof="0" smtClean="0"/>
              <a:pPr lvl="0"/>
              <a:t>September 16, 2021</a:t>
            </a:fld>
            <a:endParaRPr lang="en-US" noProof="0" dirty="0"/>
          </a:p>
        </p:txBody>
      </p:sp>
      <p:sp>
        <p:nvSpPr>
          <p:cNvPr id="4" name="Slide Number Placeholder 3"/>
          <p:cNvSpPr>
            <a:spLocks noGrp="1"/>
          </p:cNvSpPr>
          <p:nvPr>
            <p:ph type="sldNum" sz="quarter" idx="4"/>
          </p:nvPr>
        </p:nvSpPr>
        <p:spPr/>
        <p:txBody>
          <a:bodyPr/>
          <a:lstStyle/>
          <a:p>
            <a:pPr lvl="0"/>
            <a:fld id="{1FB1EE61-0342-4E96-B7E1-C5252984EF83}" type="slidenum">
              <a:rPr lang="en-US" noProof="0" smtClean="0"/>
              <a:pPr lvl="0"/>
              <a:t>6</a:t>
            </a:fld>
            <a:endParaRPr lang="en-US" noProof="0" dirty="0"/>
          </a:p>
        </p:txBody>
      </p:sp>
      <p:sp>
        <p:nvSpPr>
          <p:cNvPr id="30" name="Oval 29"/>
          <p:cNvSpPr/>
          <p:nvPr/>
        </p:nvSpPr>
        <p:spPr>
          <a:xfrm>
            <a:off x="2508158" y="-1914519"/>
            <a:ext cx="11296623" cy="11296623"/>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6" name="Oval 45"/>
          <p:cNvSpPr/>
          <p:nvPr/>
        </p:nvSpPr>
        <p:spPr>
          <a:xfrm>
            <a:off x="4057692" y="-359134"/>
            <a:ext cx="7711333" cy="7711333"/>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51" name="Group 50"/>
          <p:cNvGrpSpPr/>
          <p:nvPr/>
        </p:nvGrpSpPr>
        <p:grpSpPr>
          <a:xfrm>
            <a:off x="4950172" y="524879"/>
            <a:ext cx="5926373" cy="5926373"/>
            <a:chOff x="4950172" y="524879"/>
            <a:chExt cx="5926373" cy="5926373"/>
          </a:xfrm>
        </p:grpSpPr>
        <p:sp>
          <p:nvSpPr>
            <p:cNvPr id="15" name="Oval 14"/>
            <p:cNvSpPr/>
            <p:nvPr/>
          </p:nvSpPr>
          <p:spPr>
            <a:xfrm>
              <a:off x="4960751" y="535458"/>
              <a:ext cx="5905215" cy="5905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7" name="Oval 46"/>
            <p:cNvSpPr/>
            <p:nvPr/>
          </p:nvSpPr>
          <p:spPr>
            <a:xfrm>
              <a:off x="4950172" y="524879"/>
              <a:ext cx="5926373" cy="5926373"/>
            </a:xfrm>
            <a:prstGeom prst="ellipse">
              <a:avLst/>
            </a:prstGeom>
            <a:solidFill>
              <a:srgbClr val="F2F2F2">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50" name="Oval 49"/>
          <p:cNvSpPr/>
          <p:nvPr/>
        </p:nvSpPr>
        <p:spPr>
          <a:xfrm>
            <a:off x="5096486" y="846680"/>
            <a:ext cx="5582946" cy="55829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23" name="TextBox 22"/>
          <p:cNvSpPr txBox="1"/>
          <p:nvPr/>
        </p:nvSpPr>
        <p:spPr>
          <a:xfrm>
            <a:off x="10888586" y="2902796"/>
            <a:ext cx="1450863"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Black"/>
                <a:ea typeface="Roboto Medium" panose="02000000000000000000" pitchFamily="2" charset="0"/>
                <a:cs typeface="+mn-cs"/>
              </a:rPr>
              <a:t>DETECTION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Black"/>
                <a:ea typeface="Roboto Medium" panose="02000000000000000000" pitchFamily="2" charset="0"/>
                <a:cs typeface="+mn-cs"/>
              </a:rPr>
              <a:t>&amp;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Black"/>
                <a:ea typeface="Roboto Medium" panose="02000000000000000000" pitchFamily="2" charset="0"/>
                <a:cs typeface="+mn-cs"/>
              </a:rPr>
              <a:t>RESPONSE</a:t>
            </a:r>
          </a:p>
        </p:txBody>
      </p:sp>
      <p:sp>
        <p:nvSpPr>
          <p:cNvPr id="36" name="TextBox 35"/>
          <p:cNvSpPr txBox="1"/>
          <p:nvPr/>
        </p:nvSpPr>
        <p:spPr>
          <a:xfrm>
            <a:off x="7166204" y="170275"/>
            <a:ext cx="154241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Black"/>
                <a:ea typeface="Roboto Medium" panose="02000000000000000000" pitchFamily="2" charset="0"/>
                <a:cs typeface="+mn-cs"/>
              </a:rPr>
              <a:t>PREVENTION</a:t>
            </a:r>
          </a:p>
        </p:txBody>
      </p:sp>
      <p:sp>
        <p:nvSpPr>
          <p:cNvPr id="37" name="TextBox 36"/>
          <p:cNvSpPr txBox="1"/>
          <p:nvPr/>
        </p:nvSpPr>
        <p:spPr>
          <a:xfrm>
            <a:off x="3639383" y="2895825"/>
            <a:ext cx="1535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Black"/>
                <a:ea typeface="Roboto Medium" panose="02000000000000000000" pitchFamily="2" charset="0"/>
                <a:cs typeface="+mn-cs"/>
              </a:rPr>
              <a:t>RISK ANALYTICS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Black"/>
                <a:ea typeface="Roboto Medium" panose="02000000000000000000" pitchFamily="2" charset="0"/>
                <a:cs typeface="+mn-cs"/>
              </a:rPr>
              <a:t>HARDENING</a:t>
            </a:r>
          </a:p>
        </p:txBody>
      </p:sp>
      <p:sp>
        <p:nvSpPr>
          <p:cNvPr id="38" name="TextBox 37"/>
          <p:cNvSpPr txBox="1"/>
          <p:nvPr/>
        </p:nvSpPr>
        <p:spPr>
          <a:xfrm>
            <a:off x="6355217" y="6416672"/>
            <a:ext cx="3252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Black"/>
                <a:ea typeface="Roboto Medium" panose="02000000000000000000" pitchFamily="2" charset="0"/>
                <a:cs typeface="+mn-cs"/>
              </a:rPr>
              <a:t>SERVICES</a:t>
            </a:r>
          </a:p>
        </p:txBody>
      </p:sp>
      <p:cxnSp>
        <p:nvCxnSpPr>
          <p:cNvPr id="26" name="Straight Connector 25"/>
          <p:cNvCxnSpPr>
            <a:stCxn id="15" idx="1"/>
            <a:endCxn id="15" idx="5"/>
          </p:cNvCxnSpPr>
          <p:nvPr/>
        </p:nvCxnSpPr>
        <p:spPr>
          <a:xfrm>
            <a:off x="5825550" y="1400257"/>
            <a:ext cx="4175617" cy="41756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5" idx="7"/>
            <a:endCxn id="15" idx="3"/>
          </p:cNvCxnSpPr>
          <p:nvPr/>
        </p:nvCxnSpPr>
        <p:spPr>
          <a:xfrm flipH="1">
            <a:off x="5825550" y="1400257"/>
            <a:ext cx="4175617" cy="41756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839381" y="1809658"/>
            <a:ext cx="2743198" cy="34440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INTEGRATED </a:t>
            </a:r>
            <a:r>
              <a:rPr kumimoji="0" lang="en-US" sz="2400" b="0" i="0" u="none" strike="noStrike" kern="1200" cap="none" spc="0" normalizeH="0" baseline="0" noProof="0" dirty="0">
                <a:ln>
                  <a:noFill/>
                </a:ln>
                <a:solidFill>
                  <a:srgbClr val="0042FF"/>
                </a:solidFill>
                <a:effectLst/>
                <a:uLnTx/>
                <a:uFillTx/>
                <a:latin typeface="Roboto Black" panose="02000000000000000000" pitchFamily="2" charset="0"/>
                <a:ea typeface="Roboto Black" panose="02000000000000000000" pitchFamily="2" charset="0"/>
                <a:cs typeface="+mn-cs"/>
              </a:rPr>
              <a:t>TECHNOLOGIES &amp; SERVICES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FOR THE BEST BREACH AVOIDANCE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mn-cs"/>
              </a:rPr>
              <a:t>Bitdefender GravityZone </a:t>
            </a:r>
            <a:r>
              <a:rPr kumimoji="0" lang="en-US" sz="1200" b="0" i="0" u="none" strike="noStrike" kern="1200" cap="none" spc="0" normalizeH="0" baseline="0" noProof="0" dirty="0">
                <a:ln>
                  <a:noFill/>
                </a:ln>
                <a:solidFill>
                  <a:prstClr val="black"/>
                </a:solidFill>
                <a:effectLst/>
                <a:uLnTx/>
                <a:uFillTx/>
                <a:latin typeface="Roboto Thin" panose="02000000000000000000" pitchFamily="2" charset="0"/>
                <a:ea typeface="Roboto Thin" panose="02000000000000000000" pitchFamily="2" charset="0"/>
                <a:cs typeface="+mn-cs"/>
              </a:rPr>
              <a:t>is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Thin" panose="02000000000000000000" pitchFamily="2" charset="0"/>
                <a:ea typeface="Roboto Thin" panose="02000000000000000000" pitchFamily="2" charset="0"/>
                <a:cs typeface="+mn-cs"/>
              </a:rPr>
              <a:t>next-generation security platform that lets you protect all the endpoints in the enterprise, including client devices and both virtual and physical datacenter infrastructure.</a:t>
            </a:r>
          </a:p>
        </p:txBody>
      </p:sp>
      <p:grpSp>
        <p:nvGrpSpPr>
          <p:cNvPr id="54" name="Group 53"/>
          <p:cNvGrpSpPr/>
          <p:nvPr/>
        </p:nvGrpSpPr>
        <p:grpSpPr>
          <a:xfrm>
            <a:off x="8915122" y="2024287"/>
            <a:ext cx="1846909" cy="2984164"/>
            <a:chOff x="8915122" y="2024287"/>
            <a:chExt cx="1846909" cy="2984164"/>
          </a:xfrm>
        </p:grpSpPr>
        <p:grpSp>
          <p:nvGrpSpPr>
            <p:cNvPr id="21" name="Group 20"/>
            <p:cNvGrpSpPr/>
            <p:nvPr/>
          </p:nvGrpSpPr>
          <p:grpSpPr>
            <a:xfrm>
              <a:off x="9713647" y="2719185"/>
              <a:ext cx="1017917" cy="685901"/>
              <a:chOff x="9807612" y="2676087"/>
              <a:chExt cx="1017917" cy="685901"/>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8259" y="2676087"/>
                <a:ext cx="236623" cy="341790"/>
              </a:xfrm>
              <a:prstGeom prst="rect">
                <a:avLst/>
              </a:prstGeom>
            </p:spPr>
          </p:pic>
          <p:sp>
            <p:nvSpPr>
              <p:cNvPr id="83" name="TextBox 82"/>
              <p:cNvSpPr txBox="1"/>
              <p:nvPr/>
            </p:nvSpPr>
            <p:spPr>
              <a:xfrm>
                <a:off x="9807612" y="3023434"/>
                <a:ext cx="1017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INCIDENT VISUALIZATION</a:t>
                </a:r>
              </a:p>
            </p:txBody>
          </p:sp>
        </p:grpSp>
        <p:grpSp>
          <p:nvGrpSpPr>
            <p:cNvPr id="22" name="Group 21"/>
            <p:cNvGrpSpPr/>
            <p:nvPr/>
          </p:nvGrpSpPr>
          <p:grpSpPr>
            <a:xfrm>
              <a:off x="9564551" y="2024287"/>
              <a:ext cx="1017917" cy="658469"/>
              <a:chOff x="9631583" y="1984686"/>
              <a:chExt cx="1017917" cy="658469"/>
            </a:xfrm>
          </p:grpSpPr>
          <p:pic>
            <p:nvPicPr>
              <p:cNvPr id="125" name="Picture 1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316" y="1984686"/>
                <a:ext cx="294450" cy="294450"/>
              </a:xfrm>
              <a:prstGeom prst="rect">
                <a:avLst/>
              </a:prstGeom>
            </p:spPr>
          </p:pic>
          <p:sp>
            <p:nvSpPr>
              <p:cNvPr id="126" name="TextBox 125"/>
              <p:cNvSpPr txBox="1"/>
              <p:nvPr/>
            </p:nvSpPr>
            <p:spPr>
              <a:xfrm>
                <a:off x="9631583" y="2304601"/>
                <a:ext cx="1017917" cy="338554"/>
              </a:xfrm>
              <a:prstGeom prst="rect">
                <a:avLst/>
              </a:prstGeom>
              <a:noFill/>
            </p:spPr>
            <p:txBody>
              <a:bodyPr wrap="square" rtlCol="0">
                <a:spAutoFit/>
              </a:bodyPr>
              <a:lstStyle/>
              <a:p>
                <a:pPr lvl="0" algn="ctr">
                  <a:defRPr/>
                </a:pPr>
                <a:r>
                  <a:rPr lang="en-US" sz="800" dirty="0">
                    <a:solidFill>
                      <a:srgbClr val="E7E6E6">
                        <a:lumMod val="10000"/>
                      </a:srgbClr>
                    </a:solidFill>
                    <a:latin typeface="Roboto Medium" panose="02000000000000000000" pitchFamily="2" charset="0"/>
                    <a:ea typeface="Roboto Medium" panose="02000000000000000000" pitchFamily="2" charset="0"/>
                  </a:rPr>
                  <a:t>ROOT CAUSE ANALYSIS</a:t>
                </a:r>
                <a:endPar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grpSp>
        <p:grpSp>
          <p:nvGrpSpPr>
            <p:cNvPr id="24" name="Group 23"/>
            <p:cNvGrpSpPr/>
            <p:nvPr/>
          </p:nvGrpSpPr>
          <p:grpSpPr>
            <a:xfrm>
              <a:off x="8915122" y="2784483"/>
              <a:ext cx="1017917" cy="685901"/>
              <a:chOff x="9001004" y="2745162"/>
              <a:chExt cx="1017917" cy="685901"/>
            </a:xfrm>
          </p:grpSpPr>
          <p:pic>
            <p:nvPicPr>
              <p:cNvPr id="129" name="Picture 1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4561" y="2745162"/>
                <a:ext cx="352381" cy="342312"/>
              </a:xfrm>
              <a:prstGeom prst="rect">
                <a:avLst/>
              </a:prstGeom>
            </p:spPr>
          </p:pic>
          <p:sp>
            <p:nvSpPr>
              <p:cNvPr id="130" name="TextBox 129"/>
              <p:cNvSpPr txBox="1"/>
              <p:nvPr/>
            </p:nvSpPr>
            <p:spPr>
              <a:xfrm>
                <a:off x="9001004" y="3092509"/>
                <a:ext cx="1017917" cy="338554"/>
              </a:xfrm>
              <a:prstGeom prst="rect">
                <a:avLst/>
              </a:prstGeom>
              <a:noFill/>
            </p:spPr>
            <p:txBody>
              <a:bodyPr wrap="square" rtlCol="0">
                <a:spAutoFit/>
              </a:bodyPr>
              <a:lstStyle/>
              <a:p>
                <a:pPr lvl="0" algn="ctr">
                  <a:defRPr/>
                </a:pPr>
                <a:r>
                  <a:rPr lang="en-US" sz="800" dirty="0">
                    <a:solidFill>
                      <a:srgbClr val="E7E6E6">
                        <a:lumMod val="10000"/>
                      </a:srgbClr>
                    </a:solidFill>
                    <a:latin typeface="Roboto Medium" panose="02000000000000000000" pitchFamily="2" charset="0"/>
                    <a:ea typeface="Roboto Medium" panose="02000000000000000000" pitchFamily="2" charset="0"/>
                  </a:rPr>
                  <a:t>ANOMALY DEFENSE</a:t>
                </a:r>
                <a:endPar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grpSp>
        <p:grpSp>
          <p:nvGrpSpPr>
            <p:cNvPr id="25" name="Group 24"/>
            <p:cNvGrpSpPr/>
            <p:nvPr/>
          </p:nvGrpSpPr>
          <p:grpSpPr>
            <a:xfrm>
              <a:off x="9520397" y="4345522"/>
              <a:ext cx="1017917" cy="662929"/>
              <a:chOff x="8553329" y="3346745"/>
              <a:chExt cx="1017917" cy="662929"/>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3342" y="3346745"/>
                <a:ext cx="317890" cy="338399"/>
              </a:xfrm>
              <a:prstGeom prst="rect">
                <a:avLst/>
              </a:prstGeom>
            </p:spPr>
          </p:pic>
          <p:sp>
            <p:nvSpPr>
              <p:cNvPr id="131" name="TextBox 130"/>
              <p:cNvSpPr txBox="1"/>
              <p:nvPr/>
            </p:nvSpPr>
            <p:spPr>
              <a:xfrm>
                <a:off x="8553329" y="3671120"/>
                <a:ext cx="1017917" cy="338554"/>
              </a:xfrm>
              <a:prstGeom prst="rect">
                <a:avLst/>
              </a:prstGeom>
              <a:noFill/>
            </p:spPr>
            <p:txBody>
              <a:bodyPr wrap="square" rtlCol="0">
                <a:spAutoFit/>
              </a:bodyPr>
              <a:lstStyle/>
              <a:p>
                <a:pPr lvl="0" algn="ctr">
                  <a:defRPr/>
                </a:pPr>
                <a:r>
                  <a:rPr lang="en-US" sz="800" dirty="0">
                    <a:solidFill>
                      <a:srgbClr val="E7E6E6">
                        <a:lumMod val="10000"/>
                      </a:srgbClr>
                    </a:solidFill>
                    <a:latin typeface="Roboto Medium" panose="02000000000000000000" pitchFamily="2" charset="0"/>
                    <a:ea typeface="Roboto Medium" panose="02000000000000000000" pitchFamily="2" charset="0"/>
                  </a:rPr>
                  <a:t>PROCESS INSPECTOR</a:t>
                </a:r>
                <a:endPar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grpSp>
        <p:grpSp>
          <p:nvGrpSpPr>
            <p:cNvPr id="31" name="Group 30"/>
            <p:cNvGrpSpPr/>
            <p:nvPr/>
          </p:nvGrpSpPr>
          <p:grpSpPr>
            <a:xfrm>
              <a:off x="8915122" y="3556629"/>
              <a:ext cx="1017917" cy="693606"/>
              <a:chOff x="10302062" y="3446559"/>
              <a:chExt cx="1017917" cy="693606"/>
            </a:xfrm>
          </p:grpSpPr>
          <p:pic>
            <p:nvPicPr>
              <p:cNvPr id="134" name="Picture 1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5782" y="3446559"/>
                <a:ext cx="390476" cy="390476"/>
              </a:xfrm>
              <a:prstGeom prst="rect">
                <a:avLst/>
              </a:prstGeom>
            </p:spPr>
          </p:pic>
          <p:sp>
            <p:nvSpPr>
              <p:cNvPr id="135" name="TextBox 134"/>
              <p:cNvSpPr txBox="1"/>
              <p:nvPr/>
            </p:nvSpPr>
            <p:spPr>
              <a:xfrm>
                <a:off x="10302062" y="3801611"/>
                <a:ext cx="1017917" cy="338554"/>
              </a:xfrm>
              <a:prstGeom prst="rect">
                <a:avLst/>
              </a:prstGeom>
              <a:noFill/>
            </p:spPr>
            <p:txBody>
              <a:bodyPr wrap="square" rtlCol="0">
                <a:spAutoFit/>
              </a:bodyPr>
              <a:lstStyle/>
              <a:p>
                <a:pPr lvl="0" algn="ctr">
                  <a:defRPr/>
                </a:pPr>
                <a:r>
                  <a:rPr lang="en-US" sz="800" dirty="0">
                    <a:solidFill>
                      <a:srgbClr val="E7E6E6">
                        <a:lumMod val="10000"/>
                      </a:srgbClr>
                    </a:solidFill>
                    <a:latin typeface="Roboto Medium" panose="02000000000000000000" pitchFamily="2" charset="0"/>
                    <a:ea typeface="Roboto Medium" panose="02000000000000000000" pitchFamily="2" charset="0"/>
                  </a:rPr>
                  <a:t>MITRE EVENT TAGGING</a:t>
                </a:r>
                <a:endPar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grpSp>
        <p:grpSp>
          <p:nvGrpSpPr>
            <p:cNvPr id="32" name="Group 31"/>
            <p:cNvGrpSpPr/>
            <p:nvPr/>
          </p:nvGrpSpPr>
          <p:grpSpPr>
            <a:xfrm>
              <a:off x="9744114" y="3548595"/>
              <a:ext cx="1017917" cy="693606"/>
              <a:chOff x="9432282" y="4493164"/>
              <a:chExt cx="1017917" cy="693606"/>
            </a:xfrm>
          </p:grpSpPr>
          <p:pic>
            <p:nvPicPr>
              <p:cNvPr id="136" name="Picture 1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7017" y="4493164"/>
                <a:ext cx="328447" cy="320437"/>
              </a:xfrm>
              <a:prstGeom prst="rect">
                <a:avLst/>
              </a:prstGeom>
            </p:spPr>
          </p:pic>
          <p:sp>
            <p:nvSpPr>
              <p:cNvPr id="137" name="TextBox 136"/>
              <p:cNvSpPr txBox="1"/>
              <p:nvPr/>
            </p:nvSpPr>
            <p:spPr>
              <a:xfrm>
                <a:off x="9432282" y="4848216"/>
                <a:ext cx="1017917" cy="338554"/>
              </a:xfrm>
              <a:prstGeom prst="rect">
                <a:avLst/>
              </a:prstGeom>
              <a:noFill/>
            </p:spPr>
            <p:txBody>
              <a:bodyPr wrap="square" rtlCol="0">
                <a:spAutoFit/>
              </a:bodyPr>
              <a:lstStyle/>
              <a:p>
                <a:pPr lvl="0" algn="ctr">
                  <a:defRPr/>
                </a:pPr>
                <a:r>
                  <a:rPr lang="en-US" sz="800" dirty="0">
                    <a:solidFill>
                      <a:srgbClr val="E7E6E6">
                        <a:lumMod val="10000"/>
                      </a:srgbClr>
                    </a:solidFill>
                    <a:latin typeface="Roboto Medium" panose="02000000000000000000" pitchFamily="2" charset="0"/>
                    <a:ea typeface="Roboto Medium" panose="02000000000000000000" pitchFamily="2" charset="0"/>
                  </a:rPr>
                  <a:t>SANDBOX INVESTIGATION</a:t>
                </a:r>
                <a:endPar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grpSp>
      </p:grpSp>
      <p:sp>
        <p:nvSpPr>
          <p:cNvPr id="5" name="Oval 4"/>
          <p:cNvSpPr/>
          <p:nvPr/>
        </p:nvSpPr>
        <p:spPr>
          <a:xfrm>
            <a:off x="7493393" y="3036224"/>
            <a:ext cx="822960" cy="82296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7397906" y="3222278"/>
            <a:ext cx="1025612" cy="461665"/>
          </a:xfrm>
          <a:prstGeom prst="rect">
            <a:avLst/>
          </a:prstGeom>
          <a:noFill/>
        </p:spPr>
        <p:txBody>
          <a:bodyPr wrap="square" rtlCol="0">
            <a:spAutoFit/>
          </a:bodyPr>
          <a:lstStyle/>
          <a:p>
            <a:pPr lvl="0" algn="ctr">
              <a:defRPr/>
            </a:pPr>
            <a:r>
              <a:rPr lang="en-US" sz="800" dirty="0">
                <a:solidFill>
                  <a:srgbClr val="0042FF"/>
                </a:solidFill>
                <a:latin typeface="+mj-lt"/>
                <a:ea typeface="Roboto Medium" panose="02000000000000000000" pitchFamily="2" charset="0"/>
              </a:rPr>
              <a:t>GLOBAL</a:t>
            </a:r>
          </a:p>
          <a:p>
            <a:pPr lvl="0" algn="ctr">
              <a:defRPr/>
            </a:pPr>
            <a:r>
              <a:rPr lang="en-US" sz="800" dirty="0">
                <a:solidFill>
                  <a:srgbClr val="0042FF"/>
                </a:solidFill>
                <a:latin typeface="+mj-lt"/>
                <a:ea typeface="Roboto Medium" panose="02000000000000000000" pitchFamily="2" charset="0"/>
              </a:rPr>
              <a:t> THREAT INTELLIGENCE </a:t>
            </a:r>
            <a:endParaRPr kumimoji="0" lang="en-US" sz="800" b="0" i="0" u="none" strike="noStrike" kern="1200" cap="none" spc="0" normalizeH="0" baseline="0" noProof="0" dirty="0">
              <a:ln>
                <a:noFill/>
              </a:ln>
              <a:solidFill>
                <a:srgbClr val="0042FF"/>
              </a:solidFill>
              <a:effectLst/>
              <a:uLnTx/>
              <a:uFillTx/>
              <a:latin typeface="+mj-lt"/>
              <a:ea typeface="Roboto Medium" panose="02000000000000000000" pitchFamily="2" charset="0"/>
            </a:endParaRPr>
          </a:p>
        </p:txBody>
      </p:sp>
      <p:grpSp>
        <p:nvGrpSpPr>
          <p:cNvPr id="55" name="Group 54"/>
          <p:cNvGrpSpPr/>
          <p:nvPr/>
        </p:nvGrpSpPr>
        <p:grpSpPr>
          <a:xfrm>
            <a:off x="6189410" y="4153202"/>
            <a:ext cx="3540772" cy="1754603"/>
            <a:chOff x="6189410" y="4153202"/>
            <a:chExt cx="3540772" cy="1754603"/>
          </a:xfrm>
        </p:grpSpPr>
        <p:grpSp>
          <p:nvGrpSpPr>
            <p:cNvPr id="14" name="Group 13"/>
            <p:cNvGrpSpPr/>
            <p:nvPr/>
          </p:nvGrpSpPr>
          <p:grpSpPr>
            <a:xfrm>
              <a:off x="7681375" y="5048502"/>
              <a:ext cx="1361937" cy="859303"/>
              <a:chOff x="6336253" y="4609879"/>
              <a:chExt cx="1361937" cy="859303"/>
            </a:xfrm>
          </p:grpSpPr>
          <p:sp>
            <p:nvSpPr>
              <p:cNvPr id="105" name="TextBox 104"/>
              <p:cNvSpPr txBox="1"/>
              <p:nvPr/>
            </p:nvSpPr>
            <p:spPr>
              <a:xfrm>
                <a:off x="6336253" y="4884407"/>
                <a:ext cx="13619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MANAGED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DETECTION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E7E6E6">
                        <a:lumMod val="10000"/>
                      </a:srgbClr>
                    </a:solidFill>
                    <a:latin typeface="Roboto Medium" panose="02000000000000000000" pitchFamily="2" charset="0"/>
                    <a:ea typeface="Roboto Medium" panose="02000000000000000000" pitchFamily="2" charset="0"/>
                  </a:rPr>
                  <a:t>(MDR)</a:t>
                </a:r>
                <a:endPar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pic>
            <p:nvPicPr>
              <p:cNvPr id="110" name="Picture 10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2271" y="4609879"/>
                <a:ext cx="289901" cy="238132"/>
              </a:xfrm>
              <a:prstGeom prst="rect">
                <a:avLst/>
              </a:prstGeom>
            </p:spPr>
          </p:pic>
        </p:grpSp>
        <p:grpSp>
          <p:nvGrpSpPr>
            <p:cNvPr id="18" name="Group 17"/>
            <p:cNvGrpSpPr/>
            <p:nvPr/>
          </p:nvGrpSpPr>
          <p:grpSpPr>
            <a:xfrm>
              <a:off x="6189410" y="5129028"/>
              <a:ext cx="1017917" cy="611970"/>
              <a:chOff x="6670542" y="5479760"/>
              <a:chExt cx="1017917" cy="611970"/>
            </a:xfrm>
          </p:grpSpPr>
          <p:sp>
            <p:nvSpPr>
              <p:cNvPr id="104" name="TextBox 103"/>
              <p:cNvSpPr txBox="1"/>
              <p:nvPr/>
            </p:nvSpPr>
            <p:spPr>
              <a:xfrm>
                <a:off x="6670542" y="5753176"/>
                <a:ext cx="1017917" cy="338554"/>
              </a:xfrm>
              <a:prstGeom prst="rect">
                <a:avLst/>
              </a:prstGeom>
              <a:noFill/>
            </p:spPr>
            <p:txBody>
              <a:bodyPr wrap="square" rtlCol="0">
                <a:spAutoFit/>
              </a:bodyPr>
              <a:lstStyle/>
              <a:p>
                <a:pPr algn="ctr">
                  <a:defRPr/>
                </a:pPr>
                <a:r>
                  <a:rPr lang="en-US" sz="800" dirty="0">
                    <a:solidFill>
                      <a:srgbClr val="E7E6E6">
                        <a:lumMod val="10000"/>
                      </a:srgbClr>
                    </a:solidFill>
                    <a:latin typeface="Roboto Medium" panose="02000000000000000000" pitchFamily="2" charset="0"/>
                    <a:ea typeface="Roboto Medium" panose="02000000000000000000" pitchFamily="2" charset="0"/>
                  </a:rPr>
                  <a:t>PROFESSIONAL SERVICES</a:t>
                </a:r>
                <a:endPar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pic>
            <p:nvPicPr>
              <p:cNvPr id="81" name="Picture 8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5143" y="5479760"/>
                <a:ext cx="328715" cy="284075"/>
              </a:xfrm>
              <a:prstGeom prst="rect">
                <a:avLst/>
              </a:prstGeom>
            </p:spPr>
          </p:pic>
        </p:grpSp>
        <p:grpSp>
          <p:nvGrpSpPr>
            <p:cNvPr id="19" name="Group 18"/>
            <p:cNvGrpSpPr/>
            <p:nvPr/>
          </p:nvGrpSpPr>
          <p:grpSpPr>
            <a:xfrm>
              <a:off x="7042957" y="5022045"/>
              <a:ext cx="1017917" cy="833036"/>
              <a:chOff x="7550645" y="5299744"/>
              <a:chExt cx="1017917" cy="833036"/>
            </a:xfrm>
          </p:grpSpPr>
          <p:sp>
            <p:nvSpPr>
              <p:cNvPr id="139" name="TextBox 138"/>
              <p:cNvSpPr txBox="1"/>
              <p:nvPr/>
            </p:nvSpPr>
            <p:spPr>
              <a:xfrm>
                <a:off x="7550645" y="5671115"/>
                <a:ext cx="1017917" cy="461665"/>
              </a:xfrm>
              <a:prstGeom prst="rect">
                <a:avLst/>
              </a:prstGeom>
              <a:noFill/>
            </p:spPr>
            <p:txBody>
              <a:bodyPr wrap="square" rtlCol="0">
                <a:spAutoFit/>
              </a:bodyPr>
              <a:lstStyle/>
              <a:p>
                <a:pPr lvl="0" algn="ctr">
                  <a:defRPr/>
                </a:pPr>
                <a:r>
                  <a:rPr lang="en-US" sz="800" dirty="0">
                    <a:solidFill>
                      <a:srgbClr val="E7E6E6">
                        <a:lumMod val="10000"/>
                      </a:srgbClr>
                    </a:solidFill>
                    <a:latin typeface="Roboto Medium" panose="02000000000000000000" pitchFamily="2" charset="0"/>
                    <a:ea typeface="Roboto Medium" panose="02000000000000000000" pitchFamily="2" charset="0"/>
                  </a:rPr>
                  <a:t>THREAT INTELLIGENCE SERVICE</a:t>
                </a:r>
                <a:endPar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pic>
            <p:nvPicPr>
              <p:cNvPr id="85" name="Picture 8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71177" y="5299744"/>
                <a:ext cx="376852" cy="415394"/>
              </a:xfrm>
              <a:prstGeom prst="rect">
                <a:avLst/>
              </a:prstGeom>
            </p:spPr>
          </p:pic>
        </p:grpSp>
        <p:grpSp>
          <p:nvGrpSpPr>
            <p:cNvPr id="20" name="Group 19"/>
            <p:cNvGrpSpPr/>
            <p:nvPr/>
          </p:nvGrpSpPr>
          <p:grpSpPr>
            <a:xfrm>
              <a:off x="8712265" y="5113648"/>
              <a:ext cx="1017917" cy="669796"/>
              <a:chOff x="8394480" y="5377110"/>
              <a:chExt cx="1017917" cy="669796"/>
            </a:xfrm>
          </p:grpSpPr>
          <p:sp>
            <p:nvSpPr>
              <p:cNvPr id="101" name="TextBox 100"/>
              <p:cNvSpPr txBox="1"/>
              <p:nvPr/>
            </p:nvSpPr>
            <p:spPr>
              <a:xfrm>
                <a:off x="8394480" y="5708352"/>
                <a:ext cx="1017917" cy="338554"/>
              </a:xfrm>
              <a:prstGeom prst="rect">
                <a:avLst/>
              </a:prstGeom>
              <a:noFill/>
            </p:spPr>
            <p:txBody>
              <a:bodyPr wrap="square" rtlCol="0">
                <a:spAutoFit/>
              </a:bodyPr>
              <a:lstStyle/>
              <a:p>
                <a:pPr lvl="0" algn="ctr">
                  <a:defRPr/>
                </a:pPr>
                <a:r>
                  <a:rPr lang="en-US" sz="800" dirty="0">
                    <a:solidFill>
                      <a:srgbClr val="E7E6E6">
                        <a:lumMod val="10000"/>
                      </a:srgbClr>
                    </a:solidFill>
                    <a:latin typeface="Roboto Medium" panose="02000000000000000000" pitchFamily="2" charset="0"/>
                    <a:ea typeface="Roboto Medium" panose="02000000000000000000" pitchFamily="2" charset="0"/>
                  </a:rPr>
                  <a:t>PREMIUM SUPPORT</a:t>
                </a:r>
                <a:endPar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pic>
            <p:nvPicPr>
              <p:cNvPr id="86" name="Picture 8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15012" y="5377110"/>
                <a:ext cx="376852" cy="340213"/>
              </a:xfrm>
              <a:prstGeom prst="rect">
                <a:avLst/>
              </a:prstGeom>
            </p:spPr>
          </p:pic>
        </p:grpSp>
        <p:grpSp>
          <p:nvGrpSpPr>
            <p:cNvPr id="16" name="Group 15"/>
            <p:cNvGrpSpPr/>
            <p:nvPr/>
          </p:nvGrpSpPr>
          <p:grpSpPr>
            <a:xfrm>
              <a:off x="7042957" y="4153202"/>
              <a:ext cx="1017917" cy="713965"/>
              <a:chOff x="7428453" y="4550776"/>
              <a:chExt cx="1017917" cy="713965"/>
            </a:xfrm>
          </p:grpSpPr>
          <p:sp>
            <p:nvSpPr>
              <p:cNvPr id="102" name="TextBox 101"/>
              <p:cNvSpPr txBox="1"/>
              <p:nvPr/>
            </p:nvSpPr>
            <p:spPr>
              <a:xfrm>
                <a:off x="7428453" y="4926187"/>
                <a:ext cx="1017917" cy="338554"/>
              </a:xfrm>
              <a:prstGeom prst="rect">
                <a:avLst/>
              </a:prstGeom>
              <a:noFill/>
            </p:spPr>
            <p:txBody>
              <a:bodyPr wrap="square" rtlCol="0">
                <a:spAutoFit/>
              </a:bodyPr>
              <a:lstStyle/>
              <a:p>
                <a:pPr lvl="0" algn="ctr">
                  <a:defRPr/>
                </a:pPr>
                <a:r>
                  <a:rPr lang="en-US" sz="800" dirty="0">
                    <a:solidFill>
                      <a:srgbClr val="E7E6E6">
                        <a:lumMod val="10000"/>
                      </a:srgbClr>
                    </a:solidFill>
                    <a:latin typeface="Roboto Medium" panose="02000000000000000000" pitchFamily="2" charset="0"/>
                    <a:ea typeface="Roboto Medium" panose="02000000000000000000" pitchFamily="2" charset="0"/>
                  </a:rPr>
                  <a:t>THREAT HUNTING</a:t>
                </a:r>
                <a:endPar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pic>
            <p:nvPicPr>
              <p:cNvPr id="87" name="Picture 8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67305" y="4550776"/>
                <a:ext cx="340213" cy="340213"/>
              </a:xfrm>
              <a:prstGeom prst="rect">
                <a:avLst/>
              </a:prstGeom>
            </p:spPr>
          </p:pic>
        </p:grpSp>
        <p:grpSp>
          <p:nvGrpSpPr>
            <p:cNvPr id="17" name="Group 16"/>
            <p:cNvGrpSpPr/>
            <p:nvPr/>
          </p:nvGrpSpPr>
          <p:grpSpPr>
            <a:xfrm>
              <a:off x="7853385" y="4179323"/>
              <a:ext cx="1017917" cy="660551"/>
              <a:chOff x="8163307" y="4619859"/>
              <a:chExt cx="1017917" cy="660551"/>
            </a:xfrm>
          </p:grpSpPr>
          <p:sp>
            <p:nvSpPr>
              <p:cNvPr id="103" name="TextBox 102"/>
              <p:cNvSpPr txBox="1"/>
              <p:nvPr/>
            </p:nvSpPr>
            <p:spPr>
              <a:xfrm>
                <a:off x="8163307" y="4941856"/>
                <a:ext cx="1017917" cy="338554"/>
              </a:xfrm>
              <a:prstGeom prst="rect">
                <a:avLst/>
              </a:prstGeom>
              <a:noFill/>
            </p:spPr>
            <p:txBody>
              <a:bodyPr wrap="square" rtlCol="0">
                <a:spAutoFit/>
              </a:bodyPr>
              <a:lstStyle/>
              <a:p>
                <a:pPr lvl="0" algn="ctr">
                  <a:defRPr/>
                </a:pPr>
                <a:r>
                  <a:rPr lang="en-US" sz="800" dirty="0">
                    <a:solidFill>
                      <a:srgbClr val="E7E6E6">
                        <a:lumMod val="10000"/>
                      </a:srgbClr>
                    </a:solidFill>
                    <a:latin typeface="Roboto Medium" panose="02000000000000000000" pitchFamily="2" charset="0"/>
                    <a:ea typeface="Roboto Medium" panose="02000000000000000000" pitchFamily="2" charset="0"/>
                  </a:rPr>
                  <a:t>PROACTIVE REMEDIATION</a:t>
                </a:r>
                <a:endPar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pic>
            <p:nvPicPr>
              <p:cNvPr id="106" name="Picture 10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22544" y="4619859"/>
                <a:ext cx="299443" cy="299443"/>
              </a:xfrm>
              <a:prstGeom prst="rect">
                <a:avLst/>
              </a:prstGeom>
            </p:spPr>
          </p:pic>
        </p:grpSp>
      </p:grpSp>
      <p:grpSp>
        <p:nvGrpSpPr>
          <p:cNvPr id="52" name="Group 51"/>
          <p:cNvGrpSpPr/>
          <p:nvPr/>
        </p:nvGrpSpPr>
        <p:grpSpPr>
          <a:xfrm>
            <a:off x="6166736" y="692502"/>
            <a:ext cx="3556211" cy="2164687"/>
            <a:chOff x="6166736" y="692502"/>
            <a:chExt cx="3556211" cy="2164687"/>
          </a:xfrm>
        </p:grpSpPr>
        <p:grpSp>
          <p:nvGrpSpPr>
            <p:cNvPr id="34" name="Group 33"/>
            <p:cNvGrpSpPr/>
            <p:nvPr/>
          </p:nvGrpSpPr>
          <p:grpSpPr>
            <a:xfrm>
              <a:off x="6752351" y="694806"/>
              <a:ext cx="1173191" cy="701864"/>
              <a:chOff x="5643757" y="405516"/>
              <a:chExt cx="1173191" cy="701864"/>
            </a:xfrm>
          </p:grpSpPr>
          <p:pic>
            <p:nvPicPr>
              <p:cNvPr id="113" name="Picture 1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44555" y="405516"/>
                <a:ext cx="371594" cy="277065"/>
              </a:xfrm>
              <a:prstGeom prst="rect">
                <a:avLst/>
              </a:prstGeom>
            </p:spPr>
          </p:pic>
          <p:sp>
            <p:nvSpPr>
              <p:cNvPr id="118" name="TextBox 117"/>
              <p:cNvSpPr txBox="1"/>
              <p:nvPr/>
            </p:nvSpPr>
            <p:spPr>
              <a:xfrm>
                <a:off x="5643757" y="645715"/>
                <a:ext cx="11731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LOCAL &amp;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 LEARNING</a:t>
                </a:r>
              </a:p>
            </p:txBody>
          </p:sp>
        </p:grpSp>
        <p:grpSp>
          <p:nvGrpSpPr>
            <p:cNvPr id="43" name="Group 42"/>
            <p:cNvGrpSpPr/>
            <p:nvPr/>
          </p:nvGrpSpPr>
          <p:grpSpPr>
            <a:xfrm>
              <a:off x="8705030" y="959868"/>
              <a:ext cx="1017917" cy="724933"/>
              <a:chOff x="8654023" y="1091956"/>
              <a:chExt cx="1017917" cy="724933"/>
            </a:xfrm>
          </p:grpSpPr>
          <p:pic>
            <p:nvPicPr>
              <p:cNvPr id="111" name="Picture 1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17450" y="1091956"/>
                <a:ext cx="291063" cy="323010"/>
              </a:xfrm>
              <a:prstGeom prst="rect">
                <a:avLst/>
              </a:prstGeom>
            </p:spPr>
          </p:pic>
          <p:sp>
            <p:nvSpPr>
              <p:cNvPr id="123" name="TextBox 122"/>
              <p:cNvSpPr txBox="1"/>
              <p:nvPr/>
            </p:nvSpPr>
            <p:spPr>
              <a:xfrm>
                <a:off x="8654023" y="1355224"/>
                <a:ext cx="1017917" cy="461665"/>
              </a:xfrm>
              <a:prstGeom prst="rect">
                <a:avLst/>
              </a:prstGeom>
              <a:noFill/>
            </p:spPr>
            <p:txBody>
              <a:bodyPr wrap="square" rtlCol="0">
                <a:spAutoFit/>
              </a:bodyPr>
              <a:lstStyle/>
              <a:p>
                <a:pPr lvl="0" algn="ctr">
                  <a:defRPr/>
                </a:pPr>
                <a:r>
                  <a:rPr lang="en-US" sz="800" dirty="0">
                    <a:solidFill>
                      <a:srgbClr val="E7E6E6">
                        <a:lumMod val="10000"/>
                      </a:srgbClr>
                    </a:solidFill>
                    <a:latin typeface="Roboto Medium" panose="02000000000000000000" pitchFamily="2" charset="0"/>
                    <a:ea typeface="Roboto Medium" panose="02000000000000000000" pitchFamily="2" charset="0"/>
                  </a:rPr>
                  <a:t>AUTOMATIC SANDBOX ANALYZER</a:t>
                </a:r>
                <a:endParaRPr kumimoji="0" lang="en-US" sz="800" b="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grpSp>
        <p:grpSp>
          <p:nvGrpSpPr>
            <p:cNvPr id="33" name="Group 32"/>
            <p:cNvGrpSpPr/>
            <p:nvPr/>
          </p:nvGrpSpPr>
          <p:grpSpPr>
            <a:xfrm>
              <a:off x="7766761" y="692502"/>
              <a:ext cx="1142251" cy="751602"/>
              <a:chOff x="8003744" y="403212"/>
              <a:chExt cx="1142251" cy="751602"/>
            </a:xfrm>
          </p:grpSpPr>
          <p:sp>
            <p:nvSpPr>
              <p:cNvPr id="117" name="TextBox 116"/>
              <p:cNvSpPr txBox="1"/>
              <p:nvPr/>
            </p:nvSpPr>
            <p:spPr>
              <a:xfrm>
                <a:off x="8003744" y="693149"/>
                <a:ext cx="11422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HYPERDETECT™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noProof="0" dirty="0">
                    <a:solidFill>
                      <a:srgbClr val="E7E6E6">
                        <a:lumMod val="10000"/>
                      </a:srgbClr>
                    </a:solidFill>
                    <a:latin typeface="Roboto Medium" panose="02000000000000000000" pitchFamily="2" charset="0"/>
                    <a:ea typeface="Roboto Medium" panose="02000000000000000000" pitchFamily="2" charset="0"/>
                  </a:rPr>
                  <a:t>(TUNABLE MACHINE LEARNING)</a:t>
                </a:r>
                <a:endParaRPr kumimoji="0" lang="en-US" sz="800" b="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pic>
            <p:nvPicPr>
              <p:cNvPr id="128" name="Picture 12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11728" y="403212"/>
                <a:ext cx="326282" cy="322487"/>
              </a:xfrm>
              <a:prstGeom prst="rect">
                <a:avLst/>
              </a:prstGeom>
            </p:spPr>
          </p:pic>
        </p:grpSp>
        <p:grpSp>
          <p:nvGrpSpPr>
            <p:cNvPr id="35" name="Group 34"/>
            <p:cNvGrpSpPr/>
            <p:nvPr/>
          </p:nvGrpSpPr>
          <p:grpSpPr>
            <a:xfrm>
              <a:off x="7832032" y="2230950"/>
              <a:ext cx="1003303" cy="626239"/>
              <a:chOff x="8486892" y="2366188"/>
              <a:chExt cx="1003303" cy="626239"/>
            </a:xfrm>
          </p:grpSpPr>
          <p:pic>
            <p:nvPicPr>
              <p:cNvPr id="82" name="Picture 8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47970" y="2366188"/>
                <a:ext cx="281146" cy="272267"/>
              </a:xfrm>
              <a:prstGeom prst="rect">
                <a:avLst/>
              </a:prstGeom>
            </p:spPr>
          </p:pic>
          <p:sp>
            <p:nvSpPr>
              <p:cNvPr id="88" name="TextBox 87"/>
              <p:cNvSpPr txBox="1"/>
              <p:nvPr/>
            </p:nvSpPr>
            <p:spPr>
              <a:xfrm>
                <a:off x="8486892" y="2653873"/>
                <a:ext cx="10033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EXPLOIT DEFENSE</a:t>
                </a:r>
              </a:p>
            </p:txBody>
          </p:sp>
        </p:grpSp>
        <p:grpSp>
          <p:nvGrpSpPr>
            <p:cNvPr id="39" name="Group 38"/>
            <p:cNvGrpSpPr/>
            <p:nvPr/>
          </p:nvGrpSpPr>
          <p:grpSpPr>
            <a:xfrm>
              <a:off x="7003327" y="1482870"/>
              <a:ext cx="1003303" cy="797813"/>
              <a:chOff x="5656705" y="1771864"/>
              <a:chExt cx="1003303" cy="797813"/>
            </a:xfrm>
          </p:grpSpPr>
          <p:pic>
            <p:nvPicPr>
              <p:cNvPr id="95" name="Picture 9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984069" y="1771864"/>
                <a:ext cx="348574" cy="364067"/>
              </a:xfrm>
              <a:prstGeom prst="rect">
                <a:avLst/>
              </a:prstGeom>
            </p:spPr>
          </p:pic>
          <p:sp>
            <p:nvSpPr>
              <p:cNvPr id="96" name="TextBox 95"/>
              <p:cNvSpPr txBox="1"/>
              <p:nvPr/>
            </p:nvSpPr>
            <p:spPr>
              <a:xfrm>
                <a:off x="5656705" y="2108012"/>
                <a:ext cx="10033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FILELESS ATTACK DEFENSE</a:t>
                </a:r>
              </a:p>
            </p:txBody>
          </p:sp>
        </p:grpSp>
        <p:grpSp>
          <p:nvGrpSpPr>
            <p:cNvPr id="41" name="Group 40"/>
            <p:cNvGrpSpPr/>
            <p:nvPr/>
          </p:nvGrpSpPr>
          <p:grpSpPr>
            <a:xfrm>
              <a:off x="6166736" y="1089706"/>
              <a:ext cx="951844" cy="811212"/>
              <a:chOff x="7363524" y="692917"/>
              <a:chExt cx="951844" cy="811212"/>
            </a:xfrm>
          </p:grpSpPr>
          <p:pic>
            <p:nvPicPr>
              <p:cNvPr id="99" name="Picture 9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43117" y="692917"/>
                <a:ext cx="380824" cy="330048"/>
              </a:xfrm>
              <a:prstGeom prst="rect">
                <a:avLst/>
              </a:prstGeom>
            </p:spPr>
          </p:pic>
          <p:sp>
            <p:nvSpPr>
              <p:cNvPr id="100" name="TextBox 99"/>
              <p:cNvSpPr txBox="1"/>
              <p:nvPr/>
            </p:nvSpPr>
            <p:spPr>
              <a:xfrm>
                <a:off x="7363524" y="1042464"/>
                <a:ext cx="951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NETWORK ATTACK DEFENSE</a:t>
                </a:r>
              </a:p>
            </p:txBody>
          </p:sp>
        </p:grpSp>
      </p:grpSp>
      <p:grpSp>
        <p:nvGrpSpPr>
          <p:cNvPr id="3" name="Group 2"/>
          <p:cNvGrpSpPr/>
          <p:nvPr/>
        </p:nvGrpSpPr>
        <p:grpSpPr>
          <a:xfrm>
            <a:off x="4754242" y="2025928"/>
            <a:ext cx="2745946" cy="3027359"/>
            <a:chOff x="4754242" y="2025928"/>
            <a:chExt cx="2745946" cy="3027359"/>
          </a:xfrm>
        </p:grpSpPr>
        <p:grpSp>
          <p:nvGrpSpPr>
            <p:cNvPr id="9" name="Group 8"/>
            <p:cNvGrpSpPr/>
            <p:nvPr/>
          </p:nvGrpSpPr>
          <p:grpSpPr>
            <a:xfrm>
              <a:off x="5388388" y="2025928"/>
              <a:ext cx="1017917" cy="602126"/>
              <a:chOff x="5450607" y="1993001"/>
              <a:chExt cx="1017917" cy="602126"/>
            </a:xfrm>
          </p:grpSpPr>
          <p:sp>
            <p:nvSpPr>
              <p:cNvPr id="70" name="TextBox 69"/>
              <p:cNvSpPr txBox="1"/>
              <p:nvPr/>
            </p:nvSpPr>
            <p:spPr>
              <a:xfrm>
                <a:off x="5450607" y="2256573"/>
                <a:ext cx="1017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PATCH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MANAGEMENT</a:t>
                </a:r>
              </a:p>
            </p:txBody>
          </p:sp>
          <p:pic>
            <p:nvPicPr>
              <p:cNvPr id="89" name="Picture 8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23126" y="1993001"/>
                <a:ext cx="267960" cy="267960"/>
              </a:xfrm>
              <a:prstGeom prst="rect">
                <a:avLst/>
              </a:prstGeom>
            </p:spPr>
          </p:pic>
        </p:grpSp>
        <p:grpSp>
          <p:nvGrpSpPr>
            <p:cNvPr id="6" name="Group 5"/>
            <p:cNvGrpSpPr/>
            <p:nvPr/>
          </p:nvGrpSpPr>
          <p:grpSpPr>
            <a:xfrm>
              <a:off x="5753745" y="3519117"/>
              <a:ext cx="1017917" cy="653436"/>
              <a:chOff x="5118316" y="1943635"/>
              <a:chExt cx="1017917" cy="653436"/>
            </a:xfrm>
          </p:grpSpPr>
          <p:sp>
            <p:nvSpPr>
              <p:cNvPr id="80" name="TextBox 79"/>
              <p:cNvSpPr txBox="1"/>
              <p:nvPr/>
            </p:nvSpPr>
            <p:spPr>
              <a:xfrm>
                <a:off x="5118316" y="2258517"/>
                <a:ext cx="1017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ENDPOINT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ANALYTICS</a:t>
                </a:r>
              </a:p>
            </p:txBody>
          </p:sp>
          <p:pic>
            <p:nvPicPr>
              <p:cNvPr id="90" name="Picture 8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508001" y="1943635"/>
                <a:ext cx="238547" cy="284297"/>
              </a:xfrm>
              <a:prstGeom prst="rect">
                <a:avLst/>
              </a:prstGeom>
            </p:spPr>
          </p:pic>
        </p:grpSp>
        <p:grpSp>
          <p:nvGrpSpPr>
            <p:cNvPr id="10" name="Group 9"/>
            <p:cNvGrpSpPr/>
            <p:nvPr/>
          </p:nvGrpSpPr>
          <p:grpSpPr>
            <a:xfrm>
              <a:off x="5459805" y="4417440"/>
              <a:ext cx="1017917" cy="635847"/>
              <a:chOff x="5497309" y="4323727"/>
              <a:chExt cx="1017917" cy="635847"/>
            </a:xfrm>
          </p:grpSpPr>
          <p:sp>
            <p:nvSpPr>
              <p:cNvPr id="72" name="TextBox 71"/>
              <p:cNvSpPr txBox="1"/>
              <p:nvPr/>
            </p:nvSpPr>
            <p:spPr>
              <a:xfrm>
                <a:off x="5497309" y="4621020"/>
                <a:ext cx="1017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FULL</a:t>
                </a:r>
                <a:r>
                  <a:rPr kumimoji="0" lang="en-US" sz="800" i="0" u="none" strike="noStrike" kern="1200" cap="none" spc="0" normalizeH="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 DISK </a:t>
                </a: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ENCRYPTION</a:t>
                </a:r>
              </a:p>
            </p:txBody>
          </p:sp>
          <p:pic>
            <p:nvPicPr>
              <p:cNvPr id="91" name="Picture 9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866127" y="4323727"/>
                <a:ext cx="280282" cy="280467"/>
              </a:xfrm>
              <a:prstGeom prst="rect">
                <a:avLst/>
              </a:prstGeom>
            </p:spPr>
          </p:pic>
        </p:grpSp>
        <p:grpSp>
          <p:nvGrpSpPr>
            <p:cNvPr id="7" name="Group 6"/>
            <p:cNvGrpSpPr/>
            <p:nvPr/>
          </p:nvGrpSpPr>
          <p:grpSpPr>
            <a:xfrm>
              <a:off x="5730111" y="2775132"/>
              <a:ext cx="1017917" cy="604776"/>
              <a:chOff x="5826812" y="2760729"/>
              <a:chExt cx="1017917" cy="604776"/>
            </a:xfrm>
          </p:grpSpPr>
          <p:sp>
            <p:nvSpPr>
              <p:cNvPr id="74" name="TextBox 73"/>
              <p:cNvSpPr txBox="1"/>
              <p:nvPr/>
            </p:nvSpPr>
            <p:spPr>
              <a:xfrm>
                <a:off x="5826812" y="3026951"/>
                <a:ext cx="1017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WEB THREAT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PROTECTION</a:t>
                </a:r>
              </a:p>
            </p:txBody>
          </p:sp>
          <p:pic>
            <p:nvPicPr>
              <p:cNvPr id="92" name="Picture 9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00465" y="2760729"/>
                <a:ext cx="270610" cy="270610"/>
              </a:xfrm>
              <a:prstGeom prst="rect">
                <a:avLst/>
              </a:prstGeom>
            </p:spPr>
          </p:pic>
        </p:grpSp>
        <p:grpSp>
          <p:nvGrpSpPr>
            <p:cNvPr id="11" name="Group 10"/>
            <p:cNvGrpSpPr/>
            <p:nvPr/>
          </p:nvGrpSpPr>
          <p:grpSpPr>
            <a:xfrm>
              <a:off x="6482271" y="3190738"/>
              <a:ext cx="1017917" cy="635847"/>
              <a:chOff x="6502656" y="3123728"/>
              <a:chExt cx="1017917" cy="635847"/>
            </a:xfrm>
          </p:grpSpPr>
          <p:sp>
            <p:nvSpPr>
              <p:cNvPr id="78" name="TextBox 77"/>
              <p:cNvSpPr txBox="1"/>
              <p:nvPr/>
            </p:nvSpPr>
            <p:spPr>
              <a:xfrm>
                <a:off x="6502656" y="3421021"/>
                <a:ext cx="1017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DEVICE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CONTROL</a:t>
                </a:r>
              </a:p>
            </p:txBody>
          </p:sp>
          <p:pic>
            <p:nvPicPr>
              <p:cNvPr id="94" name="Picture 9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871832" y="3123728"/>
                <a:ext cx="289901" cy="266708"/>
              </a:xfrm>
              <a:prstGeom prst="rect">
                <a:avLst/>
              </a:prstGeom>
            </p:spPr>
          </p:pic>
        </p:grpSp>
        <p:grpSp>
          <p:nvGrpSpPr>
            <p:cNvPr id="13" name="Group 12"/>
            <p:cNvGrpSpPr/>
            <p:nvPr/>
          </p:nvGrpSpPr>
          <p:grpSpPr>
            <a:xfrm>
              <a:off x="5023464" y="2755357"/>
              <a:ext cx="1017917" cy="501441"/>
              <a:chOff x="5731045" y="4221288"/>
              <a:chExt cx="1017917" cy="501441"/>
            </a:xfrm>
          </p:grpSpPr>
          <p:pic>
            <p:nvPicPr>
              <p:cNvPr id="75" name="Picture 7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019485" y="4221288"/>
                <a:ext cx="376182" cy="290385"/>
              </a:xfrm>
              <a:prstGeom prst="rect">
                <a:avLst/>
              </a:prstGeom>
            </p:spPr>
          </p:pic>
          <p:sp>
            <p:nvSpPr>
              <p:cNvPr id="79" name="TextBox 78"/>
              <p:cNvSpPr txBox="1"/>
              <p:nvPr/>
            </p:nvSpPr>
            <p:spPr>
              <a:xfrm>
                <a:off x="5731045" y="4507285"/>
                <a:ext cx="101791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FIREWALL</a:t>
                </a:r>
              </a:p>
            </p:txBody>
          </p:sp>
        </p:grpSp>
        <p:pic>
          <p:nvPicPr>
            <p:cNvPr id="108" name="Graphic 27" descr="User">
              <a:extLst>
                <a:ext uri="{FF2B5EF4-FFF2-40B4-BE49-F238E27FC236}">
                  <a16:creationId xmlns:a16="http://schemas.microsoft.com/office/drawing/2014/main" id="{B8CB584D-38B6-4364-B641-B527D2CCD7D4}"/>
                </a:ext>
              </a:extLst>
            </p:cNvPr>
            <p:cNvPicPr>
              <a:picLocks noChangeAspect="1"/>
            </p:cNvPicPr>
            <p:nvPr/>
          </p:nvPicPr>
          <p:blipFill>
            <a:blip r:embed="rId27">
              <a:duotone>
                <a:schemeClr val="bg2">
                  <a:shade val="45000"/>
                  <a:satMod val="135000"/>
                </a:schemeClr>
                <a:prstClr val="white"/>
              </a:duotone>
              <a:extLst>
                <a:ext uri="{96DAC541-7B7A-43D3-8B79-37D633B846F1}">
                  <asvg:svgBlip xmlns:asvg="http://schemas.microsoft.com/office/drawing/2016/SVG/main" xmlns="" r:embed="rId32"/>
                </a:ext>
              </a:extLst>
            </a:blip>
            <a:stretch>
              <a:fillRect/>
            </a:stretch>
          </p:blipFill>
          <p:spPr>
            <a:xfrm>
              <a:off x="5228611" y="3546463"/>
              <a:ext cx="471445" cy="457200"/>
            </a:xfrm>
            <a:prstGeom prst="rect">
              <a:avLst/>
            </a:prstGeom>
          </p:spPr>
        </p:pic>
        <p:sp>
          <p:nvSpPr>
            <p:cNvPr id="109" name="TextBox 108"/>
            <p:cNvSpPr txBox="1"/>
            <p:nvPr/>
          </p:nvSpPr>
          <p:spPr>
            <a:xfrm>
              <a:off x="4754242" y="3943980"/>
              <a:ext cx="146843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HUMAN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rPr>
                <a:t>ANALYTICS</a:t>
              </a:r>
            </a:p>
          </p:txBody>
        </p:sp>
      </p:grpSp>
      <p:pic>
        <p:nvPicPr>
          <p:cNvPr id="114" name="Picture 113"/>
          <p:cNvPicPr>
            <a:picLocks noChangeAspect="1"/>
          </p:cNvPicPr>
          <p:nvPr/>
        </p:nvPicPr>
        <p:blipFill>
          <a:blip r:embed="rId33">
            <a:extLst>
              <a:ext uri="{BEBA8EAE-BF5A-486C-A8C5-ECC9F3942E4B}">
                <a14:imgProps xmlns:a14="http://schemas.microsoft.com/office/drawing/2010/main">
                  <a14:imgLayer r:embed="rId34">
                    <a14:imgEffect>
                      <a14:sharpenSoften amount="50000"/>
                    </a14:imgEffect>
                    <a14:imgEffect>
                      <a14:colorTemperature colorTemp="7200"/>
                    </a14:imgEffect>
                    <a14:imgEffect>
                      <a14:saturation sat="0"/>
                    </a14:imgEffect>
                    <a14:imgEffect>
                      <a14:brightnessContrast contrast="-9000"/>
                    </a14:imgEffect>
                  </a14:imgLayer>
                </a14:imgProps>
              </a:ext>
            </a:extLst>
          </a:blip>
          <a:stretch>
            <a:fillRect/>
          </a:stretch>
        </p:blipFill>
        <p:spPr>
          <a:xfrm>
            <a:off x="8548810" y="3568777"/>
            <a:ext cx="432919" cy="396842"/>
          </a:xfrm>
          <a:prstGeom prst="rect">
            <a:avLst/>
          </a:prstGeom>
          <a:solidFill>
            <a:schemeClr val="accent3"/>
          </a:solidFill>
        </p:spPr>
      </p:pic>
      <p:sp>
        <p:nvSpPr>
          <p:cNvPr id="116" name="TextBox 115"/>
          <p:cNvSpPr txBox="1"/>
          <p:nvPr/>
        </p:nvSpPr>
        <p:spPr>
          <a:xfrm>
            <a:off x="8253639" y="3962588"/>
            <a:ext cx="1017917" cy="338554"/>
          </a:xfrm>
          <a:prstGeom prst="rect">
            <a:avLst/>
          </a:prstGeom>
          <a:noFill/>
        </p:spPr>
        <p:txBody>
          <a:bodyPr wrap="square" rtlCol="0">
            <a:spAutoFit/>
          </a:bodyPr>
          <a:lstStyle/>
          <a:p>
            <a:pPr lvl="0" algn="ctr">
              <a:defRPr/>
            </a:pPr>
            <a:r>
              <a:rPr lang="en-US" sz="800" dirty="0">
                <a:solidFill>
                  <a:srgbClr val="E7E6E6">
                    <a:lumMod val="10000"/>
                  </a:srgbClr>
                </a:solidFill>
                <a:latin typeface="Roboto Medium" panose="02000000000000000000" pitchFamily="2" charset="0"/>
                <a:ea typeface="Roboto Medium" panose="02000000000000000000" pitchFamily="2" charset="0"/>
              </a:rPr>
              <a:t>EXTENDED</a:t>
            </a:r>
          </a:p>
          <a:p>
            <a:pPr lvl="0" algn="ctr">
              <a:defRPr/>
            </a:pPr>
            <a:r>
              <a:rPr lang="en-US" sz="800" dirty="0" smtClean="0">
                <a:solidFill>
                  <a:srgbClr val="E7E6E6">
                    <a:lumMod val="10000"/>
                  </a:srgbClr>
                </a:solidFill>
                <a:latin typeface="Roboto Medium" panose="02000000000000000000" pitchFamily="2" charset="0"/>
                <a:ea typeface="Roboto Medium" panose="02000000000000000000" pitchFamily="2" charset="0"/>
              </a:rPr>
              <a:t>EDR</a:t>
            </a:r>
            <a:endParaRPr lang="en-US" sz="800" dirty="0">
              <a:solidFill>
                <a:srgbClr val="E7E6E6">
                  <a:lumMod val="10000"/>
                </a:srgbClr>
              </a:solidFill>
              <a:latin typeface="Roboto Medium" panose="02000000000000000000" pitchFamily="2" charset="0"/>
              <a:ea typeface="Roboto Medium" panose="02000000000000000000" pitchFamily="2" charset="0"/>
            </a:endParaRPr>
          </a:p>
        </p:txBody>
      </p:sp>
      <p:pic>
        <p:nvPicPr>
          <p:cNvPr id="115" name="Picture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3293" y="2185068"/>
            <a:ext cx="317890" cy="338399"/>
          </a:xfrm>
          <a:prstGeom prst="rect">
            <a:avLst/>
          </a:prstGeom>
        </p:spPr>
      </p:pic>
      <p:sp>
        <p:nvSpPr>
          <p:cNvPr id="119" name="TextBox 118"/>
          <p:cNvSpPr txBox="1"/>
          <p:nvPr/>
        </p:nvSpPr>
        <p:spPr>
          <a:xfrm>
            <a:off x="7013280" y="2509443"/>
            <a:ext cx="1017917" cy="338554"/>
          </a:xfrm>
          <a:prstGeom prst="rect">
            <a:avLst/>
          </a:prstGeom>
          <a:noFill/>
        </p:spPr>
        <p:txBody>
          <a:bodyPr wrap="square" rtlCol="0">
            <a:spAutoFit/>
          </a:bodyPr>
          <a:lstStyle/>
          <a:p>
            <a:pPr lvl="0" algn="ctr">
              <a:defRPr/>
            </a:pPr>
            <a:r>
              <a:rPr lang="en-US" sz="800" dirty="0">
                <a:solidFill>
                  <a:srgbClr val="E7E6E6">
                    <a:lumMod val="10000"/>
                  </a:srgbClr>
                </a:solidFill>
                <a:latin typeface="Roboto Medium" panose="02000000000000000000" pitchFamily="2" charset="0"/>
                <a:ea typeface="Roboto Medium" panose="02000000000000000000" pitchFamily="2" charset="0"/>
              </a:rPr>
              <a:t>PROCESS INSPECTOR</a:t>
            </a:r>
            <a:endParaRPr kumimoji="0" lang="en-US" sz="80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pic>
        <p:nvPicPr>
          <p:cNvPr id="124" name="Picture 123">
            <a:extLst>
              <a:ext uri="{FF2B5EF4-FFF2-40B4-BE49-F238E27FC236}">
                <a16:creationId xmlns:a16="http://schemas.microsoft.com/office/drawing/2014/main" id="{33BB02EB-EF6E-4302-8407-4DDD4BED2B73}"/>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8288569" y="1420834"/>
            <a:ext cx="352870" cy="368554"/>
          </a:xfrm>
          <a:prstGeom prst="rect">
            <a:avLst/>
          </a:prstGeom>
        </p:spPr>
      </p:pic>
      <p:sp>
        <p:nvSpPr>
          <p:cNvPr id="127" name="TextBox 126">
            <a:extLst>
              <a:ext uri="{FF2B5EF4-FFF2-40B4-BE49-F238E27FC236}">
                <a16:creationId xmlns:a16="http://schemas.microsoft.com/office/drawing/2014/main" id="{3063D9C8-E9EF-434D-8A04-36D7A102B96B}"/>
              </a:ext>
            </a:extLst>
          </p:cNvPr>
          <p:cNvSpPr txBox="1"/>
          <p:nvPr/>
        </p:nvSpPr>
        <p:spPr>
          <a:xfrm>
            <a:off x="7972438" y="1730690"/>
            <a:ext cx="10033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E7E6E6">
                    <a:lumMod val="10000"/>
                  </a:srgbClr>
                </a:solidFill>
                <a:latin typeface="Roboto Medium" panose="02000000000000000000" pitchFamily="2" charset="0"/>
                <a:ea typeface="Roboto Medium" panose="02000000000000000000" pitchFamily="2" charset="0"/>
              </a:rPr>
              <a:t>RANSOMWARE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E7E6E6">
                    <a:lumMod val="10000"/>
                  </a:srgbClr>
                </a:solidFill>
                <a:latin typeface="Roboto Medium" panose="02000000000000000000" pitchFamily="2" charset="0"/>
                <a:ea typeface="Roboto Medium" panose="02000000000000000000" pitchFamily="2" charset="0"/>
              </a:rPr>
              <a:t>MITIGATION</a:t>
            </a:r>
          </a:p>
        </p:txBody>
      </p:sp>
      <p:pic>
        <p:nvPicPr>
          <p:cNvPr id="12" name="Picture 11"/>
          <p:cNvPicPr>
            <a:picLocks noChangeAspect="1"/>
          </p:cNvPicPr>
          <p:nvPr/>
        </p:nvPicPr>
        <p:blipFill>
          <a:blip r:embed="rId36">
            <a:grayscl/>
          </a:blip>
          <a:stretch>
            <a:fillRect/>
          </a:stretch>
        </p:blipFill>
        <p:spPr>
          <a:xfrm>
            <a:off x="8522536" y="2882806"/>
            <a:ext cx="475368" cy="351896"/>
          </a:xfrm>
          <a:prstGeom prst="rect">
            <a:avLst/>
          </a:prstGeom>
        </p:spPr>
      </p:pic>
      <p:sp>
        <p:nvSpPr>
          <p:cNvPr id="107" name="TextBox 106"/>
          <p:cNvSpPr txBox="1"/>
          <p:nvPr/>
        </p:nvSpPr>
        <p:spPr>
          <a:xfrm>
            <a:off x="8233789" y="3187174"/>
            <a:ext cx="1017917" cy="338554"/>
          </a:xfrm>
          <a:prstGeom prst="rect">
            <a:avLst/>
          </a:prstGeom>
          <a:noFill/>
        </p:spPr>
        <p:txBody>
          <a:bodyPr wrap="square" rtlCol="0">
            <a:spAutoFit/>
          </a:bodyPr>
          <a:lstStyle/>
          <a:p>
            <a:pPr lvl="0" algn="ctr">
              <a:defRPr/>
            </a:pPr>
            <a:r>
              <a:rPr lang="en-US" sz="800" dirty="0" smtClean="0">
                <a:solidFill>
                  <a:srgbClr val="E7E6E6">
                    <a:lumMod val="10000"/>
                  </a:srgbClr>
                </a:solidFill>
                <a:latin typeface="Roboto Medium" panose="02000000000000000000" pitchFamily="2" charset="0"/>
                <a:ea typeface="Roboto Medium" panose="02000000000000000000" pitchFamily="2" charset="0"/>
              </a:rPr>
              <a:t>CONTAINER SECURITY</a:t>
            </a:r>
            <a:endParaRPr kumimoji="0" lang="en-US" sz="800" b="0" i="0" u="none" strike="noStrike" kern="1200" cap="none" spc="0" normalizeH="0" baseline="0" noProof="0" dirty="0">
              <a:ln>
                <a:noFill/>
              </a:ln>
              <a:solidFill>
                <a:srgbClr val="E7E6E6">
                  <a:lumMod val="10000"/>
                </a:srgbClr>
              </a:solidFill>
              <a:effectLst/>
              <a:uLnTx/>
              <a:uFillTx/>
              <a:latin typeface="Roboto Medium" panose="02000000000000000000" pitchFamily="2" charset="0"/>
              <a:ea typeface="Roboto Medium" panose="02000000000000000000" pitchFamily="2" charset="0"/>
              <a:cs typeface="+mn-cs"/>
            </a:endParaRPr>
          </a:p>
        </p:txBody>
      </p:sp>
    </p:spTree>
    <p:extLst>
      <p:ext uri="{BB962C8B-B14F-4D97-AF65-F5344CB8AC3E}">
        <p14:creationId xmlns:p14="http://schemas.microsoft.com/office/powerpoint/2010/main" val="88782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250"/>
                                        <p:tgtEl>
                                          <p:spTgt spid="4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250"/>
                                        <p:tgtEl>
                                          <p:spTgt spid="5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250"/>
                                        <p:tgtEl>
                                          <p:spTgt spid="50"/>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250"/>
                                        <p:tgtEl>
                                          <p:spTgt spid="26"/>
                                        </p:tgtEl>
                                      </p:cBhvr>
                                    </p:animEffect>
                                  </p:childTnLst>
                                </p:cTn>
                              </p:par>
                            </p:childTnLst>
                          </p:cTn>
                        </p:par>
                        <p:par>
                          <p:cTn id="24" fill="hold">
                            <p:stCondLst>
                              <p:cond delay="1250"/>
                            </p:stCondLst>
                            <p:childTnLst>
                              <p:par>
                                <p:cTn id="25" presetID="53" presetClass="entr" presetSubtype="16" fill="hold" grpId="0" nodeType="afterEffect">
                                  <p:stCondLst>
                                    <p:cond delay="0"/>
                                  </p:stCondLst>
                                  <p:childTnLst>
                                    <p:set>
                                      <p:cBhvr>
                                        <p:cTn id="26" dur="1" fill="hold">
                                          <p:stCondLst>
                                            <p:cond delay="0"/>
                                          </p:stCondLst>
                                        </p:cTn>
                                        <p:tgtEl>
                                          <p:spTgt spid="84"/>
                                        </p:tgtEl>
                                        <p:attrNameLst>
                                          <p:attrName>style.visibility</p:attrName>
                                        </p:attrNameLst>
                                      </p:cBhvr>
                                      <p:to>
                                        <p:strVal val="visible"/>
                                      </p:to>
                                    </p:set>
                                    <p:anim calcmode="lin" valueType="num">
                                      <p:cBhvr>
                                        <p:cTn id="27" dur="250" fill="hold"/>
                                        <p:tgtEl>
                                          <p:spTgt spid="84"/>
                                        </p:tgtEl>
                                        <p:attrNameLst>
                                          <p:attrName>ppt_w</p:attrName>
                                        </p:attrNameLst>
                                      </p:cBhvr>
                                      <p:tavLst>
                                        <p:tav tm="0">
                                          <p:val>
                                            <p:fltVal val="0"/>
                                          </p:val>
                                        </p:tav>
                                        <p:tav tm="100000">
                                          <p:val>
                                            <p:strVal val="#ppt_w"/>
                                          </p:val>
                                        </p:tav>
                                      </p:tavLst>
                                    </p:anim>
                                    <p:anim calcmode="lin" valueType="num">
                                      <p:cBhvr>
                                        <p:cTn id="28" dur="250" fill="hold"/>
                                        <p:tgtEl>
                                          <p:spTgt spid="84"/>
                                        </p:tgtEl>
                                        <p:attrNameLst>
                                          <p:attrName>ppt_h</p:attrName>
                                        </p:attrNameLst>
                                      </p:cBhvr>
                                      <p:tavLst>
                                        <p:tav tm="0">
                                          <p:val>
                                            <p:fltVal val="0"/>
                                          </p:val>
                                        </p:tav>
                                        <p:tav tm="100000">
                                          <p:val>
                                            <p:strVal val="#ppt_h"/>
                                          </p:val>
                                        </p:tav>
                                      </p:tavLst>
                                    </p:anim>
                                    <p:animEffect transition="in" filter="fade">
                                      <p:cBhvr>
                                        <p:cTn id="29" dur="250"/>
                                        <p:tgtEl>
                                          <p:spTgt spid="84"/>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250" fill="hold"/>
                                        <p:tgtEl>
                                          <p:spTgt spid="5"/>
                                        </p:tgtEl>
                                        <p:attrNameLst>
                                          <p:attrName>ppt_w</p:attrName>
                                        </p:attrNameLst>
                                      </p:cBhvr>
                                      <p:tavLst>
                                        <p:tav tm="0">
                                          <p:val>
                                            <p:fltVal val="0"/>
                                          </p:val>
                                        </p:tav>
                                        <p:tav tm="100000">
                                          <p:val>
                                            <p:strVal val="#ppt_w"/>
                                          </p:val>
                                        </p:tav>
                                      </p:tavLst>
                                    </p:anim>
                                    <p:anim calcmode="lin" valueType="num">
                                      <p:cBhvr>
                                        <p:cTn id="34" dur="250" fill="hold"/>
                                        <p:tgtEl>
                                          <p:spTgt spid="5"/>
                                        </p:tgtEl>
                                        <p:attrNameLst>
                                          <p:attrName>ppt_h</p:attrName>
                                        </p:attrNameLst>
                                      </p:cBhvr>
                                      <p:tavLst>
                                        <p:tav tm="0">
                                          <p:val>
                                            <p:fltVal val="0"/>
                                          </p:val>
                                        </p:tav>
                                        <p:tav tm="100000">
                                          <p:val>
                                            <p:strVal val="#ppt_h"/>
                                          </p:val>
                                        </p:tav>
                                      </p:tavLst>
                                    </p:anim>
                                    <p:animEffect transition="in" filter="fade">
                                      <p:cBhvr>
                                        <p:cTn id="35" dur="250"/>
                                        <p:tgtEl>
                                          <p:spTgt spid="5"/>
                                        </p:tgtEl>
                                      </p:cBhvr>
                                    </p:animEffect>
                                  </p:childTnLst>
                                </p:cTn>
                              </p:par>
                            </p:childTnLst>
                          </p:cTn>
                        </p:par>
                        <p:par>
                          <p:cTn id="36" fill="hold">
                            <p:stCondLst>
                              <p:cond delay="1750"/>
                            </p:stCondLst>
                            <p:childTnLst>
                              <p:par>
                                <p:cTn id="37" presetID="22" presetClass="entr" presetSubtype="4"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down)">
                                      <p:cBhvr>
                                        <p:cTn id="39" dur="500"/>
                                        <p:tgtEl>
                                          <p:spTgt spid="52"/>
                                        </p:tgtEl>
                                      </p:cBhvr>
                                    </p:animEffect>
                                  </p:childTnLst>
                                </p:cTn>
                              </p:par>
                              <p:par>
                                <p:cTn id="40" presetID="22" presetClass="entr" presetSubtype="4" fill="hold" grpId="0" nodeType="withEffect">
                                  <p:stCondLst>
                                    <p:cond delay="50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ipe(left)">
                                      <p:cBhvr>
                                        <p:cTn id="46" dur="500"/>
                                        <p:tgtEl>
                                          <p:spTgt spid="54"/>
                                        </p:tgtEl>
                                      </p:cBhvr>
                                    </p:animEffect>
                                  </p:childTnLst>
                                </p:cTn>
                              </p:par>
                              <p:par>
                                <p:cTn id="47" presetID="22" presetClass="entr" presetSubtype="4" fill="hold" grpId="0" nodeType="withEffect">
                                  <p:stCondLst>
                                    <p:cond delay="50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par>
                          <p:cTn id="50" fill="hold">
                            <p:stCondLst>
                              <p:cond delay="3750"/>
                            </p:stCondLst>
                            <p:childTnLst>
                              <p:par>
                                <p:cTn id="51" presetID="22" presetClass="entr" presetSubtype="1"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up)">
                                      <p:cBhvr>
                                        <p:cTn id="53" dur="500"/>
                                        <p:tgtEl>
                                          <p:spTgt spid="55"/>
                                        </p:tgtEl>
                                      </p:cBhvr>
                                    </p:animEffect>
                                  </p:childTnLst>
                                </p:cTn>
                              </p:par>
                              <p:par>
                                <p:cTn id="54" presetID="22" presetClass="entr" presetSubtype="4" fill="hold" grpId="0" nodeType="withEffect">
                                  <p:stCondLst>
                                    <p:cond delay="50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par>
                          <p:cTn id="57" fill="hold">
                            <p:stCondLst>
                              <p:cond delay="4750"/>
                            </p:stCondLst>
                            <p:childTnLst>
                              <p:par>
                                <p:cTn id="58" presetID="22" presetClass="entr" presetSubtype="2" fill="hold"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right)">
                                      <p:cBhvr>
                                        <p:cTn id="60" dur="500"/>
                                        <p:tgtEl>
                                          <p:spTgt spid="3"/>
                                        </p:tgtEl>
                                      </p:cBhvr>
                                    </p:animEffect>
                                  </p:childTnLst>
                                </p:cTn>
                              </p:par>
                              <p:par>
                                <p:cTn id="61" presetID="22" presetClass="entr" presetSubtype="4" fill="hold" grpId="0" nodeType="withEffect">
                                  <p:stCondLst>
                                    <p:cond delay="500"/>
                                  </p:stCondLst>
                                  <p:childTnLst>
                                    <p:set>
                                      <p:cBhvr>
                                        <p:cTn id="62" dur="1" fill="hold">
                                          <p:stCondLst>
                                            <p:cond delay="0"/>
                                          </p:stCondLst>
                                        </p:cTn>
                                        <p:tgtEl>
                                          <p:spTgt spid="37"/>
                                        </p:tgtEl>
                                        <p:attrNameLst>
                                          <p:attrName>style.visibility</p:attrName>
                                        </p:attrNameLst>
                                      </p:cBhvr>
                                      <p:to>
                                        <p:strVal val="visible"/>
                                      </p:to>
                                    </p:set>
                                    <p:animEffect transition="in" filter="wipe(down)">
                                      <p:cBhvr>
                                        <p:cTn id="63" dur="500"/>
                                        <p:tgtEl>
                                          <p:spTgt spid="37"/>
                                        </p:tgtEl>
                                      </p:cBhvr>
                                    </p:animEffect>
                                  </p:childTnLst>
                                </p:cTn>
                              </p:par>
                            </p:childTnLst>
                          </p:cTn>
                        </p:par>
                        <p:par>
                          <p:cTn id="64" fill="hold">
                            <p:stCondLst>
                              <p:cond delay="5750"/>
                            </p:stCondLst>
                            <p:childTnLst>
                              <p:par>
                                <p:cTn id="65" presetID="1" presetClass="entr" presetSubtype="0" fill="hold" nodeType="afterEffect">
                                  <p:stCondLst>
                                    <p:cond delay="500"/>
                                  </p:stCondLst>
                                  <p:childTnLst>
                                    <p:set>
                                      <p:cBhvr>
                                        <p:cTn id="66" dur="1" fill="hold">
                                          <p:stCondLst>
                                            <p:cond delay="0"/>
                                          </p:stCondLst>
                                        </p:cTn>
                                        <p:tgtEl>
                                          <p:spTgt spid="124"/>
                                        </p:tgtEl>
                                        <p:attrNameLst>
                                          <p:attrName>style.visibility</p:attrName>
                                        </p:attrNameLst>
                                      </p:cBhvr>
                                      <p:to>
                                        <p:strVal val="visible"/>
                                      </p:to>
                                    </p:set>
                                  </p:childTnLst>
                                </p:cTn>
                              </p:par>
                            </p:childTnLst>
                          </p:cTn>
                        </p:par>
                        <p:par>
                          <p:cTn id="67" fill="hold">
                            <p:stCondLst>
                              <p:cond delay="6250"/>
                            </p:stCondLst>
                            <p:childTnLst>
                              <p:par>
                                <p:cTn id="68" presetID="1" presetClass="entr" presetSubtype="0" fill="hold" grpId="0" nodeType="afterEffect">
                                  <p:stCondLst>
                                    <p:cond delay="0"/>
                                  </p:stCondLst>
                                  <p:childTnLst>
                                    <p:set>
                                      <p:cBhvr>
                                        <p:cTn id="69"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6" grpId="0" animBg="1"/>
      <p:bldP spid="50" grpId="0" animBg="1"/>
      <p:bldP spid="23" grpId="0"/>
      <p:bldP spid="36" grpId="0"/>
      <p:bldP spid="37" grpId="0"/>
      <p:bldP spid="38" grpId="0"/>
      <p:bldP spid="5" grpId="0" animBg="1"/>
      <p:bldP spid="84" grpId="0"/>
      <p:bldP spid="1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B42D0E-DBCF-4652-8DE8-2760414A2E81}" type="datetime4">
              <a:rPr kumimoji="0" lang="en-US" sz="800" b="0" i="0" u="none" strike="noStrike" kern="1200" cap="all" spc="0" normalizeH="0" baseline="0" noProof="0" smtClean="0">
                <a:ln>
                  <a:noFill/>
                </a:ln>
                <a:solidFill>
                  <a:srgbClr val="F2F2F2">
                    <a:lumMod val="50000"/>
                  </a:srgbClr>
                </a:solidFill>
                <a:effectLst/>
                <a:uLnTx/>
                <a:uFillTx/>
                <a:latin typeface="Roboto Thin" panose="02000000000000000000" pitchFamily="2" charset="0"/>
                <a:ea typeface="Roboto Thin"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September 16, 2021</a:t>
            </a:fld>
            <a:endParaRPr kumimoji="0" lang="en-US" sz="800" b="0" i="0" u="none" strike="noStrike" kern="1200" cap="all" spc="0" normalizeH="0" baseline="0" noProof="0">
              <a:ln>
                <a:noFill/>
              </a:ln>
              <a:solidFill>
                <a:srgbClr val="F2F2F2">
                  <a:lumMod val="50000"/>
                </a:srgbClr>
              </a:solidFill>
              <a:effectLst/>
              <a:uLnTx/>
              <a:uFillTx/>
              <a:latin typeface="Roboto Thin" panose="02000000000000000000" pitchFamily="2" charset="0"/>
              <a:ea typeface="Roboto Thin" panose="02000000000000000000" pitchFamily="2" charset="0"/>
              <a:cs typeface="+mn-cs"/>
            </a:endParaRPr>
          </a:p>
        </p:txBody>
      </p:sp>
      <p:sp>
        <p:nvSpPr>
          <p:cNvPr id="3" name="Slide Number Placeholder 2"/>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FB1EE61-0342-4E96-B7E1-C5252984EF83}" type="slidenum">
              <a:rPr kumimoji="0" lang="en-US" sz="3700" b="0" i="0" u="none" strike="noStrike" kern="1200" cap="none" spc="0" normalizeH="0" baseline="0" noProof="0" smtClean="0">
                <a:ln>
                  <a:noFill/>
                </a:ln>
                <a:solidFill>
                  <a:prstClr val="black"/>
                </a:solidFill>
                <a:effectLst/>
                <a:uLnTx/>
                <a:uFillTx/>
                <a:latin typeface="Roboto Thin" panose="02000000000000000000" pitchFamily="2" charset="0"/>
                <a:ea typeface="Roboto Thin" panose="02000000000000000000"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3700" b="0" i="0" u="none" strike="noStrike" kern="1200" cap="none" spc="0" normalizeH="0" baseline="0" noProof="0">
              <a:ln>
                <a:noFill/>
              </a:ln>
              <a:solidFill>
                <a:prstClr val="black"/>
              </a:solidFill>
              <a:effectLst/>
              <a:uLnTx/>
              <a:uFillTx/>
              <a:latin typeface="Roboto Thin" panose="02000000000000000000" pitchFamily="2" charset="0"/>
              <a:ea typeface="Roboto Thin" panose="02000000000000000000" pitchFamily="2" charset="0"/>
              <a:cs typeface="+mn-cs"/>
            </a:endParaRPr>
          </a:p>
        </p:txBody>
      </p:sp>
      <p:sp>
        <p:nvSpPr>
          <p:cNvPr id="7" name="Text Placeholder 10"/>
          <p:cNvSpPr txBox="1">
            <a:spLocks/>
          </p:cNvSpPr>
          <p:nvPr/>
        </p:nvSpPr>
        <p:spPr>
          <a:xfrm>
            <a:off x="836612" y="1267143"/>
            <a:ext cx="10669588" cy="13712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MORE THAN EDR: </a:t>
            </a:r>
            <a:r>
              <a:rPr lang="en-US">
                <a:solidFill>
                  <a:prstClr val="black"/>
                </a:solidFill>
              </a:rPr>
              <a:t>eXtended EDR* (XEDR)</a:t>
            </a:r>
            <a:endParaRPr kumimoji="0" lang="en-US" sz="4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6" name="Rectangle 5"/>
          <p:cNvSpPr/>
          <p:nvPr/>
        </p:nvSpPr>
        <p:spPr>
          <a:xfrm>
            <a:off x="836378" y="5199698"/>
            <a:ext cx="1094604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Roboto Thin" panose="02000000000000000000" pitchFamily="2" charset="0"/>
                <a:ea typeface="Roboto Thin" panose="02000000000000000000" pitchFamily="2" charset="0"/>
                <a:cs typeface="+mn-cs"/>
              </a:rPr>
              <a:t>The cross-endpoint event correlation technology, the eXtended EDR (XEDR), takes threat detection and visibility to a new level by combining the granularity and rich security context of EDR with the cross-endpoint event correlation of XDR (eXtended Detection and Response). </a:t>
            </a:r>
          </a:p>
        </p:txBody>
      </p:sp>
      <p:sp>
        <p:nvSpPr>
          <p:cNvPr id="160" name="TextBox 159">
            <a:extLst>
              <a:ext uri="{FF2B5EF4-FFF2-40B4-BE49-F238E27FC236}">
                <a16:creationId xmlns:a16="http://schemas.microsoft.com/office/drawing/2014/main" id="{9961D3D9-1ABD-4F34-9E66-79FD37D8D6CB}"/>
              </a:ext>
            </a:extLst>
          </p:cNvPr>
          <p:cNvSpPr txBox="1"/>
          <p:nvPr/>
        </p:nvSpPr>
        <p:spPr>
          <a:xfrm>
            <a:off x="6204291" y="4105829"/>
            <a:ext cx="25550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prstClr val="black"/>
                </a:solidFill>
                <a:latin typeface="Roboto"/>
              </a:rPr>
              <a:t>ORGANIZATION-LEVEL INCIDENT VISIBILITY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Roboto"/>
                <a:ea typeface="+mn-ea"/>
                <a:cs typeface="+mn-cs"/>
              </a:rPr>
              <a:t>(EXTENDED VISIBILITY)</a:t>
            </a:r>
          </a:p>
        </p:txBody>
      </p:sp>
      <p:sp>
        <p:nvSpPr>
          <p:cNvPr id="167" name="TextBox 166">
            <a:extLst>
              <a:ext uri="{FF2B5EF4-FFF2-40B4-BE49-F238E27FC236}">
                <a16:creationId xmlns:a16="http://schemas.microsoft.com/office/drawing/2014/main" id="{5D09FFE0-4138-4F6D-891B-9C7ACC0886B2}"/>
              </a:ext>
            </a:extLst>
          </p:cNvPr>
          <p:cNvSpPr txBox="1"/>
          <p:nvPr/>
        </p:nvSpPr>
        <p:spPr>
          <a:xfrm>
            <a:off x="3103328" y="4102505"/>
            <a:ext cx="268180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Roboto"/>
                <a:ea typeface="+mn-ea"/>
                <a:cs typeface="+mn-cs"/>
              </a:rPr>
              <a:t>CROSS-ENDPOINT EVENT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prstClr val="black"/>
                </a:solidFill>
                <a:latin typeface="Roboto"/>
              </a:rPr>
              <a:t>(EXTENDED DETECTIONS)</a:t>
            </a:r>
            <a:endParaRPr kumimoji="0" lang="en-US" sz="1400" b="0" i="0" u="none" strike="noStrike" kern="1200" cap="none" spc="0" normalizeH="0" baseline="0" noProof="0">
              <a:ln>
                <a:noFill/>
              </a:ln>
              <a:solidFill>
                <a:prstClr val="black"/>
              </a:solidFill>
              <a:effectLst/>
              <a:uLnTx/>
              <a:uFillTx/>
              <a:latin typeface="Roboto"/>
              <a:ea typeface="+mn-ea"/>
              <a:cs typeface="+mn-cs"/>
            </a:endParaRPr>
          </a:p>
        </p:txBody>
      </p:sp>
      <p:pic>
        <p:nvPicPr>
          <p:cNvPr id="54" name="Picture 53">
            <a:extLst>
              <a:ext uri="{FF2B5EF4-FFF2-40B4-BE49-F238E27FC236}">
                <a16:creationId xmlns:a16="http://schemas.microsoft.com/office/drawing/2014/main" id="{CC254964-07D2-49F5-B61F-25976AAED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7788" y="2636666"/>
            <a:ext cx="1064929" cy="1024487"/>
          </a:xfrm>
          <a:prstGeom prst="rect">
            <a:avLst/>
          </a:prstGeom>
        </p:spPr>
      </p:pic>
      <p:pic>
        <p:nvPicPr>
          <p:cNvPr id="55" name="Picture 54">
            <a:extLst>
              <a:ext uri="{FF2B5EF4-FFF2-40B4-BE49-F238E27FC236}">
                <a16:creationId xmlns:a16="http://schemas.microsoft.com/office/drawing/2014/main" id="{4F0DD0C9-894A-4F74-BD5F-3B3893400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821" y="2730135"/>
            <a:ext cx="748818" cy="831004"/>
          </a:xfrm>
          <a:prstGeom prst="rect">
            <a:avLst/>
          </a:prstGeom>
        </p:spPr>
      </p:pic>
      <p:sp>
        <p:nvSpPr>
          <p:cNvPr id="57" name="TextBox 56">
            <a:extLst>
              <a:ext uri="{FF2B5EF4-FFF2-40B4-BE49-F238E27FC236}">
                <a16:creationId xmlns:a16="http://schemas.microsoft.com/office/drawing/2014/main" id="{DE0C02DD-8E18-4D9A-B77C-C2A8ABB4AA46}"/>
              </a:ext>
            </a:extLst>
          </p:cNvPr>
          <p:cNvSpPr txBox="1"/>
          <p:nvPr/>
        </p:nvSpPr>
        <p:spPr>
          <a:xfrm>
            <a:off x="836378" y="5792535"/>
            <a:ext cx="8966734" cy="276999"/>
          </a:xfrm>
          <a:prstGeom prst="rect">
            <a:avLst/>
          </a:prstGeom>
          <a:noFill/>
        </p:spPr>
        <p:txBody>
          <a:bodyPr wrap="square">
            <a:spAutoFit/>
          </a:bodyPr>
          <a:lstStyle/>
          <a:p>
            <a:r>
              <a:rPr kumimoji="0" lang="en-US" sz="1200" b="0" i="1" u="none" strike="noStrike" kern="1200" cap="none" spc="0" normalizeH="0" baseline="0" noProof="0">
                <a:ln>
                  <a:noFill/>
                </a:ln>
                <a:solidFill>
                  <a:prstClr val="black"/>
                </a:solidFill>
                <a:effectLst/>
                <a:uLnTx/>
                <a:uFillTx/>
                <a:latin typeface="Roboto Thin" panose="02000000000000000000" pitchFamily="2" charset="0"/>
                <a:ea typeface="Roboto Thin" panose="02000000000000000000" pitchFamily="2" charset="0"/>
                <a:cs typeface="+mn-cs"/>
              </a:rPr>
              <a:t>*XEDR is available only for cloud-deployed solutions. Standard EDR is available for on-premises deployments.</a:t>
            </a:r>
            <a:endParaRPr lang="en-US" sz="1200"/>
          </a:p>
        </p:txBody>
      </p:sp>
    </p:spTree>
    <p:extLst>
      <p:ext uri="{BB962C8B-B14F-4D97-AF65-F5344CB8AC3E}">
        <p14:creationId xmlns:p14="http://schemas.microsoft.com/office/powerpoint/2010/main" val="347190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42D0E-DBCF-4652-8DE8-2760414A2E81}" type="datetime4">
              <a:rPr lang="en-US" smtClean="0"/>
              <a:pPr/>
              <a:t>September 16, 2021</a:t>
            </a:fld>
            <a:endParaRPr lang="en-US"/>
          </a:p>
        </p:txBody>
      </p:sp>
      <p:sp>
        <p:nvSpPr>
          <p:cNvPr id="3" name="Slide Number Placeholder 2"/>
          <p:cNvSpPr>
            <a:spLocks noGrp="1"/>
          </p:cNvSpPr>
          <p:nvPr>
            <p:ph type="sldNum" sz="quarter" idx="11"/>
          </p:nvPr>
        </p:nvSpPr>
        <p:spPr/>
        <p:txBody>
          <a:bodyPr/>
          <a:lstStyle/>
          <a:p>
            <a:fld id="{1FB1EE61-0342-4E96-B7E1-C5252984EF83}" type="slidenum">
              <a:rPr lang="en-US" smtClean="0"/>
              <a:pPr/>
              <a:t>8</a:t>
            </a:fld>
            <a:endParaRPr lang="en-US"/>
          </a:p>
        </p:txBody>
      </p:sp>
      <p:sp>
        <p:nvSpPr>
          <p:cNvPr id="4" name="Text Placeholder 3"/>
          <p:cNvSpPr>
            <a:spLocks noGrp="1"/>
          </p:cNvSpPr>
          <p:nvPr>
            <p:ph type="body" sz="quarter" idx="13"/>
          </p:nvPr>
        </p:nvSpPr>
        <p:spPr>
          <a:xfrm>
            <a:off x="836378" y="1649707"/>
            <a:ext cx="2849563" cy="1344441"/>
          </a:xfrm>
        </p:spPr>
        <p:txBody>
          <a:bodyPr>
            <a:normAutofit lnSpcReduction="10000"/>
          </a:bodyPr>
          <a:lstStyle/>
          <a:p>
            <a:r>
              <a:rPr lang="en-US"/>
              <a:t>ADVANCED ATTACK DETECTION AND RESPONSE</a:t>
            </a:r>
          </a:p>
        </p:txBody>
      </p:sp>
      <p:sp>
        <p:nvSpPr>
          <p:cNvPr id="5" name="Text Placeholder 4"/>
          <p:cNvSpPr>
            <a:spLocks noGrp="1"/>
          </p:cNvSpPr>
          <p:nvPr>
            <p:ph type="body" sz="quarter" idx="14"/>
          </p:nvPr>
        </p:nvSpPr>
        <p:spPr>
          <a:xfrm>
            <a:off x="836378" y="3201095"/>
            <a:ext cx="2849563" cy="2371030"/>
          </a:xfrm>
        </p:spPr>
        <p:txBody>
          <a:bodyPr>
            <a:normAutofit lnSpcReduction="10000"/>
          </a:bodyPr>
          <a:lstStyle/>
          <a:p>
            <a:pPr marL="171450" indent="-171450">
              <a:buClr>
                <a:schemeClr val="accent1"/>
              </a:buClr>
              <a:buFont typeface="Arial" panose="020B0604020202020204" pitchFamily="34" charset="0"/>
              <a:buChar char="•"/>
            </a:pPr>
            <a:r>
              <a:rPr lang="en-US"/>
              <a:t>Uncover suspicious activity </a:t>
            </a:r>
          </a:p>
          <a:p>
            <a:pPr marL="171450" indent="-171450">
              <a:buClr>
                <a:schemeClr val="accent1"/>
              </a:buClr>
              <a:buFont typeface="Arial" panose="020B0604020202020204" pitchFamily="34" charset="0"/>
              <a:buChar char="•"/>
            </a:pPr>
            <a:r>
              <a:rPr lang="en-US"/>
              <a:t>Machine-learning, cloud-scanning and sandbox</a:t>
            </a:r>
          </a:p>
          <a:p>
            <a:pPr marL="171450" indent="-171450">
              <a:buClr>
                <a:schemeClr val="accent1"/>
              </a:buClr>
              <a:buFont typeface="Arial" panose="020B0604020202020204" pitchFamily="34" charset="0"/>
              <a:buChar char="•"/>
            </a:pPr>
            <a:r>
              <a:rPr lang="en-US"/>
              <a:t>MITRE ATT&amp;CK and </a:t>
            </a:r>
            <a:r>
              <a:rPr lang="en-US" err="1"/>
              <a:t>IoC</a:t>
            </a:r>
            <a:r>
              <a:rPr lang="en-US"/>
              <a:t> search</a:t>
            </a:r>
          </a:p>
          <a:p>
            <a:pPr marL="171450" indent="-171450">
              <a:buClr>
                <a:schemeClr val="accent1"/>
              </a:buClr>
              <a:buFont typeface="Arial" panose="020B0604020202020204" pitchFamily="34" charset="0"/>
              <a:buChar char="•"/>
            </a:pPr>
            <a:r>
              <a:rPr lang="en-US"/>
              <a:t>Response actions</a:t>
            </a:r>
          </a:p>
          <a:p>
            <a:pPr marL="628650" lvl="1" indent="-171450">
              <a:buClr>
                <a:schemeClr val="accent1"/>
              </a:buClr>
              <a:buFont typeface="Roboto" panose="02000000000000000000" pitchFamily="2" charset="0"/>
              <a:buChar char="›"/>
            </a:pPr>
            <a:r>
              <a:rPr lang="en-US" sz="1200">
                <a:latin typeface="Roboto Thin" panose="02000000000000000000" pitchFamily="2" charset="0"/>
                <a:ea typeface="Roboto Thin" panose="02000000000000000000" pitchFamily="2" charset="0"/>
              </a:rPr>
              <a:t>Kill or Block Process</a:t>
            </a:r>
          </a:p>
          <a:p>
            <a:pPr marL="628650" lvl="1" indent="-171450">
              <a:buClr>
                <a:schemeClr val="accent1"/>
              </a:buClr>
              <a:buFont typeface="Roboto" panose="02000000000000000000" pitchFamily="2" charset="0"/>
              <a:buChar char="›"/>
            </a:pPr>
            <a:r>
              <a:rPr lang="en-US" sz="1200">
                <a:latin typeface="Roboto Thin" panose="02000000000000000000" pitchFamily="2" charset="0"/>
                <a:ea typeface="Roboto Thin" panose="02000000000000000000" pitchFamily="2" charset="0"/>
              </a:rPr>
              <a:t>Isolate</a:t>
            </a:r>
          </a:p>
          <a:p>
            <a:pPr marL="628650" lvl="1" indent="-171450">
              <a:buClr>
                <a:schemeClr val="accent1"/>
              </a:buClr>
              <a:buFont typeface="Roboto" panose="02000000000000000000" pitchFamily="2" charset="0"/>
              <a:buChar char="›"/>
            </a:pPr>
            <a:r>
              <a:rPr lang="en-US" sz="1200">
                <a:latin typeface="Roboto Thin" panose="02000000000000000000" pitchFamily="2" charset="0"/>
                <a:ea typeface="Roboto Thin" panose="02000000000000000000" pitchFamily="2" charset="0"/>
              </a:rPr>
              <a:t>Start Sandbox Analysis</a:t>
            </a:r>
          </a:p>
          <a:p>
            <a:pPr marL="628650" lvl="1" indent="-171450">
              <a:buClr>
                <a:schemeClr val="accent1"/>
              </a:buClr>
              <a:buFont typeface="Roboto" panose="02000000000000000000" pitchFamily="2" charset="0"/>
              <a:buChar char="›"/>
            </a:pPr>
            <a:r>
              <a:rPr lang="en-US" sz="1200">
                <a:latin typeface="Roboto Thin" panose="02000000000000000000" pitchFamily="2" charset="0"/>
                <a:ea typeface="Roboto Thin" panose="02000000000000000000" pitchFamily="2" charset="0"/>
              </a:rPr>
              <a:t>Block Hash</a:t>
            </a:r>
          </a:p>
          <a:p>
            <a:pPr marL="628650" lvl="1" indent="-171450">
              <a:buClr>
                <a:schemeClr val="accent1"/>
              </a:buClr>
              <a:buFont typeface="Roboto" panose="02000000000000000000" pitchFamily="2" charset="0"/>
              <a:buChar char="›"/>
            </a:pPr>
            <a:r>
              <a:rPr lang="en-US" sz="1200">
                <a:latin typeface="Roboto Thin" panose="02000000000000000000" pitchFamily="2" charset="0"/>
                <a:ea typeface="Roboto Thin" panose="02000000000000000000" pitchFamily="2" charset="0"/>
              </a:rPr>
              <a:t>Remote Connection</a:t>
            </a:r>
          </a:p>
          <a:p>
            <a:endParaRPr lang="en-US"/>
          </a:p>
        </p:txBody>
      </p:sp>
      <p:pic>
        <p:nvPicPr>
          <p:cNvPr id="9" name="Picture 8">
            <a:extLst>
              <a:ext uri="{FF2B5EF4-FFF2-40B4-BE49-F238E27FC236}">
                <a16:creationId xmlns:a16="http://schemas.microsoft.com/office/drawing/2014/main" id="{6AC2525B-FCC2-3D43-BD9B-FFA60D266CD1}"/>
              </a:ext>
            </a:extLst>
          </p:cNvPr>
          <p:cNvPicPr>
            <a:picLocks noChangeAspect="1"/>
          </p:cNvPicPr>
          <p:nvPr/>
        </p:nvPicPr>
        <p:blipFill rotWithShape="1">
          <a:blip r:embed="rId3"/>
          <a:srcRect l="12379" t="7126" r="14719" b="50000"/>
          <a:stretch/>
        </p:blipFill>
        <p:spPr>
          <a:xfrm>
            <a:off x="3990648" y="1649707"/>
            <a:ext cx="8020377" cy="277000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1515725" y="187570"/>
            <a:ext cx="428625" cy="366762"/>
          </a:xfrm>
          <a:prstGeom prst="rect">
            <a:avLst/>
          </a:prstGeom>
        </p:spPr>
      </p:pic>
    </p:spTree>
    <p:extLst>
      <p:ext uri="{BB962C8B-B14F-4D97-AF65-F5344CB8AC3E}">
        <p14:creationId xmlns:p14="http://schemas.microsoft.com/office/powerpoint/2010/main" val="346851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42D0E-DBCF-4652-8DE8-2760414A2E81}" type="datetime4">
              <a:rPr lang="en-US" smtClean="0"/>
              <a:pPr/>
              <a:t>September 16, 2021</a:t>
            </a:fld>
            <a:endParaRPr lang="en-US"/>
          </a:p>
        </p:txBody>
      </p:sp>
      <p:sp>
        <p:nvSpPr>
          <p:cNvPr id="3" name="Slide Number Placeholder 2"/>
          <p:cNvSpPr>
            <a:spLocks noGrp="1"/>
          </p:cNvSpPr>
          <p:nvPr>
            <p:ph type="sldNum" sz="quarter" idx="11"/>
          </p:nvPr>
        </p:nvSpPr>
        <p:spPr/>
        <p:txBody>
          <a:bodyPr/>
          <a:lstStyle/>
          <a:p>
            <a:fld id="{1FB1EE61-0342-4E96-B7E1-C5252984EF83}" type="slidenum">
              <a:rPr lang="en-US" smtClean="0"/>
              <a:pPr/>
              <a:t>9</a:t>
            </a:fld>
            <a:endParaRPr lang="en-US"/>
          </a:p>
        </p:txBody>
      </p:sp>
      <p:sp>
        <p:nvSpPr>
          <p:cNvPr id="4" name="Text Placeholder 3"/>
          <p:cNvSpPr>
            <a:spLocks noGrp="1"/>
          </p:cNvSpPr>
          <p:nvPr>
            <p:ph type="body" sz="quarter" idx="13"/>
          </p:nvPr>
        </p:nvSpPr>
        <p:spPr>
          <a:xfrm>
            <a:off x="836378" y="1649707"/>
            <a:ext cx="2849563" cy="1344441"/>
          </a:xfrm>
        </p:spPr>
        <p:txBody>
          <a:bodyPr>
            <a:normAutofit lnSpcReduction="10000"/>
          </a:bodyPr>
          <a:lstStyle/>
          <a:p>
            <a:r>
              <a:rPr lang="en-US"/>
              <a:t>BRIDGING THE CYBER SECURITY SKILLS GAP</a:t>
            </a:r>
          </a:p>
        </p:txBody>
      </p:sp>
      <p:sp>
        <p:nvSpPr>
          <p:cNvPr id="5" name="Text Placeholder 4"/>
          <p:cNvSpPr>
            <a:spLocks noGrp="1"/>
          </p:cNvSpPr>
          <p:nvPr>
            <p:ph type="body" sz="quarter" idx="14"/>
          </p:nvPr>
        </p:nvSpPr>
        <p:spPr>
          <a:xfrm>
            <a:off x="836378" y="3201095"/>
            <a:ext cx="2849563" cy="2371030"/>
          </a:xfrm>
        </p:spPr>
        <p:txBody>
          <a:bodyPr/>
          <a:lstStyle/>
          <a:p>
            <a:pPr marL="171450" indent="-171450">
              <a:buClr>
                <a:schemeClr val="accent1"/>
              </a:buClr>
              <a:buFont typeface="Arial" panose="020B0604020202020204" pitchFamily="34" charset="0"/>
              <a:buChar char="•"/>
            </a:pPr>
            <a:r>
              <a:rPr lang="en-US"/>
              <a:t>Respond, limit spread, stop attacks</a:t>
            </a:r>
          </a:p>
          <a:p>
            <a:pPr marL="171450" indent="-171450">
              <a:buClr>
                <a:schemeClr val="accent1"/>
              </a:buClr>
              <a:buFont typeface="Arial" panose="020B0604020202020204" pitchFamily="34" charset="0"/>
              <a:buChar char="•"/>
            </a:pPr>
            <a:r>
              <a:rPr lang="en-US"/>
              <a:t>Threat visualizations</a:t>
            </a:r>
          </a:p>
          <a:p>
            <a:pPr marL="171450" indent="-171450">
              <a:buClr>
                <a:schemeClr val="accent1"/>
              </a:buClr>
              <a:buFont typeface="Arial" panose="020B0604020202020204" pitchFamily="34" charset="0"/>
              <a:buChar char="•"/>
            </a:pPr>
            <a:r>
              <a:rPr lang="en-US"/>
              <a:t>Understand complex detections</a:t>
            </a:r>
          </a:p>
          <a:p>
            <a:pPr marL="171450" indent="-171450">
              <a:buClr>
                <a:schemeClr val="accent1"/>
              </a:buClr>
              <a:buFont typeface="Arial" panose="020B0604020202020204" pitchFamily="34" charset="0"/>
              <a:buChar char="•"/>
            </a:pPr>
            <a:r>
              <a:rPr lang="en-US"/>
              <a:t>Identify root cause</a:t>
            </a:r>
          </a:p>
          <a:p>
            <a:pPr marL="171450" indent="-171450">
              <a:buClr>
                <a:schemeClr val="accent1"/>
              </a:buClr>
              <a:buFont typeface="Arial" panose="020B0604020202020204" pitchFamily="34" charset="0"/>
              <a:buChar char="•"/>
            </a:pPr>
            <a:r>
              <a:rPr lang="en-US"/>
              <a:t>Prioritized alerts</a:t>
            </a:r>
          </a:p>
          <a:p>
            <a:pPr marL="171450" indent="-171450">
              <a:buClr>
                <a:schemeClr val="accent1"/>
              </a:buClr>
              <a:buFont typeface="Arial" panose="020B0604020202020204" pitchFamily="34" charset="0"/>
              <a:buChar char="•"/>
            </a:pPr>
            <a:r>
              <a:rPr lang="en-US"/>
              <a:t>Respond with one click</a:t>
            </a:r>
          </a:p>
          <a:p>
            <a:endParaRPr lang="en-US"/>
          </a:p>
        </p:txBody>
      </p:sp>
      <p:grpSp>
        <p:nvGrpSpPr>
          <p:cNvPr id="6" name="Group 5"/>
          <p:cNvGrpSpPr/>
          <p:nvPr/>
        </p:nvGrpSpPr>
        <p:grpSpPr>
          <a:xfrm>
            <a:off x="11619697" y="157090"/>
            <a:ext cx="343703" cy="442350"/>
            <a:chOff x="4788552" y="2966791"/>
            <a:chExt cx="852578" cy="1097280"/>
          </a:xfrm>
        </p:grpSpPr>
        <p:sp>
          <p:nvSpPr>
            <p:cNvPr id="12" name="Freeform 73">
              <a:extLst>
                <a:ext uri="{FF2B5EF4-FFF2-40B4-BE49-F238E27FC236}">
                  <a16:creationId xmlns:a16="http://schemas.microsoft.com/office/drawing/2014/main" id="{36D4B50A-83B3-40D7-A363-5B944589D722}"/>
                </a:ext>
              </a:extLst>
            </p:cNvPr>
            <p:cNvSpPr>
              <a:spLocks/>
            </p:cNvSpPr>
            <p:nvPr/>
          </p:nvSpPr>
          <p:spPr bwMode="auto">
            <a:xfrm>
              <a:off x="4951688" y="3108564"/>
              <a:ext cx="689442" cy="955507"/>
            </a:xfrm>
            <a:custGeom>
              <a:avLst/>
              <a:gdLst>
                <a:gd name="T0" fmla="*/ 0 w 208"/>
                <a:gd name="T1" fmla="*/ 126 h 288"/>
                <a:gd name="T2" fmla="*/ 0 w 208"/>
                <a:gd name="T3" fmla="*/ 145 h 288"/>
                <a:gd name="T4" fmla="*/ 0 w 208"/>
                <a:gd name="T5" fmla="*/ 178 h 288"/>
                <a:gd name="T6" fmla="*/ 0 w 208"/>
                <a:gd name="T7" fmla="*/ 288 h 288"/>
                <a:gd name="T8" fmla="*/ 105 w 208"/>
                <a:gd name="T9" fmla="*/ 288 h 288"/>
                <a:gd name="T10" fmla="*/ 105 w 208"/>
                <a:gd name="T11" fmla="*/ 226 h 288"/>
                <a:gd name="T12" fmla="*/ 138 w 208"/>
                <a:gd name="T13" fmla="*/ 226 h 288"/>
                <a:gd name="T14" fmla="*/ 186 w 208"/>
                <a:gd name="T15" fmla="*/ 178 h 288"/>
                <a:gd name="T16" fmla="*/ 186 w 208"/>
                <a:gd name="T17" fmla="*/ 162 h 288"/>
                <a:gd name="T18" fmla="*/ 208 w 208"/>
                <a:gd name="T19" fmla="*/ 162 h 288"/>
                <a:gd name="T20" fmla="*/ 186 w 208"/>
                <a:gd name="T21" fmla="*/ 117 h 288"/>
                <a:gd name="T22" fmla="*/ 186 w 208"/>
                <a:gd name="T23" fmla="*/ 48 h 288"/>
                <a:gd name="T24" fmla="*/ 138 w 208"/>
                <a:gd name="T25" fmla="*/ 0 h 288"/>
                <a:gd name="T26" fmla="*/ 125 w 208"/>
                <a:gd name="T2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88">
                  <a:moveTo>
                    <a:pt x="0" y="126"/>
                  </a:moveTo>
                  <a:cubicBezTo>
                    <a:pt x="0" y="145"/>
                    <a:pt x="0" y="145"/>
                    <a:pt x="0" y="145"/>
                  </a:cubicBezTo>
                  <a:cubicBezTo>
                    <a:pt x="0" y="178"/>
                    <a:pt x="0" y="178"/>
                    <a:pt x="0" y="178"/>
                  </a:cubicBezTo>
                  <a:cubicBezTo>
                    <a:pt x="0" y="288"/>
                    <a:pt x="0" y="288"/>
                    <a:pt x="0" y="288"/>
                  </a:cubicBezTo>
                  <a:cubicBezTo>
                    <a:pt x="105" y="288"/>
                    <a:pt x="105" y="288"/>
                    <a:pt x="105" y="288"/>
                  </a:cubicBezTo>
                  <a:cubicBezTo>
                    <a:pt x="105" y="226"/>
                    <a:pt x="105" y="226"/>
                    <a:pt x="105" y="226"/>
                  </a:cubicBezTo>
                  <a:cubicBezTo>
                    <a:pt x="138" y="226"/>
                    <a:pt x="138" y="226"/>
                    <a:pt x="138" y="226"/>
                  </a:cubicBezTo>
                  <a:cubicBezTo>
                    <a:pt x="165" y="226"/>
                    <a:pt x="186" y="205"/>
                    <a:pt x="186" y="178"/>
                  </a:cubicBezTo>
                  <a:cubicBezTo>
                    <a:pt x="186" y="162"/>
                    <a:pt x="186" y="162"/>
                    <a:pt x="186" y="162"/>
                  </a:cubicBezTo>
                  <a:cubicBezTo>
                    <a:pt x="208" y="162"/>
                    <a:pt x="208" y="162"/>
                    <a:pt x="208" y="162"/>
                  </a:cubicBezTo>
                  <a:cubicBezTo>
                    <a:pt x="186" y="117"/>
                    <a:pt x="186" y="117"/>
                    <a:pt x="186" y="117"/>
                  </a:cubicBezTo>
                  <a:cubicBezTo>
                    <a:pt x="186" y="48"/>
                    <a:pt x="186" y="48"/>
                    <a:pt x="186" y="48"/>
                  </a:cubicBezTo>
                  <a:cubicBezTo>
                    <a:pt x="186" y="22"/>
                    <a:pt x="165" y="0"/>
                    <a:pt x="138" y="0"/>
                  </a:cubicBezTo>
                  <a:cubicBezTo>
                    <a:pt x="125" y="0"/>
                    <a:pt x="125" y="0"/>
                    <a:pt x="125" y="0"/>
                  </a:cubicBezTo>
                </a:path>
              </a:pathLst>
            </a:custGeom>
            <a:noFill/>
            <a:ln w="15875" cap="flat">
              <a:solidFill>
                <a:srgbClr val="B3C6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13" name="Freeform 74">
              <a:extLst>
                <a:ext uri="{FF2B5EF4-FFF2-40B4-BE49-F238E27FC236}">
                  <a16:creationId xmlns:a16="http://schemas.microsoft.com/office/drawing/2014/main" id="{2E32946C-6E79-4AA3-9B2C-C806EFF6923E}"/>
                </a:ext>
              </a:extLst>
            </p:cNvPr>
            <p:cNvSpPr>
              <a:spLocks/>
            </p:cNvSpPr>
            <p:nvPr/>
          </p:nvSpPr>
          <p:spPr bwMode="auto">
            <a:xfrm>
              <a:off x="4788552" y="2966791"/>
              <a:ext cx="600106" cy="503001"/>
            </a:xfrm>
            <a:custGeom>
              <a:avLst/>
              <a:gdLst>
                <a:gd name="T0" fmla="*/ 181 w 181"/>
                <a:gd name="T1" fmla="*/ 90 h 152"/>
                <a:gd name="T2" fmla="*/ 153 w 181"/>
                <a:gd name="T3" fmla="*/ 62 h 152"/>
                <a:gd name="T4" fmla="*/ 153 w 181"/>
                <a:gd name="T5" fmla="*/ 28 h 152"/>
                <a:gd name="T6" fmla="*/ 118 w 181"/>
                <a:gd name="T7" fmla="*/ 28 h 152"/>
                <a:gd name="T8" fmla="*/ 90 w 181"/>
                <a:gd name="T9" fmla="*/ 0 h 152"/>
                <a:gd name="T10" fmla="*/ 62 w 181"/>
                <a:gd name="T11" fmla="*/ 28 h 152"/>
                <a:gd name="T12" fmla="*/ 28 w 181"/>
                <a:gd name="T13" fmla="*/ 28 h 152"/>
                <a:gd name="T14" fmla="*/ 28 w 181"/>
                <a:gd name="T15" fmla="*/ 59 h 152"/>
                <a:gd name="T16" fmla="*/ 0 w 181"/>
                <a:gd name="T17" fmla="*/ 87 h 152"/>
                <a:gd name="T18" fmla="*/ 28 w 181"/>
                <a:gd name="T19" fmla="*/ 115 h 152"/>
                <a:gd name="T20" fmla="*/ 28 w 181"/>
                <a:gd name="T21" fmla="*/ 142 h 152"/>
                <a:gd name="T22" fmla="*/ 38 w 181"/>
                <a:gd name="T23" fmla="*/ 152 h 152"/>
                <a:gd name="T24" fmla="*/ 153 w 181"/>
                <a:gd name="T25" fmla="*/ 152 h 152"/>
                <a:gd name="T26" fmla="*/ 153 w 181"/>
                <a:gd name="T27" fmla="*/ 118 h 152"/>
                <a:gd name="T28" fmla="*/ 181 w 181"/>
                <a:gd name="T29"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152">
                  <a:moveTo>
                    <a:pt x="181" y="90"/>
                  </a:moveTo>
                  <a:cubicBezTo>
                    <a:pt x="181" y="74"/>
                    <a:pt x="168" y="62"/>
                    <a:pt x="153" y="62"/>
                  </a:cubicBezTo>
                  <a:cubicBezTo>
                    <a:pt x="153" y="28"/>
                    <a:pt x="153" y="28"/>
                    <a:pt x="153" y="28"/>
                  </a:cubicBezTo>
                  <a:cubicBezTo>
                    <a:pt x="118" y="28"/>
                    <a:pt x="118" y="28"/>
                    <a:pt x="118" y="28"/>
                  </a:cubicBezTo>
                  <a:cubicBezTo>
                    <a:pt x="118" y="12"/>
                    <a:pt x="106" y="0"/>
                    <a:pt x="90" y="0"/>
                  </a:cubicBezTo>
                  <a:cubicBezTo>
                    <a:pt x="75" y="0"/>
                    <a:pt x="62" y="12"/>
                    <a:pt x="62" y="28"/>
                  </a:cubicBezTo>
                  <a:cubicBezTo>
                    <a:pt x="28" y="28"/>
                    <a:pt x="28" y="28"/>
                    <a:pt x="28" y="28"/>
                  </a:cubicBezTo>
                  <a:cubicBezTo>
                    <a:pt x="28" y="59"/>
                    <a:pt x="28" y="59"/>
                    <a:pt x="28" y="59"/>
                  </a:cubicBezTo>
                  <a:cubicBezTo>
                    <a:pt x="12" y="59"/>
                    <a:pt x="0" y="71"/>
                    <a:pt x="0" y="87"/>
                  </a:cubicBezTo>
                  <a:cubicBezTo>
                    <a:pt x="0" y="102"/>
                    <a:pt x="12" y="115"/>
                    <a:pt x="28" y="115"/>
                  </a:cubicBezTo>
                  <a:cubicBezTo>
                    <a:pt x="28" y="142"/>
                    <a:pt x="28" y="142"/>
                    <a:pt x="28" y="142"/>
                  </a:cubicBezTo>
                  <a:cubicBezTo>
                    <a:pt x="28" y="147"/>
                    <a:pt x="32" y="152"/>
                    <a:pt x="38" y="152"/>
                  </a:cubicBezTo>
                  <a:cubicBezTo>
                    <a:pt x="153" y="152"/>
                    <a:pt x="153" y="152"/>
                    <a:pt x="153" y="152"/>
                  </a:cubicBezTo>
                  <a:cubicBezTo>
                    <a:pt x="153" y="118"/>
                    <a:pt x="153" y="118"/>
                    <a:pt x="153" y="118"/>
                  </a:cubicBezTo>
                  <a:cubicBezTo>
                    <a:pt x="168" y="118"/>
                    <a:pt x="181" y="105"/>
                    <a:pt x="181" y="90"/>
                  </a:cubicBezTo>
                  <a:close/>
                </a:path>
              </a:pathLst>
            </a:custGeom>
            <a:noFill/>
            <a:ln w="15875" cap="flat">
              <a:solidFill>
                <a:srgbClr val="B3C6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14" name="Oval 75">
              <a:extLst>
                <a:ext uri="{FF2B5EF4-FFF2-40B4-BE49-F238E27FC236}">
                  <a16:creationId xmlns:a16="http://schemas.microsoft.com/office/drawing/2014/main" id="{E3BF0C48-9272-44FA-BFF3-0F3D2F7E5DD5}"/>
                </a:ext>
              </a:extLst>
            </p:cNvPr>
            <p:cNvSpPr>
              <a:spLocks noChangeArrowheads="1"/>
            </p:cNvSpPr>
            <p:nvPr/>
          </p:nvSpPr>
          <p:spPr bwMode="auto">
            <a:xfrm>
              <a:off x="4945862" y="3188189"/>
              <a:ext cx="108757" cy="106815"/>
            </a:xfrm>
            <a:prstGeom prst="ellipse">
              <a:avLst/>
            </a:prstGeom>
            <a:noFill/>
            <a:ln w="15875" cap="flat">
              <a:solidFill>
                <a:srgbClr val="B3C6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15" name="Oval 76">
              <a:extLst>
                <a:ext uri="{FF2B5EF4-FFF2-40B4-BE49-F238E27FC236}">
                  <a16:creationId xmlns:a16="http://schemas.microsoft.com/office/drawing/2014/main" id="{D764CE2B-515F-4445-8DB4-3C362679A450}"/>
                </a:ext>
              </a:extLst>
            </p:cNvPr>
            <p:cNvSpPr>
              <a:spLocks noChangeArrowheads="1"/>
            </p:cNvSpPr>
            <p:nvPr/>
          </p:nvSpPr>
          <p:spPr bwMode="auto">
            <a:xfrm>
              <a:off x="5120650" y="3188189"/>
              <a:ext cx="108757" cy="106815"/>
            </a:xfrm>
            <a:prstGeom prst="ellipse">
              <a:avLst/>
            </a:prstGeom>
            <a:noFill/>
            <a:ln w="15875" cap="flat">
              <a:solidFill>
                <a:srgbClr val="B3C6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grpSp>
      <p:pic>
        <p:nvPicPr>
          <p:cNvPr id="16" name="Picture 15">
            <a:extLst>
              <a:ext uri="{FF2B5EF4-FFF2-40B4-BE49-F238E27FC236}">
                <a16:creationId xmlns:a16="http://schemas.microsoft.com/office/drawing/2014/main" id="{607EC0BD-04A0-453F-9B07-12C0ABE1A6E1}"/>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4371975" y="1247775"/>
            <a:ext cx="7425446" cy="4324350"/>
          </a:xfrm>
          <a:prstGeom prst="rect">
            <a:avLst/>
          </a:prstGeom>
          <a:noFill/>
          <a:ln>
            <a:noFill/>
          </a:ln>
        </p:spPr>
      </p:pic>
    </p:spTree>
    <p:extLst>
      <p:ext uri="{BB962C8B-B14F-4D97-AF65-F5344CB8AC3E}">
        <p14:creationId xmlns:p14="http://schemas.microsoft.com/office/powerpoint/2010/main" val="413378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Bitdefender">
      <a:dk1>
        <a:sysClr val="windowText" lastClr="000000"/>
      </a:dk1>
      <a:lt1>
        <a:sysClr val="window" lastClr="FFFFFF"/>
      </a:lt1>
      <a:dk2>
        <a:srgbClr val="002060"/>
      </a:dk2>
      <a:lt2>
        <a:srgbClr val="F2F2F2"/>
      </a:lt2>
      <a:accent1>
        <a:srgbClr val="0445FF"/>
      </a:accent1>
      <a:accent2>
        <a:srgbClr val="E7E6E6"/>
      </a:accent2>
      <a:accent3>
        <a:srgbClr val="A5A5A5"/>
      </a:accent3>
      <a:accent4>
        <a:srgbClr val="85C0FB"/>
      </a:accent4>
      <a:accent5>
        <a:srgbClr val="48A1FA"/>
      </a:accent5>
      <a:accent6>
        <a:srgbClr val="0563C1"/>
      </a:accent6>
      <a:hlink>
        <a:srgbClr val="0445FF"/>
      </a:hlink>
      <a:folHlink>
        <a:srgbClr val="48A1FA"/>
      </a:folHlink>
    </a:clrScheme>
    <a:fontScheme name="Bitdefender Business">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itdefender">
      <a:dk1>
        <a:sysClr val="windowText" lastClr="000000"/>
      </a:dk1>
      <a:lt1>
        <a:sysClr val="window" lastClr="FFFFFF"/>
      </a:lt1>
      <a:dk2>
        <a:srgbClr val="002060"/>
      </a:dk2>
      <a:lt2>
        <a:srgbClr val="F2F2F2"/>
      </a:lt2>
      <a:accent1>
        <a:srgbClr val="0445FF"/>
      </a:accent1>
      <a:accent2>
        <a:srgbClr val="E7E6E6"/>
      </a:accent2>
      <a:accent3>
        <a:srgbClr val="A5A5A5"/>
      </a:accent3>
      <a:accent4>
        <a:srgbClr val="85C0FB"/>
      </a:accent4>
      <a:accent5>
        <a:srgbClr val="48A1FA"/>
      </a:accent5>
      <a:accent6>
        <a:srgbClr val="0563C1"/>
      </a:accent6>
      <a:hlink>
        <a:srgbClr val="0445FF"/>
      </a:hlink>
      <a:folHlink>
        <a:srgbClr val="48A1FA"/>
      </a:folHlink>
    </a:clrScheme>
    <a:fontScheme name="Bitdefender Business">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s0 xmlns="35a19243-4b8e-40d3-8fad-df606a0bb62a" xsi:nil="true"/>
    <SharedWithUsers xmlns="82f5425f-dd63-4333-b7c7-d3a925f743bf">
      <UserInfo>
        <DisplayName>Catalina Iuliana STANCIU</DisplayName>
        <AccountId>1808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B120746F1EF3408D7851A7C1D5A028" ma:contentTypeVersion="13" ma:contentTypeDescription="Create a new document." ma:contentTypeScope="" ma:versionID="6830547d1f303218a5577c69c39b71af">
  <xsd:schema xmlns:xsd="http://www.w3.org/2001/XMLSchema" xmlns:xs="http://www.w3.org/2001/XMLSchema" xmlns:p="http://schemas.microsoft.com/office/2006/metadata/properties" xmlns:ns2="82f5425f-dd63-4333-b7c7-d3a925f743bf" xmlns:ns3="35a19243-4b8e-40d3-8fad-df606a0bb62a" targetNamespace="http://schemas.microsoft.com/office/2006/metadata/properties" ma:root="true" ma:fieldsID="2190884975e863fd1a4361b7c9c19a39" ns2:_="" ns3:_="">
    <xsd:import namespace="82f5425f-dd63-4333-b7c7-d3a925f743bf"/>
    <xsd:import namespace="35a19243-4b8e-40d3-8fad-df606a0bb62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Notes0"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f5425f-dd63-4333-b7c7-d3a925f743b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a19243-4b8e-40d3-8fad-df606a0bb62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Notes0" ma:index="16" nillable="true" ma:displayName="Notes" ma:internalName="Notes0">
      <xsd:simpleType>
        <xsd:restriction base="dms:Text">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C0A2E4-5D31-494E-89AC-C612354B7ED2}">
  <ds:schemaRefs>
    <ds:schemaRef ds:uri="82f5425f-dd63-4333-b7c7-d3a925f743bf"/>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35a19243-4b8e-40d3-8fad-df606a0bb62a"/>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37B2908B-770A-4A24-A12D-68C9CEA094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f5425f-dd63-4333-b7c7-d3a925f743bf"/>
    <ds:schemaRef ds:uri="35a19243-4b8e-40d3-8fad-df606a0bb6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2702E0-B3B1-4D4A-B72B-D451816431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46546</TotalTime>
  <Words>1908</Words>
  <Application>Microsoft Office PowerPoint</Application>
  <PresentationFormat>Widescreen</PresentationFormat>
  <Paragraphs>327</Paragraphs>
  <Slides>18</Slides>
  <Notes>13</Notes>
  <HiddenSlides>8</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18</vt:i4>
      </vt:variant>
    </vt:vector>
  </HeadingPairs>
  <TitlesOfParts>
    <vt:vector size="33" baseType="lpstr">
      <vt:lpstr>Arial</vt:lpstr>
      <vt:lpstr>Calibri</vt:lpstr>
      <vt:lpstr>Calibri Light</vt:lpstr>
      <vt:lpstr>Courier New</vt:lpstr>
      <vt:lpstr>Franklin Gothic Book</vt:lpstr>
      <vt:lpstr>Franklin Gothic Medium</vt:lpstr>
      <vt:lpstr>Franklin Gothic Medium Cond</vt:lpstr>
      <vt:lpstr>Roboto</vt:lpstr>
      <vt:lpstr>Roboto Black</vt:lpstr>
      <vt:lpstr>Roboto Light</vt:lpstr>
      <vt:lpstr>Roboto Medium</vt:lpstr>
      <vt:lpstr>Roboto Thin</vt:lpstr>
      <vt:lpstr>Wingdings</vt:lpstr>
      <vt:lpstr>Office Theme</vt:lpstr>
      <vt:lpstr>Custom Design</vt:lpstr>
      <vt:lpstr>END-TO-END BREACH AVOIDANCE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Iuliana STANCIU</dc:creator>
  <cp:lastModifiedBy>Gabriel Ionel MAZARACHE</cp:lastModifiedBy>
  <cp:revision>753</cp:revision>
  <dcterms:created xsi:type="dcterms:W3CDTF">2019-08-29T12:37:33Z</dcterms:created>
  <dcterms:modified xsi:type="dcterms:W3CDTF">2021-09-16T08:57:58Z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0x010100DCB120746F1EF3408D7851A7C1D5A028</vt:lpwstr>
  </property>
</Properties>
</file>