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3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91" r:id="rId3"/>
    <p:sldMasterId id="2147483703" r:id="rId4"/>
  </p:sldMasterIdLst>
  <p:notesMasterIdLst>
    <p:notesMasterId r:id="rId28"/>
  </p:notesMasterIdLst>
  <p:sldIdLst>
    <p:sldId id="277" r:id="rId5"/>
    <p:sldId id="256" r:id="rId6"/>
    <p:sldId id="299" r:id="rId7"/>
    <p:sldId id="258" r:id="rId8"/>
    <p:sldId id="275" r:id="rId9"/>
    <p:sldId id="280" r:id="rId10"/>
    <p:sldId id="276" r:id="rId11"/>
    <p:sldId id="278" r:id="rId12"/>
    <p:sldId id="279" r:id="rId13"/>
    <p:sldId id="298" r:id="rId14"/>
    <p:sldId id="274" r:id="rId15"/>
    <p:sldId id="301" r:id="rId16"/>
    <p:sldId id="282" r:id="rId17"/>
    <p:sldId id="284" r:id="rId18"/>
    <p:sldId id="287" r:id="rId19"/>
    <p:sldId id="286" r:id="rId20"/>
    <p:sldId id="288" r:id="rId21"/>
    <p:sldId id="289" r:id="rId22"/>
    <p:sldId id="291" r:id="rId23"/>
    <p:sldId id="293" r:id="rId24"/>
    <p:sldId id="296" r:id="rId25"/>
    <p:sldId id="297" r:id="rId26"/>
    <p:sldId id="257" r:id="rId27"/>
  </p:sldIdLst>
  <p:sldSz cx="12192000" cy="6858000"/>
  <p:notesSz cx="6858000" cy="9144000"/>
  <p:defaultTextStyle>
    <a:defPPr>
      <a:defRPr lang="ro-R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A1971"/>
    <a:srgbClr val="00AE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76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842013-EC2B-49BF-A381-DEB0CAC31EBC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46F0D1-3061-4AEE-A9A9-2255D75D56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947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FFD29F-BD78-C24A-916F-2CF89C5FD7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3766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800">
              <a:ea typeface="Yu Mincho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FFD29F-BD78-C24A-916F-2CF89C5FD7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89562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80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EBABE-C333-456C-B93A-49A5273470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80229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>
              <a:solidFill>
                <a:srgbClr val="FFFFFF"/>
              </a:solidFill>
              <a:latin typeface="Segoe UI"/>
              <a:cs typeface="Segoe U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FFD29F-BD78-C24A-916F-2CF89C5FD7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712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>
              <a:solidFill>
                <a:srgbClr val="FFFFFF"/>
              </a:solidFill>
              <a:latin typeface="Segoe UI"/>
              <a:cs typeface="Segoe U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FFD29F-BD78-C24A-916F-2CF89C5FD7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16256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100" b="1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FFD29F-BD78-C24A-916F-2CF89C5FD7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75652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9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FFD29F-BD78-C24A-916F-2CF89C5FD7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32399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i="1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FFD29F-BD78-C24A-916F-2CF89C5FD7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30300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48CC2C-DA19-4340-B5AC-BCA7AD6D01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6613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800">
              <a:effectLst/>
              <a:latin typeface="Yu Mincho"/>
              <a:ea typeface="Yu Mincho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48CC2C-DA19-4340-B5AC-BCA7AD6D01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54054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800">
              <a:latin typeface="Calibri"/>
              <a:ea typeface="Yu Mincho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FFD29F-BD78-C24A-916F-2CF89C5FD7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28107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o-R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104D2-EEBE-4D82-9701-D4F27D280657}" type="datetimeFigureOut">
              <a:rPr lang="ro-RO" smtClean="0"/>
              <a:t>16.09.2021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63F54-1AF3-4277-B903-F900EE3D66B3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718620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104D2-EEBE-4D82-9701-D4F27D280657}" type="datetimeFigureOut">
              <a:rPr lang="ro-RO" smtClean="0"/>
              <a:t>16.09.2021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63F54-1AF3-4277-B903-F900EE3D66B3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26398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104D2-EEBE-4D82-9701-D4F27D280657}" type="datetimeFigureOut">
              <a:rPr lang="ro-RO" smtClean="0"/>
              <a:t>16.09.2021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63F54-1AF3-4277-B903-F900EE3D66B3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40311034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 | option 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6B306CB-4D69-D748-8D74-CD200F6E389C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12324081" y="6501186"/>
            <a:ext cx="3445307" cy="35732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6000" tIns="96000" rIns="96000" bIns="9600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467" b="0" i="0" u="none" strike="noStrike" kern="0" cap="none" spc="0" normalizeH="0" baseline="0" noProof="0">
                <a:ln>
                  <a:noFill/>
                </a:ln>
                <a:solidFill>
                  <a:srgbClr val="0272CC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NO CONTENT BELOW THIS LINE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9CD5325-FB4B-D842-83F7-853A358D1325}"/>
              </a:ext>
            </a:extLst>
          </p:cNvPr>
          <p:cNvCxnSpPr>
            <a:cxnSpLocks/>
          </p:cNvCxnSpPr>
          <p:nvPr userDrawn="1"/>
        </p:nvCxnSpPr>
        <p:spPr bwMode="gray">
          <a:xfrm flipH="1">
            <a:off x="12324081" y="6068348"/>
            <a:ext cx="3445307" cy="0"/>
          </a:xfrm>
          <a:prstGeom prst="line">
            <a:avLst/>
          </a:prstGeom>
          <a:noFill/>
          <a:ln w="6350" cap="flat" cmpd="sng" algn="ctr">
            <a:solidFill>
              <a:schemeClr val="accent1"/>
            </a:solidFill>
            <a:prstDash val="dash"/>
            <a:miter lim="800000"/>
          </a:ln>
          <a:effectLst/>
        </p:spPr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48D957A-E348-2842-A838-92CDE961243A}"/>
              </a:ext>
            </a:extLst>
          </p:cNvPr>
          <p:cNvGrpSpPr/>
          <p:nvPr userDrawn="1"/>
        </p:nvGrpSpPr>
        <p:grpSpPr>
          <a:xfrm>
            <a:off x="-2688460" y="1973439"/>
            <a:ext cx="2578392" cy="2387600"/>
            <a:chOff x="-460208" y="424945"/>
            <a:chExt cx="377657" cy="696912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859DD5A1-9F10-4641-88C3-312467F3248F}"/>
                </a:ext>
              </a:extLst>
            </p:cNvPr>
            <p:cNvCxnSpPr/>
            <p:nvPr userDrawn="1"/>
          </p:nvCxnSpPr>
          <p:spPr bwMode="gray">
            <a:xfrm flipH="1">
              <a:off x="-460208" y="1121857"/>
              <a:ext cx="377657" cy="0"/>
            </a:xfrm>
            <a:prstGeom prst="line">
              <a:avLst/>
            </a:prstGeom>
            <a:noFill/>
            <a:ln w="6350" cap="flat" cmpd="sng" algn="ctr">
              <a:solidFill>
                <a:schemeClr val="accent1"/>
              </a:solidFill>
              <a:prstDash val="dash"/>
              <a:miter lim="800000"/>
            </a:ln>
            <a:effectLst/>
          </p:spPr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5788519-574B-8044-A1DF-33B41C3DCF05}"/>
                </a:ext>
              </a:extLst>
            </p:cNvPr>
            <p:cNvCxnSpPr/>
            <p:nvPr userDrawn="1"/>
          </p:nvCxnSpPr>
          <p:spPr bwMode="gray">
            <a:xfrm flipH="1">
              <a:off x="-460208" y="424945"/>
              <a:ext cx="377657" cy="0"/>
            </a:xfrm>
            <a:prstGeom prst="line">
              <a:avLst/>
            </a:prstGeom>
            <a:noFill/>
            <a:ln w="6350" cap="flat" cmpd="sng" algn="ctr">
              <a:solidFill>
                <a:schemeClr val="accent1"/>
              </a:solidFill>
              <a:prstDash val="dash"/>
              <a:miter lim="800000"/>
            </a:ln>
            <a:effectLst/>
          </p:spPr>
        </p:cxnSp>
      </p:grpSp>
      <p:sp>
        <p:nvSpPr>
          <p:cNvPr id="17" name="Rectangle 104">
            <a:extLst>
              <a:ext uri="{FF2B5EF4-FFF2-40B4-BE49-F238E27FC236}">
                <a16:creationId xmlns:a16="http://schemas.microsoft.com/office/drawing/2014/main" id="{EEC5546C-EBD0-514C-9C68-6D4AE8F9D040}"/>
              </a:ext>
            </a:extLst>
          </p:cNvPr>
          <p:cNvSpPr>
            <a:spLocks noChangeArrowheads="1"/>
          </p:cNvSpPr>
          <p:nvPr userDrawn="1"/>
        </p:nvSpPr>
        <p:spPr bwMode="gray">
          <a:xfrm flipH="1">
            <a:off x="-2688460" y="2107480"/>
            <a:ext cx="2564888" cy="215766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6000" tIns="96000" rIns="96000" bIns="96000" anchor="ctr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333" b="0" i="0" u="none" strike="noStrike" kern="0" cap="none" spc="0" normalizeH="0" baseline="0" noProof="0">
                <a:ln>
                  <a:noFill/>
                </a:ln>
                <a:solidFill>
                  <a:srgbClr val="0272CC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INSERT TITLE HERE</a:t>
            </a:r>
          </a:p>
        </p:txBody>
      </p:sp>
      <p:sp>
        <p:nvSpPr>
          <p:cNvPr id="18" name="Rectangle 104">
            <a:extLst>
              <a:ext uri="{FF2B5EF4-FFF2-40B4-BE49-F238E27FC236}">
                <a16:creationId xmlns:a16="http://schemas.microsoft.com/office/drawing/2014/main" id="{488E3920-C519-0144-982B-0A1669C38DCE}"/>
              </a:ext>
            </a:extLst>
          </p:cNvPr>
          <p:cNvSpPr>
            <a:spLocks noChangeArrowheads="1"/>
          </p:cNvSpPr>
          <p:nvPr userDrawn="1"/>
        </p:nvSpPr>
        <p:spPr bwMode="gray">
          <a:xfrm flipH="1">
            <a:off x="-2688460" y="4615549"/>
            <a:ext cx="2564888" cy="40288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6000" tIns="96000" rIns="96000" bIns="96000" anchor="ctr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333" b="0" i="0" u="none" strike="noStrike" kern="0" cap="none" spc="0" normalizeH="0" baseline="0" noProof="0">
                <a:ln>
                  <a:noFill/>
                </a:ln>
                <a:solidFill>
                  <a:srgbClr val="0272CC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INSERT SUBTITLE HERE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0F49E37-AEEA-5E47-8887-BEFBF15D160F}"/>
              </a:ext>
            </a:extLst>
          </p:cNvPr>
          <p:cNvGrpSpPr/>
          <p:nvPr userDrawn="1"/>
        </p:nvGrpSpPr>
        <p:grpSpPr>
          <a:xfrm>
            <a:off x="-2688460" y="4470401"/>
            <a:ext cx="2578392" cy="657407"/>
            <a:chOff x="-460208" y="424945"/>
            <a:chExt cx="377657" cy="696912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20E56FB-B55E-094E-A10B-4B4C43BE816C}"/>
                </a:ext>
              </a:extLst>
            </p:cNvPr>
            <p:cNvCxnSpPr/>
            <p:nvPr userDrawn="1"/>
          </p:nvCxnSpPr>
          <p:spPr bwMode="gray">
            <a:xfrm flipH="1">
              <a:off x="-460208" y="1121857"/>
              <a:ext cx="377657" cy="0"/>
            </a:xfrm>
            <a:prstGeom prst="line">
              <a:avLst/>
            </a:prstGeom>
            <a:noFill/>
            <a:ln w="6350" cap="flat" cmpd="sng" algn="ctr">
              <a:solidFill>
                <a:schemeClr val="accent1"/>
              </a:solidFill>
              <a:prstDash val="dash"/>
              <a:miter lim="800000"/>
            </a:ln>
            <a:effectLst/>
          </p:spPr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1466B33-8837-E54A-936A-D7D75036F269}"/>
                </a:ext>
              </a:extLst>
            </p:cNvPr>
            <p:cNvCxnSpPr/>
            <p:nvPr userDrawn="1"/>
          </p:nvCxnSpPr>
          <p:spPr bwMode="gray">
            <a:xfrm flipH="1">
              <a:off x="-460208" y="424945"/>
              <a:ext cx="377657" cy="0"/>
            </a:xfrm>
            <a:prstGeom prst="line">
              <a:avLst/>
            </a:prstGeom>
            <a:noFill/>
            <a:ln w="6350" cap="flat" cmpd="sng" algn="ctr">
              <a:solidFill>
                <a:schemeClr val="accent1"/>
              </a:solidFill>
              <a:prstDash val="dash"/>
              <a:miter lim="800000"/>
            </a:ln>
            <a:effectLst/>
          </p:spPr>
        </p:cxnSp>
      </p:grpSp>
      <p:sp>
        <p:nvSpPr>
          <p:cNvPr id="23" name="Title 1">
            <a:extLst>
              <a:ext uri="{FF2B5EF4-FFF2-40B4-BE49-F238E27FC236}">
                <a16:creationId xmlns:a16="http://schemas.microsoft.com/office/drawing/2014/main" id="{2E2F7B55-6590-0D4C-B2E5-80301522282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16472" y="4251663"/>
            <a:ext cx="5343097" cy="657412"/>
          </a:xfrm>
        </p:spPr>
        <p:txBody>
          <a:bodyPr anchor="b"/>
          <a:lstStyle>
            <a:lvl1pPr algn="l">
              <a:defRPr sz="32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GB"/>
              <a:t>Click to  edit Master title style</a:t>
            </a:r>
            <a:endParaRPr lang="en-US"/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F9E885CD-31CB-564D-8C55-57B0AE1F97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16472" y="5018438"/>
            <a:ext cx="4075289" cy="657412"/>
          </a:xfrm>
        </p:spPr>
        <p:txBody>
          <a:bodyPr/>
          <a:lstStyle>
            <a:lvl1pPr marL="0" indent="0" algn="l">
              <a:buNone/>
              <a:defRPr sz="1600" b="0" i="0">
                <a:solidFill>
                  <a:schemeClr val="tx2">
                    <a:lumMod val="75000"/>
                  </a:schemeClr>
                </a:solidFill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A3A511-0FFC-9D4A-916B-7C4ED2F77D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16471" y="1918817"/>
            <a:ext cx="9148711" cy="2223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5310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 | option 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158D36F-6F0C-AA4F-9881-BEC9FA60D1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650" y="0"/>
            <a:ext cx="121867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6B306CB-4D69-D748-8D74-CD200F6E389C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12324081" y="6501186"/>
            <a:ext cx="3445307" cy="35732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6000" tIns="96000" rIns="96000" bIns="9600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467" b="0" i="0" u="none" strike="noStrike" kern="0" cap="none" spc="0" normalizeH="0" baseline="0" noProof="0">
                <a:ln>
                  <a:noFill/>
                </a:ln>
                <a:solidFill>
                  <a:srgbClr val="0272CC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NO CONTENT BELOW THIS LINE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9CD5325-FB4B-D842-83F7-853A358D1325}"/>
              </a:ext>
            </a:extLst>
          </p:cNvPr>
          <p:cNvCxnSpPr>
            <a:cxnSpLocks/>
          </p:cNvCxnSpPr>
          <p:nvPr userDrawn="1"/>
        </p:nvCxnSpPr>
        <p:spPr bwMode="gray">
          <a:xfrm flipH="1">
            <a:off x="12324081" y="6068348"/>
            <a:ext cx="3445307" cy="0"/>
          </a:xfrm>
          <a:prstGeom prst="line">
            <a:avLst/>
          </a:prstGeom>
          <a:noFill/>
          <a:ln w="6350" cap="flat" cmpd="sng" algn="ctr">
            <a:solidFill>
              <a:schemeClr val="accent1"/>
            </a:solidFill>
            <a:prstDash val="dash"/>
            <a:miter lim="800000"/>
          </a:ln>
          <a:effectLst/>
        </p:spPr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48D957A-E348-2842-A838-92CDE961243A}"/>
              </a:ext>
            </a:extLst>
          </p:cNvPr>
          <p:cNvGrpSpPr/>
          <p:nvPr userDrawn="1"/>
        </p:nvGrpSpPr>
        <p:grpSpPr>
          <a:xfrm>
            <a:off x="-2688460" y="1973439"/>
            <a:ext cx="2578392" cy="2387600"/>
            <a:chOff x="-460208" y="424945"/>
            <a:chExt cx="377657" cy="696912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859DD5A1-9F10-4641-88C3-312467F3248F}"/>
                </a:ext>
              </a:extLst>
            </p:cNvPr>
            <p:cNvCxnSpPr/>
            <p:nvPr userDrawn="1"/>
          </p:nvCxnSpPr>
          <p:spPr bwMode="gray">
            <a:xfrm flipH="1">
              <a:off x="-460208" y="1121857"/>
              <a:ext cx="377657" cy="0"/>
            </a:xfrm>
            <a:prstGeom prst="line">
              <a:avLst/>
            </a:prstGeom>
            <a:noFill/>
            <a:ln w="6350" cap="flat" cmpd="sng" algn="ctr">
              <a:solidFill>
                <a:schemeClr val="accent1"/>
              </a:solidFill>
              <a:prstDash val="dash"/>
              <a:miter lim="800000"/>
            </a:ln>
            <a:effectLst/>
          </p:spPr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5788519-574B-8044-A1DF-33B41C3DCF05}"/>
                </a:ext>
              </a:extLst>
            </p:cNvPr>
            <p:cNvCxnSpPr/>
            <p:nvPr userDrawn="1"/>
          </p:nvCxnSpPr>
          <p:spPr bwMode="gray">
            <a:xfrm flipH="1">
              <a:off x="-460208" y="424945"/>
              <a:ext cx="377657" cy="0"/>
            </a:xfrm>
            <a:prstGeom prst="line">
              <a:avLst/>
            </a:prstGeom>
            <a:noFill/>
            <a:ln w="6350" cap="flat" cmpd="sng" algn="ctr">
              <a:solidFill>
                <a:schemeClr val="accent1"/>
              </a:solidFill>
              <a:prstDash val="dash"/>
              <a:miter lim="800000"/>
            </a:ln>
            <a:effectLst/>
          </p:spPr>
        </p:cxnSp>
      </p:grpSp>
      <p:sp>
        <p:nvSpPr>
          <p:cNvPr id="17" name="Rectangle 104">
            <a:extLst>
              <a:ext uri="{FF2B5EF4-FFF2-40B4-BE49-F238E27FC236}">
                <a16:creationId xmlns:a16="http://schemas.microsoft.com/office/drawing/2014/main" id="{EEC5546C-EBD0-514C-9C68-6D4AE8F9D040}"/>
              </a:ext>
            </a:extLst>
          </p:cNvPr>
          <p:cNvSpPr>
            <a:spLocks noChangeArrowheads="1"/>
          </p:cNvSpPr>
          <p:nvPr userDrawn="1"/>
        </p:nvSpPr>
        <p:spPr bwMode="gray">
          <a:xfrm flipH="1">
            <a:off x="-2688460" y="2107480"/>
            <a:ext cx="2564888" cy="215766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6000" tIns="96000" rIns="96000" bIns="96000" anchor="ctr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333" b="0" i="0" u="none" strike="noStrike" kern="0" cap="none" spc="0" normalizeH="0" baseline="0" noProof="0">
                <a:ln>
                  <a:noFill/>
                </a:ln>
                <a:solidFill>
                  <a:srgbClr val="0272CC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INSERT TITLE HERE</a:t>
            </a:r>
          </a:p>
        </p:txBody>
      </p:sp>
      <p:sp>
        <p:nvSpPr>
          <p:cNvPr id="18" name="Rectangle 104">
            <a:extLst>
              <a:ext uri="{FF2B5EF4-FFF2-40B4-BE49-F238E27FC236}">
                <a16:creationId xmlns:a16="http://schemas.microsoft.com/office/drawing/2014/main" id="{488E3920-C519-0144-982B-0A1669C38DCE}"/>
              </a:ext>
            </a:extLst>
          </p:cNvPr>
          <p:cNvSpPr>
            <a:spLocks noChangeArrowheads="1"/>
          </p:cNvSpPr>
          <p:nvPr userDrawn="1"/>
        </p:nvSpPr>
        <p:spPr bwMode="gray">
          <a:xfrm flipH="1">
            <a:off x="-2688460" y="4615549"/>
            <a:ext cx="2564888" cy="40288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6000" tIns="96000" rIns="96000" bIns="96000" anchor="ctr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333" b="0" i="0" u="none" strike="noStrike" kern="0" cap="none" spc="0" normalizeH="0" baseline="0" noProof="0">
                <a:ln>
                  <a:noFill/>
                </a:ln>
                <a:solidFill>
                  <a:srgbClr val="0272CC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INSERT SUBTITLE HERE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0F49E37-AEEA-5E47-8887-BEFBF15D160F}"/>
              </a:ext>
            </a:extLst>
          </p:cNvPr>
          <p:cNvGrpSpPr/>
          <p:nvPr userDrawn="1"/>
        </p:nvGrpSpPr>
        <p:grpSpPr>
          <a:xfrm>
            <a:off x="-2688460" y="4470401"/>
            <a:ext cx="2578392" cy="657407"/>
            <a:chOff x="-460208" y="424945"/>
            <a:chExt cx="377657" cy="696912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20E56FB-B55E-094E-A10B-4B4C43BE816C}"/>
                </a:ext>
              </a:extLst>
            </p:cNvPr>
            <p:cNvCxnSpPr/>
            <p:nvPr userDrawn="1"/>
          </p:nvCxnSpPr>
          <p:spPr bwMode="gray">
            <a:xfrm flipH="1">
              <a:off x="-460208" y="1121857"/>
              <a:ext cx="377657" cy="0"/>
            </a:xfrm>
            <a:prstGeom prst="line">
              <a:avLst/>
            </a:prstGeom>
            <a:noFill/>
            <a:ln w="6350" cap="flat" cmpd="sng" algn="ctr">
              <a:solidFill>
                <a:schemeClr val="accent1"/>
              </a:solidFill>
              <a:prstDash val="dash"/>
              <a:miter lim="800000"/>
            </a:ln>
            <a:effectLst/>
          </p:spPr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1466B33-8837-E54A-936A-D7D75036F269}"/>
                </a:ext>
              </a:extLst>
            </p:cNvPr>
            <p:cNvCxnSpPr/>
            <p:nvPr userDrawn="1"/>
          </p:nvCxnSpPr>
          <p:spPr bwMode="gray">
            <a:xfrm flipH="1">
              <a:off x="-460208" y="424945"/>
              <a:ext cx="377657" cy="0"/>
            </a:xfrm>
            <a:prstGeom prst="line">
              <a:avLst/>
            </a:prstGeom>
            <a:noFill/>
            <a:ln w="6350" cap="flat" cmpd="sng" algn="ctr">
              <a:solidFill>
                <a:schemeClr val="accent1"/>
              </a:solidFill>
              <a:prstDash val="dash"/>
              <a:miter lim="800000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1054770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b Divider | option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D94D5CE7-4995-924B-9930-C010F42B8C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4032" b="968"/>
          <a:stretch/>
        </p:blipFill>
        <p:spPr>
          <a:xfrm>
            <a:off x="0" y="-1"/>
            <a:ext cx="12192000" cy="6857999"/>
          </a:xfrm>
          <a:custGeom>
            <a:avLst/>
            <a:gdLst>
              <a:gd name="connsiteX0" fmla="*/ 0 w 8805965"/>
              <a:gd name="connsiteY0" fmla="*/ 0 h 4803577"/>
              <a:gd name="connsiteX1" fmla="*/ 8805965 w 8805965"/>
              <a:gd name="connsiteY1" fmla="*/ 0 h 4803577"/>
              <a:gd name="connsiteX2" fmla="*/ 8805965 w 8805965"/>
              <a:gd name="connsiteY2" fmla="*/ 4803577 h 4803577"/>
              <a:gd name="connsiteX3" fmla="*/ 0 w 8805965"/>
              <a:gd name="connsiteY3" fmla="*/ 4803577 h 4803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805965" h="4803577">
                <a:moveTo>
                  <a:pt x="0" y="0"/>
                </a:moveTo>
                <a:lnTo>
                  <a:pt x="8805965" y="0"/>
                </a:lnTo>
                <a:lnTo>
                  <a:pt x="8805965" y="4803577"/>
                </a:lnTo>
                <a:lnTo>
                  <a:pt x="0" y="4803577"/>
                </a:lnTo>
                <a:close/>
              </a:path>
            </a:pathLst>
          </a:cu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C1983B-9F89-8347-9389-4A5411B9A76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20609" y="6520870"/>
            <a:ext cx="4114800" cy="226828"/>
          </a:xfrm>
          <a:prstGeom prst="rect">
            <a:avLst/>
          </a:prstGeom>
        </p:spPr>
        <p:txBody>
          <a:bodyPr/>
          <a:lstStyle/>
          <a:p>
            <a:pPr defTabSz="914377"/>
            <a:endParaRPr lang="en-NL">
              <a:solidFill>
                <a:srgbClr val="0000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4153B4-F6E4-8743-89BB-C76B31EEC60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41285" y="6407285"/>
            <a:ext cx="450715" cy="45071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defTabSz="914377"/>
            <a:fld id="{2C387426-3E3D-1147-8365-BF949FCD81FA}" type="slidenum">
              <a:rPr lang="en-NL" smtClean="0">
                <a:solidFill>
                  <a:srgbClr val="000000"/>
                </a:solidFill>
              </a:rPr>
              <a:pPr defTabSz="914377"/>
              <a:t>‹#›</a:t>
            </a:fld>
            <a:endParaRPr lang="en-NL">
              <a:solidFill>
                <a:srgbClr val="00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E98DCF-B068-2F41-A7D4-C8801EC17890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12324081" y="6501186"/>
            <a:ext cx="3445307" cy="35732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6000" tIns="96000" rIns="96000" bIns="9600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467" b="0" i="0" u="none" strike="noStrike" kern="0" cap="none" spc="0" normalizeH="0" baseline="0" noProof="0">
                <a:ln>
                  <a:noFill/>
                </a:ln>
                <a:solidFill>
                  <a:srgbClr val="0272CC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NO CONTENT BELOW THIS LINE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CFF0C92-EEE3-B64C-9B0A-38C4DF4E4313}"/>
              </a:ext>
            </a:extLst>
          </p:cNvPr>
          <p:cNvCxnSpPr>
            <a:cxnSpLocks/>
          </p:cNvCxnSpPr>
          <p:nvPr userDrawn="1"/>
        </p:nvCxnSpPr>
        <p:spPr bwMode="gray">
          <a:xfrm flipH="1">
            <a:off x="12324081" y="6068348"/>
            <a:ext cx="3445307" cy="0"/>
          </a:xfrm>
          <a:prstGeom prst="line">
            <a:avLst/>
          </a:prstGeom>
          <a:noFill/>
          <a:ln w="6350" cap="flat" cmpd="sng" algn="ctr">
            <a:solidFill>
              <a:schemeClr val="accent1"/>
            </a:solidFill>
            <a:prstDash val="dash"/>
            <a:miter lim="800000"/>
          </a:ln>
          <a:effectLst/>
        </p:spPr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903EB1A-30F3-D443-8AAA-1784FAA25599}"/>
              </a:ext>
            </a:extLst>
          </p:cNvPr>
          <p:cNvGrpSpPr/>
          <p:nvPr userDrawn="1"/>
        </p:nvGrpSpPr>
        <p:grpSpPr>
          <a:xfrm>
            <a:off x="-2688460" y="1973439"/>
            <a:ext cx="2578392" cy="2387600"/>
            <a:chOff x="-460208" y="424945"/>
            <a:chExt cx="377657" cy="696912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406849A-B7A7-A348-958F-D712CEDD0A83}"/>
                </a:ext>
              </a:extLst>
            </p:cNvPr>
            <p:cNvCxnSpPr/>
            <p:nvPr userDrawn="1"/>
          </p:nvCxnSpPr>
          <p:spPr bwMode="gray">
            <a:xfrm flipH="1">
              <a:off x="-460208" y="1121857"/>
              <a:ext cx="377657" cy="0"/>
            </a:xfrm>
            <a:prstGeom prst="line">
              <a:avLst/>
            </a:prstGeom>
            <a:noFill/>
            <a:ln w="6350" cap="flat" cmpd="sng" algn="ctr">
              <a:solidFill>
                <a:schemeClr val="accent1"/>
              </a:solidFill>
              <a:prstDash val="dash"/>
              <a:miter lim="800000"/>
            </a:ln>
            <a:effectLst/>
          </p:spPr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DA290970-12B7-794A-890A-48EFE433A976}"/>
                </a:ext>
              </a:extLst>
            </p:cNvPr>
            <p:cNvCxnSpPr/>
            <p:nvPr userDrawn="1"/>
          </p:nvCxnSpPr>
          <p:spPr bwMode="gray">
            <a:xfrm flipH="1">
              <a:off x="-460208" y="424945"/>
              <a:ext cx="377657" cy="0"/>
            </a:xfrm>
            <a:prstGeom prst="line">
              <a:avLst/>
            </a:prstGeom>
            <a:noFill/>
            <a:ln w="6350" cap="flat" cmpd="sng" algn="ctr">
              <a:solidFill>
                <a:schemeClr val="accent1"/>
              </a:solidFill>
              <a:prstDash val="dash"/>
              <a:miter lim="800000"/>
            </a:ln>
            <a:effectLst/>
          </p:spPr>
        </p:cxnSp>
      </p:grpSp>
      <p:sp>
        <p:nvSpPr>
          <p:cNvPr id="17" name="Rectangle 104">
            <a:extLst>
              <a:ext uri="{FF2B5EF4-FFF2-40B4-BE49-F238E27FC236}">
                <a16:creationId xmlns:a16="http://schemas.microsoft.com/office/drawing/2014/main" id="{6950D3C3-308F-CE4F-9A51-66750B30BB71}"/>
              </a:ext>
            </a:extLst>
          </p:cNvPr>
          <p:cNvSpPr>
            <a:spLocks noChangeArrowheads="1"/>
          </p:cNvSpPr>
          <p:nvPr userDrawn="1"/>
        </p:nvSpPr>
        <p:spPr bwMode="gray">
          <a:xfrm flipH="1">
            <a:off x="-2688460" y="2107480"/>
            <a:ext cx="2564888" cy="215766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6000" tIns="96000" rIns="96000" bIns="96000" anchor="ctr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333" b="0" i="0" u="none" strike="noStrike" kern="0" cap="none" spc="0" normalizeH="0" baseline="0" noProof="0">
                <a:ln>
                  <a:noFill/>
                </a:ln>
                <a:solidFill>
                  <a:srgbClr val="0272CC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INSERT TITLE HERE</a:t>
            </a:r>
          </a:p>
        </p:txBody>
      </p:sp>
      <p:sp>
        <p:nvSpPr>
          <p:cNvPr id="18" name="Rectangle 104">
            <a:extLst>
              <a:ext uri="{FF2B5EF4-FFF2-40B4-BE49-F238E27FC236}">
                <a16:creationId xmlns:a16="http://schemas.microsoft.com/office/drawing/2014/main" id="{720F11BF-84BF-1F4E-A5DF-D9A8064EB7C4}"/>
              </a:ext>
            </a:extLst>
          </p:cNvPr>
          <p:cNvSpPr>
            <a:spLocks noChangeArrowheads="1"/>
          </p:cNvSpPr>
          <p:nvPr userDrawn="1"/>
        </p:nvSpPr>
        <p:spPr bwMode="gray">
          <a:xfrm flipH="1">
            <a:off x="-2688460" y="4615549"/>
            <a:ext cx="2564888" cy="40288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6000" tIns="96000" rIns="96000" bIns="96000" anchor="ctr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333" b="0" i="0" u="none" strike="noStrike" kern="0" cap="none" spc="0" normalizeH="0" baseline="0" noProof="0">
                <a:ln>
                  <a:noFill/>
                </a:ln>
                <a:solidFill>
                  <a:srgbClr val="0272CC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INSERT SUBTITLE HERE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D4C7394-42C8-634A-9888-385BE6D56834}"/>
              </a:ext>
            </a:extLst>
          </p:cNvPr>
          <p:cNvGrpSpPr/>
          <p:nvPr userDrawn="1"/>
        </p:nvGrpSpPr>
        <p:grpSpPr>
          <a:xfrm>
            <a:off x="-2688460" y="4470401"/>
            <a:ext cx="2578392" cy="657407"/>
            <a:chOff x="-460208" y="424945"/>
            <a:chExt cx="377657" cy="696912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2801088-CD38-6949-AD85-AE3896988652}"/>
                </a:ext>
              </a:extLst>
            </p:cNvPr>
            <p:cNvCxnSpPr/>
            <p:nvPr userDrawn="1"/>
          </p:nvCxnSpPr>
          <p:spPr bwMode="gray">
            <a:xfrm flipH="1">
              <a:off x="-460208" y="1121857"/>
              <a:ext cx="377657" cy="0"/>
            </a:xfrm>
            <a:prstGeom prst="line">
              <a:avLst/>
            </a:prstGeom>
            <a:noFill/>
            <a:ln w="6350" cap="flat" cmpd="sng" algn="ctr">
              <a:solidFill>
                <a:schemeClr val="accent1"/>
              </a:solidFill>
              <a:prstDash val="dash"/>
              <a:miter lim="800000"/>
            </a:ln>
            <a:effectLst/>
          </p:spPr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06263BE-53EA-2242-940F-F1C8B4EB793D}"/>
                </a:ext>
              </a:extLst>
            </p:cNvPr>
            <p:cNvCxnSpPr/>
            <p:nvPr userDrawn="1"/>
          </p:nvCxnSpPr>
          <p:spPr bwMode="gray">
            <a:xfrm flipH="1">
              <a:off x="-460208" y="424945"/>
              <a:ext cx="377657" cy="0"/>
            </a:xfrm>
            <a:prstGeom prst="line">
              <a:avLst/>
            </a:prstGeom>
            <a:noFill/>
            <a:ln w="6350" cap="flat" cmpd="sng" algn="ctr">
              <a:solidFill>
                <a:schemeClr val="accent1"/>
              </a:solidFill>
              <a:prstDash val="dash"/>
              <a:miter lim="800000"/>
            </a:ln>
            <a:effectLst/>
          </p:spPr>
        </p:cxn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050D683E-338A-514E-A68E-708CF2B77D6A}"/>
              </a:ext>
            </a:extLst>
          </p:cNvPr>
          <p:cNvSpPr>
            <a:spLocks noChangeArrowheads="1"/>
          </p:cNvSpPr>
          <p:nvPr userDrawn="1"/>
        </p:nvSpPr>
        <p:spPr bwMode="gray">
          <a:xfrm flipH="1">
            <a:off x="-2674963" y="6155682"/>
            <a:ext cx="2578392" cy="63943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6000" tIns="96000" rIns="96000" bIns="9600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067" b="1" i="0" u="none" strike="noStrike" kern="0" cap="none" spc="0" normalizeH="0" baseline="0" noProof="0">
                <a:ln>
                  <a:noFill/>
                </a:ln>
                <a:solidFill>
                  <a:srgbClr val="0272CC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INSERT FOOTER </a:t>
            </a:r>
          </a:p>
          <a:p>
            <a:pPr marL="122764" marR="0" lvl="0" indent="-122764" algn="l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altLang="en-US" sz="933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Go to tab </a:t>
            </a:r>
            <a:r>
              <a:rPr kumimoji="0" lang="en-GB" altLang="en-US" sz="933" b="1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‘insert’</a:t>
            </a:r>
            <a:r>
              <a:rPr kumimoji="0" lang="en-GB" altLang="en-US" sz="933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 </a:t>
            </a:r>
          </a:p>
          <a:p>
            <a:pPr marL="122764" marR="0" lvl="0" indent="-122764" algn="l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altLang="en-US" sz="933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Select </a:t>
            </a:r>
            <a:r>
              <a:rPr kumimoji="0" lang="en-GB" altLang="en-US" sz="933" b="1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‘Header &amp; Footer’</a:t>
            </a:r>
            <a:endParaRPr kumimoji="0" lang="en-GB" altLang="en-US" sz="933" b="0" i="0" u="none" strike="noStrike" kern="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</a:endParaRPr>
          </a:p>
          <a:p>
            <a:pPr marL="122764" marR="0" lvl="0" indent="-122764" algn="l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altLang="en-US" sz="933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Insert your text and click </a:t>
            </a:r>
            <a:r>
              <a:rPr kumimoji="0" lang="en-GB" altLang="en-US" sz="933" b="1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‘Apply to all’</a:t>
            </a:r>
            <a:endParaRPr kumimoji="0" lang="en-GB" altLang="en-US" sz="1067" b="1" i="0" u="none" strike="noStrike" kern="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B628B69-98FA-3945-82F8-7B5A82F67856}"/>
              </a:ext>
            </a:extLst>
          </p:cNvPr>
          <p:cNvCxnSpPr>
            <a:cxnSpLocks/>
          </p:cNvCxnSpPr>
          <p:nvPr userDrawn="1"/>
        </p:nvCxnSpPr>
        <p:spPr bwMode="gray">
          <a:xfrm flipH="1">
            <a:off x="-2674963" y="6068348"/>
            <a:ext cx="2529837" cy="0"/>
          </a:xfrm>
          <a:prstGeom prst="line">
            <a:avLst/>
          </a:prstGeom>
          <a:noFill/>
          <a:ln w="6350" cap="flat" cmpd="sng" algn="ctr">
            <a:solidFill>
              <a:schemeClr val="accent1"/>
            </a:solidFill>
            <a:prstDash val="dash"/>
            <a:miter lim="800000"/>
          </a:ln>
          <a:effectLst/>
        </p:spPr>
      </p:cxnSp>
      <p:sp>
        <p:nvSpPr>
          <p:cNvPr id="27" name="Title 1">
            <a:extLst>
              <a:ext uri="{FF2B5EF4-FFF2-40B4-BE49-F238E27FC236}">
                <a16:creationId xmlns:a16="http://schemas.microsoft.com/office/drawing/2014/main" id="{BFCF555C-EF26-D64C-9827-8B997769C9A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07534" y="923205"/>
            <a:ext cx="5885636" cy="2387600"/>
          </a:xfrm>
        </p:spPr>
        <p:txBody>
          <a:bodyPr anchor="b"/>
          <a:lstStyle>
            <a:lvl1pPr algn="l">
              <a:defRPr sz="3733">
                <a:solidFill>
                  <a:srgbClr val="001089"/>
                </a:solidFill>
              </a:defRPr>
            </a:lvl1pPr>
          </a:lstStyle>
          <a:p>
            <a:r>
              <a:rPr lang="en-GB"/>
              <a:t>Click to  edit Master title style</a:t>
            </a:r>
            <a:endParaRPr lang="en-US"/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id="{114D55A1-B4F4-CF49-AA1C-24FF9E172F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07534" y="3420167"/>
            <a:ext cx="5885636" cy="657412"/>
          </a:xfrm>
        </p:spPr>
        <p:txBody>
          <a:bodyPr/>
          <a:lstStyle>
            <a:lvl1pPr marL="0" indent="0" algn="l">
              <a:buNone/>
              <a:defRPr sz="2133" b="0" i="0">
                <a:solidFill>
                  <a:srgbClr val="001089"/>
                </a:solidFill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2861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b Divider | option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D94D5CE7-4995-924B-9930-C010F42B8C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495" r="28659" b="15246"/>
          <a:stretch/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8805965"/>
              <a:gd name="connsiteY0" fmla="*/ 0 h 4803577"/>
              <a:gd name="connsiteX1" fmla="*/ 8805965 w 8805965"/>
              <a:gd name="connsiteY1" fmla="*/ 0 h 4803577"/>
              <a:gd name="connsiteX2" fmla="*/ 8805965 w 8805965"/>
              <a:gd name="connsiteY2" fmla="*/ 4803577 h 4803577"/>
              <a:gd name="connsiteX3" fmla="*/ 0 w 8805965"/>
              <a:gd name="connsiteY3" fmla="*/ 4803577 h 4803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805965" h="4803577">
                <a:moveTo>
                  <a:pt x="0" y="0"/>
                </a:moveTo>
                <a:lnTo>
                  <a:pt x="8805965" y="0"/>
                </a:lnTo>
                <a:lnTo>
                  <a:pt x="8805965" y="4803577"/>
                </a:lnTo>
                <a:lnTo>
                  <a:pt x="0" y="4803577"/>
                </a:lnTo>
                <a:close/>
              </a:path>
            </a:pathLst>
          </a:cu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C1983B-9F89-8347-9389-4A5411B9A76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20609" y="6520870"/>
            <a:ext cx="4114800" cy="226828"/>
          </a:xfrm>
          <a:prstGeom prst="rect">
            <a:avLst/>
          </a:prstGeom>
        </p:spPr>
        <p:txBody>
          <a:bodyPr/>
          <a:lstStyle/>
          <a:p>
            <a:pPr defTabSz="914377"/>
            <a:endParaRPr lang="en-NL">
              <a:solidFill>
                <a:srgbClr val="0000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4153B4-F6E4-8743-89BB-C76B31EEC60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41285" y="6407285"/>
            <a:ext cx="450715" cy="45071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defTabSz="914377"/>
            <a:fld id="{2C387426-3E3D-1147-8365-BF949FCD81FA}" type="slidenum">
              <a:rPr lang="en-NL" smtClean="0">
                <a:solidFill>
                  <a:srgbClr val="000000"/>
                </a:solidFill>
              </a:rPr>
              <a:pPr defTabSz="914377"/>
              <a:t>‹#›</a:t>
            </a:fld>
            <a:endParaRPr lang="en-NL">
              <a:solidFill>
                <a:srgbClr val="00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E98DCF-B068-2F41-A7D4-C8801EC17890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12324081" y="6501186"/>
            <a:ext cx="3445307" cy="35732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6000" tIns="96000" rIns="96000" bIns="9600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467" b="0" i="0" u="none" strike="noStrike" kern="0" cap="none" spc="0" normalizeH="0" baseline="0" noProof="0">
                <a:ln>
                  <a:noFill/>
                </a:ln>
                <a:solidFill>
                  <a:srgbClr val="0272CC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NO CONTENT BELOW THIS LINE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CFF0C92-EEE3-B64C-9B0A-38C4DF4E4313}"/>
              </a:ext>
            </a:extLst>
          </p:cNvPr>
          <p:cNvCxnSpPr>
            <a:cxnSpLocks/>
          </p:cNvCxnSpPr>
          <p:nvPr userDrawn="1"/>
        </p:nvCxnSpPr>
        <p:spPr bwMode="gray">
          <a:xfrm flipH="1">
            <a:off x="12324081" y="6068348"/>
            <a:ext cx="3445307" cy="0"/>
          </a:xfrm>
          <a:prstGeom prst="line">
            <a:avLst/>
          </a:prstGeom>
          <a:noFill/>
          <a:ln w="6350" cap="flat" cmpd="sng" algn="ctr">
            <a:solidFill>
              <a:schemeClr val="accent1"/>
            </a:solidFill>
            <a:prstDash val="dash"/>
            <a:miter lim="800000"/>
          </a:ln>
          <a:effectLst/>
        </p:spPr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903EB1A-30F3-D443-8AAA-1784FAA25599}"/>
              </a:ext>
            </a:extLst>
          </p:cNvPr>
          <p:cNvGrpSpPr/>
          <p:nvPr userDrawn="1"/>
        </p:nvGrpSpPr>
        <p:grpSpPr>
          <a:xfrm>
            <a:off x="-2688460" y="1973439"/>
            <a:ext cx="2578392" cy="2387600"/>
            <a:chOff x="-460208" y="424945"/>
            <a:chExt cx="377657" cy="696912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406849A-B7A7-A348-958F-D712CEDD0A83}"/>
                </a:ext>
              </a:extLst>
            </p:cNvPr>
            <p:cNvCxnSpPr/>
            <p:nvPr userDrawn="1"/>
          </p:nvCxnSpPr>
          <p:spPr bwMode="gray">
            <a:xfrm flipH="1">
              <a:off x="-460208" y="1121857"/>
              <a:ext cx="377657" cy="0"/>
            </a:xfrm>
            <a:prstGeom prst="line">
              <a:avLst/>
            </a:prstGeom>
            <a:noFill/>
            <a:ln w="6350" cap="flat" cmpd="sng" algn="ctr">
              <a:solidFill>
                <a:schemeClr val="accent1"/>
              </a:solidFill>
              <a:prstDash val="dash"/>
              <a:miter lim="800000"/>
            </a:ln>
            <a:effectLst/>
          </p:spPr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DA290970-12B7-794A-890A-48EFE433A976}"/>
                </a:ext>
              </a:extLst>
            </p:cNvPr>
            <p:cNvCxnSpPr/>
            <p:nvPr userDrawn="1"/>
          </p:nvCxnSpPr>
          <p:spPr bwMode="gray">
            <a:xfrm flipH="1">
              <a:off x="-460208" y="424945"/>
              <a:ext cx="377657" cy="0"/>
            </a:xfrm>
            <a:prstGeom prst="line">
              <a:avLst/>
            </a:prstGeom>
            <a:noFill/>
            <a:ln w="6350" cap="flat" cmpd="sng" algn="ctr">
              <a:solidFill>
                <a:schemeClr val="accent1"/>
              </a:solidFill>
              <a:prstDash val="dash"/>
              <a:miter lim="800000"/>
            </a:ln>
            <a:effectLst/>
          </p:spPr>
        </p:cxnSp>
      </p:grpSp>
      <p:sp>
        <p:nvSpPr>
          <p:cNvPr id="17" name="Rectangle 104">
            <a:extLst>
              <a:ext uri="{FF2B5EF4-FFF2-40B4-BE49-F238E27FC236}">
                <a16:creationId xmlns:a16="http://schemas.microsoft.com/office/drawing/2014/main" id="{6950D3C3-308F-CE4F-9A51-66750B30BB71}"/>
              </a:ext>
            </a:extLst>
          </p:cNvPr>
          <p:cNvSpPr>
            <a:spLocks noChangeArrowheads="1"/>
          </p:cNvSpPr>
          <p:nvPr userDrawn="1"/>
        </p:nvSpPr>
        <p:spPr bwMode="gray">
          <a:xfrm flipH="1">
            <a:off x="-2688460" y="2107480"/>
            <a:ext cx="2564888" cy="215766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6000" tIns="96000" rIns="96000" bIns="96000" anchor="ctr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333" b="0" i="0" u="none" strike="noStrike" kern="0" cap="none" spc="0" normalizeH="0" baseline="0" noProof="0">
                <a:ln>
                  <a:noFill/>
                </a:ln>
                <a:solidFill>
                  <a:srgbClr val="0272CC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INSERT TITLE HERE</a:t>
            </a:r>
          </a:p>
        </p:txBody>
      </p:sp>
      <p:sp>
        <p:nvSpPr>
          <p:cNvPr id="18" name="Rectangle 104">
            <a:extLst>
              <a:ext uri="{FF2B5EF4-FFF2-40B4-BE49-F238E27FC236}">
                <a16:creationId xmlns:a16="http://schemas.microsoft.com/office/drawing/2014/main" id="{720F11BF-84BF-1F4E-A5DF-D9A8064EB7C4}"/>
              </a:ext>
            </a:extLst>
          </p:cNvPr>
          <p:cNvSpPr>
            <a:spLocks noChangeArrowheads="1"/>
          </p:cNvSpPr>
          <p:nvPr userDrawn="1"/>
        </p:nvSpPr>
        <p:spPr bwMode="gray">
          <a:xfrm flipH="1">
            <a:off x="-2688460" y="4615549"/>
            <a:ext cx="2564888" cy="40288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6000" tIns="96000" rIns="96000" bIns="96000" anchor="ctr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333" b="0" i="0" u="none" strike="noStrike" kern="0" cap="none" spc="0" normalizeH="0" baseline="0" noProof="0">
                <a:ln>
                  <a:noFill/>
                </a:ln>
                <a:solidFill>
                  <a:srgbClr val="0272CC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INSERT SUBTITLE HERE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D4C7394-42C8-634A-9888-385BE6D56834}"/>
              </a:ext>
            </a:extLst>
          </p:cNvPr>
          <p:cNvGrpSpPr/>
          <p:nvPr userDrawn="1"/>
        </p:nvGrpSpPr>
        <p:grpSpPr>
          <a:xfrm>
            <a:off x="-2688460" y="4470401"/>
            <a:ext cx="2578392" cy="657407"/>
            <a:chOff x="-460208" y="424945"/>
            <a:chExt cx="377657" cy="696912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2801088-CD38-6949-AD85-AE3896988652}"/>
                </a:ext>
              </a:extLst>
            </p:cNvPr>
            <p:cNvCxnSpPr/>
            <p:nvPr userDrawn="1"/>
          </p:nvCxnSpPr>
          <p:spPr bwMode="gray">
            <a:xfrm flipH="1">
              <a:off x="-460208" y="1121857"/>
              <a:ext cx="377657" cy="0"/>
            </a:xfrm>
            <a:prstGeom prst="line">
              <a:avLst/>
            </a:prstGeom>
            <a:noFill/>
            <a:ln w="6350" cap="flat" cmpd="sng" algn="ctr">
              <a:solidFill>
                <a:schemeClr val="accent1"/>
              </a:solidFill>
              <a:prstDash val="dash"/>
              <a:miter lim="800000"/>
            </a:ln>
            <a:effectLst/>
          </p:spPr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06263BE-53EA-2242-940F-F1C8B4EB793D}"/>
                </a:ext>
              </a:extLst>
            </p:cNvPr>
            <p:cNvCxnSpPr/>
            <p:nvPr userDrawn="1"/>
          </p:nvCxnSpPr>
          <p:spPr bwMode="gray">
            <a:xfrm flipH="1">
              <a:off x="-460208" y="424945"/>
              <a:ext cx="377657" cy="0"/>
            </a:xfrm>
            <a:prstGeom prst="line">
              <a:avLst/>
            </a:prstGeom>
            <a:noFill/>
            <a:ln w="6350" cap="flat" cmpd="sng" algn="ctr">
              <a:solidFill>
                <a:schemeClr val="accent1"/>
              </a:solidFill>
              <a:prstDash val="dash"/>
              <a:miter lim="800000"/>
            </a:ln>
            <a:effectLst/>
          </p:spPr>
        </p:cxn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050D683E-338A-514E-A68E-708CF2B77D6A}"/>
              </a:ext>
            </a:extLst>
          </p:cNvPr>
          <p:cNvSpPr>
            <a:spLocks noChangeArrowheads="1"/>
          </p:cNvSpPr>
          <p:nvPr userDrawn="1"/>
        </p:nvSpPr>
        <p:spPr bwMode="gray">
          <a:xfrm flipH="1">
            <a:off x="-2674963" y="6155682"/>
            <a:ext cx="2578392" cy="63943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6000" tIns="96000" rIns="96000" bIns="9600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067" b="1" i="0" u="none" strike="noStrike" kern="0" cap="none" spc="0" normalizeH="0" baseline="0" noProof="0">
                <a:ln>
                  <a:noFill/>
                </a:ln>
                <a:solidFill>
                  <a:srgbClr val="0272CC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INSERT FOOTER </a:t>
            </a:r>
          </a:p>
          <a:p>
            <a:pPr marL="122764" marR="0" lvl="0" indent="-122764" algn="l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altLang="en-US" sz="933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Go to tab </a:t>
            </a:r>
            <a:r>
              <a:rPr kumimoji="0" lang="en-GB" altLang="en-US" sz="933" b="1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‘insert’</a:t>
            </a:r>
            <a:r>
              <a:rPr kumimoji="0" lang="en-GB" altLang="en-US" sz="933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 </a:t>
            </a:r>
          </a:p>
          <a:p>
            <a:pPr marL="122764" marR="0" lvl="0" indent="-122764" algn="l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altLang="en-US" sz="933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Select </a:t>
            </a:r>
            <a:r>
              <a:rPr kumimoji="0" lang="en-GB" altLang="en-US" sz="933" b="1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‘Header &amp; Footer’</a:t>
            </a:r>
            <a:endParaRPr kumimoji="0" lang="en-GB" altLang="en-US" sz="933" b="0" i="0" u="none" strike="noStrike" kern="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</a:endParaRPr>
          </a:p>
          <a:p>
            <a:pPr marL="122764" marR="0" lvl="0" indent="-122764" algn="l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altLang="en-US" sz="933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Insert your text and click </a:t>
            </a:r>
            <a:r>
              <a:rPr kumimoji="0" lang="en-GB" altLang="en-US" sz="933" b="1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‘Apply to all’</a:t>
            </a:r>
            <a:endParaRPr kumimoji="0" lang="en-GB" altLang="en-US" sz="1067" b="1" i="0" u="none" strike="noStrike" kern="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B628B69-98FA-3945-82F8-7B5A82F67856}"/>
              </a:ext>
            </a:extLst>
          </p:cNvPr>
          <p:cNvCxnSpPr>
            <a:cxnSpLocks/>
          </p:cNvCxnSpPr>
          <p:nvPr userDrawn="1"/>
        </p:nvCxnSpPr>
        <p:spPr bwMode="gray">
          <a:xfrm flipH="1">
            <a:off x="-2674963" y="6068348"/>
            <a:ext cx="2529837" cy="0"/>
          </a:xfrm>
          <a:prstGeom prst="line">
            <a:avLst/>
          </a:prstGeom>
          <a:noFill/>
          <a:ln w="6350" cap="flat" cmpd="sng" algn="ctr">
            <a:solidFill>
              <a:schemeClr val="accent1"/>
            </a:solidFill>
            <a:prstDash val="dash"/>
            <a:miter lim="800000"/>
          </a:ln>
          <a:effectLst/>
        </p:spPr>
      </p:cxnSp>
      <p:sp>
        <p:nvSpPr>
          <p:cNvPr id="27" name="Title 1">
            <a:extLst>
              <a:ext uri="{FF2B5EF4-FFF2-40B4-BE49-F238E27FC236}">
                <a16:creationId xmlns:a16="http://schemas.microsoft.com/office/drawing/2014/main" id="{BFCF555C-EF26-D64C-9827-8B997769C9A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07534" y="923205"/>
            <a:ext cx="5885636" cy="2387600"/>
          </a:xfrm>
        </p:spPr>
        <p:txBody>
          <a:bodyPr anchor="b"/>
          <a:lstStyle>
            <a:lvl1pPr algn="l">
              <a:defRPr sz="3733">
                <a:solidFill>
                  <a:srgbClr val="001089"/>
                </a:solidFill>
              </a:defRPr>
            </a:lvl1pPr>
          </a:lstStyle>
          <a:p>
            <a:r>
              <a:rPr lang="en-GB"/>
              <a:t>Click to  edit Master title style</a:t>
            </a:r>
            <a:endParaRPr lang="en-US"/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id="{114D55A1-B4F4-CF49-AA1C-24FF9E172F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07534" y="3420167"/>
            <a:ext cx="5885636" cy="657412"/>
          </a:xfrm>
        </p:spPr>
        <p:txBody>
          <a:bodyPr/>
          <a:lstStyle>
            <a:lvl1pPr marL="0" indent="0" algn="l">
              <a:buNone/>
              <a:defRPr sz="2133" b="0" i="0">
                <a:solidFill>
                  <a:srgbClr val="001089"/>
                </a:solidFill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084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| Lab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E49BBAC-7AFA-CF42-8E46-A6F7A5E79A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64" t="14007" r="31227" b="17513"/>
          <a:stretch/>
        </p:blipFill>
        <p:spPr>
          <a:xfrm>
            <a:off x="1526019" y="-26795"/>
            <a:ext cx="10665981" cy="5341568"/>
          </a:xfrm>
          <a:custGeom>
            <a:avLst/>
            <a:gdLst>
              <a:gd name="connsiteX0" fmla="*/ 0 w 7986964"/>
              <a:gd name="connsiteY0" fmla="*/ 0 h 3986085"/>
              <a:gd name="connsiteX1" fmla="*/ 7986964 w 7986964"/>
              <a:gd name="connsiteY1" fmla="*/ 0 h 3986085"/>
              <a:gd name="connsiteX2" fmla="*/ 7986964 w 7986964"/>
              <a:gd name="connsiteY2" fmla="*/ 3986085 h 3986085"/>
              <a:gd name="connsiteX3" fmla="*/ 0 w 7986964"/>
              <a:gd name="connsiteY3" fmla="*/ 3986085 h 398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86964" h="3986085">
                <a:moveTo>
                  <a:pt x="0" y="0"/>
                </a:moveTo>
                <a:lnTo>
                  <a:pt x="7986964" y="0"/>
                </a:lnTo>
                <a:lnTo>
                  <a:pt x="7986964" y="3986085"/>
                </a:lnTo>
                <a:lnTo>
                  <a:pt x="0" y="3986085"/>
                </a:lnTo>
                <a:close/>
              </a:path>
            </a:pathLst>
          </a:cu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6B306CB-4D69-D748-8D74-CD200F6E389C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12324081" y="6501186"/>
            <a:ext cx="3445307" cy="35732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6000" tIns="96000" rIns="96000" bIns="9600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467" b="0" i="0" u="none" strike="noStrike" kern="0" cap="none" spc="0" normalizeH="0" baseline="0" noProof="0">
                <a:ln>
                  <a:noFill/>
                </a:ln>
                <a:solidFill>
                  <a:srgbClr val="0272CC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NO CONTENT BELOW THIS LINE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9CD5325-FB4B-D842-83F7-853A358D1325}"/>
              </a:ext>
            </a:extLst>
          </p:cNvPr>
          <p:cNvCxnSpPr>
            <a:cxnSpLocks/>
          </p:cNvCxnSpPr>
          <p:nvPr userDrawn="1"/>
        </p:nvCxnSpPr>
        <p:spPr bwMode="gray">
          <a:xfrm flipH="1">
            <a:off x="12324081" y="6068348"/>
            <a:ext cx="3445307" cy="0"/>
          </a:xfrm>
          <a:prstGeom prst="line">
            <a:avLst/>
          </a:prstGeom>
          <a:noFill/>
          <a:ln w="6350" cap="flat" cmpd="sng" algn="ctr">
            <a:solidFill>
              <a:schemeClr val="accent1"/>
            </a:solidFill>
            <a:prstDash val="dash"/>
            <a:miter lim="800000"/>
          </a:ln>
          <a:effectLst/>
        </p:spPr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48D957A-E348-2842-A838-92CDE961243A}"/>
              </a:ext>
            </a:extLst>
          </p:cNvPr>
          <p:cNvGrpSpPr/>
          <p:nvPr userDrawn="1"/>
        </p:nvGrpSpPr>
        <p:grpSpPr>
          <a:xfrm>
            <a:off x="-2688460" y="1973439"/>
            <a:ext cx="2578392" cy="2387600"/>
            <a:chOff x="-460208" y="424945"/>
            <a:chExt cx="377657" cy="696912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859DD5A1-9F10-4641-88C3-312467F3248F}"/>
                </a:ext>
              </a:extLst>
            </p:cNvPr>
            <p:cNvCxnSpPr/>
            <p:nvPr userDrawn="1"/>
          </p:nvCxnSpPr>
          <p:spPr bwMode="gray">
            <a:xfrm flipH="1">
              <a:off x="-460208" y="1121857"/>
              <a:ext cx="377657" cy="0"/>
            </a:xfrm>
            <a:prstGeom prst="line">
              <a:avLst/>
            </a:prstGeom>
            <a:noFill/>
            <a:ln w="6350" cap="flat" cmpd="sng" algn="ctr">
              <a:solidFill>
                <a:schemeClr val="accent1"/>
              </a:solidFill>
              <a:prstDash val="dash"/>
              <a:miter lim="800000"/>
            </a:ln>
            <a:effectLst/>
          </p:spPr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5788519-574B-8044-A1DF-33B41C3DCF05}"/>
                </a:ext>
              </a:extLst>
            </p:cNvPr>
            <p:cNvCxnSpPr/>
            <p:nvPr userDrawn="1"/>
          </p:nvCxnSpPr>
          <p:spPr bwMode="gray">
            <a:xfrm flipH="1">
              <a:off x="-460208" y="424945"/>
              <a:ext cx="377657" cy="0"/>
            </a:xfrm>
            <a:prstGeom prst="line">
              <a:avLst/>
            </a:prstGeom>
            <a:noFill/>
            <a:ln w="6350" cap="flat" cmpd="sng" algn="ctr">
              <a:solidFill>
                <a:schemeClr val="accent1"/>
              </a:solidFill>
              <a:prstDash val="dash"/>
              <a:miter lim="800000"/>
            </a:ln>
            <a:effectLst/>
          </p:spPr>
        </p:cxnSp>
      </p:grpSp>
      <p:sp>
        <p:nvSpPr>
          <p:cNvPr id="17" name="Rectangle 104">
            <a:extLst>
              <a:ext uri="{FF2B5EF4-FFF2-40B4-BE49-F238E27FC236}">
                <a16:creationId xmlns:a16="http://schemas.microsoft.com/office/drawing/2014/main" id="{EEC5546C-EBD0-514C-9C68-6D4AE8F9D040}"/>
              </a:ext>
            </a:extLst>
          </p:cNvPr>
          <p:cNvSpPr>
            <a:spLocks noChangeArrowheads="1"/>
          </p:cNvSpPr>
          <p:nvPr userDrawn="1"/>
        </p:nvSpPr>
        <p:spPr bwMode="gray">
          <a:xfrm flipH="1">
            <a:off x="-2688460" y="2107480"/>
            <a:ext cx="2564888" cy="215766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6000" tIns="96000" rIns="96000" bIns="96000" anchor="ctr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333" b="0" i="0" u="none" strike="noStrike" kern="0" cap="none" spc="0" normalizeH="0" baseline="0" noProof="0">
                <a:ln>
                  <a:noFill/>
                </a:ln>
                <a:solidFill>
                  <a:srgbClr val="0272CC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INSERT TITLE HERE</a:t>
            </a:r>
          </a:p>
        </p:txBody>
      </p:sp>
      <p:sp>
        <p:nvSpPr>
          <p:cNvPr id="18" name="Rectangle 104">
            <a:extLst>
              <a:ext uri="{FF2B5EF4-FFF2-40B4-BE49-F238E27FC236}">
                <a16:creationId xmlns:a16="http://schemas.microsoft.com/office/drawing/2014/main" id="{488E3920-C519-0144-982B-0A1669C38DCE}"/>
              </a:ext>
            </a:extLst>
          </p:cNvPr>
          <p:cNvSpPr>
            <a:spLocks noChangeArrowheads="1"/>
          </p:cNvSpPr>
          <p:nvPr userDrawn="1"/>
        </p:nvSpPr>
        <p:spPr bwMode="gray">
          <a:xfrm flipH="1">
            <a:off x="-2688460" y="4615549"/>
            <a:ext cx="2564888" cy="40288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6000" tIns="96000" rIns="96000" bIns="96000" anchor="ctr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333" b="0" i="0" u="none" strike="noStrike" kern="0" cap="none" spc="0" normalizeH="0" baseline="0" noProof="0">
                <a:ln>
                  <a:noFill/>
                </a:ln>
                <a:solidFill>
                  <a:srgbClr val="0272CC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INSERT SUBTITLE HERE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0F49E37-AEEA-5E47-8887-BEFBF15D160F}"/>
              </a:ext>
            </a:extLst>
          </p:cNvPr>
          <p:cNvGrpSpPr/>
          <p:nvPr userDrawn="1"/>
        </p:nvGrpSpPr>
        <p:grpSpPr>
          <a:xfrm>
            <a:off x="-2688460" y="4470401"/>
            <a:ext cx="2578392" cy="657407"/>
            <a:chOff x="-460208" y="424945"/>
            <a:chExt cx="377657" cy="696912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20E56FB-B55E-094E-A10B-4B4C43BE816C}"/>
                </a:ext>
              </a:extLst>
            </p:cNvPr>
            <p:cNvCxnSpPr/>
            <p:nvPr userDrawn="1"/>
          </p:nvCxnSpPr>
          <p:spPr bwMode="gray">
            <a:xfrm flipH="1">
              <a:off x="-460208" y="1121857"/>
              <a:ext cx="377657" cy="0"/>
            </a:xfrm>
            <a:prstGeom prst="line">
              <a:avLst/>
            </a:prstGeom>
            <a:noFill/>
            <a:ln w="6350" cap="flat" cmpd="sng" algn="ctr">
              <a:solidFill>
                <a:schemeClr val="accent1"/>
              </a:solidFill>
              <a:prstDash val="dash"/>
              <a:miter lim="800000"/>
            </a:ln>
            <a:effectLst/>
          </p:spPr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1466B33-8837-E54A-936A-D7D75036F269}"/>
                </a:ext>
              </a:extLst>
            </p:cNvPr>
            <p:cNvCxnSpPr/>
            <p:nvPr userDrawn="1"/>
          </p:nvCxnSpPr>
          <p:spPr bwMode="gray">
            <a:xfrm flipH="1">
              <a:off x="-460208" y="424945"/>
              <a:ext cx="377657" cy="0"/>
            </a:xfrm>
            <a:prstGeom prst="line">
              <a:avLst/>
            </a:prstGeom>
            <a:noFill/>
            <a:ln w="6350" cap="flat" cmpd="sng" algn="ctr">
              <a:solidFill>
                <a:schemeClr val="accent1"/>
              </a:solidFill>
              <a:prstDash val="dash"/>
              <a:miter lim="800000"/>
            </a:ln>
            <a:effectLst/>
          </p:spPr>
        </p:cxnSp>
      </p:grpSp>
      <p:pic>
        <p:nvPicPr>
          <p:cNvPr id="22" name="Picture 2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FDD44FE-E7D8-9E47-BAC8-D6215A6C20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6994"/>
          <a:stretch/>
        </p:blipFill>
        <p:spPr>
          <a:xfrm>
            <a:off x="447120" y="5314780"/>
            <a:ext cx="1135496" cy="1092000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C7A08EA4-137A-EE42-92E5-F3A30FA15CE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15538" y="2865320"/>
            <a:ext cx="4075289" cy="1535371"/>
          </a:xfrm>
        </p:spPr>
        <p:txBody>
          <a:bodyPr anchor="b"/>
          <a:lstStyle>
            <a:lvl1pPr algn="l">
              <a:defRPr sz="3200">
                <a:solidFill>
                  <a:srgbClr val="1E2CB7"/>
                </a:solidFill>
              </a:defRPr>
            </a:lvl1pPr>
          </a:lstStyle>
          <a:p>
            <a:r>
              <a:rPr lang="en-GB"/>
              <a:t>Click to  edit Master title style</a:t>
            </a:r>
            <a:endParaRPr lang="en-US"/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F97C4399-7CAE-4641-9F4C-75ADE548E2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15538" y="4510053"/>
            <a:ext cx="4075289" cy="657412"/>
          </a:xfrm>
        </p:spPr>
        <p:txBody>
          <a:bodyPr/>
          <a:lstStyle>
            <a:lvl1pPr marL="0" indent="0" algn="l">
              <a:buNone/>
              <a:defRPr sz="1600" b="0" i="0">
                <a:solidFill>
                  <a:srgbClr val="1E2CB7"/>
                </a:solidFill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CB83EC4-B61D-6845-8399-E325EFBE154E}"/>
              </a:ext>
            </a:extLst>
          </p:cNvPr>
          <p:cNvSpPr txBox="1"/>
          <p:nvPr userDrawn="1"/>
        </p:nvSpPr>
        <p:spPr>
          <a:xfrm>
            <a:off x="1994625" y="5594040"/>
            <a:ext cx="2767655" cy="53348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667" b="0" i="0" u="none" strike="noStrike" kern="1200" cap="none" spc="0" normalizeH="0" baseline="0" noProof="0">
                <a:ln>
                  <a:noFill/>
                </a:ln>
                <a:solidFill>
                  <a:srgbClr val="00075E"/>
                </a:solidFill>
                <a:effectLst/>
                <a:uLnTx/>
                <a:uFillTx/>
                <a:latin typeface="IntelOne Display Regular" panose="020B0503020203020204" pitchFamily="34" charset="77"/>
                <a:ea typeface="+mn-ea"/>
                <a:cs typeface="+mn-cs"/>
              </a:rPr>
              <a:t>Architecture Day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AEA58BE-FADC-E044-8347-3F97C5D867DA}"/>
              </a:ext>
            </a:extLst>
          </p:cNvPr>
          <p:cNvSpPr txBox="1"/>
          <p:nvPr userDrawn="1"/>
        </p:nvSpPr>
        <p:spPr>
          <a:xfrm>
            <a:off x="4721823" y="5594040"/>
            <a:ext cx="971135" cy="533480"/>
          </a:xfrm>
          <a:prstGeom prst="rect">
            <a:avLst/>
          </a:prstGeom>
          <a:solidFill>
            <a:srgbClr val="1E2CB7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One Display Regular" panose="020B0503020203020204" pitchFamily="34" charset="77"/>
                <a:ea typeface="+mn-ea"/>
                <a:cs typeface="+mn-cs"/>
              </a:rPr>
              <a:t>2021</a:t>
            </a:r>
          </a:p>
        </p:txBody>
      </p:sp>
    </p:spTree>
    <p:extLst>
      <p:ext uri="{BB962C8B-B14F-4D97-AF65-F5344CB8AC3E}">
        <p14:creationId xmlns:p14="http://schemas.microsoft.com/office/powerpoint/2010/main" val="37127233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| Lab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E49BBAC-7AFA-CF42-8E46-A6F7A5E79A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993" t="31641" r="308" b="3310"/>
          <a:stretch/>
        </p:blipFill>
        <p:spPr>
          <a:xfrm flipH="1">
            <a:off x="1549213" y="1"/>
            <a:ext cx="10642788" cy="5314753"/>
          </a:xfrm>
          <a:custGeom>
            <a:avLst/>
            <a:gdLst>
              <a:gd name="connsiteX0" fmla="*/ 0 w 7986964"/>
              <a:gd name="connsiteY0" fmla="*/ 0 h 3986085"/>
              <a:gd name="connsiteX1" fmla="*/ 7986964 w 7986964"/>
              <a:gd name="connsiteY1" fmla="*/ 0 h 3986085"/>
              <a:gd name="connsiteX2" fmla="*/ 7986964 w 7986964"/>
              <a:gd name="connsiteY2" fmla="*/ 3986085 h 3986085"/>
              <a:gd name="connsiteX3" fmla="*/ 0 w 7986964"/>
              <a:gd name="connsiteY3" fmla="*/ 3986085 h 398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86964" h="3986085">
                <a:moveTo>
                  <a:pt x="0" y="0"/>
                </a:moveTo>
                <a:lnTo>
                  <a:pt x="7986964" y="0"/>
                </a:lnTo>
                <a:lnTo>
                  <a:pt x="7986964" y="3986085"/>
                </a:lnTo>
                <a:lnTo>
                  <a:pt x="0" y="3986085"/>
                </a:ln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115538" y="2865320"/>
            <a:ext cx="4075289" cy="1535371"/>
          </a:xfrm>
        </p:spPr>
        <p:txBody>
          <a:bodyPr anchor="b"/>
          <a:lstStyle>
            <a:lvl1pPr algn="l">
              <a:defRPr sz="3200">
                <a:solidFill>
                  <a:srgbClr val="1E2CB7"/>
                </a:solidFill>
              </a:defRPr>
            </a:lvl1pPr>
          </a:lstStyle>
          <a:p>
            <a:r>
              <a:rPr lang="en-GB"/>
              <a:t>Click to 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15538" y="4510053"/>
            <a:ext cx="4075289" cy="657412"/>
          </a:xfrm>
        </p:spPr>
        <p:txBody>
          <a:bodyPr/>
          <a:lstStyle>
            <a:lvl1pPr marL="0" indent="0" algn="l">
              <a:buNone/>
              <a:defRPr sz="1600" b="0" i="0">
                <a:solidFill>
                  <a:srgbClr val="1E2CB7"/>
                </a:solidFill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6B306CB-4D69-D748-8D74-CD200F6E389C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12324081" y="6501186"/>
            <a:ext cx="3445307" cy="35732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6000" tIns="96000" rIns="96000" bIns="9600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467" b="0" i="0" u="none" strike="noStrike" kern="0" cap="none" spc="0" normalizeH="0" baseline="0" noProof="0">
                <a:ln>
                  <a:noFill/>
                </a:ln>
                <a:solidFill>
                  <a:srgbClr val="0272CC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NO CONTENT BELOW THIS LINE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9CD5325-FB4B-D842-83F7-853A358D1325}"/>
              </a:ext>
            </a:extLst>
          </p:cNvPr>
          <p:cNvCxnSpPr>
            <a:cxnSpLocks/>
          </p:cNvCxnSpPr>
          <p:nvPr userDrawn="1"/>
        </p:nvCxnSpPr>
        <p:spPr bwMode="gray">
          <a:xfrm flipH="1">
            <a:off x="12324081" y="6068348"/>
            <a:ext cx="3445307" cy="0"/>
          </a:xfrm>
          <a:prstGeom prst="line">
            <a:avLst/>
          </a:prstGeom>
          <a:noFill/>
          <a:ln w="6350" cap="flat" cmpd="sng" algn="ctr">
            <a:solidFill>
              <a:schemeClr val="accent1"/>
            </a:solidFill>
            <a:prstDash val="dash"/>
            <a:miter lim="800000"/>
          </a:ln>
          <a:effectLst/>
        </p:spPr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48D957A-E348-2842-A838-92CDE961243A}"/>
              </a:ext>
            </a:extLst>
          </p:cNvPr>
          <p:cNvGrpSpPr/>
          <p:nvPr userDrawn="1"/>
        </p:nvGrpSpPr>
        <p:grpSpPr>
          <a:xfrm>
            <a:off x="-2688460" y="1973439"/>
            <a:ext cx="2578392" cy="2387600"/>
            <a:chOff x="-460208" y="424945"/>
            <a:chExt cx="377657" cy="696912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859DD5A1-9F10-4641-88C3-312467F3248F}"/>
                </a:ext>
              </a:extLst>
            </p:cNvPr>
            <p:cNvCxnSpPr/>
            <p:nvPr userDrawn="1"/>
          </p:nvCxnSpPr>
          <p:spPr bwMode="gray">
            <a:xfrm flipH="1">
              <a:off x="-460208" y="1121857"/>
              <a:ext cx="377657" cy="0"/>
            </a:xfrm>
            <a:prstGeom prst="line">
              <a:avLst/>
            </a:prstGeom>
            <a:noFill/>
            <a:ln w="6350" cap="flat" cmpd="sng" algn="ctr">
              <a:solidFill>
                <a:schemeClr val="accent1"/>
              </a:solidFill>
              <a:prstDash val="dash"/>
              <a:miter lim="800000"/>
            </a:ln>
            <a:effectLst/>
          </p:spPr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5788519-574B-8044-A1DF-33B41C3DCF05}"/>
                </a:ext>
              </a:extLst>
            </p:cNvPr>
            <p:cNvCxnSpPr/>
            <p:nvPr userDrawn="1"/>
          </p:nvCxnSpPr>
          <p:spPr bwMode="gray">
            <a:xfrm flipH="1">
              <a:off x="-460208" y="424945"/>
              <a:ext cx="377657" cy="0"/>
            </a:xfrm>
            <a:prstGeom prst="line">
              <a:avLst/>
            </a:prstGeom>
            <a:noFill/>
            <a:ln w="6350" cap="flat" cmpd="sng" algn="ctr">
              <a:solidFill>
                <a:schemeClr val="accent1"/>
              </a:solidFill>
              <a:prstDash val="dash"/>
              <a:miter lim="800000"/>
            </a:ln>
            <a:effectLst/>
          </p:spPr>
        </p:cxnSp>
      </p:grpSp>
      <p:sp>
        <p:nvSpPr>
          <p:cNvPr id="17" name="Rectangle 104">
            <a:extLst>
              <a:ext uri="{FF2B5EF4-FFF2-40B4-BE49-F238E27FC236}">
                <a16:creationId xmlns:a16="http://schemas.microsoft.com/office/drawing/2014/main" id="{EEC5546C-EBD0-514C-9C68-6D4AE8F9D040}"/>
              </a:ext>
            </a:extLst>
          </p:cNvPr>
          <p:cNvSpPr>
            <a:spLocks noChangeArrowheads="1"/>
          </p:cNvSpPr>
          <p:nvPr userDrawn="1"/>
        </p:nvSpPr>
        <p:spPr bwMode="gray">
          <a:xfrm flipH="1">
            <a:off x="-2688460" y="2107480"/>
            <a:ext cx="2564888" cy="215766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6000" tIns="96000" rIns="96000" bIns="96000" anchor="ctr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333" b="0" i="0" u="none" strike="noStrike" kern="0" cap="none" spc="0" normalizeH="0" baseline="0" noProof="0">
                <a:ln>
                  <a:noFill/>
                </a:ln>
                <a:solidFill>
                  <a:srgbClr val="0272CC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INSERT TITLE HERE</a:t>
            </a:r>
          </a:p>
        </p:txBody>
      </p:sp>
      <p:sp>
        <p:nvSpPr>
          <p:cNvPr id="18" name="Rectangle 104">
            <a:extLst>
              <a:ext uri="{FF2B5EF4-FFF2-40B4-BE49-F238E27FC236}">
                <a16:creationId xmlns:a16="http://schemas.microsoft.com/office/drawing/2014/main" id="{488E3920-C519-0144-982B-0A1669C38DCE}"/>
              </a:ext>
            </a:extLst>
          </p:cNvPr>
          <p:cNvSpPr>
            <a:spLocks noChangeArrowheads="1"/>
          </p:cNvSpPr>
          <p:nvPr userDrawn="1"/>
        </p:nvSpPr>
        <p:spPr bwMode="gray">
          <a:xfrm flipH="1">
            <a:off x="-2688460" y="4615549"/>
            <a:ext cx="2564888" cy="40288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6000" tIns="96000" rIns="96000" bIns="96000" anchor="ctr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333" b="0" i="0" u="none" strike="noStrike" kern="0" cap="none" spc="0" normalizeH="0" baseline="0" noProof="0">
                <a:ln>
                  <a:noFill/>
                </a:ln>
                <a:solidFill>
                  <a:srgbClr val="0272CC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INSERT SUBTITLE HERE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0F49E37-AEEA-5E47-8887-BEFBF15D160F}"/>
              </a:ext>
            </a:extLst>
          </p:cNvPr>
          <p:cNvGrpSpPr/>
          <p:nvPr userDrawn="1"/>
        </p:nvGrpSpPr>
        <p:grpSpPr>
          <a:xfrm>
            <a:off x="-2688460" y="4470401"/>
            <a:ext cx="2578392" cy="657407"/>
            <a:chOff x="-460208" y="424945"/>
            <a:chExt cx="377657" cy="696912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20E56FB-B55E-094E-A10B-4B4C43BE816C}"/>
                </a:ext>
              </a:extLst>
            </p:cNvPr>
            <p:cNvCxnSpPr/>
            <p:nvPr userDrawn="1"/>
          </p:nvCxnSpPr>
          <p:spPr bwMode="gray">
            <a:xfrm flipH="1">
              <a:off x="-460208" y="1121857"/>
              <a:ext cx="377657" cy="0"/>
            </a:xfrm>
            <a:prstGeom prst="line">
              <a:avLst/>
            </a:prstGeom>
            <a:noFill/>
            <a:ln w="6350" cap="flat" cmpd="sng" algn="ctr">
              <a:solidFill>
                <a:schemeClr val="accent1"/>
              </a:solidFill>
              <a:prstDash val="dash"/>
              <a:miter lim="800000"/>
            </a:ln>
            <a:effectLst/>
          </p:spPr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1466B33-8837-E54A-936A-D7D75036F269}"/>
                </a:ext>
              </a:extLst>
            </p:cNvPr>
            <p:cNvCxnSpPr/>
            <p:nvPr userDrawn="1"/>
          </p:nvCxnSpPr>
          <p:spPr bwMode="gray">
            <a:xfrm flipH="1">
              <a:off x="-460208" y="424945"/>
              <a:ext cx="377657" cy="0"/>
            </a:xfrm>
            <a:prstGeom prst="line">
              <a:avLst/>
            </a:prstGeom>
            <a:noFill/>
            <a:ln w="6350" cap="flat" cmpd="sng" algn="ctr">
              <a:solidFill>
                <a:schemeClr val="accent1"/>
              </a:solidFill>
              <a:prstDash val="dash"/>
              <a:miter lim="800000"/>
            </a:ln>
            <a:effectLst/>
          </p:spPr>
        </p:cxnSp>
      </p:grpSp>
      <p:pic>
        <p:nvPicPr>
          <p:cNvPr id="22" name="Picture 2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FDD44FE-E7D8-9E47-BAC8-D6215A6C20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6994"/>
          <a:stretch/>
        </p:blipFill>
        <p:spPr>
          <a:xfrm>
            <a:off x="447120" y="5314780"/>
            <a:ext cx="1135496" cy="10920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3CFD939E-91F3-874D-BA05-BF8062E7D1FF}"/>
              </a:ext>
            </a:extLst>
          </p:cNvPr>
          <p:cNvSpPr txBox="1"/>
          <p:nvPr userDrawn="1"/>
        </p:nvSpPr>
        <p:spPr>
          <a:xfrm>
            <a:off x="1994625" y="5594040"/>
            <a:ext cx="2767655" cy="53348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667" b="0" i="0" u="none" strike="noStrike" kern="1200" cap="none" spc="0" normalizeH="0" baseline="0" noProof="0">
                <a:ln>
                  <a:noFill/>
                </a:ln>
                <a:solidFill>
                  <a:srgbClr val="00075E"/>
                </a:solidFill>
                <a:effectLst/>
                <a:uLnTx/>
                <a:uFillTx/>
                <a:latin typeface="IntelOne Display Regular" panose="020B0503020203020204" pitchFamily="34" charset="77"/>
                <a:ea typeface="+mn-ea"/>
                <a:cs typeface="+mn-cs"/>
              </a:rPr>
              <a:t>Architecture Day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33AAB90-CA37-F741-BE33-9935041C6201}"/>
              </a:ext>
            </a:extLst>
          </p:cNvPr>
          <p:cNvSpPr txBox="1"/>
          <p:nvPr userDrawn="1"/>
        </p:nvSpPr>
        <p:spPr>
          <a:xfrm>
            <a:off x="4721823" y="5594040"/>
            <a:ext cx="971135" cy="533480"/>
          </a:xfrm>
          <a:prstGeom prst="rect">
            <a:avLst/>
          </a:prstGeom>
          <a:solidFill>
            <a:srgbClr val="1E2CB7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One Display Regular" panose="020B0503020203020204" pitchFamily="34" charset="77"/>
                <a:ea typeface="+mn-ea"/>
                <a:cs typeface="+mn-cs"/>
              </a:rPr>
              <a:t>2021</a:t>
            </a:r>
          </a:p>
        </p:txBody>
      </p:sp>
    </p:spTree>
    <p:extLst>
      <p:ext uri="{BB962C8B-B14F-4D97-AF65-F5344CB8AC3E}">
        <p14:creationId xmlns:p14="http://schemas.microsoft.com/office/powerpoint/2010/main" val="36397084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| option colou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519F799-B5CD-6748-97D0-8274EE70A3FE}"/>
              </a:ext>
            </a:extLst>
          </p:cNvPr>
          <p:cNvSpPr/>
          <p:nvPr userDrawn="1"/>
        </p:nvSpPr>
        <p:spPr>
          <a:xfrm>
            <a:off x="0" y="5314782"/>
            <a:ext cx="12192000" cy="1545733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lvl="0" indent="0" algn="ctr" defTabSz="110063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4B090EC-20E7-BE4C-8E8A-F3A1A92694D9}"/>
              </a:ext>
            </a:extLst>
          </p:cNvPr>
          <p:cNvSpPr/>
          <p:nvPr userDrawn="1"/>
        </p:nvSpPr>
        <p:spPr>
          <a:xfrm>
            <a:off x="0" y="-3"/>
            <a:ext cx="1542715" cy="6858003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lvl="0" indent="0" algn="ctr" defTabSz="110063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088443" y="1973439"/>
            <a:ext cx="4538135" cy="2387600"/>
          </a:xfrm>
        </p:spPr>
        <p:txBody>
          <a:bodyPr anchor="b"/>
          <a:lstStyle>
            <a:lvl1pPr algn="l">
              <a:defRPr sz="3733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88443" y="4470401"/>
            <a:ext cx="4538135" cy="657412"/>
          </a:xfrm>
        </p:spPr>
        <p:txBody>
          <a:bodyPr/>
          <a:lstStyle>
            <a:lvl1pPr marL="0" indent="0" algn="l">
              <a:buNone/>
              <a:defRPr sz="2133" b="0" i="0">
                <a:solidFill>
                  <a:schemeClr val="bg1"/>
                </a:solidFill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0E36BBF-27A5-C143-BE50-704374595C3F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12324081" y="6501186"/>
            <a:ext cx="3445307" cy="35732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6000" tIns="96000" rIns="96000" bIns="9600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467" b="0" i="0" u="none" strike="noStrike" kern="0" cap="none" spc="0" normalizeH="0" baseline="0" noProof="0">
                <a:ln>
                  <a:noFill/>
                </a:ln>
                <a:solidFill>
                  <a:srgbClr val="0272CC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NO CONTENT BELOW THIS LINE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4E77B1D-DF6A-DE4B-BBD3-79A3D956079A}"/>
              </a:ext>
            </a:extLst>
          </p:cNvPr>
          <p:cNvCxnSpPr>
            <a:cxnSpLocks/>
          </p:cNvCxnSpPr>
          <p:nvPr userDrawn="1"/>
        </p:nvCxnSpPr>
        <p:spPr bwMode="gray">
          <a:xfrm flipH="1">
            <a:off x="12324081" y="6068348"/>
            <a:ext cx="3445307" cy="0"/>
          </a:xfrm>
          <a:prstGeom prst="line">
            <a:avLst/>
          </a:prstGeom>
          <a:noFill/>
          <a:ln w="6350" cap="flat" cmpd="sng" algn="ctr">
            <a:solidFill>
              <a:schemeClr val="accent1"/>
            </a:solidFill>
            <a:prstDash val="dash"/>
            <a:miter lim="800000"/>
          </a:ln>
          <a:effectLst/>
        </p:spPr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09E8BE9-05B7-934A-B233-CD521E55DF05}"/>
              </a:ext>
            </a:extLst>
          </p:cNvPr>
          <p:cNvGrpSpPr/>
          <p:nvPr userDrawn="1"/>
        </p:nvGrpSpPr>
        <p:grpSpPr>
          <a:xfrm>
            <a:off x="-2688460" y="1973439"/>
            <a:ext cx="2578392" cy="2387600"/>
            <a:chOff x="-460208" y="424945"/>
            <a:chExt cx="377657" cy="696912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B06E536-A901-BC40-A7E7-BF38EA1B484E}"/>
                </a:ext>
              </a:extLst>
            </p:cNvPr>
            <p:cNvCxnSpPr/>
            <p:nvPr userDrawn="1"/>
          </p:nvCxnSpPr>
          <p:spPr bwMode="gray">
            <a:xfrm flipH="1">
              <a:off x="-460208" y="1121857"/>
              <a:ext cx="377657" cy="0"/>
            </a:xfrm>
            <a:prstGeom prst="line">
              <a:avLst/>
            </a:prstGeom>
            <a:noFill/>
            <a:ln w="6350" cap="flat" cmpd="sng" algn="ctr">
              <a:solidFill>
                <a:schemeClr val="accent1"/>
              </a:solidFill>
              <a:prstDash val="dash"/>
              <a:miter lim="800000"/>
            </a:ln>
            <a:effectLst/>
          </p:spPr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6188D955-0D27-B747-AF5C-38D61C4F4C03}"/>
                </a:ext>
              </a:extLst>
            </p:cNvPr>
            <p:cNvCxnSpPr/>
            <p:nvPr userDrawn="1"/>
          </p:nvCxnSpPr>
          <p:spPr bwMode="gray">
            <a:xfrm flipH="1">
              <a:off x="-460208" y="424945"/>
              <a:ext cx="377657" cy="0"/>
            </a:xfrm>
            <a:prstGeom prst="line">
              <a:avLst/>
            </a:prstGeom>
            <a:noFill/>
            <a:ln w="6350" cap="flat" cmpd="sng" algn="ctr">
              <a:solidFill>
                <a:schemeClr val="accent1"/>
              </a:solidFill>
              <a:prstDash val="dash"/>
              <a:miter lim="800000"/>
            </a:ln>
            <a:effectLst/>
          </p:spPr>
        </p:cxnSp>
      </p:grpSp>
      <p:sp>
        <p:nvSpPr>
          <p:cNvPr id="18" name="Rectangle 104">
            <a:extLst>
              <a:ext uri="{FF2B5EF4-FFF2-40B4-BE49-F238E27FC236}">
                <a16:creationId xmlns:a16="http://schemas.microsoft.com/office/drawing/2014/main" id="{54E3148E-6654-2246-BF45-94DEE7952DA1}"/>
              </a:ext>
            </a:extLst>
          </p:cNvPr>
          <p:cNvSpPr>
            <a:spLocks noChangeArrowheads="1"/>
          </p:cNvSpPr>
          <p:nvPr userDrawn="1"/>
        </p:nvSpPr>
        <p:spPr bwMode="gray">
          <a:xfrm flipH="1">
            <a:off x="-2688460" y="2107480"/>
            <a:ext cx="2564888" cy="215766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6000" tIns="96000" rIns="96000" bIns="96000" anchor="ctr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333" b="0" i="0" u="none" strike="noStrike" kern="0" cap="none" spc="0" normalizeH="0" baseline="0" noProof="0">
                <a:ln>
                  <a:noFill/>
                </a:ln>
                <a:solidFill>
                  <a:srgbClr val="0272CC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INSERT TITLE HERE</a:t>
            </a:r>
          </a:p>
        </p:txBody>
      </p:sp>
      <p:sp>
        <p:nvSpPr>
          <p:cNvPr id="19" name="Rectangle 104">
            <a:extLst>
              <a:ext uri="{FF2B5EF4-FFF2-40B4-BE49-F238E27FC236}">
                <a16:creationId xmlns:a16="http://schemas.microsoft.com/office/drawing/2014/main" id="{9B970109-F74A-D94B-8AD2-7892D79179DC}"/>
              </a:ext>
            </a:extLst>
          </p:cNvPr>
          <p:cNvSpPr>
            <a:spLocks noChangeArrowheads="1"/>
          </p:cNvSpPr>
          <p:nvPr userDrawn="1"/>
        </p:nvSpPr>
        <p:spPr bwMode="gray">
          <a:xfrm flipH="1">
            <a:off x="-2688460" y="4615549"/>
            <a:ext cx="2564888" cy="40288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6000" tIns="96000" rIns="96000" bIns="96000" anchor="ctr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333" b="0" i="0" u="none" strike="noStrike" kern="0" cap="none" spc="0" normalizeH="0" baseline="0" noProof="0">
                <a:ln>
                  <a:noFill/>
                </a:ln>
                <a:solidFill>
                  <a:srgbClr val="0272CC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INSERT SUBTITLE HERE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3A70-1D92-5F4C-982F-A978DCE32CC7}"/>
              </a:ext>
            </a:extLst>
          </p:cNvPr>
          <p:cNvGrpSpPr/>
          <p:nvPr userDrawn="1"/>
        </p:nvGrpSpPr>
        <p:grpSpPr>
          <a:xfrm>
            <a:off x="-2688460" y="4470401"/>
            <a:ext cx="2578392" cy="657407"/>
            <a:chOff x="-460208" y="424945"/>
            <a:chExt cx="377657" cy="696912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73C0CF0-1CEC-A047-9828-2C6673656BC0}"/>
                </a:ext>
              </a:extLst>
            </p:cNvPr>
            <p:cNvCxnSpPr/>
            <p:nvPr userDrawn="1"/>
          </p:nvCxnSpPr>
          <p:spPr bwMode="gray">
            <a:xfrm flipH="1">
              <a:off x="-460208" y="1121857"/>
              <a:ext cx="377657" cy="0"/>
            </a:xfrm>
            <a:prstGeom prst="line">
              <a:avLst/>
            </a:prstGeom>
            <a:noFill/>
            <a:ln w="6350" cap="flat" cmpd="sng" algn="ctr">
              <a:solidFill>
                <a:schemeClr val="accent1"/>
              </a:solidFill>
              <a:prstDash val="dash"/>
              <a:miter lim="800000"/>
            </a:ln>
            <a:effectLst/>
          </p:spPr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972AD05C-A6E2-9643-A3BE-A6130E561B07}"/>
                </a:ext>
              </a:extLst>
            </p:cNvPr>
            <p:cNvCxnSpPr/>
            <p:nvPr userDrawn="1"/>
          </p:nvCxnSpPr>
          <p:spPr bwMode="gray">
            <a:xfrm flipH="1">
              <a:off x="-460208" y="424945"/>
              <a:ext cx="377657" cy="0"/>
            </a:xfrm>
            <a:prstGeom prst="line">
              <a:avLst/>
            </a:prstGeom>
            <a:noFill/>
            <a:ln w="6350" cap="flat" cmpd="sng" algn="ctr">
              <a:solidFill>
                <a:schemeClr val="accent1"/>
              </a:solidFill>
              <a:prstDash val="dash"/>
              <a:miter lim="800000"/>
            </a:ln>
            <a:effectLst/>
          </p:spPr>
        </p:cxnSp>
      </p:grpSp>
      <p:pic>
        <p:nvPicPr>
          <p:cNvPr id="24" name="Picture 2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17C081E-24BF-474F-B601-BF5A6D754F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6994"/>
          <a:stretch/>
        </p:blipFill>
        <p:spPr>
          <a:xfrm>
            <a:off x="447120" y="5314780"/>
            <a:ext cx="1135496" cy="109200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79B57B2D-1A75-EC42-8A6C-4B366AC7151B}"/>
              </a:ext>
            </a:extLst>
          </p:cNvPr>
          <p:cNvSpPr txBox="1"/>
          <p:nvPr userDrawn="1"/>
        </p:nvSpPr>
        <p:spPr>
          <a:xfrm>
            <a:off x="1994625" y="5594040"/>
            <a:ext cx="2767655" cy="53348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667" b="0" i="0" u="none" strike="noStrike" kern="1200" cap="none" spc="0" normalizeH="0" baseline="0" noProof="0">
                <a:ln>
                  <a:noFill/>
                </a:ln>
                <a:solidFill>
                  <a:srgbClr val="00075E"/>
                </a:solidFill>
                <a:effectLst/>
                <a:uLnTx/>
                <a:uFillTx/>
                <a:latin typeface="IntelOne Display Regular" panose="020B0503020203020204" pitchFamily="34" charset="77"/>
                <a:ea typeface="+mn-ea"/>
                <a:cs typeface="+mn-cs"/>
              </a:rPr>
              <a:t>Architecture Day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BE775E3-56F8-C14C-9A78-67A5F3C93828}"/>
              </a:ext>
            </a:extLst>
          </p:cNvPr>
          <p:cNvSpPr txBox="1"/>
          <p:nvPr userDrawn="1"/>
        </p:nvSpPr>
        <p:spPr>
          <a:xfrm>
            <a:off x="4721823" y="5594040"/>
            <a:ext cx="971135" cy="533480"/>
          </a:xfrm>
          <a:prstGeom prst="rect">
            <a:avLst/>
          </a:prstGeom>
          <a:solidFill>
            <a:srgbClr val="1E2CB7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One Display Regular" panose="020B0503020203020204" pitchFamily="34" charset="77"/>
                <a:ea typeface="+mn-ea"/>
                <a:cs typeface="+mn-cs"/>
              </a:rPr>
              <a:t>2021</a:t>
            </a:r>
          </a:p>
        </p:txBody>
      </p:sp>
    </p:spTree>
    <p:extLst>
      <p:ext uri="{BB962C8B-B14F-4D97-AF65-F5344CB8AC3E}">
        <p14:creationId xmlns:p14="http://schemas.microsoft.com/office/powerpoint/2010/main" val="41869484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vider | Dark Bl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6FEFE346-BC20-0746-A8A8-0BC51D62EF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8000" contrast="32000"/>
                    </a14:imgEffect>
                  </a14:imgLayer>
                </a14:imgProps>
              </a:ext>
            </a:extLst>
          </a:blip>
          <a:srcRect t="1" b="120"/>
          <a:stretch/>
        </p:blipFill>
        <p:spPr>
          <a:xfrm>
            <a:off x="1807" y="0"/>
            <a:ext cx="12190195" cy="6858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4528F64B-203B-EF42-BC38-1A14EB4F2B14}"/>
              </a:ext>
            </a:extLst>
          </p:cNvPr>
          <p:cNvSpPr/>
          <p:nvPr userDrawn="1"/>
        </p:nvSpPr>
        <p:spPr>
          <a:xfrm>
            <a:off x="-11696" y="0"/>
            <a:ext cx="12190195" cy="6858000"/>
          </a:xfrm>
          <a:prstGeom prst="rect">
            <a:avLst/>
          </a:prstGeom>
          <a:gradFill flip="none" rotWithShape="1">
            <a:gsLst>
              <a:gs pos="24000">
                <a:srgbClr val="132262">
                  <a:lumMod val="80000"/>
                  <a:alpha val="33000"/>
                </a:srgbClr>
              </a:gs>
              <a:gs pos="100000">
                <a:srgbClr val="161523">
                  <a:alpha val="53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13083" y="1326553"/>
            <a:ext cx="4538135" cy="2387600"/>
          </a:xfrm>
        </p:spPr>
        <p:txBody>
          <a:bodyPr anchor="b"/>
          <a:lstStyle>
            <a:lvl1pPr algn="l">
              <a:defRPr sz="3733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13083" y="3823515"/>
            <a:ext cx="4538135" cy="657412"/>
          </a:xfrm>
        </p:spPr>
        <p:txBody>
          <a:bodyPr/>
          <a:lstStyle>
            <a:lvl1pPr marL="0" indent="0" algn="l">
              <a:buNone/>
              <a:defRPr sz="2133" b="0" i="0">
                <a:solidFill>
                  <a:schemeClr val="bg1"/>
                </a:solidFill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0E36BBF-27A5-C143-BE50-704374595C3F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12324081" y="6501186"/>
            <a:ext cx="3445307" cy="35732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6000" tIns="96000" rIns="96000" bIns="9600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467" b="0" i="0" u="none" strike="noStrike" kern="0" cap="none" spc="0" normalizeH="0" baseline="0" noProof="0">
                <a:ln>
                  <a:noFill/>
                </a:ln>
                <a:solidFill>
                  <a:srgbClr val="0272CC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NO CONTENT BELOW THIS LINE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4E77B1D-DF6A-DE4B-BBD3-79A3D956079A}"/>
              </a:ext>
            </a:extLst>
          </p:cNvPr>
          <p:cNvCxnSpPr>
            <a:cxnSpLocks/>
          </p:cNvCxnSpPr>
          <p:nvPr userDrawn="1"/>
        </p:nvCxnSpPr>
        <p:spPr bwMode="gray">
          <a:xfrm flipH="1">
            <a:off x="12324081" y="6068348"/>
            <a:ext cx="3445307" cy="0"/>
          </a:xfrm>
          <a:prstGeom prst="line">
            <a:avLst/>
          </a:prstGeom>
          <a:noFill/>
          <a:ln w="6350" cap="flat" cmpd="sng" algn="ctr">
            <a:solidFill>
              <a:schemeClr val="accent1"/>
            </a:solidFill>
            <a:prstDash val="dash"/>
            <a:miter lim="800000"/>
          </a:ln>
          <a:effectLst/>
        </p:spPr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09E8BE9-05B7-934A-B233-CD521E55DF05}"/>
              </a:ext>
            </a:extLst>
          </p:cNvPr>
          <p:cNvGrpSpPr/>
          <p:nvPr userDrawn="1"/>
        </p:nvGrpSpPr>
        <p:grpSpPr>
          <a:xfrm>
            <a:off x="-2688460" y="1973439"/>
            <a:ext cx="2578392" cy="2387600"/>
            <a:chOff x="-460208" y="424945"/>
            <a:chExt cx="377657" cy="696912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B06E536-A901-BC40-A7E7-BF38EA1B484E}"/>
                </a:ext>
              </a:extLst>
            </p:cNvPr>
            <p:cNvCxnSpPr/>
            <p:nvPr userDrawn="1"/>
          </p:nvCxnSpPr>
          <p:spPr bwMode="gray">
            <a:xfrm flipH="1">
              <a:off x="-460208" y="1121857"/>
              <a:ext cx="377657" cy="0"/>
            </a:xfrm>
            <a:prstGeom prst="line">
              <a:avLst/>
            </a:prstGeom>
            <a:noFill/>
            <a:ln w="6350" cap="flat" cmpd="sng" algn="ctr">
              <a:solidFill>
                <a:schemeClr val="accent1"/>
              </a:solidFill>
              <a:prstDash val="dash"/>
              <a:miter lim="800000"/>
            </a:ln>
            <a:effectLst/>
          </p:spPr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6188D955-0D27-B747-AF5C-38D61C4F4C03}"/>
                </a:ext>
              </a:extLst>
            </p:cNvPr>
            <p:cNvCxnSpPr/>
            <p:nvPr userDrawn="1"/>
          </p:nvCxnSpPr>
          <p:spPr bwMode="gray">
            <a:xfrm flipH="1">
              <a:off x="-460208" y="424945"/>
              <a:ext cx="377657" cy="0"/>
            </a:xfrm>
            <a:prstGeom prst="line">
              <a:avLst/>
            </a:prstGeom>
            <a:noFill/>
            <a:ln w="6350" cap="flat" cmpd="sng" algn="ctr">
              <a:solidFill>
                <a:schemeClr val="accent1"/>
              </a:solidFill>
              <a:prstDash val="dash"/>
              <a:miter lim="800000"/>
            </a:ln>
            <a:effectLst/>
          </p:spPr>
        </p:cxnSp>
      </p:grpSp>
      <p:sp>
        <p:nvSpPr>
          <p:cNvPr id="18" name="Rectangle 104">
            <a:extLst>
              <a:ext uri="{FF2B5EF4-FFF2-40B4-BE49-F238E27FC236}">
                <a16:creationId xmlns:a16="http://schemas.microsoft.com/office/drawing/2014/main" id="{54E3148E-6654-2246-BF45-94DEE7952DA1}"/>
              </a:ext>
            </a:extLst>
          </p:cNvPr>
          <p:cNvSpPr>
            <a:spLocks noChangeArrowheads="1"/>
          </p:cNvSpPr>
          <p:nvPr userDrawn="1"/>
        </p:nvSpPr>
        <p:spPr bwMode="gray">
          <a:xfrm flipH="1">
            <a:off x="-2688460" y="2107480"/>
            <a:ext cx="2564888" cy="215766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6000" tIns="96000" rIns="96000" bIns="96000" anchor="ctr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333" b="0" i="0" u="none" strike="noStrike" kern="0" cap="none" spc="0" normalizeH="0" baseline="0" noProof="0">
                <a:ln>
                  <a:noFill/>
                </a:ln>
                <a:solidFill>
                  <a:srgbClr val="0272CC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INSERT TITLE HERE</a:t>
            </a:r>
          </a:p>
        </p:txBody>
      </p:sp>
      <p:sp>
        <p:nvSpPr>
          <p:cNvPr id="19" name="Rectangle 104">
            <a:extLst>
              <a:ext uri="{FF2B5EF4-FFF2-40B4-BE49-F238E27FC236}">
                <a16:creationId xmlns:a16="http://schemas.microsoft.com/office/drawing/2014/main" id="{9B970109-F74A-D94B-8AD2-7892D79179DC}"/>
              </a:ext>
            </a:extLst>
          </p:cNvPr>
          <p:cNvSpPr>
            <a:spLocks noChangeArrowheads="1"/>
          </p:cNvSpPr>
          <p:nvPr userDrawn="1"/>
        </p:nvSpPr>
        <p:spPr bwMode="gray">
          <a:xfrm flipH="1">
            <a:off x="-2688460" y="4615549"/>
            <a:ext cx="2564888" cy="40288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6000" tIns="96000" rIns="96000" bIns="96000" anchor="ctr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333" b="0" i="0" u="none" strike="noStrike" kern="0" cap="none" spc="0" normalizeH="0" baseline="0" noProof="0">
                <a:ln>
                  <a:noFill/>
                </a:ln>
                <a:solidFill>
                  <a:srgbClr val="0272CC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INSERT SUBTITLE HERE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3A70-1D92-5F4C-982F-A978DCE32CC7}"/>
              </a:ext>
            </a:extLst>
          </p:cNvPr>
          <p:cNvGrpSpPr/>
          <p:nvPr userDrawn="1"/>
        </p:nvGrpSpPr>
        <p:grpSpPr>
          <a:xfrm>
            <a:off x="-2688460" y="4470401"/>
            <a:ext cx="2578392" cy="657407"/>
            <a:chOff x="-460208" y="424945"/>
            <a:chExt cx="377657" cy="696912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73C0CF0-1CEC-A047-9828-2C6673656BC0}"/>
                </a:ext>
              </a:extLst>
            </p:cNvPr>
            <p:cNvCxnSpPr/>
            <p:nvPr userDrawn="1"/>
          </p:nvCxnSpPr>
          <p:spPr bwMode="gray">
            <a:xfrm flipH="1">
              <a:off x="-460208" y="1121857"/>
              <a:ext cx="377657" cy="0"/>
            </a:xfrm>
            <a:prstGeom prst="line">
              <a:avLst/>
            </a:prstGeom>
            <a:noFill/>
            <a:ln w="6350" cap="flat" cmpd="sng" algn="ctr">
              <a:solidFill>
                <a:schemeClr val="accent1"/>
              </a:solidFill>
              <a:prstDash val="dash"/>
              <a:miter lim="800000"/>
            </a:ln>
            <a:effectLst/>
          </p:spPr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972AD05C-A6E2-9643-A3BE-A6130E561B07}"/>
                </a:ext>
              </a:extLst>
            </p:cNvPr>
            <p:cNvCxnSpPr/>
            <p:nvPr userDrawn="1"/>
          </p:nvCxnSpPr>
          <p:spPr bwMode="gray">
            <a:xfrm flipH="1">
              <a:off x="-460208" y="424945"/>
              <a:ext cx="377657" cy="0"/>
            </a:xfrm>
            <a:prstGeom prst="line">
              <a:avLst/>
            </a:prstGeom>
            <a:noFill/>
            <a:ln w="6350" cap="flat" cmpd="sng" algn="ctr">
              <a:solidFill>
                <a:schemeClr val="accent1"/>
              </a:solidFill>
              <a:prstDash val="dash"/>
              <a:miter lim="800000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275831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104D2-EEBE-4D82-9701-D4F27D280657}" type="datetimeFigureOut">
              <a:rPr lang="ro-RO" smtClean="0"/>
              <a:t>16.09.2021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63F54-1AF3-4277-B903-F900EE3D66B3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9845835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vider | Cobalt Bl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6FEFE346-BC20-0746-A8A8-0BC51D62EF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" b="120"/>
          <a:stretch/>
        </p:blipFill>
        <p:spPr>
          <a:xfrm>
            <a:off x="1808" y="0"/>
            <a:ext cx="1219019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13085" y="1326553"/>
            <a:ext cx="4538135" cy="2387600"/>
          </a:xfrm>
        </p:spPr>
        <p:txBody>
          <a:bodyPr anchor="b"/>
          <a:lstStyle>
            <a:lvl1pPr algn="l">
              <a:defRPr sz="3733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13085" y="3823515"/>
            <a:ext cx="4538135" cy="657412"/>
          </a:xfrm>
        </p:spPr>
        <p:txBody>
          <a:bodyPr/>
          <a:lstStyle>
            <a:lvl1pPr marL="0" indent="0" algn="l">
              <a:buNone/>
              <a:defRPr sz="2133" b="0" i="0">
                <a:solidFill>
                  <a:schemeClr val="bg1"/>
                </a:solidFill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0E36BBF-27A5-C143-BE50-704374595C3F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12324081" y="6501187"/>
            <a:ext cx="3445307" cy="35732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6000" tIns="96000" rIns="96000" bIns="9600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467" b="0" i="0" u="none" strike="noStrike" kern="0" cap="none" spc="0" normalizeH="0" baseline="0" noProof="0">
                <a:ln>
                  <a:noFill/>
                </a:ln>
                <a:solidFill>
                  <a:srgbClr val="0272CC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NO CONTENT BELOW THIS LINE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4E77B1D-DF6A-DE4B-BBD3-79A3D956079A}"/>
              </a:ext>
            </a:extLst>
          </p:cNvPr>
          <p:cNvCxnSpPr>
            <a:cxnSpLocks/>
          </p:cNvCxnSpPr>
          <p:nvPr userDrawn="1"/>
        </p:nvCxnSpPr>
        <p:spPr bwMode="gray">
          <a:xfrm flipH="1">
            <a:off x="12324081" y="6068348"/>
            <a:ext cx="3445307" cy="0"/>
          </a:xfrm>
          <a:prstGeom prst="line">
            <a:avLst/>
          </a:prstGeom>
          <a:noFill/>
          <a:ln w="6350" cap="flat" cmpd="sng" algn="ctr">
            <a:solidFill>
              <a:schemeClr val="accent1"/>
            </a:solidFill>
            <a:prstDash val="dash"/>
            <a:miter lim="800000"/>
          </a:ln>
          <a:effectLst/>
        </p:spPr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09E8BE9-05B7-934A-B233-CD521E55DF05}"/>
              </a:ext>
            </a:extLst>
          </p:cNvPr>
          <p:cNvGrpSpPr/>
          <p:nvPr userDrawn="1"/>
        </p:nvGrpSpPr>
        <p:grpSpPr>
          <a:xfrm>
            <a:off x="-2688460" y="1973439"/>
            <a:ext cx="2578392" cy="2387600"/>
            <a:chOff x="-460208" y="424945"/>
            <a:chExt cx="377657" cy="696912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B06E536-A901-BC40-A7E7-BF38EA1B484E}"/>
                </a:ext>
              </a:extLst>
            </p:cNvPr>
            <p:cNvCxnSpPr/>
            <p:nvPr userDrawn="1"/>
          </p:nvCxnSpPr>
          <p:spPr bwMode="gray">
            <a:xfrm flipH="1">
              <a:off x="-460208" y="1121857"/>
              <a:ext cx="377657" cy="0"/>
            </a:xfrm>
            <a:prstGeom prst="line">
              <a:avLst/>
            </a:prstGeom>
            <a:noFill/>
            <a:ln w="6350" cap="flat" cmpd="sng" algn="ctr">
              <a:solidFill>
                <a:schemeClr val="accent1"/>
              </a:solidFill>
              <a:prstDash val="dash"/>
              <a:miter lim="800000"/>
            </a:ln>
            <a:effectLst/>
          </p:spPr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6188D955-0D27-B747-AF5C-38D61C4F4C03}"/>
                </a:ext>
              </a:extLst>
            </p:cNvPr>
            <p:cNvCxnSpPr/>
            <p:nvPr userDrawn="1"/>
          </p:nvCxnSpPr>
          <p:spPr bwMode="gray">
            <a:xfrm flipH="1">
              <a:off x="-460208" y="424945"/>
              <a:ext cx="377657" cy="0"/>
            </a:xfrm>
            <a:prstGeom prst="line">
              <a:avLst/>
            </a:prstGeom>
            <a:noFill/>
            <a:ln w="6350" cap="flat" cmpd="sng" algn="ctr">
              <a:solidFill>
                <a:schemeClr val="accent1"/>
              </a:solidFill>
              <a:prstDash val="dash"/>
              <a:miter lim="800000"/>
            </a:ln>
            <a:effectLst/>
          </p:spPr>
        </p:cxnSp>
      </p:grpSp>
      <p:sp>
        <p:nvSpPr>
          <p:cNvPr id="18" name="Rectangle 104">
            <a:extLst>
              <a:ext uri="{FF2B5EF4-FFF2-40B4-BE49-F238E27FC236}">
                <a16:creationId xmlns:a16="http://schemas.microsoft.com/office/drawing/2014/main" id="{54E3148E-6654-2246-BF45-94DEE7952DA1}"/>
              </a:ext>
            </a:extLst>
          </p:cNvPr>
          <p:cNvSpPr>
            <a:spLocks noChangeArrowheads="1"/>
          </p:cNvSpPr>
          <p:nvPr userDrawn="1"/>
        </p:nvSpPr>
        <p:spPr bwMode="gray">
          <a:xfrm flipH="1">
            <a:off x="-2688460" y="2107481"/>
            <a:ext cx="2564888" cy="215766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6000" tIns="96000" rIns="96000" bIns="96000" anchor="ctr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333" b="0" i="0" u="none" strike="noStrike" kern="0" cap="none" spc="0" normalizeH="0" baseline="0" noProof="0">
                <a:ln>
                  <a:noFill/>
                </a:ln>
                <a:solidFill>
                  <a:srgbClr val="0272CC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INSERT TITLE HERE</a:t>
            </a:r>
          </a:p>
        </p:txBody>
      </p:sp>
      <p:sp>
        <p:nvSpPr>
          <p:cNvPr id="19" name="Rectangle 104">
            <a:extLst>
              <a:ext uri="{FF2B5EF4-FFF2-40B4-BE49-F238E27FC236}">
                <a16:creationId xmlns:a16="http://schemas.microsoft.com/office/drawing/2014/main" id="{9B970109-F74A-D94B-8AD2-7892D79179DC}"/>
              </a:ext>
            </a:extLst>
          </p:cNvPr>
          <p:cNvSpPr>
            <a:spLocks noChangeArrowheads="1"/>
          </p:cNvSpPr>
          <p:nvPr userDrawn="1"/>
        </p:nvSpPr>
        <p:spPr bwMode="gray">
          <a:xfrm flipH="1">
            <a:off x="-2688460" y="4615550"/>
            <a:ext cx="2564888" cy="40288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6000" tIns="96000" rIns="96000" bIns="96000" anchor="ctr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333" b="0" i="0" u="none" strike="noStrike" kern="0" cap="none" spc="0" normalizeH="0" baseline="0" noProof="0">
                <a:ln>
                  <a:noFill/>
                </a:ln>
                <a:solidFill>
                  <a:srgbClr val="0272CC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INSERT SUBTITLE HERE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3A70-1D92-5F4C-982F-A978DCE32CC7}"/>
              </a:ext>
            </a:extLst>
          </p:cNvPr>
          <p:cNvGrpSpPr/>
          <p:nvPr userDrawn="1"/>
        </p:nvGrpSpPr>
        <p:grpSpPr>
          <a:xfrm>
            <a:off x="-2688460" y="4470402"/>
            <a:ext cx="2578392" cy="657407"/>
            <a:chOff x="-460208" y="424945"/>
            <a:chExt cx="377657" cy="696912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73C0CF0-1CEC-A047-9828-2C6673656BC0}"/>
                </a:ext>
              </a:extLst>
            </p:cNvPr>
            <p:cNvCxnSpPr/>
            <p:nvPr userDrawn="1"/>
          </p:nvCxnSpPr>
          <p:spPr bwMode="gray">
            <a:xfrm flipH="1">
              <a:off x="-460208" y="1121857"/>
              <a:ext cx="377657" cy="0"/>
            </a:xfrm>
            <a:prstGeom prst="line">
              <a:avLst/>
            </a:prstGeom>
            <a:noFill/>
            <a:ln w="6350" cap="flat" cmpd="sng" algn="ctr">
              <a:solidFill>
                <a:schemeClr val="accent1"/>
              </a:solidFill>
              <a:prstDash val="dash"/>
              <a:miter lim="800000"/>
            </a:ln>
            <a:effectLst/>
          </p:spPr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972AD05C-A6E2-9643-A3BE-A6130E561B07}"/>
                </a:ext>
              </a:extLst>
            </p:cNvPr>
            <p:cNvCxnSpPr/>
            <p:nvPr userDrawn="1"/>
          </p:nvCxnSpPr>
          <p:spPr bwMode="gray">
            <a:xfrm flipH="1">
              <a:off x="-460208" y="424945"/>
              <a:ext cx="377657" cy="0"/>
            </a:xfrm>
            <a:prstGeom prst="line">
              <a:avLst/>
            </a:prstGeom>
            <a:noFill/>
            <a:ln w="6350" cap="flat" cmpd="sng" algn="ctr">
              <a:solidFill>
                <a:schemeClr val="accent1"/>
              </a:solidFill>
              <a:prstDash val="dash"/>
              <a:miter lim="800000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4010391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vider | Shade 1 Cobalt Bl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6FEFE346-BC20-0746-A8A8-0BC51D62EF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saturation sat="90000"/>
                    </a14:imgEffect>
                    <a14:imgEffect>
                      <a14:brightnessContrast bright="24000"/>
                    </a14:imgEffect>
                  </a14:imgLayer>
                </a14:imgProps>
              </a:ext>
            </a:extLst>
          </a:blip>
          <a:srcRect t="1" b="120"/>
          <a:stretch/>
        </p:blipFill>
        <p:spPr>
          <a:xfrm>
            <a:off x="1807" y="0"/>
            <a:ext cx="12190195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0E36BBF-27A5-C143-BE50-704374595C3F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12324081" y="6501186"/>
            <a:ext cx="3445307" cy="35732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6000" tIns="96000" rIns="96000" bIns="9600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467" b="0" i="0" u="none" strike="noStrike" kern="0" cap="none" spc="0" normalizeH="0" baseline="0" noProof="0">
                <a:ln>
                  <a:noFill/>
                </a:ln>
                <a:solidFill>
                  <a:srgbClr val="0272CC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NO CONTENT BELOW THIS LINE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4E77B1D-DF6A-DE4B-BBD3-79A3D956079A}"/>
              </a:ext>
            </a:extLst>
          </p:cNvPr>
          <p:cNvCxnSpPr>
            <a:cxnSpLocks/>
          </p:cNvCxnSpPr>
          <p:nvPr userDrawn="1"/>
        </p:nvCxnSpPr>
        <p:spPr bwMode="gray">
          <a:xfrm flipH="1">
            <a:off x="12324081" y="6068348"/>
            <a:ext cx="3445307" cy="0"/>
          </a:xfrm>
          <a:prstGeom prst="line">
            <a:avLst/>
          </a:prstGeom>
          <a:noFill/>
          <a:ln w="6350" cap="flat" cmpd="sng" algn="ctr">
            <a:solidFill>
              <a:schemeClr val="accent1"/>
            </a:solidFill>
            <a:prstDash val="dash"/>
            <a:miter lim="800000"/>
          </a:ln>
          <a:effectLst/>
        </p:spPr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09E8BE9-05B7-934A-B233-CD521E55DF05}"/>
              </a:ext>
            </a:extLst>
          </p:cNvPr>
          <p:cNvGrpSpPr/>
          <p:nvPr userDrawn="1"/>
        </p:nvGrpSpPr>
        <p:grpSpPr>
          <a:xfrm>
            <a:off x="-2688460" y="1973439"/>
            <a:ext cx="2578392" cy="2387600"/>
            <a:chOff x="-460208" y="424945"/>
            <a:chExt cx="377657" cy="696912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B06E536-A901-BC40-A7E7-BF38EA1B484E}"/>
                </a:ext>
              </a:extLst>
            </p:cNvPr>
            <p:cNvCxnSpPr/>
            <p:nvPr userDrawn="1"/>
          </p:nvCxnSpPr>
          <p:spPr bwMode="gray">
            <a:xfrm flipH="1">
              <a:off x="-460208" y="1121857"/>
              <a:ext cx="377657" cy="0"/>
            </a:xfrm>
            <a:prstGeom prst="line">
              <a:avLst/>
            </a:prstGeom>
            <a:noFill/>
            <a:ln w="6350" cap="flat" cmpd="sng" algn="ctr">
              <a:solidFill>
                <a:schemeClr val="accent1"/>
              </a:solidFill>
              <a:prstDash val="dash"/>
              <a:miter lim="800000"/>
            </a:ln>
            <a:effectLst/>
          </p:spPr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6188D955-0D27-B747-AF5C-38D61C4F4C03}"/>
                </a:ext>
              </a:extLst>
            </p:cNvPr>
            <p:cNvCxnSpPr/>
            <p:nvPr userDrawn="1"/>
          </p:nvCxnSpPr>
          <p:spPr bwMode="gray">
            <a:xfrm flipH="1">
              <a:off x="-460208" y="424945"/>
              <a:ext cx="377657" cy="0"/>
            </a:xfrm>
            <a:prstGeom prst="line">
              <a:avLst/>
            </a:prstGeom>
            <a:noFill/>
            <a:ln w="6350" cap="flat" cmpd="sng" algn="ctr">
              <a:solidFill>
                <a:schemeClr val="accent1"/>
              </a:solidFill>
              <a:prstDash val="dash"/>
              <a:miter lim="800000"/>
            </a:ln>
            <a:effectLst/>
          </p:spPr>
        </p:cxnSp>
      </p:grpSp>
      <p:sp>
        <p:nvSpPr>
          <p:cNvPr id="18" name="Rectangle 104">
            <a:extLst>
              <a:ext uri="{FF2B5EF4-FFF2-40B4-BE49-F238E27FC236}">
                <a16:creationId xmlns:a16="http://schemas.microsoft.com/office/drawing/2014/main" id="{54E3148E-6654-2246-BF45-94DEE7952DA1}"/>
              </a:ext>
            </a:extLst>
          </p:cNvPr>
          <p:cNvSpPr>
            <a:spLocks noChangeArrowheads="1"/>
          </p:cNvSpPr>
          <p:nvPr userDrawn="1"/>
        </p:nvSpPr>
        <p:spPr bwMode="gray">
          <a:xfrm flipH="1">
            <a:off x="-2688460" y="2107480"/>
            <a:ext cx="2564888" cy="215766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6000" tIns="96000" rIns="96000" bIns="96000" anchor="ctr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333" b="0" i="0" u="none" strike="noStrike" kern="0" cap="none" spc="0" normalizeH="0" baseline="0" noProof="0">
                <a:ln>
                  <a:noFill/>
                </a:ln>
                <a:solidFill>
                  <a:srgbClr val="0272CC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INSERT TITLE HERE</a:t>
            </a:r>
          </a:p>
        </p:txBody>
      </p:sp>
      <p:sp>
        <p:nvSpPr>
          <p:cNvPr id="19" name="Rectangle 104">
            <a:extLst>
              <a:ext uri="{FF2B5EF4-FFF2-40B4-BE49-F238E27FC236}">
                <a16:creationId xmlns:a16="http://schemas.microsoft.com/office/drawing/2014/main" id="{9B970109-F74A-D94B-8AD2-7892D79179DC}"/>
              </a:ext>
            </a:extLst>
          </p:cNvPr>
          <p:cNvSpPr>
            <a:spLocks noChangeArrowheads="1"/>
          </p:cNvSpPr>
          <p:nvPr userDrawn="1"/>
        </p:nvSpPr>
        <p:spPr bwMode="gray">
          <a:xfrm flipH="1">
            <a:off x="-2688460" y="4615549"/>
            <a:ext cx="2564888" cy="40288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6000" tIns="96000" rIns="96000" bIns="96000" anchor="ctr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333" b="0" i="0" u="none" strike="noStrike" kern="0" cap="none" spc="0" normalizeH="0" baseline="0" noProof="0">
                <a:ln>
                  <a:noFill/>
                </a:ln>
                <a:solidFill>
                  <a:srgbClr val="0272CC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INSERT SUBTITLE HERE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3A70-1D92-5F4C-982F-A978DCE32CC7}"/>
              </a:ext>
            </a:extLst>
          </p:cNvPr>
          <p:cNvGrpSpPr/>
          <p:nvPr userDrawn="1"/>
        </p:nvGrpSpPr>
        <p:grpSpPr>
          <a:xfrm>
            <a:off x="-2688460" y="4470401"/>
            <a:ext cx="2578392" cy="657407"/>
            <a:chOff x="-460208" y="424945"/>
            <a:chExt cx="377657" cy="696912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73C0CF0-1CEC-A047-9828-2C6673656BC0}"/>
                </a:ext>
              </a:extLst>
            </p:cNvPr>
            <p:cNvCxnSpPr/>
            <p:nvPr userDrawn="1"/>
          </p:nvCxnSpPr>
          <p:spPr bwMode="gray">
            <a:xfrm flipH="1">
              <a:off x="-460208" y="1121857"/>
              <a:ext cx="377657" cy="0"/>
            </a:xfrm>
            <a:prstGeom prst="line">
              <a:avLst/>
            </a:prstGeom>
            <a:noFill/>
            <a:ln w="6350" cap="flat" cmpd="sng" algn="ctr">
              <a:solidFill>
                <a:schemeClr val="accent1"/>
              </a:solidFill>
              <a:prstDash val="dash"/>
              <a:miter lim="800000"/>
            </a:ln>
            <a:effectLst/>
          </p:spPr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972AD05C-A6E2-9643-A3BE-A6130E561B07}"/>
                </a:ext>
              </a:extLst>
            </p:cNvPr>
            <p:cNvCxnSpPr/>
            <p:nvPr userDrawn="1"/>
          </p:nvCxnSpPr>
          <p:spPr bwMode="gray">
            <a:xfrm flipH="1">
              <a:off x="-460208" y="424945"/>
              <a:ext cx="377657" cy="0"/>
            </a:xfrm>
            <a:prstGeom prst="line">
              <a:avLst/>
            </a:prstGeom>
            <a:noFill/>
            <a:ln w="6350" cap="flat" cmpd="sng" algn="ctr">
              <a:solidFill>
                <a:schemeClr val="accent1"/>
              </a:solidFill>
              <a:prstDash val="dash"/>
              <a:miter lim="800000"/>
            </a:ln>
            <a:effectLst/>
          </p:spPr>
        </p:cxn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CA625F24-09F9-A045-A5FF-00BF571057C5}"/>
              </a:ext>
            </a:extLst>
          </p:cNvPr>
          <p:cNvSpPr/>
          <p:nvPr userDrawn="1"/>
        </p:nvSpPr>
        <p:spPr>
          <a:xfrm>
            <a:off x="1807" y="0"/>
            <a:ext cx="12192000" cy="6858000"/>
          </a:xfrm>
          <a:prstGeom prst="rect">
            <a:avLst/>
          </a:prstGeom>
          <a:solidFill>
            <a:srgbClr val="00A3F6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13083" y="1326553"/>
            <a:ext cx="4538135" cy="2387600"/>
          </a:xfrm>
        </p:spPr>
        <p:txBody>
          <a:bodyPr anchor="b"/>
          <a:lstStyle>
            <a:lvl1pPr algn="l">
              <a:defRPr sz="3733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13083" y="3823515"/>
            <a:ext cx="4538135" cy="657412"/>
          </a:xfrm>
        </p:spPr>
        <p:txBody>
          <a:bodyPr/>
          <a:lstStyle>
            <a:lvl1pPr marL="0" indent="0" algn="l">
              <a:buNone/>
              <a:defRPr sz="2133" b="0" i="0">
                <a:solidFill>
                  <a:schemeClr val="bg1"/>
                </a:solidFill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5698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vider | White/Gr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6FEFE346-BC20-0746-A8A8-0BC51D62EF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54000"/>
                    </a14:imgEffect>
                  </a14:imgLayer>
                </a14:imgProps>
              </a:ext>
            </a:extLst>
          </a:blip>
          <a:srcRect t="1" b="120"/>
          <a:stretch/>
        </p:blipFill>
        <p:spPr>
          <a:xfrm>
            <a:off x="1807" y="0"/>
            <a:ext cx="1219019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13083" y="1326553"/>
            <a:ext cx="4538135" cy="2387600"/>
          </a:xfrm>
        </p:spPr>
        <p:txBody>
          <a:bodyPr anchor="b"/>
          <a:lstStyle>
            <a:lvl1pPr algn="l">
              <a:defRPr sz="3733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13083" y="3823515"/>
            <a:ext cx="4538135" cy="657412"/>
          </a:xfrm>
        </p:spPr>
        <p:txBody>
          <a:bodyPr/>
          <a:lstStyle>
            <a:lvl1pPr marL="0" indent="0" algn="l">
              <a:buNone/>
              <a:defRPr sz="2133" b="0" i="0">
                <a:solidFill>
                  <a:schemeClr val="bg1"/>
                </a:solidFill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0E36BBF-27A5-C143-BE50-704374595C3F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12324081" y="6501186"/>
            <a:ext cx="3445307" cy="35732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6000" tIns="96000" rIns="96000" bIns="9600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467" b="0" i="0" u="none" strike="noStrike" kern="0" cap="none" spc="0" normalizeH="0" baseline="0" noProof="0">
                <a:ln>
                  <a:noFill/>
                </a:ln>
                <a:solidFill>
                  <a:srgbClr val="0272CC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NO CONTENT BELOW THIS LINE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4E77B1D-DF6A-DE4B-BBD3-79A3D956079A}"/>
              </a:ext>
            </a:extLst>
          </p:cNvPr>
          <p:cNvCxnSpPr>
            <a:cxnSpLocks/>
          </p:cNvCxnSpPr>
          <p:nvPr userDrawn="1"/>
        </p:nvCxnSpPr>
        <p:spPr bwMode="gray">
          <a:xfrm flipH="1">
            <a:off x="12324081" y="6068348"/>
            <a:ext cx="3445307" cy="0"/>
          </a:xfrm>
          <a:prstGeom prst="line">
            <a:avLst/>
          </a:prstGeom>
          <a:noFill/>
          <a:ln w="6350" cap="flat" cmpd="sng" algn="ctr">
            <a:solidFill>
              <a:schemeClr val="accent1"/>
            </a:solidFill>
            <a:prstDash val="dash"/>
            <a:miter lim="800000"/>
          </a:ln>
          <a:effectLst/>
        </p:spPr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09E8BE9-05B7-934A-B233-CD521E55DF05}"/>
              </a:ext>
            </a:extLst>
          </p:cNvPr>
          <p:cNvGrpSpPr/>
          <p:nvPr userDrawn="1"/>
        </p:nvGrpSpPr>
        <p:grpSpPr>
          <a:xfrm>
            <a:off x="-2688460" y="1973439"/>
            <a:ext cx="2578392" cy="2387600"/>
            <a:chOff x="-460208" y="424945"/>
            <a:chExt cx="377657" cy="696912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B06E536-A901-BC40-A7E7-BF38EA1B484E}"/>
                </a:ext>
              </a:extLst>
            </p:cNvPr>
            <p:cNvCxnSpPr/>
            <p:nvPr userDrawn="1"/>
          </p:nvCxnSpPr>
          <p:spPr bwMode="gray">
            <a:xfrm flipH="1">
              <a:off x="-460208" y="1121857"/>
              <a:ext cx="377657" cy="0"/>
            </a:xfrm>
            <a:prstGeom prst="line">
              <a:avLst/>
            </a:prstGeom>
            <a:noFill/>
            <a:ln w="6350" cap="flat" cmpd="sng" algn="ctr">
              <a:solidFill>
                <a:schemeClr val="accent1"/>
              </a:solidFill>
              <a:prstDash val="dash"/>
              <a:miter lim="800000"/>
            </a:ln>
            <a:effectLst/>
          </p:spPr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6188D955-0D27-B747-AF5C-38D61C4F4C03}"/>
                </a:ext>
              </a:extLst>
            </p:cNvPr>
            <p:cNvCxnSpPr/>
            <p:nvPr userDrawn="1"/>
          </p:nvCxnSpPr>
          <p:spPr bwMode="gray">
            <a:xfrm flipH="1">
              <a:off x="-460208" y="424945"/>
              <a:ext cx="377657" cy="0"/>
            </a:xfrm>
            <a:prstGeom prst="line">
              <a:avLst/>
            </a:prstGeom>
            <a:noFill/>
            <a:ln w="6350" cap="flat" cmpd="sng" algn="ctr">
              <a:solidFill>
                <a:schemeClr val="accent1"/>
              </a:solidFill>
              <a:prstDash val="dash"/>
              <a:miter lim="800000"/>
            </a:ln>
            <a:effectLst/>
          </p:spPr>
        </p:cxnSp>
      </p:grpSp>
      <p:sp>
        <p:nvSpPr>
          <p:cNvPr id="18" name="Rectangle 104">
            <a:extLst>
              <a:ext uri="{FF2B5EF4-FFF2-40B4-BE49-F238E27FC236}">
                <a16:creationId xmlns:a16="http://schemas.microsoft.com/office/drawing/2014/main" id="{54E3148E-6654-2246-BF45-94DEE7952DA1}"/>
              </a:ext>
            </a:extLst>
          </p:cNvPr>
          <p:cNvSpPr>
            <a:spLocks noChangeArrowheads="1"/>
          </p:cNvSpPr>
          <p:nvPr userDrawn="1"/>
        </p:nvSpPr>
        <p:spPr bwMode="gray">
          <a:xfrm flipH="1">
            <a:off x="-2688460" y="2107480"/>
            <a:ext cx="2564888" cy="215766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6000" tIns="96000" rIns="96000" bIns="96000" anchor="ctr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333" b="0" i="0" u="none" strike="noStrike" kern="0" cap="none" spc="0" normalizeH="0" baseline="0" noProof="0">
                <a:ln>
                  <a:noFill/>
                </a:ln>
                <a:solidFill>
                  <a:srgbClr val="0272CC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INSERT TITLE HERE</a:t>
            </a:r>
          </a:p>
        </p:txBody>
      </p:sp>
      <p:sp>
        <p:nvSpPr>
          <p:cNvPr id="19" name="Rectangle 104">
            <a:extLst>
              <a:ext uri="{FF2B5EF4-FFF2-40B4-BE49-F238E27FC236}">
                <a16:creationId xmlns:a16="http://schemas.microsoft.com/office/drawing/2014/main" id="{9B970109-F74A-D94B-8AD2-7892D79179DC}"/>
              </a:ext>
            </a:extLst>
          </p:cNvPr>
          <p:cNvSpPr>
            <a:spLocks noChangeArrowheads="1"/>
          </p:cNvSpPr>
          <p:nvPr userDrawn="1"/>
        </p:nvSpPr>
        <p:spPr bwMode="gray">
          <a:xfrm flipH="1">
            <a:off x="-2688460" y="4615549"/>
            <a:ext cx="2564888" cy="40288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6000" tIns="96000" rIns="96000" bIns="96000" anchor="ctr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333" b="0" i="0" u="none" strike="noStrike" kern="0" cap="none" spc="0" normalizeH="0" baseline="0" noProof="0">
                <a:ln>
                  <a:noFill/>
                </a:ln>
                <a:solidFill>
                  <a:srgbClr val="0272CC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INSERT SUBTITLE HERE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3A70-1D92-5F4C-982F-A978DCE32CC7}"/>
              </a:ext>
            </a:extLst>
          </p:cNvPr>
          <p:cNvGrpSpPr/>
          <p:nvPr userDrawn="1"/>
        </p:nvGrpSpPr>
        <p:grpSpPr>
          <a:xfrm>
            <a:off x="-2688460" y="4470401"/>
            <a:ext cx="2578392" cy="657407"/>
            <a:chOff x="-460208" y="424945"/>
            <a:chExt cx="377657" cy="696912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73C0CF0-1CEC-A047-9828-2C6673656BC0}"/>
                </a:ext>
              </a:extLst>
            </p:cNvPr>
            <p:cNvCxnSpPr/>
            <p:nvPr userDrawn="1"/>
          </p:nvCxnSpPr>
          <p:spPr bwMode="gray">
            <a:xfrm flipH="1">
              <a:off x="-460208" y="1121857"/>
              <a:ext cx="377657" cy="0"/>
            </a:xfrm>
            <a:prstGeom prst="line">
              <a:avLst/>
            </a:prstGeom>
            <a:noFill/>
            <a:ln w="6350" cap="flat" cmpd="sng" algn="ctr">
              <a:solidFill>
                <a:schemeClr val="accent1"/>
              </a:solidFill>
              <a:prstDash val="dash"/>
              <a:miter lim="800000"/>
            </a:ln>
            <a:effectLst/>
          </p:spPr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972AD05C-A6E2-9643-A3BE-A6130E561B07}"/>
                </a:ext>
              </a:extLst>
            </p:cNvPr>
            <p:cNvCxnSpPr/>
            <p:nvPr userDrawn="1"/>
          </p:nvCxnSpPr>
          <p:spPr bwMode="gray">
            <a:xfrm flipH="1">
              <a:off x="-460208" y="424945"/>
              <a:ext cx="377657" cy="0"/>
            </a:xfrm>
            <a:prstGeom prst="line">
              <a:avLst/>
            </a:prstGeom>
            <a:noFill/>
            <a:ln w="6350" cap="flat" cmpd="sng" algn="ctr">
              <a:solidFill>
                <a:schemeClr val="accent1"/>
              </a:solidFill>
              <a:prstDash val="dash"/>
              <a:miter lim="800000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9551005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vider | Blac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6FEFE346-BC20-0746-A8A8-0BC51D62EF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63000" contrast="8000"/>
                    </a14:imgEffect>
                  </a14:imgLayer>
                </a14:imgProps>
              </a:ext>
            </a:extLst>
          </a:blip>
          <a:srcRect t="1" b="120"/>
          <a:stretch/>
        </p:blipFill>
        <p:spPr>
          <a:xfrm>
            <a:off x="1808" y="0"/>
            <a:ext cx="1219019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13085" y="1326553"/>
            <a:ext cx="4538135" cy="2387600"/>
          </a:xfrm>
        </p:spPr>
        <p:txBody>
          <a:bodyPr anchor="b"/>
          <a:lstStyle>
            <a:lvl1pPr algn="l">
              <a:defRPr sz="3733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13085" y="3823515"/>
            <a:ext cx="4538135" cy="657412"/>
          </a:xfrm>
        </p:spPr>
        <p:txBody>
          <a:bodyPr/>
          <a:lstStyle>
            <a:lvl1pPr marL="0" indent="0" algn="l">
              <a:buNone/>
              <a:defRPr sz="2133" b="0" i="0">
                <a:solidFill>
                  <a:schemeClr val="bg1"/>
                </a:solidFill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0E36BBF-27A5-C143-BE50-704374595C3F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12324081" y="6501187"/>
            <a:ext cx="3445307" cy="35732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6000" tIns="96000" rIns="96000" bIns="9600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467" b="0" i="0" u="none" strike="noStrike" kern="0" cap="none" spc="0" normalizeH="0" baseline="0" noProof="0">
                <a:ln>
                  <a:noFill/>
                </a:ln>
                <a:solidFill>
                  <a:srgbClr val="0272CC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NO CONTENT BELOW THIS LINE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4E77B1D-DF6A-DE4B-BBD3-79A3D956079A}"/>
              </a:ext>
            </a:extLst>
          </p:cNvPr>
          <p:cNvCxnSpPr>
            <a:cxnSpLocks/>
          </p:cNvCxnSpPr>
          <p:nvPr userDrawn="1"/>
        </p:nvCxnSpPr>
        <p:spPr bwMode="gray">
          <a:xfrm flipH="1">
            <a:off x="12324081" y="6068348"/>
            <a:ext cx="3445307" cy="0"/>
          </a:xfrm>
          <a:prstGeom prst="line">
            <a:avLst/>
          </a:prstGeom>
          <a:noFill/>
          <a:ln w="6350" cap="flat" cmpd="sng" algn="ctr">
            <a:solidFill>
              <a:schemeClr val="accent1"/>
            </a:solidFill>
            <a:prstDash val="dash"/>
            <a:miter lim="800000"/>
          </a:ln>
          <a:effectLst/>
        </p:spPr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09E8BE9-05B7-934A-B233-CD521E55DF05}"/>
              </a:ext>
            </a:extLst>
          </p:cNvPr>
          <p:cNvGrpSpPr/>
          <p:nvPr userDrawn="1"/>
        </p:nvGrpSpPr>
        <p:grpSpPr>
          <a:xfrm>
            <a:off x="-2688460" y="1973439"/>
            <a:ext cx="2578392" cy="2387600"/>
            <a:chOff x="-460208" y="424945"/>
            <a:chExt cx="377657" cy="696912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B06E536-A901-BC40-A7E7-BF38EA1B484E}"/>
                </a:ext>
              </a:extLst>
            </p:cNvPr>
            <p:cNvCxnSpPr/>
            <p:nvPr userDrawn="1"/>
          </p:nvCxnSpPr>
          <p:spPr bwMode="gray">
            <a:xfrm flipH="1">
              <a:off x="-460208" y="1121857"/>
              <a:ext cx="377657" cy="0"/>
            </a:xfrm>
            <a:prstGeom prst="line">
              <a:avLst/>
            </a:prstGeom>
            <a:noFill/>
            <a:ln w="6350" cap="flat" cmpd="sng" algn="ctr">
              <a:solidFill>
                <a:schemeClr val="accent1"/>
              </a:solidFill>
              <a:prstDash val="dash"/>
              <a:miter lim="800000"/>
            </a:ln>
            <a:effectLst/>
          </p:spPr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6188D955-0D27-B747-AF5C-38D61C4F4C03}"/>
                </a:ext>
              </a:extLst>
            </p:cNvPr>
            <p:cNvCxnSpPr/>
            <p:nvPr userDrawn="1"/>
          </p:nvCxnSpPr>
          <p:spPr bwMode="gray">
            <a:xfrm flipH="1">
              <a:off x="-460208" y="424945"/>
              <a:ext cx="377657" cy="0"/>
            </a:xfrm>
            <a:prstGeom prst="line">
              <a:avLst/>
            </a:prstGeom>
            <a:noFill/>
            <a:ln w="6350" cap="flat" cmpd="sng" algn="ctr">
              <a:solidFill>
                <a:schemeClr val="accent1"/>
              </a:solidFill>
              <a:prstDash val="dash"/>
              <a:miter lim="800000"/>
            </a:ln>
            <a:effectLst/>
          </p:spPr>
        </p:cxnSp>
      </p:grpSp>
      <p:sp>
        <p:nvSpPr>
          <p:cNvPr id="18" name="Rectangle 104">
            <a:extLst>
              <a:ext uri="{FF2B5EF4-FFF2-40B4-BE49-F238E27FC236}">
                <a16:creationId xmlns:a16="http://schemas.microsoft.com/office/drawing/2014/main" id="{54E3148E-6654-2246-BF45-94DEE7952DA1}"/>
              </a:ext>
            </a:extLst>
          </p:cNvPr>
          <p:cNvSpPr>
            <a:spLocks noChangeArrowheads="1"/>
          </p:cNvSpPr>
          <p:nvPr userDrawn="1"/>
        </p:nvSpPr>
        <p:spPr bwMode="gray">
          <a:xfrm flipH="1">
            <a:off x="-2688460" y="2107481"/>
            <a:ext cx="2564888" cy="215766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6000" tIns="96000" rIns="96000" bIns="96000" anchor="ctr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333" b="0" i="0" u="none" strike="noStrike" kern="0" cap="none" spc="0" normalizeH="0" baseline="0" noProof="0">
                <a:ln>
                  <a:noFill/>
                </a:ln>
                <a:solidFill>
                  <a:srgbClr val="0272CC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INSERT TITLE HERE</a:t>
            </a:r>
          </a:p>
        </p:txBody>
      </p:sp>
      <p:sp>
        <p:nvSpPr>
          <p:cNvPr id="19" name="Rectangle 104">
            <a:extLst>
              <a:ext uri="{FF2B5EF4-FFF2-40B4-BE49-F238E27FC236}">
                <a16:creationId xmlns:a16="http://schemas.microsoft.com/office/drawing/2014/main" id="{9B970109-F74A-D94B-8AD2-7892D79179DC}"/>
              </a:ext>
            </a:extLst>
          </p:cNvPr>
          <p:cNvSpPr>
            <a:spLocks noChangeArrowheads="1"/>
          </p:cNvSpPr>
          <p:nvPr userDrawn="1"/>
        </p:nvSpPr>
        <p:spPr bwMode="gray">
          <a:xfrm flipH="1">
            <a:off x="-2688460" y="4615550"/>
            <a:ext cx="2564888" cy="40288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6000" tIns="96000" rIns="96000" bIns="96000" anchor="ctr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333" b="0" i="0" u="none" strike="noStrike" kern="0" cap="none" spc="0" normalizeH="0" baseline="0" noProof="0">
                <a:ln>
                  <a:noFill/>
                </a:ln>
                <a:solidFill>
                  <a:srgbClr val="0272CC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INSERT SUBTITLE HERE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3A70-1D92-5F4C-982F-A978DCE32CC7}"/>
              </a:ext>
            </a:extLst>
          </p:cNvPr>
          <p:cNvGrpSpPr/>
          <p:nvPr userDrawn="1"/>
        </p:nvGrpSpPr>
        <p:grpSpPr>
          <a:xfrm>
            <a:off x="-2688460" y="4470402"/>
            <a:ext cx="2578392" cy="657407"/>
            <a:chOff x="-460208" y="424945"/>
            <a:chExt cx="377657" cy="696912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73C0CF0-1CEC-A047-9828-2C6673656BC0}"/>
                </a:ext>
              </a:extLst>
            </p:cNvPr>
            <p:cNvCxnSpPr/>
            <p:nvPr userDrawn="1"/>
          </p:nvCxnSpPr>
          <p:spPr bwMode="gray">
            <a:xfrm flipH="1">
              <a:off x="-460208" y="1121857"/>
              <a:ext cx="377657" cy="0"/>
            </a:xfrm>
            <a:prstGeom prst="line">
              <a:avLst/>
            </a:prstGeom>
            <a:noFill/>
            <a:ln w="6350" cap="flat" cmpd="sng" algn="ctr">
              <a:solidFill>
                <a:schemeClr val="accent1"/>
              </a:solidFill>
              <a:prstDash val="dash"/>
              <a:miter lim="800000"/>
            </a:ln>
            <a:effectLst/>
          </p:spPr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972AD05C-A6E2-9643-A3BE-A6130E561B07}"/>
                </a:ext>
              </a:extLst>
            </p:cNvPr>
            <p:cNvCxnSpPr/>
            <p:nvPr userDrawn="1"/>
          </p:nvCxnSpPr>
          <p:spPr bwMode="gray">
            <a:xfrm flipH="1">
              <a:off x="-460208" y="424945"/>
              <a:ext cx="377657" cy="0"/>
            </a:xfrm>
            <a:prstGeom prst="line">
              <a:avLst/>
            </a:prstGeom>
            <a:noFill/>
            <a:ln w="6350" cap="flat" cmpd="sng" algn="ctr">
              <a:solidFill>
                <a:schemeClr val="accent1"/>
              </a:solidFill>
              <a:prstDash val="dash"/>
              <a:miter lim="800000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5565726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|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1089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2A1A96E-1571-BC40-BB9F-B96BB75357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20609" y="6520870"/>
            <a:ext cx="4114800" cy="226828"/>
          </a:xfrm>
          <a:prstGeom prst="rect">
            <a:avLst/>
          </a:prstGeom>
        </p:spPr>
        <p:txBody>
          <a:bodyPr/>
          <a:lstStyle/>
          <a:p>
            <a:pPr defTabSz="914377"/>
            <a:endParaRPr lang="en-NL">
              <a:solidFill>
                <a:srgbClr val="000000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04933A-6F2B-DE4D-AEA9-DC557EAEA8E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41285" y="6407285"/>
            <a:ext cx="450715" cy="450715"/>
          </a:xfrm>
          <a:prstGeom prst="rect">
            <a:avLst/>
          </a:prstGeom>
        </p:spPr>
        <p:txBody>
          <a:bodyPr/>
          <a:lstStyle/>
          <a:p>
            <a:pPr defTabSz="914377"/>
            <a:fld id="{2C387426-3E3D-1147-8365-BF949FCD81FA}" type="slidenum">
              <a:rPr lang="en-NL" smtClean="0">
                <a:solidFill>
                  <a:srgbClr val="000000"/>
                </a:solidFill>
              </a:rPr>
              <a:pPr defTabSz="914377"/>
              <a:t>‹#›</a:t>
            </a:fld>
            <a:endParaRPr lang="en-NL">
              <a:solidFill>
                <a:srgbClr val="000000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DFA6F5-F220-7940-8D60-50EB311550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07534" y="1833033"/>
            <a:ext cx="7372351" cy="425238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4149149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s | option white">
    <p:bg>
      <p:bgPr>
        <a:gradFill>
          <a:gsLst>
            <a:gs pos="3000">
              <a:schemeClr val="bg1">
                <a:lumMod val="95000"/>
              </a:schemeClr>
            </a:gs>
            <a:gs pos="66000">
              <a:schemeClr val="bg1">
                <a:lumMod val="99000"/>
                <a:lumOff val="1000"/>
              </a:schemeClr>
            </a:gs>
            <a:gs pos="74000">
              <a:schemeClr val="bg1">
                <a:lumMod val="9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EDB48106-5813-914B-BB2B-6F634D6202FA}"/>
              </a:ext>
            </a:extLst>
          </p:cNvPr>
          <p:cNvSpPr/>
          <p:nvPr userDrawn="1"/>
        </p:nvSpPr>
        <p:spPr>
          <a:xfrm>
            <a:off x="0" y="6409800"/>
            <a:ext cx="11741285" cy="450715"/>
          </a:xfrm>
          <a:prstGeom prst="rect">
            <a:avLst/>
          </a:prstGeom>
          <a:solidFill>
            <a:schemeClr val="bg1">
              <a:alpha val="5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lvl="0" indent="0" algn="ctr" defTabSz="110063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D2A0C47-20AC-3348-9404-20C44E3570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6753" y="6484577"/>
            <a:ext cx="1684247" cy="29613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BFB9BF90-7D69-D242-A9C6-3A0263B4E8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1008513" y="6407285"/>
            <a:ext cx="676072" cy="450715"/>
          </a:xfrm>
          <a:prstGeom prst="rect">
            <a:avLst/>
          </a:prstGeom>
        </p:spPr>
      </p:pic>
      <p:sp>
        <p:nvSpPr>
          <p:cNvPr id="38" name="Slide Number Placeholder 5">
            <a:extLst>
              <a:ext uri="{FF2B5EF4-FFF2-40B4-BE49-F238E27FC236}">
                <a16:creationId xmlns:a16="http://schemas.microsoft.com/office/drawing/2014/main" id="{45A8A2A0-B646-FB4E-8F30-FB36720056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41285" y="6407285"/>
            <a:ext cx="450715" cy="45071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67" b="0" i="0">
                <a:solidFill>
                  <a:schemeClr val="tx1"/>
                </a:solidFill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</a:defRPr>
            </a:lvl1pPr>
          </a:lstStyle>
          <a:p>
            <a:pPr defTabSz="914377"/>
            <a:fld id="{2C387426-3E3D-1147-8365-BF949FCD81FA}" type="slidenum">
              <a:rPr lang="en-NL" smtClean="0">
                <a:solidFill>
                  <a:srgbClr val="000000"/>
                </a:solidFill>
              </a:rPr>
              <a:pPr defTabSz="914377"/>
              <a:t>‹#›</a:t>
            </a:fld>
            <a:endParaRPr lang="en-NL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1089"/>
                </a:solidFill>
              </a:defRPr>
            </a:lvl1pPr>
          </a:lstStyle>
          <a:p>
            <a:r>
              <a:rPr lang="en-GB"/>
              <a:t>Test</a:t>
            </a: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2A1A96E-1571-BC40-BB9F-B96BB75357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20609" y="6520870"/>
            <a:ext cx="4114800" cy="226828"/>
          </a:xfrm>
          <a:prstGeom prst="rect">
            <a:avLst/>
          </a:prstGeom>
        </p:spPr>
        <p:txBody>
          <a:bodyPr/>
          <a:lstStyle/>
          <a:p>
            <a:pPr defTabSz="914377"/>
            <a:endParaRPr lang="en-NL">
              <a:solidFill>
                <a:srgbClr val="000000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41D8B58-41D2-7240-A8DF-24DD31D2CA48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12324081" y="6501186"/>
            <a:ext cx="3445307" cy="35732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6000" tIns="96000" rIns="96000" bIns="9600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467" b="0" i="0" u="none" strike="noStrike" kern="0" cap="none" spc="0" normalizeH="0" baseline="0" noProof="0">
                <a:ln>
                  <a:noFill/>
                </a:ln>
                <a:solidFill>
                  <a:srgbClr val="0272CC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NO CONTENT BELOW THIS LINE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8A33139-A4DD-914E-8C60-826DFBEAEA0B}"/>
              </a:ext>
            </a:extLst>
          </p:cNvPr>
          <p:cNvCxnSpPr>
            <a:cxnSpLocks/>
          </p:cNvCxnSpPr>
          <p:nvPr userDrawn="1"/>
        </p:nvCxnSpPr>
        <p:spPr bwMode="gray">
          <a:xfrm flipH="1">
            <a:off x="12324081" y="6068348"/>
            <a:ext cx="3445307" cy="0"/>
          </a:xfrm>
          <a:prstGeom prst="line">
            <a:avLst/>
          </a:prstGeom>
          <a:noFill/>
          <a:ln w="6350" cap="flat" cmpd="sng" algn="ctr">
            <a:solidFill>
              <a:schemeClr val="accent1"/>
            </a:solidFill>
            <a:prstDash val="dash"/>
            <a:miter lim="800000"/>
          </a:ln>
          <a:effectLst/>
        </p:spPr>
      </p:cxn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813EACD-FD72-D143-8E4E-3B9F30294854}"/>
              </a:ext>
            </a:extLst>
          </p:cNvPr>
          <p:cNvGrpSpPr/>
          <p:nvPr userDrawn="1"/>
        </p:nvGrpSpPr>
        <p:grpSpPr>
          <a:xfrm>
            <a:off x="-2688460" y="693185"/>
            <a:ext cx="2578392" cy="605037"/>
            <a:chOff x="-460208" y="424945"/>
            <a:chExt cx="377657" cy="696912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3936B9BF-7E24-FA40-90F4-02AEABAE6377}"/>
                </a:ext>
              </a:extLst>
            </p:cNvPr>
            <p:cNvCxnSpPr/>
            <p:nvPr userDrawn="1"/>
          </p:nvCxnSpPr>
          <p:spPr bwMode="gray">
            <a:xfrm flipH="1">
              <a:off x="-460208" y="1121857"/>
              <a:ext cx="377657" cy="0"/>
            </a:xfrm>
            <a:prstGeom prst="line">
              <a:avLst/>
            </a:prstGeom>
            <a:noFill/>
            <a:ln w="6350" cap="flat" cmpd="sng" algn="ctr">
              <a:solidFill>
                <a:schemeClr val="accent1"/>
              </a:solidFill>
              <a:prstDash val="dash"/>
              <a:miter lim="800000"/>
            </a:ln>
            <a:effectLst/>
          </p:spPr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C3FD4E61-3640-B44E-AB2F-01BE20C6E65F}"/>
                </a:ext>
              </a:extLst>
            </p:cNvPr>
            <p:cNvCxnSpPr/>
            <p:nvPr userDrawn="1"/>
          </p:nvCxnSpPr>
          <p:spPr bwMode="gray">
            <a:xfrm flipH="1">
              <a:off x="-460208" y="424945"/>
              <a:ext cx="377657" cy="0"/>
            </a:xfrm>
            <a:prstGeom prst="line">
              <a:avLst/>
            </a:prstGeom>
            <a:noFill/>
            <a:ln w="6350" cap="flat" cmpd="sng" algn="ctr">
              <a:solidFill>
                <a:schemeClr val="accent1"/>
              </a:solidFill>
              <a:prstDash val="dash"/>
              <a:miter lim="800000"/>
            </a:ln>
            <a:effectLst/>
          </p:spPr>
        </p:cxnSp>
      </p:grpSp>
      <p:sp>
        <p:nvSpPr>
          <p:cNvPr id="33" name="Rectangle 104">
            <a:extLst>
              <a:ext uri="{FF2B5EF4-FFF2-40B4-BE49-F238E27FC236}">
                <a16:creationId xmlns:a16="http://schemas.microsoft.com/office/drawing/2014/main" id="{02857B25-D680-F94E-AE4A-C35F3624FCED}"/>
              </a:ext>
            </a:extLst>
          </p:cNvPr>
          <p:cNvSpPr>
            <a:spLocks noChangeArrowheads="1"/>
          </p:cNvSpPr>
          <p:nvPr userDrawn="1"/>
        </p:nvSpPr>
        <p:spPr bwMode="gray">
          <a:xfrm flipH="1">
            <a:off x="-2688460" y="789081"/>
            <a:ext cx="2564888" cy="41324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6000" tIns="96000" rIns="96000" bIns="96000" anchor="ctr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333" b="0" i="0" u="none" strike="noStrike" kern="0" cap="none" spc="0" normalizeH="0" baseline="0" noProof="0">
                <a:ln>
                  <a:noFill/>
                </a:ln>
                <a:solidFill>
                  <a:srgbClr val="0272CC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INSERT TITLE HERE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B1A7C05-0171-1E4F-9E33-AB410224FE5D}"/>
              </a:ext>
            </a:extLst>
          </p:cNvPr>
          <p:cNvSpPr>
            <a:spLocks noChangeArrowheads="1"/>
          </p:cNvSpPr>
          <p:nvPr userDrawn="1"/>
        </p:nvSpPr>
        <p:spPr bwMode="gray">
          <a:xfrm flipH="1">
            <a:off x="-2674963" y="6155682"/>
            <a:ext cx="2578392" cy="63943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6000" tIns="96000" rIns="96000" bIns="9600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067" b="1" i="0" u="none" strike="noStrike" kern="0" cap="none" spc="0" normalizeH="0" baseline="0" noProof="0">
                <a:ln>
                  <a:noFill/>
                </a:ln>
                <a:solidFill>
                  <a:srgbClr val="0272CC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INSERT FOOTER </a:t>
            </a:r>
          </a:p>
          <a:p>
            <a:pPr marL="122764" marR="0" lvl="0" indent="-122764" algn="l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altLang="en-US" sz="933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Go to tab </a:t>
            </a:r>
            <a:r>
              <a:rPr kumimoji="0" lang="en-GB" altLang="en-US" sz="933" b="1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‘insert’</a:t>
            </a:r>
            <a:r>
              <a:rPr kumimoji="0" lang="en-GB" altLang="en-US" sz="933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 </a:t>
            </a:r>
          </a:p>
          <a:p>
            <a:pPr marL="122764" marR="0" lvl="0" indent="-122764" algn="l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altLang="en-US" sz="933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Select </a:t>
            </a:r>
            <a:r>
              <a:rPr kumimoji="0" lang="en-GB" altLang="en-US" sz="933" b="1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‘Header &amp; Footer’</a:t>
            </a:r>
            <a:endParaRPr kumimoji="0" lang="en-GB" altLang="en-US" sz="933" b="0" i="0" u="none" strike="noStrike" kern="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</a:endParaRPr>
          </a:p>
          <a:p>
            <a:pPr marL="122764" marR="0" lvl="0" indent="-122764" algn="l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altLang="en-US" sz="933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Insert your text and click </a:t>
            </a:r>
            <a:r>
              <a:rPr kumimoji="0" lang="en-GB" altLang="en-US" sz="933" b="1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‘Apply to all’</a:t>
            </a:r>
            <a:endParaRPr kumimoji="0" lang="en-GB" altLang="en-US" sz="1067" b="1" i="0" u="none" strike="noStrike" kern="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D19DC9B-4DAA-B64D-9D72-C7FF13B8EC25}"/>
              </a:ext>
            </a:extLst>
          </p:cNvPr>
          <p:cNvCxnSpPr>
            <a:cxnSpLocks/>
          </p:cNvCxnSpPr>
          <p:nvPr userDrawn="1"/>
        </p:nvCxnSpPr>
        <p:spPr bwMode="gray">
          <a:xfrm flipH="1">
            <a:off x="-2674963" y="6068348"/>
            <a:ext cx="2529837" cy="0"/>
          </a:xfrm>
          <a:prstGeom prst="line">
            <a:avLst/>
          </a:prstGeom>
          <a:noFill/>
          <a:ln w="6350" cap="flat" cmpd="sng" algn="ctr">
            <a:solidFill>
              <a:schemeClr val="accent1"/>
            </a:solidFill>
            <a:prstDash val="dash"/>
            <a:miter lim="800000"/>
          </a:ln>
          <a:effectLst/>
        </p:spPr>
      </p:cxnSp>
      <p:sp>
        <p:nvSpPr>
          <p:cNvPr id="56" name="Text Placeholder 23">
            <a:extLst>
              <a:ext uri="{FF2B5EF4-FFF2-40B4-BE49-F238E27FC236}">
                <a16:creationId xmlns:a16="http://schemas.microsoft.com/office/drawing/2014/main" id="{32420141-7242-5D4D-B23E-FC5A1FBA0FD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024895" y="1998688"/>
            <a:ext cx="6110515" cy="340229"/>
          </a:xfrm>
        </p:spPr>
        <p:txBody>
          <a:bodyPr anchor="ctr"/>
          <a:lstStyle>
            <a:lvl1pPr>
              <a:lnSpc>
                <a:spcPct val="100000"/>
              </a:lnSpc>
              <a:defRPr sz="2133" b="0" i="0">
                <a:solidFill>
                  <a:schemeClr val="bg2"/>
                </a:solidFill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</a:defRPr>
            </a:lvl1pPr>
            <a:lvl2pPr marL="10582" indent="0">
              <a:buNone/>
              <a:defRPr/>
            </a:lvl2pPr>
          </a:lstStyle>
          <a:p>
            <a:pPr lvl="0"/>
            <a:r>
              <a:rPr lang="en-GB"/>
              <a:t>Click to edit text style</a:t>
            </a:r>
          </a:p>
        </p:txBody>
      </p:sp>
      <p:sp>
        <p:nvSpPr>
          <p:cNvPr id="57" name="Text Placeholder 23">
            <a:extLst>
              <a:ext uri="{FF2B5EF4-FFF2-40B4-BE49-F238E27FC236}">
                <a16:creationId xmlns:a16="http://schemas.microsoft.com/office/drawing/2014/main" id="{16DF6968-1C3D-BC4A-9910-006D3ADCD2F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024895" y="2359030"/>
            <a:ext cx="6110515" cy="290873"/>
          </a:xfrm>
        </p:spPr>
        <p:txBody>
          <a:bodyPr/>
          <a:lstStyle>
            <a:lvl1pPr>
              <a:lnSpc>
                <a:spcPct val="100000"/>
              </a:lnSpc>
              <a:defRPr sz="1467" b="0" i="0">
                <a:solidFill>
                  <a:schemeClr val="bg2"/>
                </a:solidFill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</a:defRPr>
            </a:lvl1pPr>
            <a:lvl2pPr marL="10582" indent="0">
              <a:buNone/>
              <a:defRPr/>
            </a:lvl2pPr>
          </a:lstStyle>
          <a:p>
            <a:pPr lvl="0"/>
            <a:r>
              <a:rPr lang="en-GB"/>
              <a:t>Click to edit subtitle style</a:t>
            </a:r>
          </a:p>
        </p:txBody>
      </p:sp>
      <p:sp>
        <p:nvSpPr>
          <p:cNvPr id="58" name="Text Placeholder 23">
            <a:extLst>
              <a:ext uri="{FF2B5EF4-FFF2-40B4-BE49-F238E27FC236}">
                <a16:creationId xmlns:a16="http://schemas.microsoft.com/office/drawing/2014/main" id="{1A97441A-C79E-204A-99AF-123911A0B88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46047" y="1998688"/>
            <a:ext cx="846767" cy="340229"/>
          </a:xfrm>
        </p:spPr>
        <p:txBody>
          <a:bodyPr anchor="ctr"/>
          <a:lstStyle>
            <a:lvl1pPr algn="l">
              <a:lnSpc>
                <a:spcPct val="100000"/>
              </a:lnSpc>
              <a:defRPr sz="2133" b="0" i="0">
                <a:solidFill>
                  <a:schemeClr val="bg2"/>
                </a:solidFill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</a:defRPr>
            </a:lvl1pPr>
            <a:lvl2pPr marL="10582" indent="0">
              <a:buNone/>
              <a:defRPr/>
            </a:lvl2pPr>
          </a:lstStyle>
          <a:p>
            <a:pPr lvl="0"/>
            <a:r>
              <a:rPr lang="en-GB"/>
              <a:t>00</a:t>
            </a:r>
          </a:p>
        </p:txBody>
      </p:sp>
      <p:sp>
        <p:nvSpPr>
          <p:cNvPr id="59" name="Text Placeholder 23">
            <a:extLst>
              <a:ext uri="{FF2B5EF4-FFF2-40B4-BE49-F238E27FC236}">
                <a16:creationId xmlns:a16="http://schemas.microsoft.com/office/drawing/2014/main" id="{2A9B9968-6C91-E245-B88E-0E686A3D43C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024895" y="2830687"/>
            <a:ext cx="6110515" cy="340229"/>
          </a:xfrm>
        </p:spPr>
        <p:txBody>
          <a:bodyPr anchor="ctr"/>
          <a:lstStyle>
            <a:lvl1pPr>
              <a:lnSpc>
                <a:spcPct val="100000"/>
              </a:lnSpc>
              <a:defRPr sz="2133" b="0" i="0">
                <a:solidFill>
                  <a:schemeClr val="bg2"/>
                </a:solidFill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</a:defRPr>
            </a:lvl1pPr>
            <a:lvl2pPr marL="10582" indent="0">
              <a:buNone/>
              <a:defRPr/>
            </a:lvl2pPr>
          </a:lstStyle>
          <a:p>
            <a:pPr lvl="0"/>
            <a:r>
              <a:rPr lang="en-GB"/>
              <a:t>Click to edit text style</a:t>
            </a:r>
          </a:p>
        </p:txBody>
      </p:sp>
      <p:sp>
        <p:nvSpPr>
          <p:cNvPr id="60" name="Text Placeholder 23">
            <a:extLst>
              <a:ext uri="{FF2B5EF4-FFF2-40B4-BE49-F238E27FC236}">
                <a16:creationId xmlns:a16="http://schemas.microsoft.com/office/drawing/2014/main" id="{A8B4D52C-2C31-CE41-B11B-B4F3ECE21B7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024895" y="3191029"/>
            <a:ext cx="6110515" cy="290873"/>
          </a:xfrm>
        </p:spPr>
        <p:txBody>
          <a:bodyPr/>
          <a:lstStyle>
            <a:lvl1pPr>
              <a:lnSpc>
                <a:spcPct val="100000"/>
              </a:lnSpc>
              <a:defRPr sz="1467" b="0" i="0">
                <a:solidFill>
                  <a:schemeClr val="bg2"/>
                </a:solidFill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</a:defRPr>
            </a:lvl1pPr>
            <a:lvl2pPr marL="10582" indent="0">
              <a:buNone/>
              <a:defRPr/>
            </a:lvl2pPr>
          </a:lstStyle>
          <a:p>
            <a:pPr lvl="0"/>
            <a:r>
              <a:rPr lang="en-GB"/>
              <a:t>Click to edit subtitle style</a:t>
            </a:r>
          </a:p>
        </p:txBody>
      </p:sp>
      <p:sp>
        <p:nvSpPr>
          <p:cNvPr id="61" name="Text Placeholder 23">
            <a:extLst>
              <a:ext uri="{FF2B5EF4-FFF2-40B4-BE49-F238E27FC236}">
                <a16:creationId xmlns:a16="http://schemas.microsoft.com/office/drawing/2014/main" id="{8E96425F-D59D-1D46-A213-4126CC1F691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046047" y="2830687"/>
            <a:ext cx="846767" cy="340229"/>
          </a:xfrm>
        </p:spPr>
        <p:txBody>
          <a:bodyPr anchor="ctr"/>
          <a:lstStyle>
            <a:lvl1pPr algn="l">
              <a:lnSpc>
                <a:spcPct val="100000"/>
              </a:lnSpc>
              <a:defRPr sz="2133" b="0" i="0">
                <a:solidFill>
                  <a:schemeClr val="bg2"/>
                </a:solidFill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</a:defRPr>
            </a:lvl1pPr>
            <a:lvl2pPr marL="10582" indent="0">
              <a:buNone/>
              <a:defRPr/>
            </a:lvl2pPr>
          </a:lstStyle>
          <a:p>
            <a:pPr lvl="0"/>
            <a:r>
              <a:rPr lang="en-GB"/>
              <a:t>00</a:t>
            </a:r>
          </a:p>
        </p:txBody>
      </p:sp>
      <p:sp>
        <p:nvSpPr>
          <p:cNvPr id="62" name="Text Placeholder 23">
            <a:extLst>
              <a:ext uri="{FF2B5EF4-FFF2-40B4-BE49-F238E27FC236}">
                <a16:creationId xmlns:a16="http://schemas.microsoft.com/office/drawing/2014/main" id="{258599D9-93F6-E14A-A3A0-E69922BC101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024895" y="3662686"/>
            <a:ext cx="6110515" cy="340229"/>
          </a:xfrm>
        </p:spPr>
        <p:txBody>
          <a:bodyPr anchor="ctr"/>
          <a:lstStyle>
            <a:lvl1pPr>
              <a:lnSpc>
                <a:spcPct val="100000"/>
              </a:lnSpc>
              <a:defRPr sz="2133" b="0" i="0">
                <a:solidFill>
                  <a:schemeClr val="bg2"/>
                </a:solidFill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</a:defRPr>
            </a:lvl1pPr>
            <a:lvl2pPr marL="10582" indent="0">
              <a:buNone/>
              <a:defRPr/>
            </a:lvl2pPr>
          </a:lstStyle>
          <a:p>
            <a:pPr lvl="0"/>
            <a:r>
              <a:rPr lang="en-GB"/>
              <a:t>Click to edit text style</a:t>
            </a:r>
          </a:p>
        </p:txBody>
      </p:sp>
      <p:sp>
        <p:nvSpPr>
          <p:cNvPr id="63" name="Text Placeholder 23">
            <a:extLst>
              <a:ext uri="{FF2B5EF4-FFF2-40B4-BE49-F238E27FC236}">
                <a16:creationId xmlns:a16="http://schemas.microsoft.com/office/drawing/2014/main" id="{A1EA1DF1-69CD-514E-ACA1-16C1E88090B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024895" y="4023028"/>
            <a:ext cx="6110515" cy="290873"/>
          </a:xfrm>
        </p:spPr>
        <p:txBody>
          <a:bodyPr/>
          <a:lstStyle>
            <a:lvl1pPr>
              <a:lnSpc>
                <a:spcPct val="100000"/>
              </a:lnSpc>
              <a:defRPr sz="1467" b="0" i="0">
                <a:solidFill>
                  <a:schemeClr val="bg2"/>
                </a:solidFill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</a:defRPr>
            </a:lvl1pPr>
            <a:lvl2pPr marL="10582" indent="0">
              <a:buNone/>
              <a:defRPr/>
            </a:lvl2pPr>
          </a:lstStyle>
          <a:p>
            <a:pPr lvl="0"/>
            <a:r>
              <a:rPr lang="en-GB"/>
              <a:t>Click to edit subtitle style</a:t>
            </a:r>
          </a:p>
        </p:txBody>
      </p:sp>
      <p:sp>
        <p:nvSpPr>
          <p:cNvPr id="64" name="Text Placeholder 23">
            <a:extLst>
              <a:ext uri="{FF2B5EF4-FFF2-40B4-BE49-F238E27FC236}">
                <a16:creationId xmlns:a16="http://schemas.microsoft.com/office/drawing/2014/main" id="{82BFD27D-9961-C14A-B8F7-7E86EB99604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046047" y="3662686"/>
            <a:ext cx="846767" cy="340229"/>
          </a:xfrm>
        </p:spPr>
        <p:txBody>
          <a:bodyPr anchor="ctr"/>
          <a:lstStyle>
            <a:lvl1pPr algn="l">
              <a:lnSpc>
                <a:spcPct val="100000"/>
              </a:lnSpc>
              <a:defRPr sz="2133" b="0" i="0">
                <a:solidFill>
                  <a:schemeClr val="bg2"/>
                </a:solidFill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</a:defRPr>
            </a:lvl1pPr>
            <a:lvl2pPr marL="10582" indent="0">
              <a:buNone/>
              <a:defRPr/>
            </a:lvl2pPr>
          </a:lstStyle>
          <a:p>
            <a:pPr lvl="0"/>
            <a:r>
              <a:rPr lang="en-GB"/>
              <a:t>00</a:t>
            </a:r>
          </a:p>
        </p:txBody>
      </p:sp>
      <p:sp>
        <p:nvSpPr>
          <p:cNvPr id="65" name="Text Placeholder 23">
            <a:extLst>
              <a:ext uri="{FF2B5EF4-FFF2-40B4-BE49-F238E27FC236}">
                <a16:creationId xmlns:a16="http://schemas.microsoft.com/office/drawing/2014/main" id="{2624C5FA-C027-1340-917D-69E1FC8E459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2024895" y="4494684"/>
            <a:ext cx="6110515" cy="340229"/>
          </a:xfrm>
        </p:spPr>
        <p:txBody>
          <a:bodyPr anchor="ctr"/>
          <a:lstStyle>
            <a:lvl1pPr>
              <a:lnSpc>
                <a:spcPct val="100000"/>
              </a:lnSpc>
              <a:defRPr sz="2133" b="0" i="0">
                <a:solidFill>
                  <a:schemeClr val="bg2"/>
                </a:solidFill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</a:defRPr>
            </a:lvl1pPr>
            <a:lvl2pPr marL="10582" indent="0">
              <a:buNone/>
              <a:defRPr/>
            </a:lvl2pPr>
          </a:lstStyle>
          <a:p>
            <a:pPr lvl="0"/>
            <a:r>
              <a:rPr lang="en-GB"/>
              <a:t>Click to edit text style</a:t>
            </a:r>
          </a:p>
        </p:txBody>
      </p:sp>
      <p:sp>
        <p:nvSpPr>
          <p:cNvPr id="66" name="Text Placeholder 23">
            <a:extLst>
              <a:ext uri="{FF2B5EF4-FFF2-40B4-BE49-F238E27FC236}">
                <a16:creationId xmlns:a16="http://schemas.microsoft.com/office/drawing/2014/main" id="{AEF1A6FE-3506-384C-B7F1-DE596713B902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024895" y="4855026"/>
            <a:ext cx="6110515" cy="290873"/>
          </a:xfrm>
        </p:spPr>
        <p:txBody>
          <a:bodyPr/>
          <a:lstStyle>
            <a:lvl1pPr>
              <a:lnSpc>
                <a:spcPct val="100000"/>
              </a:lnSpc>
              <a:defRPr sz="1467" b="0" i="0">
                <a:solidFill>
                  <a:schemeClr val="bg2"/>
                </a:solidFill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</a:defRPr>
            </a:lvl1pPr>
            <a:lvl2pPr marL="10582" indent="0">
              <a:buNone/>
              <a:defRPr/>
            </a:lvl2pPr>
          </a:lstStyle>
          <a:p>
            <a:pPr lvl="0"/>
            <a:r>
              <a:rPr lang="en-GB"/>
              <a:t>Click to edit subtitle style</a:t>
            </a:r>
          </a:p>
        </p:txBody>
      </p:sp>
      <p:sp>
        <p:nvSpPr>
          <p:cNvPr id="67" name="Text Placeholder 23">
            <a:extLst>
              <a:ext uri="{FF2B5EF4-FFF2-40B4-BE49-F238E27FC236}">
                <a16:creationId xmlns:a16="http://schemas.microsoft.com/office/drawing/2014/main" id="{67C1A0E7-208B-314A-8C8E-A0298397B70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46047" y="4494684"/>
            <a:ext cx="846767" cy="340229"/>
          </a:xfrm>
        </p:spPr>
        <p:txBody>
          <a:bodyPr anchor="ctr"/>
          <a:lstStyle>
            <a:lvl1pPr algn="l">
              <a:lnSpc>
                <a:spcPct val="100000"/>
              </a:lnSpc>
              <a:defRPr sz="2133" b="0" i="0">
                <a:solidFill>
                  <a:schemeClr val="bg2"/>
                </a:solidFill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</a:defRPr>
            </a:lvl1pPr>
            <a:lvl2pPr marL="10582" indent="0">
              <a:buNone/>
              <a:defRPr/>
            </a:lvl2pPr>
          </a:lstStyle>
          <a:p>
            <a:pPr lvl="0"/>
            <a:r>
              <a:rPr lang="en-GB"/>
              <a:t>00</a:t>
            </a:r>
          </a:p>
        </p:txBody>
      </p:sp>
      <p:sp>
        <p:nvSpPr>
          <p:cNvPr id="68" name="Text Placeholder 23">
            <a:extLst>
              <a:ext uri="{FF2B5EF4-FFF2-40B4-BE49-F238E27FC236}">
                <a16:creationId xmlns:a16="http://schemas.microsoft.com/office/drawing/2014/main" id="{2B77181B-F0F1-7A4D-8C1D-D1E3EB01A51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024895" y="5326684"/>
            <a:ext cx="6110515" cy="340229"/>
          </a:xfrm>
        </p:spPr>
        <p:txBody>
          <a:bodyPr anchor="ctr"/>
          <a:lstStyle>
            <a:lvl1pPr>
              <a:lnSpc>
                <a:spcPct val="100000"/>
              </a:lnSpc>
              <a:defRPr sz="2133" b="0" i="0">
                <a:solidFill>
                  <a:schemeClr val="bg2"/>
                </a:solidFill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</a:defRPr>
            </a:lvl1pPr>
            <a:lvl2pPr marL="10582" indent="0">
              <a:buNone/>
              <a:defRPr/>
            </a:lvl2pPr>
          </a:lstStyle>
          <a:p>
            <a:pPr lvl="0"/>
            <a:r>
              <a:rPr lang="en-GB"/>
              <a:t>Click to edit text style</a:t>
            </a:r>
          </a:p>
        </p:txBody>
      </p:sp>
      <p:sp>
        <p:nvSpPr>
          <p:cNvPr id="69" name="Text Placeholder 23">
            <a:extLst>
              <a:ext uri="{FF2B5EF4-FFF2-40B4-BE49-F238E27FC236}">
                <a16:creationId xmlns:a16="http://schemas.microsoft.com/office/drawing/2014/main" id="{3A749002-7B84-CE48-8B34-A9765A723DB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024895" y="5687026"/>
            <a:ext cx="6110515" cy="290873"/>
          </a:xfrm>
        </p:spPr>
        <p:txBody>
          <a:bodyPr/>
          <a:lstStyle>
            <a:lvl1pPr>
              <a:lnSpc>
                <a:spcPct val="100000"/>
              </a:lnSpc>
              <a:defRPr sz="1467" b="0" i="0">
                <a:solidFill>
                  <a:schemeClr val="bg2"/>
                </a:solidFill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</a:defRPr>
            </a:lvl1pPr>
            <a:lvl2pPr marL="10582" indent="0">
              <a:buNone/>
              <a:defRPr/>
            </a:lvl2pPr>
          </a:lstStyle>
          <a:p>
            <a:pPr lvl="0"/>
            <a:r>
              <a:rPr lang="en-GB"/>
              <a:t>Click to edit subtitle style</a:t>
            </a:r>
          </a:p>
        </p:txBody>
      </p:sp>
      <p:sp>
        <p:nvSpPr>
          <p:cNvPr id="70" name="Text Placeholder 23">
            <a:extLst>
              <a:ext uri="{FF2B5EF4-FFF2-40B4-BE49-F238E27FC236}">
                <a16:creationId xmlns:a16="http://schemas.microsoft.com/office/drawing/2014/main" id="{E5FF7070-6F66-FC4D-AF70-D45708000EF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046047" y="5326684"/>
            <a:ext cx="846767" cy="340229"/>
          </a:xfrm>
        </p:spPr>
        <p:txBody>
          <a:bodyPr anchor="ctr"/>
          <a:lstStyle>
            <a:lvl1pPr algn="l">
              <a:lnSpc>
                <a:spcPct val="100000"/>
              </a:lnSpc>
              <a:defRPr sz="2133" b="0" i="0">
                <a:solidFill>
                  <a:schemeClr val="bg2"/>
                </a:solidFill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</a:defRPr>
            </a:lvl1pPr>
            <a:lvl2pPr marL="10582" indent="0">
              <a:buNone/>
              <a:defRPr/>
            </a:lvl2pPr>
          </a:lstStyle>
          <a:p>
            <a:pPr lvl="0"/>
            <a:r>
              <a:rPr lang="en-GB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38471315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|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1089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41285" y="6407285"/>
            <a:ext cx="450715" cy="450715"/>
          </a:xfrm>
          <a:prstGeom prst="rect">
            <a:avLst/>
          </a:prstGeom>
        </p:spPr>
        <p:txBody>
          <a:bodyPr/>
          <a:lstStyle/>
          <a:p>
            <a:pPr defTabSz="914377"/>
            <a:fld id="{2C387426-3E3D-1147-8365-BF949FCD81FA}" type="slidenum">
              <a:rPr lang="en-NL" smtClean="0">
                <a:solidFill>
                  <a:srgbClr val="000000"/>
                </a:solidFill>
              </a:rPr>
              <a:pPr defTabSz="914377"/>
              <a:t>‹#›</a:t>
            </a:fld>
            <a:endParaRPr lang="en-NL">
              <a:solidFill>
                <a:srgbClr val="000000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542852-CEEF-2146-BDD7-61898DEDB4B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20609" y="6520870"/>
            <a:ext cx="4114800" cy="226828"/>
          </a:xfrm>
          <a:prstGeom prst="rect">
            <a:avLst/>
          </a:prstGeom>
        </p:spPr>
        <p:txBody>
          <a:bodyPr/>
          <a:lstStyle/>
          <a:p>
            <a:pPr defTabSz="914377"/>
            <a:endParaRPr lang="en-NL">
              <a:solidFill>
                <a:srgbClr val="000000"/>
              </a:solidFill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0E55147-B6BA-CF4B-B714-EEFD12A71A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3414" y="1845734"/>
            <a:ext cx="4853404" cy="422275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E26F8E2-74EA-6243-977A-181C66101BA9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280039" y="1845734"/>
            <a:ext cx="4908551" cy="422275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0579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&amp; Content |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1089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41285" y="6407285"/>
            <a:ext cx="450715" cy="450715"/>
          </a:xfrm>
          <a:prstGeom prst="rect">
            <a:avLst/>
          </a:prstGeom>
        </p:spPr>
        <p:txBody>
          <a:bodyPr/>
          <a:lstStyle/>
          <a:p>
            <a:pPr defTabSz="914377"/>
            <a:fld id="{2C387426-3E3D-1147-8365-BF949FCD81FA}" type="slidenum">
              <a:rPr lang="en-NL" smtClean="0">
                <a:solidFill>
                  <a:srgbClr val="000000"/>
                </a:solidFill>
              </a:rPr>
              <a:pPr defTabSz="914377"/>
              <a:t>‹#›</a:t>
            </a:fld>
            <a:endParaRPr lang="en-NL">
              <a:solidFill>
                <a:srgbClr val="000000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542852-CEEF-2146-BDD7-61898DEDB4B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20609" y="6520870"/>
            <a:ext cx="4114800" cy="226828"/>
          </a:xfrm>
          <a:prstGeom prst="rect">
            <a:avLst/>
          </a:prstGeom>
        </p:spPr>
        <p:txBody>
          <a:bodyPr/>
          <a:lstStyle/>
          <a:p>
            <a:pPr defTabSz="914377"/>
            <a:endParaRPr lang="en-NL">
              <a:solidFill>
                <a:srgbClr val="000000"/>
              </a:solidFill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0E55147-B6BA-CF4B-B714-EEFD12A71A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851" y="1845734"/>
            <a:ext cx="4853404" cy="422275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E26F8E2-74EA-6243-977A-181C66101BA9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719234" y="1845734"/>
            <a:ext cx="4908551" cy="422275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6416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bg>
      <p:bgPr>
        <a:gradFill>
          <a:gsLst>
            <a:gs pos="3000">
              <a:schemeClr val="bg1">
                <a:lumMod val="95000"/>
              </a:schemeClr>
            </a:gs>
            <a:gs pos="66000">
              <a:schemeClr val="bg1">
                <a:lumMod val="99000"/>
                <a:lumOff val="1000"/>
              </a:schemeClr>
            </a:gs>
            <a:gs pos="74000">
              <a:schemeClr val="bg1">
                <a:lumMod val="9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1089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4CF277-8B19-7248-AC87-A06A5B2B576D}"/>
              </a:ext>
            </a:extLst>
          </p:cNvPr>
          <p:cNvSpPr/>
          <p:nvPr userDrawn="1"/>
        </p:nvSpPr>
        <p:spPr>
          <a:xfrm>
            <a:off x="0" y="6409800"/>
            <a:ext cx="11741285" cy="450715"/>
          </a:xfrm>
          <a:prstGeom prst="rect">
            <a:avLst/>
          </a:prstGeom>
          <a:solidFill>
            <a:schemeClr val="bg1">
              <a:alpha val="5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lvl="0" indent="0" algn="ctr" defTabSz="110063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547529-8EA8-DC49-ADE7-97CB738141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6753" y="6484577"/>
            <a:ext cx="1684247" cy="2961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61D4AF9-1FB6-9B46-A1C1-4FE79F8FC24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1008513" y="6407285"/>
            <a:ext cx="676072" cy="450715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5D7839-4825-A946-9EFA-58C563696A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914377"/>
            <a:endParaRPr lang="en-NL">
              <a:solidFill>
                <a:srgbClr val="0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8A17BD-FDFF-0945-8F5E-434286A5EFF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solidFill>
            <a:schemeClr val="tx1">
              <a:lumMod val="95000"/>
              <a:lumOff val="5000"/>
              <a:alpha val="12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>
              <a:defRPr lang="en-NL" smtClean="0"/>
            </a:lvl1pPr>
          </a:lstStyle>
          <a:p>
            <a:pPr defTabSz="914377"/>
            <a:fld id="{2C387426-3E3D-1147-8365-BF949FCD81FA}" type="slidenum">
              <a:rPr lang="en-US" smtClean="0">
                <a:solidFill>
                  <a:srgbClr val="000000"/>
                </a:solidFill>
              </a:rPr>
              <a:pPr defTabSz="914377"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3424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only">
    <p:bg>
      <p:bgPr>
        <a:gradFill>
          <a:gsLst>
            <a:gs pos="3000">
              <a:schemeClr val="bg1">
                <a:lumMod val="95000"/>
              </a:schemeClr>
            </a:gs>
            <a:gs pos="66000">
              <a:schemeClr val="bg1">
                <a:lumMod val="99000"/>
                <a:lumOff val="1000"/>
              </a:schemeClr>
            </a:gs>
            <a:gs pos="74000">
              <a:schemeClr val="bg1">
                <a:lumMod val="9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1089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87EAC12-DE29-104D-92CF-B155399128AE}"/>
              </a:ext>
            </a:extLst>
          </p:cNvPr>
          <p:cNvSpPr/>
          <p:nvPr userDrawn="1"/>
        </p:nvSpPr>
        <p:spPr>
          <a:xfrm>
            <a:off x="0" y="6409800"/>
            <a:ext cx="11741285" cy="450715"/>
          </a:xfrm>
          <a:prstGeom prst="rect">
            <a:avLst/>
          </a:prstGeom>
          <a:solidFill>
            <a:schemeClr val="bg1">
              <a:alpha val="5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lvl="0" indent="0" algn="ctr" defTabSz="110063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47D893-EA47-3F4B-9058-1D924DBDA6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6753" y="6484577"/>
            <a:ext cx="1684247" cy="2961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A5715F9-0596-5449-AD25-A3C1CA66688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1008513" y="6407285"/>
            <a:ext cx="676072" cy="450715"/>
          </a:xfrm>
          <a:prstGeom prst="rect">
            <a:avLst/>
          </a:prstGeom>
        </p:spPr>
      </p:pic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123DF0C0-22CE-4646-859E-0FA946A73F9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20609" y="6520870"/>
            <a:ext cx="4114800" cy="226828"/>
          </a:xfrm>
        </p:spPr>
        <p:txBody>
          <a:bodyPr/>
          <a:lstStyle/>
          <a:p>
            <a:pPr defTabSz="914377"/>
            <a:endParaRPr lang="en-NL">
              <a:solidFill>
                <a:srgbClr val="000000"/>
              </a:solidFill>
            </a:endParaRP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97F798F3-28C3-FC44-BA20-EB34DA13D0E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41285" y="6407285"/>
            <a:ext cx="450715" cy="450715"/>
          </a:xfrm>
          <a:solidFill>
            <a:schemeClr val="tx1">
              <a:lumMod val="95000"/>
              <a:lumOff val="5000"/>
              <a:alpha val="12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>
              <a:defRPr lang="en-NL" smtClean="0"/>
            </a:lvl1pPr>
          </a:lstStyle>
          <a:p>
            <a:pPr defTabSz="914377"/>
            <a:fld id="{2C387426-3E3D-1147-8365-BF949FCD81FA}" type="slidenum">
              <a:rPr lang="en-US" smtClean="0">
                <a:solidFill>
                  <a:srgbClr val="000000"/>
                </a:solidFill>
              </a:rPr>
              <a:pPr defTabSz="914377"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77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104D2-EEBE-4D82-9701-D4F27D280657}" type="datetimeFigureOut">
              <a:rPr lang="ro-RO" smtClean="0"/>
              <a:t>16.09.2021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63F54-1AF3-4277-B903-F900EE3D66B3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40910100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with Bar | Blue A">
    <p:bg>
      <p:bgPr>
        <a:solidFill>
          <a:srgbClr val="1322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826242-AC74-5344-806E-2B51A498D1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914377"/>
            <a:endParaRPr lang="en-NL">
              <a:solidFill>
                <a:srgbClr val="0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183C9B-19AD-C74B-A2BC-A9D4DE00E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914377"/>
            <a:fld id="{2C387426-3E3D-1147-8365-BF949FCD81FA}" type="slidenum">
              <a:rPr lang="en-NL" smtClean="0">
                <a:solidFill>
                  <a:srgbClr val="FFFFFF"/>
                </a:solidFill>
              </a:rPr>
              <a:pPr defTabSz="914377"/>
              <a:t>‹#›</a:t>
            </a:fld>
            <a:endParaRPr lang="en-N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1187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 | Blue A">
    <p:bg>
      <p:bgPr>
        <a:solidFill>
          <a:srgbClr val="1322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6626BA-6939-7540-A507-C205C81706A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914377"/>
            <a:endParaRPr lang="en-NL">
              <a:solidFill>
                <a:srgbClr val="FFFFFF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0756A7-7FCE-EF42-98CA-D258E74BB7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914377"/>
            <a:fld id="{2C387426-3E3D-1147-8365-BF949FCD81FA}" type="slidenum">
              <a:rPr lang="en-NL" smtClean="0">
                <a:solidFill>
                  <a:srgbClr val="FFFFFF"/>
                </a:solidFill>
              </a:rPr>
              <a:pPr defTabSz="914377"/>
              <a:t>‹#›</a:t>
            </a:fld>
            <a:endParaRPr lang="en-N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8523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with Bar | Blue B">
    <p:bg>
      <p:bgPr>
        <a:solidFill>
          <a:srgbClr val="1615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804953-12C7-F947-8465-CFA14FC4FF3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914377"/>
            <a:endParaRPr lang="en-NL">
              <a:solidFill>
                <a:srgbClr val="0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282FC6-FC5E-154F-B44A-69C31FEAB0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914377"/>
            <a:fld id="{2C387426-3E3D-1147-8365-BF949FCD81FA}" type="slidenum">
              <a:rPr lang="en-NL" smtClean="0">
                <a:solidFill>
                  <a:srgbClr val="FFFFFF"/>
                </a:solidFill>
              </a:rPr>
              <a:pPr defTabSz="914377"/>
              <a:t>‹#›</a:t>
            </a:fld>
            <a:endParaRPr lang="en-N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5940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only | Blue B">
    <p:bg>
      <p:bgPr>
        <a:solidFill>
          <a:srgbClr val="1615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BF9E69-7BFE-E741-B161-64032985E37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914377"/>
            <a:endParaRPr lang="en-NL">
              <a:solidFill>
                <a:srgbClr val="FFFFFF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A784B9-E770-7C4C-8464-7BB98F93EA4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914377"/>
            <a:fld id="{2C387426-3E3D-1147-8365-BF949FCD81FA}" type="slidenum">
              <a:rPr lang="en-NL" smtClean="0">
                <a:solidFill>
                  <a:srgbClr val="FFFFFF"/>
                </a:solidFill>
              </a:rPr>
              <a:pPr defTabSz="914377"/>
              <a:t>‹#›</a:t>
            </a:fld>
            <a:endParaRPr lang="en-N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6781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with Bar | Blue C">
    <p:bg>
      <p:bgPr>
        <a:gradFill flip="none" rotWithShape="1">
          <a:gsLst>
            <a:gs pos="0">
              <a:srgbClr val="161523"/>
            </a:gs>
            <a:gs pos="24000">
              <a:srgbClr val="132262">
                <a:lumMod val="80000"/>
              </a:srgbClr>
            </a:gs>
            <a:gs pos="100000">
              <a:srgbClr val="161523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E4B7F21-2331-3C4E-93DD-F4220C1A49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914377"/>
            <a:endParaRPr lang="en-NL">
              <a:solidFill>
                <a:srgbClr val="0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279E12-6E6E-AD4B-9BED-50154904FC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914377"/>
            <a:fld id="{2C387426-3E3D-1147-8365-BF949FCD81FA}" type="slidenum">
              <a:rPr lang="en-NL" smtClean="0">
                <a:solidFill>
                  <a:srgbClr val="FFFFFF"/>
                </a:solidFill>
              </a:rPr>
              <a:pPr defTabSz="914377"/>
              <a:t>‹#›</a:t>
            </a:fld>
            <a:endParaRPr lang="en-N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0826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 | Blue C">
    <p:bg>
      <p:bgPr>
        <a:gradFill flip="none" rotWithShape="1">
          <a:gsLst>
            <a:gs pos="0">
              <a:srgbClr val="161523"/>
            </a:gs>
            <a:gs pos="24000">
              <a:srgbClr val="132262">
                <a:lumMod val="80000"/>
              </a:srgbClr>
            </a:gs>
            <a:gs pos="100000">
              <a:srgbClr val="161523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AA70A5-E0C9-DB47-B3C8-63071981B60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914377"/>
            <a:endParaRPr lang="en-NL">
              <a:solidFill>
                <a:srgbClr val="FFFFFF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C79688-FA59-664C-BEF0-4018AE54EB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914377"/>
            <a:fld id="{2C387426-3E3D-1147-8365-BF949FCD81FA}" type="slidenum">
              <a:rPr lang="en-NL" smtClean="0">
                <a:solidFill>
                  <a:srgbClr val="FFFFFF"/>
                </a:solidFill>
              </a:rPr>
              <a:pPr defTabSz="914377"/>
              <a:t>‹#›</a:t>
            </a:fld>
            <a:endParaRPr lang="en-N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61491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with Bar | Black">
    <p:bg>
      <p:bgPr>
        <a:gradFill flip="none" rotWithShape="1">
          <a:gsLst>
            <a:gs pos="0">
              <a:srgbClr val="262626">
                <a:lumMod val="73000"/>
              </a:srgbClr>
            </a:gs>
            <a:gs pos="23000">
              <a:srgbClr val="525252">
                <a:lumMod val="44000"/>
              </a:srgbClr>
            </a:gs>
            <a:gs pos="100000">
              <a:srgbClr val="262626">
                <a:lumMod val="66000"/>
              </a:srgb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B36605-5BF9-8145-8DFD-F6A691535E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914377"/>
            <a:endParaRPr lang="en-NL">
              <a:solidFill>
                <a:srgbClr val="FFFFFF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990BD9-EA17-9B4C-B346-FD92D6C4631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914377"/>
            <a:fld id="{2C387426-3E3D-1147-8365-BF949FCD81FA}" type="slidenum">
              <a:rPr lang="en-NL" smtClean="0">
                <a:solidFill>
                  <a:srgbClr val="FFFFFF"/>
                </a:solidFill>
              </a:rPr>
              <a:pPr defTabSz="914377"/>
              <a:t>‹#›</a:t>
            </a:fld>
            <a:endParaRPr lang="en-N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5922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 | Black">
    <p:bg>
      <p:bgPr>
        <a:gradFill flip="none" rotWithShape="1">
          <a:gsLst>
            <a:gs pos="0">
              <a:srgbClr val="262626">
                <a:lumMod val="73000"/>
              </a:srgbClr>
            </a:gs>
            <a:gs pos="23000">
              <a:srgbClr val="525252">
                <a:lumMod val="44000"/>
              </a:srgbClr>
            </a:gs>
            <a:gs pos="100000">
              <a:srgbClr val="262626">
                <a:lumMod val="66000"/>
              </a:srgb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B36605-5BF9-8145-8DFD-F6A691535E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914377"/>
            <a:endParaRPr lang="en-NL">
              <a:solidFill>
                <a:srgbClr val="FFFFFF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990BD9-EA17-9B4C-B346-FD92D6C4631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914377"/>
            <a:fld id="{2C387426-3E3D-1147-8365-BF949FCD81FA}" type="slidenum">
              <a:rPr lang="en-NL" smtClean="0">
                <a:solidFill>
                  <a:srgbClr val="FFFFFF"/>
                </a:solidFill>
              </a:rPr>
              <a:pPr defTabSz="914377"/>
              <a:t>‹#›</a:t>
            </a:fld>
            <a:endParaRPr lang="en-N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7348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 | Blue Gradient">
    <p:bg>
      <p:bgPr>
        <a:gradFill flip="none" rotWithShape="1">
          <a:gsLst>
            <a:gs pos="0">
              <a:srgbClr val="1A3081"/>
            </a:gs>
            <a:gs pos="24000">
              <a:srgbClr val="5397E8"/>
            </a:gs>
            <a:gs pos="100000">
              <a:srgbClr val="1A3081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AF7391-31D1-6541-B8E1-5F37AE1826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914377"/>
            <a:endParaRPr lang="en-NL">
              <a:solidFill>
                <a:srgbClr val="FFFFFF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1EEE05-7647-7F44-83B3-70A4691506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914377"/>
            <a:fld id="{2C387426-3E3D-1147-8365-BF949FCD81FA}" type="slidenum">
              <a:rPr lang="en-NL" smtClean="0">
                <a:solidFill>
                  <a:srgbClr val="FFFFFF"/>
                </a:solidFill>
              </a:rPr>
              <a:pPr defTabSz="914377"/>
              <a:t>‹#›</a:t>
            </a:fld>
            <a:endParaRPr lang="en-N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3146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2A1A96E-1571-BC40-BB9F-B96BB75357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20609" y="6520870"/>
            <a:ext cx="4114800" cy="226828"/>
          </a:xfrm>
          <a:prstGeom prst="rect">
            <a:avLst/>
          </a:prstGeom>
        </p:spPr>
        <p:txBody>
          <a:bodyPr/>
          <a:lstStyle/>
          <a:p>
            <a:pPr defTabSz="914377"/>
            <a:endParaRPr lang="en-NL">
              <a:solidFill>
                <a:srgbClr val="000000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04933A-6F2B-DE4D-AEA9-DC557EAEA8E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41285" y="6407285"/>
            <a:ext cx="450715" cy="450715"/>
          </a:xfrm>
          <a:prstGeom prst="rect">
            <a:avLst/>
          </a:prstGeom>
        </p:spPr>
        <p:txBody>
          <a:bodyPr/>
          <a:lstStyle/>
          <a:p>
            <a:pPr defTabSz="914377"/>
            <a:fld id="{2C387426-3E3D-1147-8365-BF949FCD81FA}" type="slidenum">
              <a:rPr lang="en-NL" smtClean="0">
                <a:solidFill>
                  <a:srgbClr val="000000"/>
                </a:solidFill>
              </a:rPr>
              <a:pPr defTabSz="914377"/>
              <a:t>‹#›</a:t>
            </a:fld>
            <a:endParaRPr lang="en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139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104D2-EEBE-4D82-9701-D4F27D280657}" type="datetimeFigureOut">
              <a:rPr lang="ro-RO" smtClean="0"/>
              <a:t>16.09.2021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63F54-1AF3-4277-B903-F900EE3D66B3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167479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|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773122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, Sub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A7416-C44D-4788-AE82-AF3D1327D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21695"/>
            <a:ext cx="10972800" cy="119982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C827E3-834F-40BA-9518-B0648BD536F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1000" y="1494291"/>
            <a:ext cx="10972800" cy="525463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200" b="0" i="0">
                <a:solidFill>
                  <a:schemeClr val="accent1"/>
                </a:solidFill>
                <a:latin typeface="IntelOne Text" panose="020B0503020203020204" pitchFamily="34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768FF6-8FD0-4E13-A01B-AB7AF941CB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2110067"/>
            <a:ext cx="10972800" cy="40842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6754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40">
          <p15:clr>
            <a:srgbClr val="FBAE40"/>
          </p15:clr>
        </p15:guide>
        <p15:guide id="3" pos="7152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3083"/>
            <a:ext cx="9144000" cy="2387269"/>
          </a:xfrm>
          <a:prstGeom prst="rect">
            <a:avLst/>
          </a:prstGeom>
        </p:spPr>
        <p:txBody>
          <a:bodyPr anchor="b"/>
          <a:lstStyle>
            <a:lvl1pPr algn="ctr">
              <a:defRPr sz="5442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502"/>
            <a:ext cx="9144000" cy="165582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77"/>
            </a:lvl1pPr>
            <a:lvl2pPr marL="414680" indent="0" algn="ctr">
              <a:buNone/>
              <a:defRPr sz="1814"/>
            </a:lvl2pPr>
            <a:lvl3pPr marL="829361" indent="0" algn="ctr">
              <a:buNone/>
              <a:defRPr sz="1633"/>
            </a:lvl3pPr>
            <a:lvl4pPr marL="1244041" indent="0" algn="ctr">
              <a:buNone/>
              <a:defRPr sz="1451"/>
            </a:lvl4pPr>
            <a:lvl5pPr marL="1658722" indent="0" algn="ctr">
              <a:buNone/>
              <a:defRPr sz="1451"/>
            </a:lvl5pPr>
            <a:lvl6pPr marL="2073402" indent="0" algn="ctr">
              <a:buNone/>
              <a:defRPr sz="1451"/>
            </a:lvl6pPr>
            <a:lvl7pPr marL="2488082" indent="0" algn="ctr">
              <a:buNone/>
              <a:defRPr sz="1451"/>
            </a:lvl7pPr>
            <a:lvl8pPr marL="2902763" indent="0" algn="ctr">
              <a:buNone/>
              <a:defRPr sz="1451"/>
            </a:lvl8pPr>
            <a:lvl9pPr marL="3317443" indent="0" algn="ctr">
              <a:buNone/>
              <a:defRPr sz="1451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141952"/>
      </p:ext>
    </p:extLst>
  </p:cSld>
  <p:clrMapOvr>
    <a:masterClrMapping/>
  </p:clrMapOvr>
  <p:transition>
    <p:randomBar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020" y="365722"/>
            <a:ext cx="10515962" cy="1324661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020" y="1825729"/>
            <a:ext cx="10515962" cy="435122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667935"/>
      </p:ext>
    </p:extLst>
  </p:cSld>
  <p:clrMapOvr>
    <a:masterClrMapping/>
  </p:clrMapOvr>
  <p:transition>
    <p:randomBar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2589" y="1709101"/>
            <a:ext cx="10514153" cy="2853780"/>
          </a:xfrm>
          <a:prstGeom prst="rect">
            <a:avLst/>
          </a:prstGeom>
        </p:spPr>
        <p:txBody>
          <a:bodyPr anchor="b"/>
          <a:lstStyle>
            <a:lvl1pPr>
              <a:defRPr sz="5442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2589" y="4588799"/>
            <a:ext cx="10514153" cy="15003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77"/>
            </a:lvl1pPr>
            <a:lvl2pPr marL="414680" indent="0">
              <a:buNone/>
              <a:defRPr sz="1814"/>
            </a:lvl2pPr>
            <a:lvl3pPr marL="829361" indent="0">
              <a:buNone/>
              <a:defRPr sz="1633"/>
            </a:lvl3pPr>
            <a:lvl4pPr marL="1244041" indent="0">
              <a:buNone/>
              <a:defRPr sz="1451"/>
            </a:lvl4pPr>
            <a:lvl5pPr marL="1658722" indent="0">
              <a:buNone/>
              <a:defRPr sz="1451"/>
            </a:lvl5pPr>
            <a:lvl6pPr marL="2073402" indent="0">
              <a:buNone/>
              <a:defRPr sz="1451"/>
            </a:lvl6pPr>
            <a:lvl7pPr marL="2488082" indent="0">
              <a:buNone/>
              <a:defRPr sz="1451"/>
            </a:lvl7pPr>
            <a:lvl8pPr marL="2902763" indent="0">
              <a:buNone/>
              <a:defRPr sz="1451"/>
            </a:lvl8pPr>
            <a:lvl9pPr marL="3317443" indent="0">
              <a:buNone/>
              <a:defRPr sz="145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49240902"/>
      </p:ext>
    </p:extLst>
  </p:cSld>
  <p:clrMapOvr>
    <a:masterClrMapping/>
  </p:clrMapOvr>
  <p:transition>
    <p:randomBar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020" y="365722"/>
            <a:ext cx="10515962" cy="1324661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020" y="1825729"/>
            <a:ext cx="5171102" cy="435122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2879" y="1825729"/>
            <a:ext cx="5171103" cy="435122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05287"/>
      </p:ext>
    </p:extLst>
  </p:cSld>
  <p:clrMapOvr>
    <a:masterClrMapping/>
  </p:clrMapOvr>
  <p:transition>
    <p:randomBar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30" y="365722"/>
            <a:ext cx="10515962" cy="1324661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830" y="1681744"/>
            <a:ext cx="5158432" cy="82359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77" b="1"/>
            </a:lvl1pPr>
            <a:lvl2pPr marL="414680" indent="0">
              <a:buNone/>
              <a:defRPr sz="1814" b="1"/>
            </a:lvl2pPr>
            <a:lvl3pPr marL="829361" indent="0">
              <a:buNone/>
              <a:defRPr sz="1633" b="1"/>
            </a:lvl3pPr>
            <a:lvl4pPr marL="1244041" indent="0">
              <a:buNone/>
              <a:defRPr sz="1451" b="1"/>
            </a:lvl4pPr>
            <a:lvl5pPr marL="1658722" indent="0">
              <a:buNone/>
              <a:defRPr sz="1451" b="1"/>
            </a:lvl5pPr>
            <a:lvl6pPr marL="2073402" indent="0">
              <a:buNone/>
              <a:defRPr sz="1451" b="1"/>
            </a:lvl6pPr>
            <a:lvl7pPr marL="2488082" indent="0">
              <a:buNone/>
              <a:defRPr sz="1451" b="1"/>
            </a:lvl7pPr>
            <a:lvl8pPr marL="2902763" indent="0">
              <a:buNone/>
              <a:defRPr sz="1451" b="1"/>
            </a:lvl8pPr>
            <a:lvl9pPr marL="3317443" indent="0">
              <a:buNone/>
              <a:defRPr sz="1451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830" y="2505337"/>
            <a:ext cx="5158432" cy="368457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019" y="1681744"/>
            <a:ext cx="5183772" cy="82359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77" b="1"/>
            </a:lvl1pPr>
            <a:lvl2pPr marL="414680" indent="0">
              <a:buNone/>
              <a:defRPr sz="1814" b="1"/>
            </a:lvl2pPr>
            <a:lvl3pPr marL="829361" indent="0">
              <a:buNone/>
              <a:defRPr sz="1633" b="1"/>
            </a:lvl3pPr>
            <a:lvl4pPr marL="1244041" indent="0">
              <a:buNone/>
              <a:defRPr sz="1451" b="1"/>
            </a:lvl4pPr>
            <a:lvl5pPr marL="1658722" indent="0">
              <a:buNone/>
              <a:defRPr sz="1451" b="1"/>
            </a:lvl5pPr>
            <a:lvl6pPr marL="2073402" indent="0">
              <a:buNone/>
              <a:defRPr sz="1451" b="1"/>
            </a:lvl6pPr>
            <a:lvl7pPr marL="2488082" indent="0">
              <a:buNone/>
              <a:defRPr sz="1451" b="1"/>
            </a:lvl7pPr>
            <a:lvl8pPr marL="2902763" indent="0">
              <a:buNone/>
              <a:defRPr sz="1451" b="1"/>
            </a:lvl8pPr>
            <a:lvl9pPr marL="3317443" indent="0">
              <a:buNone/>
              <a:defRPr sz="1451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019" y="2505337"/>
            <a:ext cx="5183772" cy="368457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181516"/>
      </p:ext>
    </p:extLst>
  </p:cSld>
  <p:clrMapOvr>
    <a:masterClrMapping/>
  </p:clrMapOvr>
  <p:transition>
    <p:randomBar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020" y="365722"/>
            <a:ext cx="10515962" cy="1324661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217543"/>
      </p:ext>
    </p:extLst>
  </p:cSld>
  <p:clrMapOvr>
    <a:masterClrMapping/>
  </p:clrMapOvr>
  <p:transition>
    <p:randomBar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0203328"/>
      </p:ext>
    </p:extLst>
  </p:cSld>
  <p:clrMapOvr>
    <a:masterClrMapping/>
  </p:clrMapOvr>
  <p:transition>
    <p:randomBar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29" y="457873"/>
            <a:ext cx="3933079" cy="1599672"/>
          </a:xfrm>
          <a:prstGeom prst="rect">
            <a:avLst/>
          </a:prstGeom>
        </p:spPr>
        <p:txBody>
          <a:bodyPr anchor="b"/>
          <a:lstStyle>
            <a:lvl1pPr>
              <a:defRPr sz="2902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73" y="987736"/>
            <a:ext cx="6172019" cy="4873888"/>
          </a:xfrm>
          <a:prstGeom prst="rect">
            <a:avLst/>
          </a:prstGeom>
        </p:spPr>
        <p:txBody>
          <a:bodyPr/>
          <a:lstStyle>
            <a:lvl1pPr>
              <a:defRPr sz="2902"/>
            </a:lvl1pPr>
            <a:lvl2pPr>
              <a:defRPr sz="2540"/>
            </a:lvl2pPr>
            <a:lvl3pPr>
              <a:defRPr sz="2177"/>
            </a:lvl3pPr>
            <a:lvl4pPr>
              <a:defRPr sz="1814"/>
            </a:lvl4pPr>
            <a:lvl5pPr>
              <a:defRPr sz="1814"/>
            </a:lvl5pPr>
            <a:lvl6pPr>
              <a:defRPr sz="1814"/>
            </a:lvl6pPr>
            <a:lvl7pPr>
              <a:defRPr sz="1814"/>
            </a:lvl7pPr>
            <a:lvl8pPr>
              <a:defRPr sz="1814"/>
            </a:lvl8pPr>
            <a:lvl9pPr>
              <a:defRPr sz="1814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29" y="2057544"/>
            <a:ext cx="3933079" cy="38112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51"/>
            </a:lvl1pPr>
            <a:lvl2pPr marL="414680" indent="0">
              <a:buNone/>
              <a:defRPr sz="1270"/>
            </a:lvl2pPr>
            <a:lvl3pPr marL="829361" indent="0">
              <a:buNone/>
              <a:defRPr sz="1088"/>
            </a:lvl3pPr>
            <a:lvl4pPr marL="1244041" indent="0">
              <a:buNone/>
              <a:defRPr sz="907"/>
            </a:lvl4pPr>
            <a:lvl5pPr marL="1658722" indent="0">
              <a:buNone/>
              <a:defRPr sz="907"/>
            </a:lvl5pPr>
            <a:lvl6pPr marL="2073402" indent="0">
              <a:buNone/>
              <a:defRPr sz="907"/>
            </a:lvl6pPr>
            <a:lvl7pPr marL="2488082" indent="0">
              <a:buNone/>
              <a:defRPr sz="907"/>
            </a:lvl7pPr>
            <a:lvl8pPr marL="2902763" indent="0">
              <a:buNone/>
              <a:defRPr sz="907"/>
            </a:lvl8pPr>
            <a:lvl9pPr marL="3317443" indent="0">
              <a:buNone/>
              <a:defRPr sz="907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2125112"/>
      </p:ext>
    </p:extLst>
  </p:cSld>
  <p:clrMapOvr>
    <a:masterClrMapping/>
  </p:clrMapOvr>
  <p:transition>
    <p:randomBa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104D2-EEBE-4D82-9701-D4F27D280657}" type="datetimeFigureOut">
              <a:rPr lang="ro-RO" smtClean="0"/>
              <a:t>16.09.2021</a:t>
            </a:fld>
            <a:endParaRPr lang="ro-R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63F54-1AF3-4277-B903-F900EE3D66B3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82307255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29" y="457873"/>
            <a:ext cx="3933079" cy="1599672"/>
          </a:xfrm>
          <a:prstGeom prst="rect">
            <a:avLst/>
          </a:prstGeom>
        </p:spPr>
        <p:txBody>
          <a:bodyPr anchor="b"/>
          <a:lstStyle>
            <a:lvl1pPr>
              <a:defRPr sz="2902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73" y="987736"/>
            <a:ext cx="6172019" cy="4873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902"/>
            </a:lvl1pPr>
            <a:lvl2pPr marL="414680" indent="0">
              <a:buNone/>
              <a:defRPr sz="2540"/>
            </a:lvl2pPr>
            <a:lvl3pPr marL="829361" indent="0">
              <a:buNone/>
              <a:defRPr sz="2177"/>
            </a:lvl3pPr>
            <a:lvl4pPr marL="1244041" indent="0">
              <a:buNone/>
              <a:defRPr sz="1814"/>
            </a:lvl4pPr>
            <a:lvl5pPr marL="1658722" indent="0">
              <a:buNone/>
              <a:defRPr sz="1814"/>
            </a:lvl5pPr>
            <a:lvl6pPr marL="2073402" indent="0">
              <a:buNone/>
              <a:defRPr sz="1814"/>
            </a:lvl6pPr>
            <a:lvl7pPr marL="2488082" indent="0">
              <a:buNone/>
              <a:defRPr sz="1814"/>
            </a:lvl7pPr>
            <a:lvl8pPr marL="2902763" indent="0">
              <a:buNone/>
              <a:defRPr sz="1814"/>
            </a:lvl8pPr>
            <a:lvl9pPr marL="3317443" indent="0">
              <a:buNone/>
              <a:defRPr sz="1814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29" y="2057544"/>
            <a:ext cx="3933079" cy="38112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51"/>
            </a:lvl1pPr>
            <a:lvl2pPr marL="414680" indent="0">
              <a:buNone/>
              <a:defRPr sz="1270"/>
            </a:lvl2pPr>
            <a:lvl3pPr marL="829361" indent="0">
              <a:buNone/>
              <a:defRPr sz="1088"/>
            </a:lvl3pPr>
            <a:lvl4pPr marL="1244041" indent="0">
              <a:buNone/>
              <a:defRPr sz="907"/>
            </a:lvl4pPr>
            <a:lvl5pPr marL="1658722" indent="0">
              <a:buNone/>
              <a:defRPr sz="907"/>
            </a:lvl5pPr>
            <a:lvl6pPr marL="2073402" indent="0">
              <a:buNone/>
              <a:defRPr sz="907"/>
            </a:lvl6pPr>
            <a:lvl7pPr marL="2488082" indent="0">
              <a:buNone/>
              <a:defRPr sz="907"/>
            </a:lvl7pPr>
            <a:lvl8pPr marL="2902763" indent="0">
              <a:buNone/>
              <a:defRPr sz="907"/>
            </a:lvl8pPr>
            <a:lvl9pPr marL="3317443" indent="0">
              <a:buNone/>
              <a:defRPr sz="907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013828"/>
      </p:ext>
    </p:extLst>
  </p:cSld>
  <p:clrMapOvr>
    <a:masterClrMapping/>
  </p:clrMapOvr>
  <p:transition>
    <p:randomBar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020" y="365722"/>
            <a:ext cx="10515962" cy="1324661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020" y="1825729"/>
            <a:ext cx="10515962" cy="435122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24773"/>
      </p:ext>
    </p:extLst>
  </p:cSld>
  <p:clrMapOvr>
    <a:masterClrMapping/>
  </p:clrMapOvr>
  <p:transition>
    <p:randomBar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5896" y="365721"/>
            <a:ext cx="2628086" cy="5811230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020" y="365721"/>
            <a:ext cx="7714119" cy="581123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45690"/>
      </p:ext>
    </p:extLst>
  </p:cSld>
  <p:clrMapOvr>
    <a:masterClrMapping/>
  </p:clrMapOvr>
  <p:transition>
    <p:randomBar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 | option 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6B306CB-4D69-D748-8D74-CD200F6E389C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12324081" y="6501186"/>
            <a:ext cx="3445307" cy="35732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6000" tIns="96000" rIns="96000" bIns="9600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467" b="0" i="0" u="none" strike="noStrike" kern="0" cap="none" spc="0" normalizeH="0" baseline="0" noProof="0">
                <a:ln>
                  <a:noFill/>
                </a:ln>
                <a:solidFill>
                  <a:srgbClr val="0272CC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NO CONTENT BELOW THIS LINE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9CD5325-FB4B-D842-83F7-853A358D1325}"/>
              </a:ext>
            </a:extLst>
          </p:cNvPr>
          <p:cNvCxnSpPr>
            <a:cxnSpLocks/>
          </p:cNvCxnSpPr>
          <p:nvPr userDrawn="1"/>
        </p:nvCxnSpPr>
        <p:spPr bwMode="gray">
          <a:xfrm flipH="1">
            <a:off x="12324081" y="6068348"/>
            <a:ext cx="3445307" cy="0"/>
          </a:xfrm>
          <a:prstGeom prst="line">
            <a:avLst/>
          </a:prstGeom>
          <a:noFill/>
          <a:ln w="6350" cap="flat" cmpd="sng" algn="ctr">
            <a:solidFill>
              <a:schemeClr val="accent1"/>
            </a:solidFill>
            <a:prstDash val="dash"/>
            <a:miter lim="800000"/>
          </a:ln>
          <a:effectLst/>
        </p:spPr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48D957A-E348-2842-A838-92CDE961243A}"/>
              </a:ext>
            </a:extLst>
          </p:cNvPr>
          <p:cNvGrpSpPr/>
          <p:nvPr userDrawn="1"/>
        </p:nvGrpSpPr>
        <p:grpSpPr>
          <a:xfrm>
            <a:off x="-2688460" y="1973439"/>
            <a:ext cx="2578392" cy="2387600"/>
            <a:chOff x="-460208" y="424945"/>
            <a:chExt cx="377657" cy="696912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859DD5A1-9F10-4641-88C3-312467F3248F}"/>
                </a:ext>
              </a:extLst>
            </p:cNvPr>
            <p:cNvCxnSpPr/>
            <p:nvPr userDrawn="1"/>
          </p:nvCxnSpPr>
          <p:spPr bwMode="gray">
            <a:xfrm flipH="1">
              <a:off x="-460208" y="1121857"/>
              <a:ext cx="377657" cy="0"/>
            </a:xfrm>
            <a:prstGeom prst="line">
              <a:avLst/>
            </a:prstGeom>
            <a:noFill/>
            <a:ln w="6350" cap="flat" cmpd="sng" algn="ctr">
              <a:solidFill>
                <a:schemeClr val="accent1"/>
              </a:solidFill>
              <a:prstDash val="dash"/>
              <a:miter lim="800000"/>
            </a:ln>
            <a:effectLst/>
          </p:spPr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5788519-574B-8044-A1DF-33B41C3DCF05}"/>
                </a:ext>
              </a:extLst>
            </p:cNvPr>
            <p:cNvCxnSpPr/>
            <p:nvPr userDrawn="1"/>
          </p:nvCxnSpPr>
          <p:spPr bwMode="gray">
            <a:xfrm flipH="1">
              <a:off x="-460208" y="424945"/>
              <a:ext cx="377657" cy="0"/>
            </a:xfrm>
            <a:prstGeom prst="line">
              <a:avLst/>
            </a:prstGeom>
            <a:noFill/>
            <a:ln w="6350" cap="flat" cmpd="sng" algn="ctr">
              <a:solidFill>
                <a:schemeClr val="accent1"/>
              </a:solidFill>
              <a:prstDash val="dash"/>
              <a:miter lim="800000"/>
            </a:ln>
            <a:effectLst/>
          </p:spPr>
        </p:cxnSp>
      </p:grpSp>
      <p:sp>
        <p:nvSpPr>
          <p:cNvPr id="17" name="Rectangle 104">
            <a:extLst>
              <a:ext uri="{FF2B5EF4-FFF2-40B4-BE49-F238E27FC236}">
                <a16:creationId xmlns:a16="http://schemas.microsoft.com/office/drawing/2014/main" id="{EEC5546C-EBD0-514C-9C68-6D4AE8F9D040}"/>
              </a:ext>
            </a:extLst>
          </p:cNvPr>
          <p:cNvSpPr>
            <a:spLocks noChangeArrowheads="1"/>
          </p:cNvSpPr>
          <p:nvPr userDrawn="1"/>
        </p:nvSpPr>
        <p:spPr bwMode="gray">
          <a:xfrm flipH="1">
            <a:off x="-2688460" y="2107480"/>
            <a:ext cx="2564888" cy="215766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6000" tIns="96000" rIns="96000" bIns="96000" anchor="ctr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333" b="0" i="0" u="none" strike="noStrike" kern="0" cap="none" spc="0" normalizeH="0" baseline="0" noProof="0">
                <a:ln>
                  <a:noFill/>
                </a:ln>
                <a:solidFill>
                  <a:srgbClr val="0272CC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INSERT TITLE HERE</a:t>
            </a:r>
          </a:p>
        </p:txBody>
      </p:sp>
      <p:sp>
        <p:nvSpPr>
          <p:cNvPr id="18" name="Rectangle 104">
            <a:extLst>
              <a:ext uri="{FF2B5EF4-FFF2-40B4-BE49-F238E27FC236}">
                <a16:creationId xmlns:a16="http://schemas.microsoft.com/office/drawing/2014/main" id="{488E3920-C519-0144-982B-0A1669C38DCE}"/>
              </a:ext>
            </a:extLst>
          </p:cNvPr>
          <p:cNvSpPr>
            <a:spLocks noChangeArrowheads="1"/>
          </p:cNvSpPr>
          <p:nvPr userDrawn="1"/>
        </p:nvSpPr>
        <p:spPr bwMode="gray">
          <a:xfrm flipH="1">
            <a:off x="-2688460" y="4615549"/>
            <a:ext cx="2564888" cy="40288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6000" tIns="96000" rIns="96000" bIns="96000" anchor="ctr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333" b="0" i="0" u="none" strike="noStrike" kern="0" cap="none" spc="0" normalizeH="0" baseline="0" noProof="0">
                <a:ln>
                  <a:noFill/>
                </a:ln>
                <a:solidFill>
                  <a:srgbClr val="0272CC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INSERT SUBTITLE HERE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0F49E37-AEEA-5E47-8887-BEFBF15D160F}"/>
              </a:ext>
            </a:extLst>
          </p:cNvPr>
          <p:cNvGrpSpPr/>
          <p:nvPr userDrawn="1"/>
        </p:nvGrpSpPr>
        <p:grpSpPr>
          <a:xfrm>
            <a:off x="-2688460" y="4470401"/>
            <a:ext cx="2578392" cy="657407"/>
            <a:chOff x="-460208" y="424945"/>
            <a:chExt cx="377657" cy="696912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20E56FB-B55E-094E-A10B-4B4C43BE816C}"/>
                </a:ext>
              </a:extLst>
            </p:cNvPr>
            <p:cNvCxnSpPr/>
            <p:nvPr userDrawn="1"/>
          </p:nvCxnSpPr>
          <p:spPr bwMode="gray">
            <a:xfrm flipH="1">
              <a:off x="-460208" y="1121857"/>
              <a:ext cx="377657" cy="0"/>
            </a:xfrm>
            <a:prstGeom prst="line">
              <a:avLst/>
            </a:prstGeom>
            <a:noFill/>
            <a:ln w="6350" cap="flat" cmpd="sng" algn="ctr">
              <a:solidFill>
                <a:schemeClr val="accent1"/>
              </a:solidFill>
              <a:prstDash val="dash"/>
              <a:miter lim="800000"/>
            </a:ln>
            <a:effectLst/>
          </p:spPr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1466B33-8837-E54A-936A-D7D75036F269}"/>
                </a:ext>
              </a:extLst>
            </p:cNvPr>
            <p:cNvCxnSpPr/>
            <p:nvPr userDrawn="1"/>
          </p:nvCxnSpPr>
          <p:spPr bwMode="gray">
            <a:xfrm flipH="1">
              <a:off x="-460208" y="424945"/>
              <a:ext cx="377657" cy="0"/>
            </a:xfrm>
            <a:prstGeom prst="line">
              <a:avLst/>
            </a:prstGeom>
            <a:noFill/>
            <a:ln w="6350" cap="flat" cmpd="sng" algn="ctr">
              <a:solidFill>
                <a:schemeClr val="accent1"/>
              </a:solidFill>
              <a:prstDash val="dash"/>
              <a:miter lim="800000"/>
            </a:ln>
            <a:effectLst/>
          </p:spPr>
        </p:cxnSp>
      </p:grpSp>
      <p:sp>
        <p:nvSpPr>
          <p:cNvPr id="23" name="Title 1">
            <a:extLst>
              <a:ext uri="{FF2B5EF4-FFF2-40B4-BE49-F238E27FC236}">
                <a16:creationId xmlns:a16="http://schemas.microsoft.com/office/drawing/2014/main" id="{2E2F7B55-6590-0D4C-B2E5-80301522282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16472" y="4251663"/>
            <a:ext cx="5343097" cy="657412"/>
          </a:xfrm>
        </p:spPr>
        <p:txBody>
          <a:bodyPr anchor="b"/>
          <a:lstStyle>
            <a:lvl1pPr algn="l">
              <a:defRPr sz="32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GB"/>
              <a:t>Click to  edit Master title style</a:t>
            </a:r>
            <a:endParaRPr lang="en-US"/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F9E885CD-31CB-564D-8C55-57B0AE1F97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16472" y="5018438"/>
            <a:ext cx="4075289" cy="657412"/>
          </a:xfrm>
        </p:spPr>
        <p:txBody>
          <a:bodyPr/>
          <a:lstStyle>
            <a:lvl1pPr marL="0" indent="0" algn="l">
              <a:buNone/>
              <a:defRPr sz="1600" b="0" i="0">
                <a:solidFill>
                  <a:schemeClr val="tx2">
                    <a:lumMod val="75000"/>
                  </a:schemeClr>
                </a:solidFill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A3A511-0FFC-9D4A-916B-7C4ED2F77D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16471" y="1918817"/>
            <a:ext cx="9148711" cy="2223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49238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 | option 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158D36F-6F0C-AA4F-9881-BEC9FA60D1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650" y="0"/>
            <a:ext cx="121867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6B306CB-4D69-D748-8D74-CD200F6E389C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12324081" y="6501186"/>
            <a:ext cx="3445307" cy="35732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6000" tIns="96000" rIns="96000" bIns="9600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467" b="0" i="0" u="none" strike="noStrike" kern="0" cap="none" spc="0" normalizeH="0" baseline="0" noProof="0">
                <a:ln>
                  <a:noFill/>
                </a:ln>
                <a:solidFill>
                  <a:srgbClr val="0272CC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NO CONTENT BELOW THIS LINE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9CD5325-FB4B-D842-83F7-853A358D1325}"/>
              </a:ext>
            </a:extLst>
          </p:cNvPr>
          <p:cNvCxnSpPr>
            <a:cxnSpLocks/>
          </p:cNvCxnSpPr>
          <p:nvPr userDrawn="1"/>
        </p:nvCxnSpPr>
        <p:spPr bwMode="gray">
          <a:xfrm flipH="1">
            <a:off x="12324081" y="6068348"/>
            <a:ext cx="3445307" cy="0"/>
          </a:xfrm>
          <a:prstGeom prst="line">
            <a:avLst/>
          </a:prstGeom>
          <a:noFill/>
          <a:ln w="6350" cap="flat" cmpd="sng" algn="ctr">
            <a:solidFill>
              <a:schemeClr val="accent1"/>
            </a:solidFill>
            <a:prstDash val="dash"/>
            <a:miter lim="800000"/>
          </a:ln>
          <a:effectLst/>
        </p:spPr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48D957A-E348-2842-A838-92CDE961243A}"/>
              </a:ext>
            </a:extLst>
          </p:cNvPr>
          <p:cNvGrpSpPr/>
          <p:nvPr userDrawn="1"/>
        </p:nvGrpSpPr>
        <p:grpSpPr>
          <a:xfrm>
            <a:off x="-2688460" y="1973439"/>
            <a:ext cx="2578392" cy="2387600"/>
            <a:chOff x="-460208" y="424945"/>
            <a:chExt cx="377657" cy="696912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859DD5A1-9F10-4641-88C3-312467F3248F}"/>
                </a:ext>
              </a:extLst>
            </p:cNvPr>
            <p:cNvCxnSpPr/>
            <p:nvPr userDrawn="1"/>
          </p:nvCxnSpPr>
          <p:spPr bwMode="gray">
            <a:xfrm flipH="1">
              <a:off x="-460208" y="1121857"/>
              <a:ext cx="377657" cy="0"/>
            </a:xfrm>
            <a:prstGeom prst="line">
              <a:avLst/>
            </a:prstGeom>
            <a:noFill/>
            <a:ln w="6350" cap="flat" cmpd="sng" algn="ctr">
              <a:solidFill>
                <a:schemeClr val="accent1"/>
              </a:solidFill>
              <a:prstDash val="dash"/>
              <a:miter lim="800000"/>
            </a:ln>
            <a:effectLst/>
          </p:spPr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5788519-574B-8044-A1DF-33B41C3DCF05}"/>
                </a:ext>
              </a:extLst>
            </p:cNvPr>
            <p:cNvCxnSpPr/>
            <p:nvPr userDrawn="1"/>
          </p:nvCxnSpPr>
          <p:spPr bwMode="gray">
            <a:xfrm flipH="1">
              <a:off x="-460208" y="424945"/>
              <a:ext cx="377657" cy="0"/>
            </a:xfrm>
            <a:prstGeom prst="line">
              <a:avLst/>
            </a:prstGeom>
            <a:noFill/>
            <a:ln w="6350" cap="flat" cmpd="sng" algn="ctr">
              <a:solidFill>
                <a:schemeClr val="accent1"/>
              </a:solidFill>
              <a:prstDash val="dash"/>
              <a:miter lim="800000"/>
            </a:ln>
            <a:effectLst/>
          </p:spPr>
        </p:cxnSp>
      </p:grpSp>
      <p:sp>
        <p:nvSpPr>
          <p:cNvPr id="17" name="Rectangle 104">
            <a:extLst>
              <a:ext uri="{FF2B5EF4-FFF2-40B4-BE49-F238E27FC236}">
                <a16:creationId xmlns:a16="http://schemas.microsoft.com/office/drawing/2014/main" id="{EEC5546C-EBD0-514C-9C68-6D4AE8F9D040}"/>
              </a:ext>
            </a:extLst>
          </p:cNvPr>
          <p:cNvSpPr>
            <a:spLocks noChangeArrowheads="1"/>
          </p:cNvSpPr>
          <p:nvPr userDrawn="1"/>
        </p:nvSpPr>
        <p:spPr bwMode="gray">
          <a:xfrm flipH="1">
            <a:off x="-2688460" y="2107480"/>
            <a:ext cx="2564888" cy="215766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6000" tIns="96000" rIns="96000" bIns="96000" anchor="ctr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333" b="0" i="0" u="none" strike="noStrike" kern="0" cap="none" spc="0" normalizeH="0" baseline="0" noProof="0">
                <a:ln>
                  <a:noFill/>
                </a:ln>
                <a:solidFill>
                  <a:srgbClr val="0272CC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INSERT TITLE HERE</a:t>
            </a:r>
          </a:p>
        </p:txBody>
      </p:sp>
      <p:sp>
        <p:nvSpPr>
          <p:cNvPr id="18" name="Rectangle 104">
            <a:extLst>
              <a:ext uri="{FF2B5EF4-FFF2-40B4-BE49-F238E27FC236}">
                <a16:creationId xmlns:a16="http://schemas.microsoft.com/office/drawing/2014/main" id="{488E3920-C519-0144-982B-0A1669C38DCE}"/>
              </a:ext>
            </a:extLst>
          </p:cNvPr>
          <p:cNvSpPr>
            <a:spLocks noChangeArrowheads="1"/>
          </p:cNvSpPr>
          <p:nvPr userDrawn="1"/>
        </p:nvSpPr>
        <p:spPr bwMode="gray">
          <a:xfrm flipH="1">
            <a:off x="-2688460" y="4615549"/>
            <a:ext cx="2564888" cy="40288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6000" tIns="96000" rIns="96000" bIns="96000" anchor="ctr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333" b="0" i="0" u="none" strike="noStrike" kern="0" cap="none" spc="0" normalizeH="0" baseline="0" noProof="0">
                <a:ln>
                  <a:noFill/>
                </a:ln>
                <a:solidFill>
                  <a:srgbClr val="0272CC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INSERT SUBTITLE HERE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0F49E37-AEEA-5E47-8887-BEFBF15D160F}"/>
              </a:ext>
            </a:extLst>
          </p:cNvPr>
          <p:cNvGrpSpPr/>
          <p:nvPr userDrawn="1"/>
        </p:nvGrpSpPr>
        <p:grpSpPr>
          <a:xfrm>
            <a:off x="-2688460" y="4470401"/>
            <a:ext cx="2578392" cy="657407"/>
            <a:chOff x="-460208" y="424945"/>
            <a:chExt cx="377657" cy="696912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20E56FB-B55E-094E-A10B-4B4C43BE816C}"/>
                </a:ext>
              </a:extLst>
            </p:cNvPr>
            <p:cNvCxnSpPr/>
            <p:nvPr userDrawn="1"/>
          </p:nvCxnSpPr>
          <p:spPr bwMode="gray">
            <a:xfrm flipH="1">
              <a:off x="-460208" y="1121857"/>
              <a:ext cx="377657" cy="0"/>
            </a:xfrm>
            <a:prstGeom prst="line">
              <a:avLst/>
            </a:prstGeom>
            <a:noFill/>
            <a:ln w="6350" cap="flat" cmpd="sng" algn="ctr">
              <a:solidFill>
                <a:schemeClr val="accent1"/>
              </a:solidFill>
              <a:prstDash val="dash"/>
              <a:miter lim="800000"/>
            </a:ln>
            <a:effectLst/>
          </p:spPr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1466B33-8837-E54A-936A-D7D75036F269}"/>
                </a:ext>
              </a:extLst>
            </p:cNvPr>
            <p:cNvCxnSpPr/>
            <p:nvPr userDrawn="1"/>
          </p:nvCxnSpPr>
          <p:spPr bwMode="gray">
            <a:xfrm flipH="1">
              <a:off x="-460208" y="424945"/>
              <a:ext cx="377657" cy="0"/>
            </a:xfrm>
            <a:prstGeom prst="line">
              <a:avLst/>
            </a:prstGeom>
            <a:noFill/>
            <a:ln w="6350" cap="flat" cmpd="sng" algn="ctr">
              <a:solidFill>
                <a:schemeClr val="accent1"/>
              </a:solidFill>
              <a:prstDash val="dash"/>
              <a:miter lim="800000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0736657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b Divider | option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D94D5CE7-4995-924B-9930-C010F42B8C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4032" b="968"/>
          <a:stretch/>
        </p:blipFill>
        <p:spPr>
          <a:xfrm>
            <a:off x="0" y="-1"/>
            <a:ext cx="12192000" cy="6857999"/>
          </a:xfrm>
          <a:custGeom>
            <a:avLst/>
            <a:gdLst>
              <a:gd name="connsiteX0" fmla="*/ 0 w 8805965"/>
              <a:gd name="connsiteY0" fmla="*/ 0 h 4803577"/>
              <a:gd name="connsiteX1" fmla="*/ 8805965 w 8805965"/>
              <a:gd name="connsiteY1" fmla="*/ 0 h 4803577"/>
              <a:gd name="connsiteX2" fmla="*/ 8805965 w 8805965"/>
              <a:gd name="connsiteY2" fmla="*/ 4803577 h 4803577"/>
              <a:gd name="connsiteX3" fmla="*/ 0 w 8805965"/>
              <a:gd name="connsiteY3" fmla="*/ 4803577 h 4803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805965" h="4803577">
                <a:moveTo>
                  <a:pt x="0" y="0"/>
                </a:moveTo>
                <a:lnTo>
                  <a:pt x="8805965" y="0"/>
                </a:lnTo>
                <a:lnTo>
                  <a:pt x="8805965" y="4803577"/>
                </a:lnTo>
                <a:lnTo>
                  <a:pt x="0" y="4803577"/>
                </a:lnTo>
                <a:close/>
              </a:path>
            </a:pathLst>
          </a:cu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C1983B-9F89-8347-9389-4A5411B9A76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20609" y="6520870"/>
            <a:ext cx="4114800" cy="226828"/>
          </a:xfrm>
          <a:prstGeom prst="rect">
            <a:avLst/>
          </a:prstGeom>
        </p:spPr>
        <p:txBody>
          <a:bodyPr/>
          <a:lstStyle/>
          <a:p>
            <a:pPr defTabSz="914377"/>
            <a:endParaRPr lang="en-NL">
              <a:solidFill>
                <a:srgbClr val="0000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4153B4-F6E4-8743-89BB-C76B31EEC60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41285" y="6407285"/>
            <a:ext cx="450715" cy="45071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defTabSz="914377"/>
            <a:fld id="{2C387426-3E3D-1147-8365-BF949FCD81FA}" type="slidenum">
              <a:rPr lang="en-NL" smtClean="0">
                <a:solidFill>
                  <a:srgbClr val="000000"/>
                </a:solidFill>
              </a:rPr>
              <a:pPr defTabSz="914377"/>
              <a:t>‹#›</a:t>
            </a:fld>
            <a:endParaRPr lang="en-NL">
              <a:solidFill>
                <a:srgbClr val="00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E98DCF-B068-2F41-A7D4-C8801EC17890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12324081" y="6501186"/>
            <a:ext cx="3445307" cy="35732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6000" tIns="96000" rIns="96000" bIns="9600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467" b="0" i="0" u="none" strike="noStrike" kern="0" cap="none" spc="0" normalizeH="0" baseline="0" noProof="0">
                <a:ln>
                  <a:noFill/>
                </a:ln>
                <a:solidFill>
                  <a:srgbClr val="0272CC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NO CONTENT BELOW THIS LINE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CFF0C92-EEE3-B64C-9B0A-38C4DF4E4313}"/>
              </a:ext>
            </a:extLst>
          </p:cNvPr>
          <p:cNvCxnSpPr>
            <a:cxnSpLocks/>
          </p:cNvCxnSpPr>
          <p:nvPr userDrawn="1"/>
        </p:nvCxnSpPr>
        <p:spPr bwMode="gray">
          <a:xfrm flipH="1">
            <a:off x="12324081" y="6068348"/>
            <a:ext cx="3445307" cy="0"/>
          </a:xfrm>
          <a:prstGeom prst="line">
            <a:avLst/>
          </a:prstGeom>
          <a:noFill/>
          <a:ln w="6350" cap="flat" cmpd="sng" algn="ctr">
            <a:solidFill>
              <a:schemeClr val="accent1"/>
            </a:solidFill>
            <a:prstDash val="dash"/>
            <a:miter lim="800000"/>
          </a:ln>
          <a:effectLst/>
        </p:spPr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903EB1A-30F3-D443-8AAA-1784FAA25599}"/>
              </a:ext>
            </a:extLst>
          </p:cNvPr>
          <p:cNvGrpSpPr/>
          <p:nvPr userDrawn="1"/>
        </p:nvGrpSpPr>
        <p:grpSpPr>
          <a:xfrm>
            <a:off x="-2688460" y="1973439"/>
            <a:ext cx="2578392" cy="2387600"/>
            <a:chOff x="-460208" y="424945"/>
            <a:chExt cx="377657" cy="696912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406849A-B7A7-A348-958F-D712CEDD0A83}"/>
                </a:ext>
              </a:extLst>
            </p:cNvPr>
            <p:cNvCxnSpPr/>
            <p:nvPr userDrawn="1"/>
          </p:nvCxnSpPr>
          <p:spPr bwMode="gray">
            <a:xfrm flipH="1">
              <a:off x="-460208" y="1121857"/>
              <a:ext cx="377657" cy="0"/>
            </a:xfrm>
            <a:prstGeom prst="line">
              <a:avLst/>
            </a:prstGeom>
            <a:noFill/>
            <a:ln w="6350" cap="flat" cmpd="sng" algn="ctr">
              <a:solidFill>
                <a:schemeClr val="accent1"/>
              </a:solidFill>
              <a:prstDash val="dash"/>
              <a:miter lim="800000"/>
            </a:ln>
            <a:effectLst/>
          </p:spPr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DA290970-12B7-794A-890A-48EFE433A976}"/>
                </a:ext>
              </a:extLst>
            </p:cNvPr>
            <p:cNvCxnSpPr/>
            <p:nvPr userDrawn="1"/>
          </p:nvCxnSpPr>
          <p:spPr bwMode="gray">
            <a:xfrm flipH="1">
              <a:off x="-460208" y="424945"/>
              <a:ext cx="377657" cy="0"/>
            </a:xfrm>
            <a:prstGeom prst="line">
              <a:avLst/>
            </a:prstGeom>
            <a:noFill/>
            <a:ln w="6350" cap="flat" cmpd="sng" algn="ctr">
              <a:solidFill>
                <a:schemeClr val="accent1"/>
              </a:solidFill>
              <a:prstDash val="dash"/>
              <a:miter lim="800000"/>
            </a:ln>
            <a:effectLst/>
          </p:spPr>
        </p:cxnSp>
      </p:grpSp>
      <p:sp>
        <p:nvSpPr>
          <p:cNvPr id="17" name="Rectangle 104">
            <a:extLst>
              <a:ext uri="{FF2B5EF4-FFF2-40B4-BE49-F238E27FC236}">
                <a16:creationId xmlns:a16="http://schemas.microsoft.com/office/drawing/2014/main" id="{6950D3C3-308F-CE4F-9A51-66750B30BB71}"/>
              </a:ext>
            </a:extLst>
          </p:cNvPr>
          <p:cNvSpPr>
            <a:spLocks noChangeArrowheads="1"/>
          </p:cNvSpPr>
          <p:nvPr userDrawn="1"/>
        </p:nvSpPr>
        <p:spPr bwMode="gray">
          <a:xfrm flipH="1">
            <a:off x="-2688460" y="2107480"/>
            <a:ext cx="2564888" cy="215766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6000" tIns="96000" rIns="96000" bIns="96000" anchor="ctr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333" b="0" i="0" u="none" strike="noStrike" kern="0" cap="none" spc="0" normalizeH="0" baseline="0" noProof="0">
                <a:ln>
                  <a:noFill/>
                </a:ln>
                <a:solidFill>
                  <a:srgbClr val="0272CC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INSERT TITLE HERE</a:t>
            </a:r>
          </a:p>
        </p:txBody>
      </p:sp>
      <p:sp>
        <p:nvSpPr>
          <p:cNvPr id="18" name="Rectangle 104">
            <a:extLst>
              <a:ext uri="{FF2B5EF4-FFF2-40B4-BE49-F238E27FC236}">
                <a16:creationId xmlns:a16="http://schemas.microsoft.com/office/drawing/2014/main" id="{720F11BF-84BF-1F4E-A5DF-D9A8064EB7C4}"/>
              </a:ext>
            </a:extLst>
          </p:cNvPr>
          <p:cNvSpPr>
            <a:spLocks noChangeArrowheads="1"/>
          </p:cNvSpPr>
          <p:nvPr userDrawn="1"/>
        </p:nvSpPr>
        <p:spPr bwMode="gray">
          <a:xfrm flipH="1">
            <a:off x="-2688460" y="4615549"/>
            <a:ext cx="2564888" cy="40288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6000" tIns="96000" rIns="96000" bIns="96000" anchor="ctr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333" b="0" i="0" u="none" strike="noStrike" kern="0" cap="none" spc="0" normalizeH="0" baseline="0" noProof="0">
                <a:ln>
                  <a:noFill/>
                </a:ln>
                <a:solidFill>
                  <a:srgbClr val="0272CC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INSERT SUBTITLE HERE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D4C7394-42C8-634A-9888-385BE6D56834}"/>
              </a:ext>
            </a:extLst>
          </p:cNvPr>
          <p:cNvGrpSpPr/>
          <p:nvPr userDrawn="1"/>
        </p:nvGrpSpPr>
        <p:grpSpPr>
          <a:xfrm>
            <a:off x="-2688460" y="4470401"/>
            <a:ext cx="2578392" cy="657407"/>
            <a:chOff x="-460208" y="424945"/>
            <a:chExt cx="377657" cy="696912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2801088-CD38-6949-AD85-AE3896988652}"/>
                </a:ext>
              </a:extLst>
            </p:cNvPr>
            <p:cNvCxnSpPr/>
            <p:nvPr userDrawn="1"/>
          </p:nvCxnSpPr>
          <p:spPr bwMode="gray">
            <a:xfrm flipH="1">
              <a:off x="-460208" y="1121857"/>
              <a:ext cx="377657" cy="0"/>
            </a:xfrm>
            <a:prstGeom prst="line">
              <a:avLst/>
            </a:prstGeom>
            <a:noFill/>
            <a:ln w="6350" cap="flat" cmpd="sng" algn="ctr">
              <a:solidFill>
                <a:schemeClr val="accent1"/>
              </a:solidFill>
              <a:prstDash val="dash"/>
              <a:miter lim="800000"/>
            </a:ln>
            <a:effectLst/>
          </p:spPr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06263BE-53EA-2242-940F-F1C8B4EB793D}"/>
                </a:ext>
              </a:extLst>
            </p:cNvPr>
            <p:cNvCxnSpPr/>
            <p:nvPr userDrawn="1"/>
          </p:nvCxnSpPr>
          <p:spPr bwMode="gray">
            <a:xfrm flipH="1">
              <a:off x="-460208" y="424945"/>
              <a:ext cx="377657" cy="0"/>
            </a:xfrm>
            <a:prstGeom prst="line">
              <a:avLst/>
            </a:prstGeom>
            <a:noFill/>
            <a:ln w="6350" cap="flat" cmpd="sng" algn="ctr">
              <a:solidFill>
                <a:schemeClr val="accent1"/>
              </a:solidFill>
              <a:prstDash val="dash"/>
              <a:miter lim="800000"/>
            </a:ln>
            <a:effectLst/>
          </p:spPr>
        </p:cxn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050D683E-338A-514E-A68E-708CF2B77D6A}"/>
              </a:ext>
            </a:extLst>
          </p:cNvPr>
          <p:cNvSpPr>
            <a:spLocks noChangeArrowheads="1"/>
          </p:cNvSpPr>
          <p:nvPr userDrawn="1"/>
        </p:nvSpPr>
        <p:spPr bwMode="gray">
          <a:xfrm flipH="1">
            <a:off x="-2674963" y="6155682"/>
            <a:ext cx="2578392" cy="63943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6000" tIns="96000" rIns="96000" bIns="9600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067" b="1" i="0" u="none" strike="noStrike" kern="0" cap="none" spc="0" normalizeH="0" baseline="0" noProof="0">
                <a:ln>
                  <a:noFill/>
                </a:ln>
                <a:solidFill>
                  <a:srgbClr val="0272CC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INSERT FOOTER </a:t>
            </a:r>
          </a:p>
          <a:p>
            <a:pPr marL="122764" marR="0" lvl="0" indent="-122764" algn="l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altLang="en-US" sz="933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Go to tab </a:t>
            </a:r>
            <a:r>
              <a:rPr kumimoji="0" lang="en-GB" altLang="en-US" sz="933" b="1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‘insert’</a:t>
            </a:r>
            <a:r>
              <a:rPr kumimoji="0" lang="en-GB" altLang="en-US" sz="933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 </a:t>
            </a:r>
          </a:p>
          <a:p>
            <a:pPr marL="122764" marR="0" lvl="0" indent="-122764" algn="l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altLang="en-US" sz="933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Select </a:t>
            </a:r>
            <a:r>
              <a:rPr kumimoji="0" lang="en-GB" altLang="en-US" sz="933" b="1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‘Header &amp; Footer’</a:t>
            </a:r>
            <a:endParaRPr kumimoji="0" lang="en-GB" altLang="en-US" sz="933" b="0" i="0" u="none" strike="noStrike" kern="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</a:endParaRPr>
          </a:p>
          <a:p>
            <a:pPr marL="122764" marR="0" lvl="0" indent="-122764" algn="l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altLang="en-US" sz="933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Insert your text and click </a:t>
            </a:r>
            <a:r>
              <a:rPr kumimoji="0" lang="en-GB" altLang="en-US" sz="933" b="1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‘Apply to all’</a:t>
            </a:r>
            <a:endParaRPr kumimoji="0" lang="en-GB" altLang="en-US" sz="1067" b="1" i="0" u="none" strike="noStrike" kern="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B628B69-98FA-3945-82F8-7B5A82F67856}"/>
              </a:ext>
            </a:extLst>
          </p:cNvPr>
          <p:cNvCxnSpPr>
            <a:cxnSpLocks/>
          </p:cNvCxnSpPr>
          <p:nvPr userDrawn="1"/>
        </p:nvCxnSpPr>
        <p:spPr bwMode="gray">
          <a:xfrm flipH="1">
            <a:off x="-2674963" y="6068348"/>
            <a:ext cx="2529837" cy="0"/>
          </a:xfrm>
          <a:prstGeom prst="line">
            <a:avLst/>
          </a:prstGeom>
          <a:noFill/>
          <a:ln w="6350" cap="flat" cmpd="sng" algn="ctr">
            <a:solidFill>
              <a:schemeClr val="accent1"/>
            </a:solidFill>
            <a:prstDash val="dash"/>
            <a:miter lim="800000"/>
          </a:ln>
          <a:effectLst/>
        </p:spPr>
      </p:cxnSp>
      <p:sp>
        <p:nvSpPr>
          <p:cNvPr id="27" name="Title 1">
            <a:extLst>
              <a:ext uri="{FF2B5EF4-FFF2-40B4-BE49-F238E27FC236}">
                <a16:creationId xmlns:a16="http://schemas.microsoft.com/office/drawing/2014/main" id="{BFCF555C-EF26-D64C-9827-8B997769C9A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07534" y="923205"/>
            <a:ext cx="5885636" cy="2387600"/>
          </a:xfrm>
        </p:spPr>
        <p:txBody>
          <a:bodyPr anchor="b"/>
          <a:lstStyle>
            <a:lvl1pPr algn="l">
              <a:defRPr sz="3733">
                <a:solidFill>
                  <a:srgbClr val="001089"/>
                </a:solidFill>
              </a:defRPr>
            </a:lvl1pPr>
          </a:lstStyle>
          <a:p>
            <a:r>
              <a:rPr lang="en-GB"/>
              <a:t>Click to  edit Master title style</a:t>
            </a:r>
            <a:endParaRPr lang="en-US"/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id="{114D55A1-B4F4-CF49-AA1C-24FF9E172F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07534" y="3420167"/>
            <a:ext cx="5885636" cy="657412"/>
          </a:xfrm>
        </p:spPr>
        <p:txBody>
          <a:bodyPr/>
          <a:lstStyle>
            <a:lvl1pPr marL="0" indent="0" algn="l">
              <a:buNone/>
              <a:defRPr sz="2133" b="0" i="0">
                <a:solidFill>
                  <a:srgbClr val="001089"/>
                </a:solidFill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16411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b Divider | option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D94D5CE7-4995-924B-9930-C010F42B8C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495" r="28659" b="15246"/>
          <a:stretch/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8805965"/>
              <a:gd name="connsiteY0" fmla="*/ 0 h 4803577"/>
              <a:gd name="connsiteX1" fmla="*/ 8805965 w 8805965"/>
              <a:gd name="connsiteY1" fmla="*/ 0 h 4803577"/>
              <a:gd name="connsiteX2" fmla="*/ 8805965 w 8805965"/>
              <a:gd name="connsiteY2" fmla="*/ 4803577 h 4803577"/>
              <a:gd name="connsiteX3" fmla="*/ 0 w 8805965"/>
              <a:gd name="connsiteY3" fmla="*/ 4803577 h 4803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805965" h="4803577">
                <a:moveTo>
                  <a:pt x="0" y="0"/>
                </a:moveTo>
                <a:lnTo>
                  <a:pt x="8805965" y="0"/>
                </a:lnTo>
                <a:lnTo>
                  <a:pt x="8805965" y="4803577"/>
                </a:lnTo>
                <a:lnTo>
                  <a:pt x="0" y="4803577"/>
                </a:lnTo>
                <a:close/>
              </a:path>
            </a:pathLst>
          </a:cu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C1983B-9F89-8347-9389-4A5411B9A76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20609" y="6520870"/>
            <a:ext cx="4114800" cy="226828"/>
          </a:xfrm>
          <a:prstGeom prst="rect">
            <a:avLst/>
          </a:prstGeom>
        </p:spPr>
        <p:txBody>
          <a:bodyPr/>
          <a:lstStyle/>
          <a:p>
            <a:pPr defTabSz="914377"/>
            <a:endParaRPr lang="en-NL">
              <a:solidFill>
                <a:srgbClr val="0000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4153B4-F6E4-8743-89BB-C76B31EEC60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41285" y="6407285"/>
            <a:ext cx="450715" cy="45071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defTabSz="914377"/>
            <a:fld id="{2C387426-3E3D-1147-8365-BF949FCD81FA}" type="slidenum">
              <a:rPr lang="en-NL" smtClean="0">
                <a:solidFill>
                  <a:srgbClr val="000000"/>
                </a:solidFill>
              </a:rPr>
              <a:pPr defTabSz="914377"/>
              <a:t>‹#›</a:t>
            </a:fld>
            <a:endParaRPr lang="en-NL">
              <a:solidFill>
                <a:srgbClr val="00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E98DCF-B068-2F41-A7D4-C8801EC17890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12324081" y="6501186"/>
            <a:ext cx="3445307" cy="35732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6000" tIns="96000" rIns="96000" bIns="9600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467" b="0" i="0" u="none" strike="noStrike" kern="0" cap="none" spc="0" normalizeH="0" baseline="0" noProof="0">
                <a:ln>
                  <a:noFill/>
                </a:ln>
                <a:solidFill>
                  <a:srgbClr val="0272CC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NO CONTENT BELOW THIS LINE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CFF0C92-EEE3-B64C-9B0A-38C4DF4E4313}"/>
              </a:ext>
            </a:extLst>
          </p:cNvPr>
          <p:cNvCxnSpPr>
            <a:cxnSpLocks/>
          </p:cNvCxnSpPr>
          <p:nvPr userDrawn="1"/>
        </p:nvCxnSpPr>
        <p:spPr bwMode="gray">
          <a:xfrm flipH="1">
            <a:off x="12324081" y="6068348"/>
            <a:ext cx="3445307" cy="0"/>
          </a:xfrm>
          <a:prstGeom prst="line">
            <a:avLst/>
          </a:prstGeom>
          <a:noFill/>
          <a:ln w="6350" cap="flat" cmpd="sng" algn="ctr">
            <a:solidFill>
              <a:schemeClr val="accent1"/>
            </a:solidFill>
            <a:prstDash val="dash"/>
            <a:miter lim="800000"/>
          </a:ln>
          <a:effectLst/>
        </p:spPr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903EB1A-30F3-D443-8AAA-1784FAA25599}"/>
              </a:ext>
            </a:extLst>
          </p:cNvPr>
          <p:cNvGrpSpPr/>
          <p:nvPr userDrawn="1"/>
        </p:nvGrpSpPr>
        <p:grpSpPr>
          <a:xfrm>
            <a:off x="-2688460" y="1973439"/>
            <a:ext cx="2578392" cy="2387600"/>
            <a:chOff x="-460208" y="424945"/>
            <a:chExt cx="377657" cy="696912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406849A-B7A7-A348-958F-D712CEDD0A83}"/>
                </a:ext>
              </a:extLst>
            </p:cNvPr>
            <p:cNvCxnSpPr/>
            <p:nvPr userDrawn="1"/>
          </p:nvCxnSpPr>
          <p:spPr bwMode="gray">
            <a:xfrm flipH="1">
              <a:off x="-460208" y="1121857"/>
              <a:ext cx="377657" cy="0"/>
            </a:xfrm>
            <a:prstGeom prst="line">
              <a:avLst/>
            </a:prstGeom>
            <a:noFill/>
            <a:ln w="6350" cap="flat" cmpd="sng" algn="ctr">
              <a:solidFill>
                <a:schemeClr val="accent1"/>
              </a:solidFill>
              <a:prstDash val="dash"/>
              <a:miter lim="800000"/>
            </a:ln>
            <a:effectLst/>
          </p:spPr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DA290970-12B7-794A-890A-48EFE433A976}"/>
                </a:ext>
              </a:extLst>
            </p:cNvPr>
            <p:cNvCxnSpPr/>
            <p:nvPr userDrawn="1"/>
          </p:nvCxnSpPr>
          <p:spPr bwMode="gray">
            <a:xfrm flipH="1">
              <a:off x="-460208" y="424945"/>
              <a:ext cx="377657" cy="0"/>
            </a:xfrm>
            <a:prstGeom prst="line">
              <a:avLst/>
            </a:prstGeom>
            <a:noFill/>
            <a:ln w="6350" cap="flat" cmpd="sng" algn="ctr">
              <a:solidFill>
                <a:schemeClr val="accent1"/>
              </a:solidFill>
              <a:prstDash val="dash"/>
              <a:miter lim="800000"/>
            </a:ln>
            <a:effectLst/>
          </p:spPr>
        </p:cxnSp>
      </p:grpSp>
      <p:sp>
        <p:nvSpPr>
          <p:cNvPr id="17" name="Rectangle 104">
            <a:extLst>
              <a:ext uri="{FF2B5EF4-FFF2-40B4-BE49-F238E27FC236}">
                <a16:creationId xmlns:a16="http://schemas.microsoft.com/office/drawing/2014/main" id="{6950D3C3-308F-CE4F-9A51-66750B30BB71}"/>
              </a:ext>
            </a:extLst>
          </p:cNvPr>
          <p:cNvSpPr>
            <a:spLocks noChangeArrowheads="1"/>
          </p:cNvSpPr>
          <p:nvPr userDrawn="1"/>
        </p:nvSpPr>
        <p:spPr bwMode="gray">
          <a:xfrm flipH="1">
            <a:off x="-2688460" y="2107480"/>
            <a:ext cx="2564888" cy="215766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6000" tIns="96000" rIns="96000" bIns="96000" anchor="ctr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333" b="0" i="0" u="none" strike="noStrike" kern="0" cap="none" spc="0" normalizeH="0" baseline="0" noProof="0">
                <a:ln>
                  <a:noFill/>
                </a:ln>
                <a:solidFill>
                  <a:srgbClr val="0272CC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INSERT TITLE HERE</a:t>
            </a:r>
          </a:p>
        </p:txBody>
      </p:sp>
      <p:sp>
        <p:nvSpPr>
          <p:cNvPr id="18" name="Rectangle 104">
            <a:extLst>
              <a:ext uri="{FF2B5EF4-FFF2-40B4-BE49-F238E27FC236}">
                <a16:creationId xmlns:a16="http://schemas.microsoft.com/office/drawing/2014/main" id="{720F11BF-84BF-1F4E-A5DF-D9A8064EB7C4}"/>
              </a:ext>
            </a:extLst>
          </p:cNvPr>
          <p:cNvSpPr>
            <a:spLocks noChangeArrowheads="1"/>
          </p:cNvSpPr>
          <p:nvPr userDrawn="1"/>
        </p:nvSpPr>
        <p:spPr bwMode="gray">
          <a:xfrm flipH="1">
            <a:off x="-2688460" y="4615549"/>
            <a:ext cx="2564888" cy="40288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6000" tIns="96000" rIns="96000" bIns="96000" anchor="ctr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333" b="0" i="0" u="none" strike="noStrike" kern="0" cap="none" spc="0" normalizeH="0" baseline="0" noProof="0">
                <a:ln>
                  <a:noFill/>
                </a:ln>
                <a:solidFill>
                  <a:srgbClr val="0272CC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INSERT SUBTITLE HERE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D4C7394-42C8-634A-9888-385BE6D56834}"/>
              </a:ext>
            </a:extLst>
          </p:cNvPr>
          <p:cNvGrpSpPr/>
          <p:nvPr userDrawn="1"/>
        </p:nvGrpSpPr>
        <p:grpSpPr>
          <a:xfrm>
            <a:off x="-2688460" y="4470401"/>
            <a:ext cx="2578392" cy="657407"/>
            <a:chOff x="-460208" y="424945"/>
            <a:chExt cx="377657" cy="696912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2801088-CD38-6949-AD85-AE3896988652}"/>
                </a:ext>
              </a:extLst>
            </p:cNvPr>
            <p:cNvCxnSpPr/>
            <p:nvPr userDrawn="1"/>
          </p:nvCxnSpPr>
          <p:spPr bwMode="gray">
            <a:xfrm flipH="1">
              <a:off x="-460208" y="1121857"/>
              <a:ext cx="377657" cy="0"/>
            </a:xfrm>
            <a:prstGeom prst="line">
              <a:avLst/>
            </a:prstGeom>
            <a:noFill/>
            <a:ln w="6350" cap="flat" cmpd="sng" algn="ctr">
              <a:solidFill>
                <a:schemeClr val="accent1"/>
              </a:solidFill>
              <a:prstDash val="dash"/>
              <a:miter lim="800000"/>
            </a:ln>
            <a:effectLst/>
          </p:spPr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06263BE-53EA-2242-940F-F1C8B4EB793D}"/>
                </a:ext>
              </a:extLst>
            </p:cNvPr>
            <p:cNvCxnSpPr/>
            <p:nvPr userDrawn="1"/>
          </p:nvCxnSpPr>
          <p:spPr bwMode="gray">
            <a:xfrm flipH="1">
              <a:off x="-460208" y="424945"/>
              <a:ext cx="377657" cy="0"/>
            </a:xfrm>
            <a:prstGeom prst="line">
              <a:avLst/>
            </a:prstGeom>
            <a:noFill/>
            <a:ln w="6350" cap="flat" cmpd="sng" algn="ctr">
              <a:solidFill>
                <a:schemeClr val="accent1"/>
              </a:solidFill>
              <a:prstDash val="dash"/>
              <a:miter lim="800000"/>
            </a:ln>
            <a:effectLst/>
          </p:spPr>
        </p:cxn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050D683E-338A-514E-A68E-708CF2B77D6A}"/>
              </a:ext>
            </a:extLst>
          </p:cNvPr>
          <p:cNvSpPr>
            <a:spLocks noChangeArrowheads="1"/>
          </p:cNvSpPr>
          <p:nvPr userDrawn="1"/>
        </p:nvSpPr>
        <p:spPr bwMode="gray">
          <a:xfrm flipH="1">
            <a:off x="-2674963" y="6155682"/>
            <a:ext cx="2578392" cy="63943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6000" tIns="96000" rIns="96000" bIns="9600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067" b="1" i="0" u="none" strike="noStrike" kern="0" cap="none" spc="0" normalizeH="0" baseline="0" noProof="0">
                <a:ln>
                  <a:noFill/>
                </a:ln>
                <a:solidFill>
                  <a:srgbClr val="0272CC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INSERT FOOTER </a:t>
            </a:r>
          </a:p>
          <a:p>
            <a:pPr marL="122764" marR="0" lvl="0" indent="-122764" algn="l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altLang="en-US" sz="933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Go to tab </a:t>
            </a:r>
            <a:r>
              <a:rPr kumimoji="0" lang="en-GB" altLang="en-US" sz="933" b="1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‘insert’</a:t>
            </a:r>
            <a:r>
              <a:rPr kumimoji="0" lang="en-GB" altLang="en-US" sz="933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 </a:t>
            </a:r>
          </a:p>
          <a:p>
            <a:pPr marL="122764" marR="0" lvl="0" indent="-122764" algn="l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altLang="en-US" sz="933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Select </a:t>
            </a:r>
            <a:r>
              <a:rPr kumimoji="0" lang="en-GB" altLang="en-US" sz="933" b="1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‘Header &amp; Footer’</a:t>
            </a:r>
            <a:endParaRPr kumimoji="0" lang="en-GB" altLang="en-US" sz="933" b="0" i="0" u="none" strike="noStrike" kern="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</a:endParaRPr>
          </a:p>
          <a:p>
            <a:pPr marL="122764" marR="0" lvl="0" indent="-122764" algn="l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altLang="en-US" sz="933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Insert your text and click </a:t>
            </a:r>
            <a:r>
              <a:rPr kumimoji="0" lang="en-GB" altLang="en-US" sz="933" b="1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‘Apply to all’</a:t>
            </a:r>
            <a:endParaRPr kumimoji="0" lang="en-GB" altLang="en-US" sz="1067" b="1" i="0" u="none" strike="noStrike" kern="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B628B69-98FA-3945-82F8-7B5A82F67856}"/>
              </a:ext>
            </a:extLst>
          </p:cNvPr>
          <p:cNvCxnSpPr>
            <a:cxnSpLocks/>
          </p:cNvCxnSpPr>
          <p:nvPr userDrawn="1"/>
        </p:nvCxnSpPr>
        <p:spPr bwMode="gray">
          <a:xfrm flipH="1">
            <a:off x="-2674963" y="6068348"/>
            <a:ext cx="2529837" cy="0"/>
          </a:xfrm>
          <a:prstGeom prst="line">
            <a:avLst/>
          </a:prstGeom>
          <a:noFill/>
          <a:ln w="6350" cap="flat" cmpd="sng" algn="ctr">
            <a:solidFill>
              <a:schemeClr val="accent1"/>
            </a:solidFill>
            <a:prstDash val="dash"/>
            <a:miter lim="800000"/>
          </a:ln>
          <a:effectLst/>
        </p:spPr>
      </p:cxnSp>
      <p:sp>
        <p:nvSpPr>
          <p:cNvPr id="27" name="Title 1">
            <a:extLst>
              <a:ext uri="{FF2B5EF4-FFF2-40B4-BE49-F238E27FC236}">
                <a16:creationId xmlns:a16="http://schemas.microsoft.com/office/drawing/2014/main" id="{BFCF555C-EF26-D64C-9827-8B997769C9A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07534" y="923205"/>
            <a:ext cx="5885636" cy="2387600"/>
          </a:xfrm>
        </p:spPr>
        <p:txBody>
          <a:bodyPr anchor="b"/>
          <a:lstStyle>
            <a:lvl1pPr algn="l">
              <a:defRPr sz="3733">
                <a:solidFill>
                  <a:srgbClr val="001089"/>
                </a:solidFill>
              </a:defRPr>
            </a:lvl1pPr>
          </a:lstStyle>
          <a:p>
            <a:r>
              <a:rPr lang="en-GB"/>
              <a:t>Click to  edit Master title style</a:t>
            </a:r>
            <a:endParaRPr lang="en-US"/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id="{114D55A1-B4F4-CF49-AA1C-24FF9E172F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07534" y="3420167"/>
            <a:ext cx="5885636" cy="657412"/>
          </a:xfrm>
        </p:spPr>
        <p:txBody>
          <a:bodyPr/>
          <a:lstStyle>
            <a:lvl1pPr marL="0" indent="0" algn="l">
              <a:buNone/>
              <a:defRPr sz="2133" b="0" i="0">
                <a:solidFill>
                  <a:srgbClr val="001089"/>
                </a:solidFill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09193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| Lab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E49BBAC-7AFA-CF42-8E46-A6F7A5E79A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64" t="14007" r="31227" b="17513"/>
          <a:stretch/>
        </p:blipFill>
        <p:spPr>
          <a:xfrm>
            <a:off x="1526019" y="-26795"/>
            <a:ext cx="10665981" cy="5341568"/>
          </a:xfrm>
          <a:custGeom>
            <a:avLst/>
            <a:gdLst>
              <a:gd name="connsiteX0" fmla="*/ 0 w 7986964"/>
              <a:gd name="connsiteY0" fmla="*/ 0 h 3986085"/>
              <a:gd name="connsiteX1" fmla="*/ 7986964 w 7986964"/>
              <a:gd name="connsiteY1" fmla="*/ 0 h 3986085"/>
              <a:gd name="connsiteX2" fmla="*/ 7986964 w 7986964"/>
              <a:gd name="connsiteY2" fmla="*/ 3986085 h 3986085"/>
              <a:gd name="connsiteX3" fmla="*/ 0 w 7986964"/>
              <a:gd name="connsiteY3" fmla="*/ 3986085 h 398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86964" h="3986085">
                <a:moveTo>
                  <a:pt x="0" y="0"/>
                </a:moveTo>
                <a:lnTo>
                  <a:pt x="7986964" y="0"/>
                </a:lnTo>
                <a:lnTo>
                  <a:pt x="7986964" y="3986085"/>
                </a:lnTo>
                <a:lnTo>
                  <a:pt x="0" y="3986085"/>
                </a:lnTo>
                <a:close/>
              </a:path>
            </a:pathLst>
          </a:cu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6B306CB-4D69-D748-8D74-CD200F6E389C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12324081" y="6501186"/>
            <a:ext cx="3445307" cy="35732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6000" tIns="96000" rIns="96000" bIns="9600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467" b="0" i="0" u="none" strike="noStrike" kern="0" cap="none" spc="0" normalizeH="0" baseline="0" noProof="0">
                <a:ln>
                  <a:noFill/>
                </a:ln>
                <a:solidFill>
                  <a:srgbClr val="0272CC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NO CONTENT BELOW THIS LINE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9CD5325-FB4B-D842-83F7-853A358D1325}"/>
              </a:ext>
            </a:extLst>
          </p:cNvPr>
          <p:cNvCxnSpPr>
            <a:cxnSpLocks/>
          </p:cNvCxnSpPr>
          <p:nvPr userDrawn="1"/>
        </p:nvCxnSpPr>
        <p:spPr bwMode="gray">
          <a:xfrm flipH="1">
            <a:off x="12324081" y="6068348"/>
            <a:ext cx="3445307" cy="0"/>
          </a:xfrm>
          <a:prstGeom prst="line">
            <a:avLst/>
          </a:prstGeom>
          <a:noFill/>
          <a:ln w="6350" cap="flat" cmpd="sng" algn="ctr">
            <a:solidFill>
              <a:schemeClr val="accent1"/>
            </a:solidFill>
            <a:prstDash val="dash"/>
            <a:miter lim="800000"/>
          </a:ln>
          <a:effectLst/>
        </p:spPr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48D957A-E348-2842-A838-92CDE961243A}"/>
              </a:ext>
            </a:extLst>
          </p:cNvPr>
          <p:cNvGrpSpPr/>
          <p:nvPr userDrawn="1"/>
        </p:nvGrpSpPr>
        <p:grpSpPr>
          <a:xfrm>
            <a:off x="-2688460" y="1973439"/>
            <a:ext cx="2578392" cy="2387600"/>
            <a:chOff x="-460208" y="424945"/>
            <a:chExt cx="377657" cy="696912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859DD5A1-9F10-4641-88C3-312467F3248F}"/>
                </a:ext>
              </a:extLst>
            </p:cNvPr>
            <p:cNvCxnSpPr/>
            <p:nvPr userDrawn="1"/>
          </p:nvCxnSpPr>
          <p:spPr bwMode="gray">
            <a:xfrm flipH="1">
              <a:off x="-460208" y="1121857"/>
              <a:ext cx="377657" cy="0"/>
            </a:xfrm>
            <a:prstGeom prst="line">
              <a:avLst/>
            </a:prstGeom>
            <a:noFill/>
            <a:ln w="6350" cap="flat" cmpd="sng" algn="ctr">
              <a:solidFill>
                <a:schemeClr val="accent1"/>
              </a:solidFill>
              <a:prstDash val="dash"/>
              <a:miter lim="800000"/>
            </a:ln>
            <a:effectLst/>
          </p:spPr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5788519-574B-8044-A1DF-33B41C3DCF05}"/>
                </a:ext>
              </a:extLst>
            </p:cNvPr>
            <p:cNvCxnSpPr/>
            <p:nvPr userDrawn="1"/>
          </p:nvCxnSpPr>
          <p:spPr bwMode="gray">
            <a:xfrm flipH="1">
              <a:off x="-460208" y="424945"/>
              <a:ext cx="377657" cy="0"/>
            </a:xfrm>
            <a:prstGeom prst="line">
              <a:avLst/>
            </a:prstGeom>
            <a:noFill/>
            <a:ln w="6350" cap="flat" cmpd="sng" algn="ctr">
              <a:solidFill>
                <a:schemeClr val="accent1"/>
              </a:solidFill>
              <a:prstDash val="dash"/>
              <a:miter lim="800000"/>
            </a:ln>
            <a:effectLst/>
          </p:spPr>
        </p:cxnSp>
      </p:grpSp>
      <p:sp>
        <p:nvSpPr>
          <p:cNvPr id="17" name="Rectangle 104">
            <a:extLst>
              <a:ext uri="{FF2B5EF4-FFF2-40B4-BE49-F238E27FC236}">
                <a16:creationId xmlns:a16="http://schemas.microsoft.com/office/drawing/2014/main" id="{EEC5546C-EBD0-514C-9C68-6D4AE8F9D040}"/>
              </a:ext>
            </a:extLst>
          </p:cNvPr>
          <p:cNvSpPr>
            <a:spLocks noChangeArrowheads="1"/>
          </p:cNvSpPr>
          <p:nvPr userDrawn="1"/>
        </p:nvSpPr>
        <p:spPr bwMode="gray">
          <a:xfrm flipH="1">
            <a:off x="-2688460" y="2107480"/>
            <a:ext cx="2564888" cy="215766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6000" tIns="96000" rIns="96000" bIns="96000" anchor="ctr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333" b="0" i="0" u="none" strike="noStrike" kern="0" cap="none" spc="0" normalizeH="0" baseline="0" noProof="0">
                <a:ln>
                  <a:noFill/>
                </a:ln>
                <a:solidFill>
                  <a:srgbClr val="0272CC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INSERT TITLE HERE</a:t>
            </a:r>
          </a:p>
        </p:txBody>
      </p:sp>
      <p:sp>
        <p:nvSpPr>
          <p:cNvPr id="18" name="Rectangle 104">
            <a:extLst>
              <a:ext uri="{FF2B5EF4-FFF2-40B4-BE49-F238E27FC236}">
                <a16:creationId xmlns:a16="http://schemas.microsoft.com/office/drawing/2014/main" id="{488E3920-C519-0144-982B-0A1669C38DCE}"/>
              </a:ext>
            </a:extLst>
          </p:cNvPr>
          <p:cNvSpPr>
            <a:spLocks noChangeArrowheads="1"/>
          </p:cNvSpPr>
          <p:nvPr userDrawn="1"/>
        </p:nvSpPr>
        <p:spPr bwMode="gray">
          <a:xfrm flipH="1">
            <a:off x="-2688460" y="4615549"/>
            <a:ext cx="2564888" cy="40288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6000" tIns="96000" rIns="96000" bIns="96000" anchor="ctr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333" b="0" i="0" u="none" strike="noStrike" kern="0" cap="none" spc="0" normalizeH="0" baseline="0" noProof="0">
                <a:ln>
                  <a:noFill/>
                </a:ln>
                <a:solidFill>
                  <a:srgbClr val="0272CC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INSERT SUBTITLE HERE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0F49E37-AEEA-5E47-8887-BEFBF15D160F}"/>
              </a:ext>
            </a:extLst>
          </p:cNvPr>
          <p:cNvGrpSpPr/>
          <p:nvPr userDrawn="1"/>
        </p:nvGrpSpPr>
        <p:grpSpPr>
          <a:xfrm>
            <a:off x="-2688460" y="4470401"/>
            <a:ext cx="2578392" cy="657407"/>
            <a:chOff x="-460208" y="424945"/>
            <a:chExt cx="377657" cy="696912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20E56FB-B55E-094E-A10B-4B4C43BE816C}"/>
                </a:ext>
              </a:extLst>
            </p:cNvPr>
            <p:cNvCxnSpPr/>
            <p:nvPr userDrawn="1"/>
          </p:nvCxnSpPr>
          <p:spPr bwMode="gray">
            <a:xfrm flipH="1">
              <a:off x="-460208" y="1121857"/>
              <a:ext cx="377657" cy="0"/>
            </a:xfrm>
            <a:prstGeom prst="line">
              <a:avLst/>
            </a:prstGeom>
            <a:noFill/>
            <a:ln w="6350" cap="flat" cmpd="sng" algn="ctr">
              <a:solidFill>
                <a:schemeClr val="accent1"/>
              </a:solidFill>
              <a:prstDash val="dash"/>
              <a:miter lim="800000"/>
            </a:ln>
            <a:effectLst/>
          </p:spPr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1466B33-8837-E54A-936A-D7D75036F269}"/>
                </a:ext>
              </a:extLst>
            </p:cNvPr>
            <p:cNvCxnSpPr/>
            <p:nvPr userDrawn="1"/>
          </p:nvCxnSpPr>
          <p:spPr bwMode="gray">
            <a:xfrm flipH="1">
              <a:off x="-460208" y="424945"/>
              <a:ext cx="377657" cy="0"/>
            </a:xfrm>
            <a:prstGeom prst="line">
              <a:avLst/>
            </a:prstGeom>
            <a:noFill/>
            <a:ln w="6350" cap="flat" cmpd="sng" algn="ctr">
              <a:solidFill>
                <a:schemeClr val="accent1"/>
              </a:solidFill>
              <a:prstDash val="dash"/>
              <a:miter lim="800000"/>
            </a:ln>
            <a:effectLst/>
          </p:spPr>
        </p:cxnSp>
      </p:grpSp>
      <p:pic>
        <p:nvPicPr>
          <p:cNvPr id="22" name="Picture 2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FDD44FE-E7D8-9E47-BAC8-D6215A6C20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6994"/>
          <a:stretch/>
        </p:blipFill>
        <p:spPr>
          <a:xfrm>
            <a:off x="447120" y="5314780"/>
            <a:ext cx="1135496" cy="1092000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C7A08EA4-137A-EE42-92E5-F3A30FA15CE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15538" y="2865320"/>
            <a:ext cx="4075289" cy="1535371"/>
          </a:xfrm>
        </p:spPr>
        <p:txBody>
          <a:bodyPr anchor="b"/>
          <a:lstStyle>
            <a:lvl1pPr algn="l">
              <a:defRPr sz="3200">
                <a:solidFill>
                  <a:srgbClr val="1E2CB7"/>
                </a:solidFill>
              </a:defRPr>
            </a:lvl1pPr>
          </a:lstStyle>
          <a:p>
            <a:r>
              <a:rPr lang="en-GB"/>
              <a:t>Click to  edit Master title style</a:t>
            </a:r>
            <a:endParaRPr lang="en-US"/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F97C4399-7CAE-4641-9F4C-75ADE548E2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15538" y="4510053"/>
            <a:ext cx="4075289" cy="657412"/>
          </a:xfrm>
        </p:spPr>
        <p:txBody>
          <a:bodyPr/>
          <a:lstStyle>
            <a:lvl1pPr marL="0" indent="0" algn="l">
              <a:buNone/>
              <a:defRPr sz="1600" b="0" i="0">
                <a:solidFill>
                  <a:srgbClr val="1E2CB7"/>
                </a:solidFill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CB83EC4-B61D-6845-8399-E325EFBE154E}"/>
              </a:ext>
            </a:extLst>
          </p:cNvPr>
          <p:cNvSpPr txBox="1"/>
          <p:nvPr userDrawn="1"/>
        </p:nvSpPr>
        <p:spPr>
          <a:xfrm>
            <a:off x="1994625" y="5594040"/>
            <a:ext cx="2767655" cy="53348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667" b="0" i="0" u="none" strike="noStrike" kern="1200" cap="none" spc="0" normalizeH="0" baseline="0" noProof="0">
                <a:ln>
                  <a:noFill/>
                </a:ln>
                <a:solidFill>
                  <a:srgbClr val="00075E"/>
                </a:solidFill>
                <a:effectLst/>
                <a:uLnTx/>
                <a:uFillTx/>
                <a:latin typeface="IntelOne Display Regular" panose="020B0503020203020204" pitchFamily="34" charset="77"/>
                <a:ea typeface="+mn-ea"/>
                <a:cs typeface="+mn-cs"/>
              </a:rPr>
              <a:t>Architecture Day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AEA58BE-FADC-E044-8347-3F97C5D867DA}"/>
              </a:ext>
            </a:extLst>
          </p:cNvPr>
          <p:cNvSpPr txBox="1"/>
          <p:nvPr userDrawn="1"/>
        </p:nvSpPr>
        <p:spPr>
          <a:xfrm>
            <a:off x="4721823" y="5594040"/>
            <a:ext cx="971135" cy="533480"/>
          </a:xfrm>
          <a:prstGeom prst="rect">
            <a:avLst/>
          </a:prstGeom>
          <a:solidFill>
            <a:srgbClr val="1E2CB7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One Display Regular" panose="020B0503020203020204" pitchFamily="34" charset="77"/>
                <a:ea typeface="+mn-ea"/>
                <a:cs typeface="+mn-cs"/>
              </a:rPr>
              <a:t>2021</a:t>
            </a:r>
          </a:p>
        </p:txBody>
      </p:sp>
    </p:spTree>
    <p:extLst>
      <p:ext uri="{BB962C8B-B14F-4D97-AF65-F5344CB8AC3E}">
        <p14:creationId xmlns:p14="http://schemas.microsoft.com/office/powerpoint/2010/main" val="220757338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| Lab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E49BBAC-7AFA-CF42-8E46-A6F7A5E79A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993" t="31641" r="308" b="3310"/>
          <a:stretch/>
        </p:blipFill>
        <p:spPr>
          <a:xfrm flipH="1">
            <a:off x="1549213" y="1"/>
            <a:ext cx="10642788" cy="5314753"/>
          </a:xfrm>
          <a:custGeom>
            <a:avLst/>
            <a:gdLst>
              <a:gd name="connsiteX0" fmla="*/ 0 w 7986964"/>
              <a:gd name="connsiteY0" fmla="*/ 0 h 3986085"/>
              <a:gd name="connsiteX1" fmla="*/ 7986964 w 7986964"/>
              <a:gd name="connsiteY1" fmla="*/ 0 h 3986085"/>
              <a:gd name="connsiteX2" fmla="*/ 7986964 w 7986964"/>
              <a:gd name="connsiteY2" fmla="*/ 3986085 h 3986085"/>
              <a:gd name="connsiteX3" fmla="*/ 0 w 7986964"/>
              <a:gd name="connsiteY3" fmla="*/ 3986085 h 398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86964" h="3986085">
                <a:moveTo>
                  <a:pt x="0" y="0"/>
                </a:moveTo>
                <a:lnTo>
                  <a:pt x="7986964" y="0"/>
                </a:lnTo>
                <a:lnTo>
                  <a:pt x="7986964" y="3986085"/>
                </a:lnTo>
                <a:lnTo>
                  <a:pt x="0" y="3986085"/>
                </a:ln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115538" y="2865320"/>
            <a:ext cx="4075289" cy="1535371"/>
          </a:xfrm>
        </p:spPr>
        <p:txBody>
          <a:bodyPr anchor="b"/>
          <a:lstStyle>
            <a:lvl1pPr algn="l">
              <a:defRPr sz="3200">
                <a:solidFill>
                  <a:srgbClr val="1E2CB7"/>
                </a:solidFill>
              </a:defRPr>
            </a:lvl1pPr>
          </a:lstStyle>
          <a:p>
            <a:r>
              <a:rPr lang="en-GB"/>
              <a:t>Click to 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15538" y="4510053"/>
            <a:ext cx="4075289" cy="657412"/>
          </a:xfrm>
        </p:spPr>
        <p:txBody>
          <a:bodyPr/>
          <a:lstStyle>
            <a:lvl1pPr marL="0" indent="0" algn="l">
              <a:buNone/>
              <a:defRPr sz="1600" b="0" i="0">
                <a:solidFill>
                  <a:srgbClr val="1E2CB7"/>
                </a:solidFill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6B306CB-4D69-D748-8D74-CD200F6E389C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12324081" y="6501186"/>
            <a:ext cx="3445307" cy="35732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6000" tIns="96000" rIns="96000" bIns="9600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467" b="0" i="0" u="none" strike="noStrike" kern="0" cap="none" spc="0" normalizeH="0" baseline="0" noProof="0">
                <a:ln>
                  <a:noFill/>
                </a:ln>
                <a:solidFill>
                  <a:srgbClr val="0272CC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NO CONTENT BELOW THIS LINE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9CD5325-FB4B-D842-83F7-853A358D1325}"/>
              </a:ext>
            </a:extLst>
          </p:cNvPr>
          <p:cNvCxnSpPr>
            <a:cxnSpLocks/>
          </p:cNvCxnSpPr>
          <p:nvPr userDrawn="1"/>
        </p:nvCxnSpPr>
        <p:spPr bwMode="gray">
          <a:xfrm flipH="1">
            <a:off x="12324081" y="6068348"/>
            <a:ext cx="3445307" cy="0"/>
          </a:xfrm>
          <a:prstGeom prst="line">
            <a:avLst/>
          </a:prstGeom>
          <a:noFill/>
          <a:ln w="6350" cap="flat" cmpd="sng" algn="ctr">
            <a:solidFill>
              <a:schemeClr val="accent1"/>
            </a:solidFill>
            <a:prstDash val="dash"/>
            <a:miter lim="800000"/>
          </a:ln>
          <a:effectLst/>
        </p:spPr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48D957A-E348-2842-A838-92CDE961243A}"/>
              </a:ext>
            </a:extLst>
          </p:cNvPr>
          <p:cNvGrpSpPr/>
          <p:nvPr userDrawn="1"/>
        </p:nvGrpSpPr>
        <p:grpSpPr>
          <a:xfrm>
            <a:off x="-2688460" y="1973439"/>
            <a:ext cx="2578392" cy="2387600"/>
            <a:chOff x="-460208" y="424945"/>
            <a:chExt cx="377657" cy="696912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859DD5A1-9F10-4641-88C3-312467F3248F}"/>
                </a:ext>
              </a:extLst>
            </p:cNvPr>
            <p:cNvCxnSpPr/>
            <p:nvPr userDrawn="1"/>
          </p:nvCxnSpPr>
          <p:spPr bwMode="gray">
            <a:xfrm flipH="1">
              <a:off x="-460208" y="1121857"/>
              <a:ext cx="377657" cy="0"/>
            </a:xfrm>
            <a:prstGeom prst="line">
              <a:avLst/>
            </a:prstGeom>
            <a:noFill/>
            <a:ln w="6350" cap="flat" cmpd="sng" algn="ctr">
              <a:solidFill>
                <a:schemeClr val="accent1"/>
              </a:solidFill>
              <a:prstDash val="dash"/>
              <a:miter lim="800000"/>
            </a:ln>
            <a:effectLst/>
          </p:spPr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5788519-574B-8044-A1DF-33B41C3DCF05}"/>
                </a:ext>
              </a:extLst>
            </p:cNvPr>
            <p:cNvCxnSpPr/>
            <p:nvPr userDrawn="1"/>
          </p:nvCxnSpPr>
          <p:spPr bwMode="gray">
            <a:xfrm flipH="1">
              <a:off x="-460208" y="424945"/>
              <a:ext cx="377657" cy="0"/>
            </a:xfrm>
            <a:prstGeom prst="line">
              <a:avLst/>
            </a:prstGeom>
            <a:noFill/>
            <a:ln w="6350" cap="flat" cmpd="sng" algn="ctr">
              <a:solidFill>
                <a:schemeClr val="accent1"/>
              </a:solidFill>
              <a:prstDash val="dash"/>
              <a:miter lim="800000"/>
            </a:ln>
            <a:effectLst/>
          </p:spPr>
        </p:cxnSp>
      </p:grpSp>
      <p:sp>
        <p:nvSpPr>
          <p:cNvPr id="17" name="Rectangle 104">
            <a:extLst>
              <a:ext uri="{FF2B5EF4-FFF2-40B4-BE49-F238E27FC236}">
                <a16:creationId xmlns:a16="http://schemas.microsoft.com/office/drawing/2014/main" id="{EEC5546C-EBD0-514C-9C68-6D4AE8F9D040}"/>
              </a:ext>
            </a:extLst>
          </p:cNvPr>
          <p:cNvSpPr>
            <a:spLocks noChangeArrowheads="1"/>
          </p:cNvSpPr>
          <p:nvPr userDrawn="1"/>
        </p:nvSpPr>
        <p:spPr bwMode="gray">
          <a:xfrm flipH="1">
            <a:off x="-2688460" y="2107480"/>
            <a:ext cx="2564888" cy="215766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6000" tIns="96000" rIns="96000" bIns="96000" anchor="ctr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333" b="0" i="0" u="none" strike="noStrike" kern="0" cap="none" spc="0" normalizeH="0" baseline="0" noProof="0">
                <a:ln>
                  <a:noFill/>
                </a:ln>
                <a:solidFill>
                  <a:srgbClr val="0272CC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INSERT TITLE HERE</a:t>
            </a:r>
          </a:p>
        </p:txBody>
      </p:sp>
      <p:sp>
        <p:nvSpPr>
          <p:cNvPr id="18" name="Rectangle 104">
            <a:extLst>
              <a:ext uri="{FF2B5EF4-FFF2-40B4-BE49-F238E27FC236}">
                <a16:creationId xmlns:a16="http://schemas.microsoft.com/office/drawing/2014/main" id="{488E3920-C519-0144-982B-0A1669C38DCE}"/>
              </a:ext>
            </a:extLst>
          </p:cNvPr>
          <p:cNvSpPr>
            <a:spLocks noChangeArrowheads="1"/>
          </p:cNvSpPr>
          <p:nvPr userDrawn="1"/>
        </p:nvSpPr>
        <p:spPr bwMode="gray">
          <a:xfrm flipH="1">
            <a:off x="-2688460" y="4615549"/>
            <a:ext cx="2564888" cy="40288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6000" tIns="96000" rIns="96000" bIns="96000" anchor="ctr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333" b="0" i="0" u="none" strike="noStrike" kern="0" cap="none" spc="0" normalizeH="0" baseline="0" noProof="0">
                <a:ln>
                  <a:noFill/>
                </a:ln>
                <a:solidFill>
                  <a:srgbClr val="0272CC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INSERT SUBTITLE HERE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0F49E37-AEEA-5E47-8887-BEFBF15D160F}"/>
              </a:ext>
            </a:extLst>
          </p:cNvPr>
          <p:cNvGrpSpPr/>
          <p:nvPr userDrawn="1"/>
        </p:nvGrpSpPr>
        <p:grpSpPr>
          <a:xfrm>
            <a:off x="-2688460" y="4470401"/>
            <a:ext cx="2578392" cy="657407"/>
            <a:chOff x="-460208" y="424945"/>
            <a:chExt cx="377657" cy="696912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20E56FB-B55E-094E-A10B-4B4C43BE816C}"/>
                </a:ext>
              </a:extLst>
            </p:cNvPr>
            <p:cNvCxnSpPr/>
            <p:nvPr userDrawn="1"/>
          </p:nvCxnSpPr>
          <p:spPr bwMode="gray">
            <a:xfrm flipH="1">
              <a:off x="-460208" y="1121857"/>
              <a:ext cx="377657" cy="0"/>
            </a:xfrm>
            <a:prstGeom prst="line">
              <a:avLst/>
            </a:prstGeom>
            <a:noFill/>
            <a:ln w="6350" cap="flat" cmpd="sng" algn="ctr">
              <a:solidFill>
                <a:schemeClr val="accent1"/>
              </a:solidFill>
              <a:prstDash val="dash"/>
              <a:miter lim="800000"/>
            </a:ln>
            <a:effectLst/>
          </p:spPr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1466B33-8837-E54A-936A-D7D75036F269}"/>
                </a:ext>
              </a:extLst>
            </p:cNvPr>
            <p:cNvCxnSpPr/>
            <p:nvPr userDrawn="1"/>
          </p:nvCxnSpPr>
          <p:spPr bwMode="gray">
            <a:xfrm flipH="1">
              <a:off x="-460208" y="424945"/>
              <a:ext cx="377657" cy="0"/>
            </a:xfrm>
            <a:prstGeom prst="line">
              <a:avLst/>
            </a:prstGeom>
            <a:noFill/>
            <a:ln w="6350" cap="flat" cmpd="sng" algn="ctr">
              <a:solidFill>
                <a:schemeClr val="accent1"/>
              </a:solidFill>
              <a:prstDash val="dash"/>
              <a:miter lim="800000"/>
            </a:ln>
            <a:effectLst/>
          </p:spPr>
        </p:cxnSp>
      </p:grpSp>
      <p:pic>
        <p:nvPicPr>
          <p:cNvPr id="22" name="Picture 2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FDD44FE-E7D8-9E47-BAC8-D6215A6C20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6994"/>
          <a:stretch/>
        </p:blipFill>
        <p:spPr>
          <a:xfrm>
            <a:off x="447120" y="5314780"/>
            <a:ext cx="1135496" cy="10920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3CFD939E-91F3-874D-BA05-BF8062E7D1FF}"/>
              </a:ext>
            </a:extLst>
          </p:cNvPr>
          <p:cNvSpPr txBox="1"/>
          <p:nvPr userDrawn="1"/>
        </p:nvSpPr>
        <p:spPr>
          <a:xfrm>
            <a:off x="1994625" y="5594040"/>
            <a:ext cx="2767655" cy="53348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667" b="0" i="0" u="none" strike="noStrike" kern="1200" cap="none" spc="0" normalizeH="0" baseline="0" noProof="0">
                <a:ln>
                  <a:noFill/>
                </a:ln>
                <a:solidFill>
                  <a:srgbClr val="00075E"/>
                </a:solidFill>
                <a:effectLst/>
                <a:uLnTx/>
                <a:uFillTx/>
                <a:latin typeface="IntelOne Display Regular" panose="020B0503020203020204" pitchFamily="34" charset="77"/>
                <a:ea typeface="+mn-ea"/>
                <a:cs typeface="+mn-cs"/>
              </a:rPr>
              <a:t>Architecture Day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33AAB90-CA37-F741-BE33-9935041C6201}"/>
              </a:ext>
            </a:extLst>
          </p:cNvPr>
          <p:cNvSpPr txBox="1"/>
          <p:nvPr userDrawn="1"/>
        </p:nvSpPr>
        <p:spPr>
          <a:xfrm>
            <a:off x="4721823" y="5594040"/>
            <a:ext cx="971135" cy="533480"/>
          </a:xfrm>
          <a:prstGeom prst="rect">
            <a:avLst/>
          </a:prstGeom>
          <a:solidFill>
            <a:srgbClr val="1E2CB7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One Display Regular" panose="020B0503020203020204" pitchFamily="34" charset="77"/>
                <a:ea typeface="+mn-ea"/>
                <a:cs typeface="+mn-cs"/>
              </a:rPr>
              <a:t>2021</a:t>
            </a:r>
          </a:p>
        </p:txBody>
      </p:sp>
    </p:spTree>
    <p:extLst>
      <p:ext uri="{BB962C8B-B14F-4D97-AF65-F5344CB8AC3E}">
        <p14:creationId xmlns:p14="http://schemas.microsoft.com/office/powerpoint/2010/main" val="135346958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| option colou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519F799-B5CD-6748-97D0-8274EE70A3FE}"/>
              </a:ext>
            </a:extLst>
          </p:cNvPr>
          <p:cNvSpPr/>
          <p:nvPr userDrawn="1"/>
        </p:nvSpPr>
        <p:spPr>
          <a:xfrm>
            <a:off x="0" y="5314782"/>
            <a:ext cx="12192000" cy="1545733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lvl="0" indent="0" algn="ctr" defTabSz="110063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4B090EC-20E7-BE4C-8E8A-F3A1A92694D9}"/>
              </a:ext>
            </a:extLst>
          </p:cNvPr>
          <p:cNvSpPr/>
          <p:nvPr userDrawn="1"/>
        </p:nvSpPr>
        <p:spPr>
          <a:xfrm>
            <a:off x="0" y="-3"/>
            <a:ext cx="1542715" cy="6858003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lvl="0" indent="0" algn="ctr" defTabSz="110063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088443" y="1973439"/>
            <a:ext cx="4538135" cy="2387600"/>
          </a:xfrm>
        </p:spPr>
        <p:txBody>
          <a:bodyPr anchor="b"/>
          <a:lstStyle>
            <a:lvl1pPr algn="l">
              <a:defRPr sz="3733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88443" y="4470401"/>
            <a:ext cx="4538135" cy="657412"/>
          </a:xfrm>
        </p:spPr>
        <p:txBody>
          <a:bodyPr/>
          <a:lstStyle>
            <a:lvl1pPr marL="0" indent="0" algn="l">
              <a:buNone/>
              <a:defRPr sz="2133" b="0" i="0">
                <a:solidFill>
                  <a:schemeClr val="bg1"/>
                </a:solidFill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0E36BBF-27A5-C143-BE50-704374595C3F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12324081" y="6501186"/>
            <a:ext cx="3445307" cy="35732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6000" tIns="96000" rIns="96000" bIns="9600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467" b="0" i="0" u="none" strike="noStrike" kern="0" cap="none" spc="0" normalizeH="0" baseline="0" noProof="0">
                <a:ln>
                  <a:noFill/>
                </a:ln>
                <a:solidFill>
                  <a:srgbClr val="0272CC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NO CONTENT BELOW THIS LINE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4E77B1D-DF6A-DE4B-BBD3-79A3D956079A}"/>
              </a:ext>
            </a:extLst>
          </p:cNvPr>
          <p:cNvCxnSpPr>
            <a:cxnSpLocks/>
          </p:cNvCxnSpPr>
          <p:nvPr userDrawn="1"/>
        </p:nvCxnSpPr>
        <p:spPr bwMode="gray">
          <a:xfrm flipH="1">
            <a:off x="12324081" y="6068348"/>
            <a:ext cx="3445307" cy="0"/>
          </a:xfrm>
          <a:prstGeom prst="line">
            <a:avLst/>
          </a:prstGeom>
          <a:noFill/>
          <a:ln w="6350" cap="flat" cmpd="sng" algn="ctr">
            <a:solidFill>
              <a:schemeClr val="accent1"/>
            </a:solidFill>
            <a:prstDash val="dash"/>
            <a:miter lim="800000"/>
          </a:ln>
          <a:effectLst/>
        </p:spPr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09E8BE9-05B7-934A-B233-CD521E55DF05}"/>
              </a:ext>
            </a:extLst>
          </p:cNvPr>
          <p:cNvGrpSpPr/>
          <p:nvPr userDrawn="1"/>
        </p:nvGrpSpPr>
        <p:grpSpPr>
          <a:xfrm>
            <a:off x="-2688460" y="1973439"/>
            <a:ext cx="2578392" cy="2387600"/>
            <a:chOff x="-460208" y="424945"/>
            <a:chExt cx="377657" cy="696912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B06E536-A901-BC40-A7E7-BF38EA1B484E}"/>
                </a:ext>
              </a:extLst>
            </p:cNvPr>
            <p:cNvCxnSpPr/>
            <p:nvPr userDrawn="1"/>
          </p:nvCxnSpPr>
          <p:spPr bwMode="gray">
            <a:xfrm flipH="1">
              <a:off x="-460208" y="1121857"/>
              <a:ext cx="377657" cy="0"/>
            </a:xfrm>
            <a:prstGeom prst="line">
              <a:avLst/>
            </a:prstGeom>
            <a:noFill/>
            <a:ln w="6350" cap="flat" cmpd="sng" algn="ctr">
              <a:solidFill>
                <a:schemeClr val="accent1"/>
              </a:solidFill>
              <a:prstDash val="dash"/>
              <a:miter lim="800000"/>
            </a:ln>
            <a:effectLst/>
          </p:spPr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6188D955-0D27-B747-AF5C-38D61C4F4C03}"/>
                </a:ext>
              </a:extLst>
            </p:cNvPr>
            <p:cNvCxnSpPr/>
            <p:nvPr userDrawn="1"/>
          </p:nvCxnSpPr>
          <p:spPr bwMode="gray">
            <a:xfrm flipH="1">
              <a:off x="-460208" y="424945"/>
              <a:ext cx="377657" cy="0"/>
            </a:xfrm>
            <a:prstGeom prst="line">
              <a:avLst/>
            </a:prstGeom>
            <a:noFill/>
            <a:ln w="6350" cap="flat" cmpd="sng" algn="ctr">
              <a:solidFill>
                <a:schemeClr val="accent1"/>
              </a:solidFill>
              <a:prstDash val="dash"/>
              <a:miter lim="800000"/>
            </a:ln>
            <a:effectLst/>
          </p:spPr>
        </p:cxnSp>
      </p:grpSp>
      <p:sp>
        <p:nvSpPr>
          <p:cNvPr id="18" name="Rectangle 104">
            <a:extLst>
              <a:ext uri="{FF2B5EF4-FFF2-40B4-BE49-F238E27FC236}">
                <a16:creationId xmlns:a16="http://schemas.microsoft.com/office/drawing/2014/main" id="{54E3148E-6654-2246-BF45-94DEE7952DA1}"/>
              </a:ext>
            </a:extLst>
          </p:cNvPr>
          <p:cNvSpPr>
            <a:spLocks noChangeArrowheads="1"/>
          </p:cNvSpPr>
          <p:nvPr userDrawn="1"/>
        </p:nvSpPr>
        <p:spPr bwMode="gray">
          <a:xfrm flipH="1">
            <a:off x="-2688460" y="2107480"/>
            <a:ext cx="2564888" cy="215766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6000" tIns="96000" rIns="96000" bIns="96000" anchor="ctr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333" b="0" i="0" u="none" strike="noStrike" kern="0" cap="none" spc="0" normalizeH="0" baseline="0" noProof="0">
                <a:ln>
                  <a:noFill/>
                </a:ln>
                <a:solidFill>
                  <a:srgbClr val="0272CC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INSERT TITLE HERE</a:t>
            </a:r>
          </a:p>
        </p:txBody>
      </p:sp>
      <p:sp>
        <p:nvSpPr>
          <p:cNvPr id="19" name="Rectangle 104">
            <a:extLst>
              <a:ext uri="{FF2B5EF4-FFF2-40B4-BE49-F238E27FC236}">
                <a16:creationId xmlns:a16="http://schemas.microsoft.com/office/drawing/2014/main" id="{9B970109-F74A-D94B-8AD2-7892D79179DC}"/>
              </a:ext>
            </a:extLst>
          </p:cNvPr>
          <p:cNvSpPr>
            <a:spLocks noChangeArrowheads="1"/>
          </p:cNvSpPr>
          <p:nvPr userDrawn="1"/>
        </p:nvSpPr>
        <p:spPr bwMode="gray">
          <a:xfrm flipH="1">
            <a:off x="-2688460" y="4615549"/>
            <a:ext cx="2564888" cy="40288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6000" tIns="96000" rIns="96000" bIns="96000" anchor="ctr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333" b="0" i="0" u="none" strike="noStrike" kern="0" cap="none" spc="0" normalizeH="0" baseline="0" noProof="0">
                <a:ln>
                  <a:noFill/>
                </a:ln>
                <a:solidFill>
                  <a:srgbClr val="0272CC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INSERT SUBTITLE HERE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3A70-1D92-5F4C-982F-A978DCE32CC7}"/>
              </a:ext>
            </a:extLst>
          </p:cNvPr>
          <p:cNvGrpSpPr/>
          <p:nvPr userDrawn="1"/>
        </p:nvGrpSpPr>
        <p:grpSpPr>
          <a:xfrm>
            <a:off x="-2688460" y="4470401"/>
            <a:ext cx="2578392" cy="657407"/>
            <a:chOff x="-460208" y="424945"/>
            <a:chExt cx="377657" cy="696912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73C0CF0-1CEC-A047-9828-2C6673656BC0}"/>
                </a:ext>
              </a:extLst>
            </p:cNvPr>
            <p:cNvCxnSpPr/>
            <p:nvPr userDrawn="1"/>
          </p:nvCxnSpPr>
          <p:spPr bwMode="gray">
            <a:xfrm flipH="1">
              <a:off x="-460208" y="1121857"/>
              <a:ext cx="377657" cy="0"/>
            </a:xfrm>
            <a:prstGeom prst="line">
              <a:avLst/>
            </a:prstGeom>
            <a:noFill/>
            <a:ln w="6350" cap="flat" cmpd="sng" algn="ctr">
              <a:solidFill>
                <a:schemeClr val="accent1"/>
              </a:solidFill>
              <a:prstDash val="dash"/>
              <a:miter lim="800000"/>
            </a:ln>
            <a:effectLst/>
          </p:spPr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972AD05C-A6E2-9643-A3BE-A6130E561B07}"/>
                </a:ext>
              </a:extLst>
            </p:cNvPr>
            <p:cNvCxnSpPr/>
            <p:nvPr userDrawn="1"/>
          </p:nvCxnSpPr>
          <p:spPr bwMode="gray">
            <a:xfrm flipH="1">
              <a:off x="-460208" y="424945"/>
              <a:ext cx="377657" cy="0"/>
            </a:xfrm>
            <a:prstGeom prst="line">
              <a:avLst/>
            </a:prstGeom>
            <a:noFill/>
            <a:ln w="6350" cap="flat" cmpd="sng" algn="ctr">
              <a:solidFill>
                <a:schemeClr val="accent1"/>
              </a:solidFill>
              <a:prstDash val="dash"/>
              <a:miter lim="800000"/>
            </a:ln>
            <a:effectLst/>
          </p:spPr>
        </p:cxnSp>
      </p:grpSp>
      <p:pic>
        <p:nvPicPr>
          <p:cNvPr id="24" name="Picture 2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17C081E-24BF-474F-B601-BF5A6D754F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6994"/>
          <a:stretch/>
        </p:blipFill>
        <p:spPr>
          <a:xfrm>
            <a:off x="447120" y="5314780"/>
            <a:ext cx="1135496" cy="109200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79B57B2D-1A75-EC42-8A6C-4B366AC7151B}"/>
              </a:ext>
            </a:extLst>
          </p:cNvPr>
          <p:cNvSpPr txBox="1"/>
          <p:nvPr userDrawn="1"/>
        </p:nvSpPr>
        <p:spPr>
          <a:xfrm>
            <a:off x="1994625" y="5594040"/>
            <a:ext cx="2767655" cy="53348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667" b="0" i="0" u="none" strike="noStrike" kern="1200" cap="none" spc="0" normalizeH="0" baseline="0" noProof="0">
                <a:ln>
                  <a:noFill/>
                </a:ln>
                <a:solidFill>
                  <a:srgbClr val="00075E"/>
                </a:solidFill>
                <a:effectLst/>
                <a:uLnTx/>
                <a:uFillTx/>
                <a:latin typeface="IntelOne Display Regular" panose="020B0503020203020204" pitchFamily="34" charset="77"/>
                <a:ea typeface="+mn-ea"/>
                <a:cs typeface="+mn-cs"/>
              </a:rPr>
              <a:t>Architecture Day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BE775E3-56F8-C14C-9A78-67A5F3C93828}"/>
              </a:ext>
            </a:extLst>
          </p:cNvPr>
          <p:cNvSpPr txBox="1"/>
          <p:nvPr userDrawn="1"/>
        </p:nvSpPr>
        <p:spPr>
          <a:xfrm>
            <a:off x="4721823" y="5594040"/>
            <a:ext cx="971135" cy="533480"/>
          </a:xfrm>
          <a:prstGeom prst="rect">
            <a:avLst/>
          </a:prstGeom>
          <a:solidFill>
            <a:srgbClr val="1E2CB7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One Display Regular" panose="020B0503020203020204" pitchFamily="34" charset="77"/>
                <a:ea typeface="+mn-ea"/>
                <a:cs typeface="+mn-cs"/>
              </a:rPr>
              <a:t>2021</a:t>
            </a:r>
          </a:p>
        </p:txBody>
      </p:sp>
    </p:spTree>
    <p:extLst>
      <p:ext uri="{BB962C8B-B14F-4D97-AF65-F5344CB8AC3E}">
        <p14:creationId xmlns:p14="http://schemas.microsoft.com/office/powerpoint/2010/main" val="19350416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104D2-EEBE-4D82-9701-D4F27D280657}" type="datetimeFigureOut">
              <a:rPr lang="ro-RO" smtClean="0"/>
              <a:t>16.09.2021</a:t>
            </a:fld>
            <a:endParaRPr lang="ro-R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63F54-1AF3-4277-B903-F900EE3D66B3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32620045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vider | Dark Bl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6FEFE346-BC20-0746-A8A8-0BC51D62EF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/>
          </a:blip>
          <a:srcRect t="1" b="120"/>
          <a:stretch/>
        </p:blipFill>
        <p:spPr>
          <a:xfrm>
            <a:off x="1807" y="0"/>
            <a:ext cx="12190195" cy="6858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4528F64B-203B-EF42-BC38-1A14EB4F2B14}"/>
              </a:ext>
            </a:extLst>
          </p:cNvPr>
          <p:cNvSpPr/>
          <p:nvPr userDrawn="1"/>
        </p:nvSpPr>
        <p:spPr>
          <a:xfrm>
            <a:off x="-11696" y="0"/>
            <a:ext cx="12190195" cy="6858000"/>
          </a:xfrm>
          <a:prstGeom prst="rect">
            <a:avLst/>
          </a:prstGeom>
          <a:gradFill flip="none" rotWithShape="1">
            <a:gsLst>
              <a:gs pos="24000">
                <a:srgbClr val="132262">
                  <a:lumMod val="80000"/>
                  <a:alpha val="33000"/>
                </a:srgbClr>
              </a:gs>
              <a:gs pos="100000">
                <a:srgbClr val="161523">
                  <a:alpha val="53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13083" y="1326553"/>
            <a:ext cx="4538135" cy="2387600"/>
          </a:xfrm>
        </p:spPr>
        <p:txBody>
          <a:bodyPr anchor="b"/>
          <a:lstStyle>
            <a:lvl1pPr algn="l">
              <a:defRPr sz="3733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13083" y="3823515"/>
            <a:ext cx="4538135" cy="657412"/>
          </a:xfrm>
        </p:spPr>
        <p:txBody>
          <a:bodyPr/>
          <a:lstStyle>
            <a:lvl1pPr marL="0" indent="0" algn="l">
              <a:buNone/>
              <a:defRPr sz="2133" b="0" i="0">
                <a:solidFill>
                  <a:schemeClr val="bg1"/>
                </a:solidFill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0E36BBF-27A5-C143-BE50-704374595C3F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12324081" y="6501186"/>
            <a:ext cx="3445307" cy="35732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6000" tIns="96000" rIns="96000" bIns="9600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467" b="0" i="0" u="none" strike="noStrike" kern="0" cap="none" spc="0" normalizeH="0" baseline="0" noProof="0">
                <a:ln>
                  <a:noFill/>
                </a:ln>
                <a:solidFill>
                  <a:srgbClr val="0272CC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NO CONTENT BELOW THIS LINE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4E77B1D-DF6A-DE4B-BBD3-79A3D956079A}"/>
              </a:ext>
            </a:extLst>
          </p:cNvPr>
          <p:cNvCxnSpPr>
            <a:cxnSpLocks/>
          </p:cNvCxnSpPr>
          <p:nvPr userDrawn="1"/>
        </p:nvCxnSpPr>
        <p:spPr bwMode="gray">
          <a:xfrm flipH="1">
            <a:off x="12324081" y="6068348"/>
            <a:ext cx="3445307" cy="0"/>
          </a:xfrm>
          <a:prstGeom prst="line">
            <a:avLst/>
          </a:prstGeom>
          <a:noFill/>
          <a:ln w="6350" cap="flat" cmpd="sng" algn="ctr">
            <a:solidFill>
              <a:schemeClr val="accent1"/>
            </a:solidFill>
            <a:prstDash val="dash"/>
            <a:miter lim="800000"/>
          </a:ln>
          <a:effectLst/>
        </p:spPr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09E8BE9-05B7-934A-B233-CD521E55DF05}"/>
              </a:ext>
            </a:extLst>
          </p:cNvPr>
          <p:cNvGrpSpPr/>
          <p:nvPr userDrawn="1"/>
        </p:nvGrpSpPr>
        <p:grpSpPr>
          <a:xfrm>
            <a:off x="-2688460" y="1973439"/>
            <a:ext cx="2578392" cy="2387600"/>
            <a:chOff x="-460208" y="424945"/>
            <a:chExt cx="377657" cy="696912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B06E536-A901-BC40-A7E7-BF38EA1B484E}"/>
                </a:ext>
              </a:extLst>
            </p:cNvPr>
            <p:cNvCxnSpPr/>
            <p:nvPr userDrawn="1"/>
          </p:nvCxnSpPr>
          <p:spPr bwMode="gray">
            <a:xfrm flipH="1">
              <a:off x="-460208" y="1121857"/>
              <a:ext cx="377657" cy="0"/>
            </a:xfrm>
            <a:prstGeom prst="line">
              <a:avLst/>
            </a:prstGeom>
            <a:noFill/>
            <a:ln w="6350" cap="flat" cmpd="sng" algn="ctr">
              <a:solidFill>
                <a:schemeClr val="accent1"/>
              </a:solidFill>
              <a:prstDash val="dash"/>
              <a:miter lim="800000"/>
            </a:ln>
            <a:effectLst/>
          </p:spPr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6188D955-0D27-B747-AF5C-38D61C4F4C03}"/>
                </a:ext>
              </a:extLst>
            </p:cNvPr>
            <p:cNvCxnSpPr/>
            <p:nvPr userDrawn="1"/>
          </p:nvCxnSpPr>
          <p:spPr bwMode="gray">
            <a:xfrm flipH="1">
              <a:off x="-460208" y="424945"/>
              <a:ext cx="377657" cy="0"/>
            </a:xfrm>
            <a:prstGeom prst="line">
              <a:avLst/>
            </a:prstGeom>
            <a:noFill/>
            <a:ln w="6350" cap="flat" cmpd="sng" algn="ctr">
              <a:solidFill>
                <a:schemeClr val="accent1"/>
              </a:solidFill>
              <a:prstDash val="dash"/>
              <a:miter lim="800000"/>
            </a:ln>
            <a:effectLst/>
          </p:spPr>
        </p:cxnSp>
      </p:grpSp>
      <p:sp>
        <p:nvSpPr>
          <p:cNvPr id="18" name="Rectangle 104">
            <a:extLst>
              <a:ext uri="{FF2B5EF4-FFF2-40B4-BE49-F238E27FC236}">
                <a16:creationId xmlns:a16="http://schemas.microsoft.com/office/drawing/2014/main" id="{54E3148E-6654-2246-BF45-94DEE7952DA1}"/>
              </a:ext>
            </a:extLst>
          </p:cNvPr>
          <p:cNvSpPr>
            <a:spLocks noChangeArrowheads="1"/>
          </p:cNvSpPr>
          <p:nvPr userDrawn="1"/>
        </p:nvSpPr>
        <p:spPr bwMode="gray">
          <a:xfrm flipH="1">
            <a:off x="-2688460" y="2107480"/>
            <a:ext cx="2564888" cy="215766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6000" tIns="96000" rIns="96000" bIns="96000" anchor="ctr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333" b="0" i="0" u="none" strike="noStrike" kern="0" cap="none" spc="0" normalizeH="0" baseline="0" noProof="0">
                <a:ln>
                  <a:noFill/>
                </a:ln>
                <a:solidFill>
                  <a:srgbClr val="0272CC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INSERT TITLE HERE</a:t>
            </a:r>
          </a:p>
        </p:txBody>
      </p:sp>
      <p:sp>
        <p:nvSpPr>
          <p:cNvPr id="19" name="Rectangle 104">
            <a:extLst>
              <a:ext uri="{FF2B5EF4-FFF2-40B4-BE49-F238E27FC236}">
                <a16:creationId xmlns:a16="http://schemas.microsoft.com/office/drawing/2014/main" id="{9B970109-F74A-D94B-8AD2-7892D79179DC}"/>
              </a:ext>
            </a:extLst>
          </p:cNvPr>
          <p:cNvSpPr>
            <a:spLocks noChangeArrowheads="1"/>
          </p:cNvSpPr>
          <p:nvPr userDrawn="1"/>
        </p:nvSpPr>
        <p:spPr bwMode="gray">
          <a:xfrm flipH="1">
            <a:off x="-2688460" y="4615549"/>
            <a:ext cx="2564888" cy="40288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6000" tIns="96000" rIns="96000" bIns="96000" anchor="ctr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333" b="0" i="0" u="none" strike="noStrike" kern="0" cap="none" spc="0" normalizeH="0" baseline="0" noProof="0">
                <a:ln>
                  <a:noFill/>
                </a:ln>
                <a:solidFill>
                  <a:srgbClr val="0272CC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INSERT SUBTITLE HERE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3A70-1D92-5F4C-982F-A978DCE32CC7}"/>
              </a:ext>
            </a:extLst>
          </p:cNvPr>
          <p:cNvGrpSpPr/>
          <p:nvPr userDrawn="1"/>
        </p:nvGrpSpPr>
        <p:grpSpPr>
          <a:xfrm>
            <a:off x="-2688460" y="4470401"/>
            <a:ext cx="2578392" cy="657407"/>
            <a:chOff x="-460208" y="424945"/>
            <a:chExt cx="377657" cy="696912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73C0CF0-1CEC-A047-9828-2C6673656BC0}"/>
                </a:ext>
              </a:extLst>
            </p:cNvPr>
            <p:cNvCxnSpPr/>
            <p:nvPr userDrawn="1"/>
          </p:nvCxnSpPr>
          <p:spPr bwMode="gray">
            <a:xfrm flipH="1">
              <a:off x="-460208" y="1121857"/>
              <a:ext cx="377657" cy="0"/>
            </a:xfrm>
            <a:prstGeom prst="line">
              <a:avLst/>
            </a:prstGeom>
            <a:noFill/>
            <a:ln w="6350" cap="flat" cmpd="sng" algn="ctr">
              <a:solidFill>
                <a:schemeClr val="accent1"/>
              </a:solidFill>
              <a:prstDash val="dash"/>
              <a:miter lim="800000"/>
            </a:ln>
            <a:effectLst/>
          </p:spPr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972AD05C-A6E2-9643-A3BE-A6130E561B07}"/>
                </a:ext>
              </a:extLst>
            </p:cNvPr>
            <p:cNvCxnSpPr/>
            <p:nvPr userDrawn="1"/>
          </p:nvCxnSpPr>
          <p:spPr bwMode="gray">
            <a:xfrm flipH="1">
              <a:off x="-460208" y="424945"/>
              <a:ext cx="377657" cy="0"/>
            </a:xfrm>
            <a:prstGeom prst="line">
              <a:avLst/>
            </a:prstGeom>
            <a:noFill/>
            <a:ln w="6350" cap="flat" cmpd="sng" algn="ctr">
              <a:solidFill>
                <a:schemeClr val="accent1"/>
              </a:solidFill>
              <a:prstDash val="dash"/>
              <a:miter lim="800000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28487569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vider | Cobalt Bl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6FEFE346-BC20-0746-A8A8-0BC51D62EF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" b="120"/>
          <a:stretch/>
        </p:blipFill>
        <p:spPr>
          <a:xfrm>
            <a:off x="1808" y="0"/>
            <a:ext cx="1219019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13085" y="1326553"/>
            <a:ext cx="4538135" cy="2387600"/>
          </a:xfrm>
        </p:spPr>
        <p:txBody>
          <a:bodyPr anchor="b"/>
          <a:lstStyle>
            <a:lvl1pPr algn="l">
              <a:defRPr sz="3733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13085" y="3823515"/>
            <a:ext cx="4538135" cy="657412"/>
          </a:xfrm>
        </p:spPr>
        <p:txBody>
          <a:bodyPr/>
          <a:lstStyle>
            <a:lvl1pPr marL="0" indent="0" algn="l">
              <a:buNone/>
              <a:defRPr sz="2133" b="0" i="0">
                <a:solidFill>
                  <a:schemeClr val="bg1"/>
                </a:solidFill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0E36BBF-27A5-C143-BE50-704374595C3F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12324081" y="6501187"/>
            <a:ext cx="3445307" cy="35732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6000" tIns="96000" rIns="96000" bIns="9600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467" b="0" i="0" u="none" strike="noStrike" kern="0" cap="none" spc="0" normalizeH="0" baseline="0" noProof="0">
                <a:ln>
                  <a:noFill/>
                </a:ln>
                <a:solidFill>
                  <a:srgbClr val="0272CC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NO CONTENT BELOW THIS LINE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4E77B1D-DF6A-DE4B-BBD3-79A3D956079A}"/>
              </a:ext>
            </a:extLst>
          </p:cNvPr>
          <p:cNvCxnSpPr>
            <a:cxnSpLocks/>
          </p:cNvCxnSpPr>
          <p:nvPr userDrawn="1"/>
        </p:nvCxnSpPr>
        <p:spPr bwMode="gray">
          <a:xfrm flipH="1">
            <a:off x="12324081" y="6068348"/>
            <a:ext cx="3445307" cy="0"/>
          </a:xfrm>
          <a:prstGeom prst="line">
            <a:avLst/>
          </a:prstGeom>
          <a:noFill/>
          <a:ln w="6350" cap="flat" cmpd="sng" algn="ctr">
            <a:solidFill>
              <a:schemeClr val="accent1"/>
            </a:solidFill>
            <a:prstDash val="dash"/>
            <a:miter lim="800000"/>
          </a:ln>
          <a:effectLst/>
        </p:spPr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09E8BE9-05B7-934A-B233-CD521E55DF05}"/>
              </a:ext>
            </a:extLst>
          </p:cNvPr>
          <p:cNvGrpSpPr/>
          <p:nvPr userDrawn="1"/>
        </p:nvGrpSpPr>
        <p:grpSpPr>
          <a:xfrm>
            <a:off x="-2688460" y="1973439"/>
            <a:ext cx="2578392" cy="2387600"/>
            <a:chOff x="-460208" y="424945"/>
            <a:chExt cx="377657" cy="696912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B06E536-A901-BC40-A7E7-BF38EA1B484E}"/>
                </a:ext>
              </a:extLst>
            </p:cNvPr>
            <p:cNvCxnSpPr/>
            <p:nvPr userDrawn="1"/>
          </p:nvCxnSpPr>
          <p:spPr bwMode="gray">
            <a:xfrm flipH="1">
              <a:off x="-460208" y="1121857"/>
              <a:ext cx="377657" cy="0"/>
            </a:xfrm>
            <a:prstGeom prst="line">
              <a:avLst/>
            </a:prstGeom>
            <a:noFill/>
            <a:ln w="6350" cap="flat" cmpd="sng" algn="ctr">
              <a:solidFill>
                <a:schemeClr val="accent1"/>
              </a:solidFill>
              <a:prstDash val="dash"/>
              <a:miter lim="800000"/>
            </a:ln>
            <a:effectLst/>
          </p:spPr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6188D955-0D27-B747-AF5C-38D61C4F4C03}"/>
                </a:ext>
              </a:extLst>
            </p:cNvPr>
            <p:cNvCxnSpPr/>
            <p:nvPr userDrawn="1"/>
          </p:nvCxnSpPr>
          <p:spPr bwMode="gray">
            <a:xfrm flipH="1">
              <a:off x="-460208" y="424945"/>
              <a:ext cx="377657" cy="0"/>
            </a:xfrm>
            <a:prstGeom prst="line">
              <a:avLst/>
            </a:prstGeom>
            <a:noFill/>
            <a:ln w="6350" cap="flat" cmpd="sng" algn="ctr">
              <a:solidFill>
                <a:schemeClr val="accent1"/>
              </a:solidFill>
              <a:prstDash val="dash"/>
              <a:miter lim="800000"/>
            </a:ln>
            <a:effectLst/>
          </p:spPr>
        </p:cxnSp>
      </p:grpSp>
      <p:sp>
        <p:nvSpPr>
          <p:cNvPr id="18" name="Rectangle 104">
            <a:extLst>
              <a:ext uri="{FF2B5EF4-FFF2-40B4-BE49-F238E27FC236}">
                <a16:creationId xmlns:a16="http://schemas.microsoft.com/office/drawing/2014/main" id="{54E3148E-6654-2246-BF45-94DEE7952DA1}"/>
              </a:ext>
            </a:extLst>
          </p:cNvPr>
          <p:cNvSpPr>
            <a:spLocks noChangeArrowheads="1"/>
          </p:cNvSpPr>
          <p:nvPr userDrawn="1"/>
        </p:nvSpPr>
        <p:spPr bwMode="gray">
          <a:xfrm flipH="1">
            <a:off x="-2688460" y="2107481"/>
            <a:ext cx="2564888" cy="215766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6000" tIns="96000" rIns="96000" bIns="96000" anchor="ctr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333" b="0" i="0" u="none" strike="noStrike" kern="0" cap="none" spc="0" normalizeH="0" baseline="0" noProof="0">
                <a:ln>
                  <a:noFill/>
                </a:ln>
                <a:solidFill>
                  <a:srgbClr val="0272CC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INSERT TITLE HERE</a:t>
            </a:r>
          </a:p>
        </p:txBody>
      </p:sp>
      <p:sp>
        <p:nvSpPr>
          <p:cNvPr id="19" name="Rectangle 104">
            <a:extLst>
              <a:ext uri="{FF2B5EF4-FFF2-40B4-BE49-F238E27FC236}">
                <a16:creationId xmlns:a16="http://schemas.microsoft.com/office/drawing/2014/main" id="{9B970109-F74A-D94B-8AD2-7892D79179DC}"/>
              </a:ext>
            </a:extLst>
          </p:cNvPr>
          <p:cNvSpPr>
            <a:spLocks noChangeArrowheads="1"/>
          </p:cNvSpPr>
          <p:nvPr userDrawn="1"/>
        </p:nvSpPr>
        <p:spPr bwMode="gray">
          <a:xfrm flipH="1">
            <a:off x="-2688460" y="4615550"/>
            <a:ext cx="2564888" cy="40288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6000" tIns="96000" rIns="96000" bIns="96000" anchor="ctr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333" b="0" i="0" u="none" strike="noStrike" kern="0" cap="none" spc="0" normalizeH="0" baseline="0" noProof="0">
                <a:ln>
                  <a:noFill/>
                </a:ln>
                <a:solidFill>
                  <a:srgbClr val="0272CC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INSERT SUBTITLE HERE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3A70-1D92-5F4C-982F-A978DCE32CC7}"/>
              </a:ext>
            </a:extLst>
          </p:cNvPr>
          <p:cNvGrpSpPr/>
          <p:nvPr userDrawn="1"/>
        </p:nvGrpSpPr>
        <p:grpSpPr>
          <a:xfrm>
            <a:off x="-2688460" y="4470402"/>
            <a:ext cx="2578392" cy="657407"/>
            <a:chOff x="-460208" y="424945"/>
            <a:chExt cx="377657" cy="696912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73C0CF0-1CEC-A047-9828-2C6673656BC0}"/>
                </a:ext>
              </a:extLst>
            </p:cNvPr>
            <p:cNvCxnSpPr/>
            <p:nvPr userDrawn="1"/>
          </p:nvCxnSpPr>
          <p:spPr bwMode="gray">
            <a:xfrm flipH="1">
              <a:off x="-460208" y="1121857"/>
              <a:ext cx="377657" cy="0"/>
            </a:xfrm>
            <a:prstGeom prst="line">
              <a:avLst/>
            </a:prstGeom>
            <a:noFill/>
            <a:ln w="6350" cap="flat" cmpd="sng" algn="ctr">
              <a:solidFill>
                <a:schemeClr val="accent1"/>
              </a:solidFill>
              <a:prstDash val="dash"/>
              <a:miter lim="800000"/>
            </a:ln>
            <a:effectLst/>
          </p:spPr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972AD05C-A6E2-9643-A3BE-A6130E561B07}"/>
                </a:ext>
              </a:extLst>
            </p:cNvPr>
            <p:cNvCxnSpPr/>
            <p:nvPr userDrawn="1"/>
          </p:nvCxnSpPr>
          <p:spPr bwMode="gray">
            <a:xfrm flipH="1">
              <a:off x="-460208" y="424945"/>
              <a:ext cx="377657" cy="0"/>
            </a:xfrm>
            <a:prstGeom prst="line">
              <a:avLst/>
            </a:prstGeom>
            <a:noFill/>
            <a:ln w="6350" cap="flat" cmpd="sng" algn="ctr">
              <a:solidFill>
                <a:schemeClr val="accent1"/>
              </a:solidFill>
              <a:prstDash val="dash"/>
              <a:miter lim="800000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37636334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vider | Shade 1 Cobalt Bl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6FEFE346-BC20-0746-A8A8-0BC51D62EF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/>
          </a:blip>
          <a:srcRect t="1" b="120"/>
          <a:stretch/>
        </p:blipFill>
        <p:spPr>
          <a:xfrm>
            <a:off x="1807" y="0"/>
            <a:ext cx="12190195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0E36BBF-27A5-C143-BE50-704374595C3F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12324081" y="6501186"/>
            <a:ext cx="3445307" cy="35732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6000" tIns="96000" rIns="96000" bIns="9600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467" b="0" i="0" u="none" strike="noStrike" kern="0" cap="none" spc="0" normalizeH="0" baseline="0" noProof="0">
                <a:ln>
                  <a:noFill/>
                </a:ln>
                <a:solidFill>
                  <a:srgbClr val="0272CC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NO CONTENT BELOW THIS LINE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4E77B1D-DF6A-DE4B-BBD3-79A3D956079A}"/>
              </a:ext>
            </a:extLst>
          </p:cNvPr>
          <p:cNvCxnSpPr>
            <a:cxnSpLocks/>
          </p:cNvCxnSpPr>
          <p:nvPr userDrawn="1"/>
        </p:nvCxnSpPr>
        <p:spPr bwMode="gray">
          <a:xfrm flipH="1">
            <a:off x="12324081" y="6068348"/>
            <a:ext cx="3445307" cy="0"/>
          </a:xfrm>
          <a:prstGeom prst="line">
            <a:avLst/>
          </a:prstGeom>
          <a:noFill/>
          <a:ln w="6350" cap="flat" cmpd="sng" algn="ctr">
            <a:solidFill>
              <a:schemeClr val="accent1"/>
            </a:solidFill>
            <a:prstDash val="dash"/>
            <a:miter lim="800000"/>
          </a:ln>
          <a:effectLst/>
        </p:spPr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09E8BE9-05B7-934A-B233-CD521E55DF05}"/>
              </a:ext>
            </a:extLst>
          </p:cNvPr>
          <p:cNvGrpSpPr/>
          <p:nvPr userDrawn="1"/>
        </p:nvGrpSpPr>
        <p:grpSpPr>
          <a:xfrm>
            <a:off x="-2688460" y="1973439"/>
            <a:ext cx="2578392" cy="2387600"/>
            <a:chOff x="-460208" y="424945"/>
            <a:chExt cx="377657" cy="696912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B06E536-A901-BC40-A7E7-BF38EA1B484E}"/>
                </a:ext>
              </a:extLst>
            </p:cNvPr>
            <p:cNvCxnSpPr/>
            <p:nvPr userDrawn="1"/>
          </p:nvCxnSpPr>
          <p:spPr bwMode="gray">
            <a:xfrm flipH="1">
              <a:off x="-460208" y="1121857"/>
              <a:ext cx="377657" cy="0"/>
            </a:xfrm>
            <a:prstGeom prst="line">
              <a:avLst/>
            </a:prstGeom>
            <a:noFill/>
            <a:ln w="6350" cap="flat" cmpd="sng" algn="ctr">
              <a:solidFill>
                <a:schemeClr val="accent1"/>
              </a:solidFill>
              <a:prstDash val="dash"/>
              <a:miter lim="800000"/>
            </a:ln>
            <a:effectLst/>
          </p:spPr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6188D955-0D27-B747-AF5C-38D61C4F4C03}"/>
                </a:ext>
              </a:extLst>
            </p:cNvPr>
            <p:cNvCxnSpPr/>
            <p:nvPr userDrawn="1"/>
          </p:nvCxnSpPr>
          <p:spPr bwMode="gray">
            <a:xfrm flipH="1">
              <a:off x="-460208" y="424945"/>
              <a:ext cx="377657" cy="0"/>
            </a:xfrm>
            <a:prstGeom prst="line">
              <a:avLst/>
            </a:prstGeom>
            <a:noFill/>
            <a:ln w="6350" cap="flat" cmpd="sng" algn="ctr">
              <a:solidFill>
                <a:schemeClr val="accent1"/>
              </a:solidFill>
              <a:prstDash val="dash"/>
              <a:miter lim="800000"/>
            </a:ln>
            <a:effectLst/>
          </p:spPr>
        </p:cxnSp>
      </p:grpSp>
      <p:sp>
        <p:nvSpPr>
          <p:cNvPr id="18" name="Rectangle 104">
            <a:extLst>
              <a:ext uri="{FF2B5EF4-FFF2-40B4-BE49-F238E27FC236}">
                <a16:creationId xmlns:a16="http://schemas.microsoft.com/office/drawing/2014/main" id="{54E3148E-6654-2246-BF45-94DEE7952DA1}"/>
              </a:ext>
            </a:extLst>
          </p:cNvPr>
          <p:cNvSpPr>
            <a:spLocks noChangeArrowheads="1"/>
          </p:cNvSpPr>
          <p:nvPr userDrawn="1"/>
        </p:nvSpPr>
        <p:spPr bwMode="gray">
          <a:xfrm flipH="1">
            <a:off x="-2688460" y="2107480"/>
            <a:ext cx="2564888" cy="215766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6000" tIns="96000" rIns="96000" bIns="96000" anchor="ctr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333" b="0" i="0" u="none" strike="noStrike" kern="0" cap="none" spc="0" normalizeH="0" baseline="0" noProof="0">
                <a:ln>
                  <a:noFill/>
                </a:ln>
                <a:solidFill>
                  <a:srgbClr val="0272CC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INSERT TITLE HERE</a:t>
            </a:r>
          </a:p>
        </p:txBody>
      </p:sp>
      <p:sp>
        <p:nvSpPr>
          <p:cNvPr id="19" name="Rectangle 104">
            <a:extLst>
              <a:ext uri="{FF2B5EF4-FFF2-40B4-BE49-F238E27FC236}">
                <a16:creationId xmlns:a16="http://schemas.microsoft.com/office/drawing/2014/main" id="{9B970109-F74A-D94B-8AD2-7892D79179DC}"/>
              </a:ext>
            </a:extLst>
          </p:cNvPr>
          <p:cNvSpPr>
            <a:spLocks noChangeArrowheads="1"/>
          </p:cNvSpPr>
          <p:nvPr userDrawn="1"/>
        </p:nvSpPr>
        <p:spPr bwMode="gray">
          <a:xfrm flipH="1">
            <a:off x="-2688460" y="4615549"/>
            <a:ext cx="2564888" cy="40288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6000" tIns="96000" rIns="96000" bIns="96000" anchor="ctr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333" b="0" i="0" u="none" strike="noStrike" kern="0" cap="none" spc="0" normalizeH="0" baseline="0" noProof="0">
                <a:ln>
                  <a:noFill/>
                </a:ln>
                <a:solidFill>
                  <a:srgbClr val="0272CC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INSERT SUBTITLE HERE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3A70-1D92-5F4C-982F-A978DCE32CC7}"/>
              </a:ext>
            </a:extLst>
          </p:cNvPr>
          <p:cNvGrpSpPr/>
          <p:nvPr userDrawn="1"/>
        </p:nvGrpSpPr>
        <p:grpSpPr>
          <a:xfrm>
            <a:off x="-2688460" y="4470401"/>
            <a:ext cx="2578392" cy="657407"/>
            <a:chOff x="-460208" y="424945"/>
            <a:chExt cx="377657" cy="696912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73C0CF0-1CEC-A047-9828-2C6673656BC0}"/>
                </a:ext>
              </a:extLst>
            </p:cNvPr>
            <p:cNvCxnSpPr/>
            <p:nvPr userDrawn="1"/>
          </p:nvCxnSpPr>
          <p:spPr bwMode="gray">
            <a:xfrm flipH="1">
              <a:off x="-460208" y="1121857"/>
              <a:ext cx="377657" cy="0"/>
            </a:xfrm>
            <a:prstGeom prst="line">
              <a:avLst/>
            </a:prstGeom>
            <a:noFill/>
            <a:ln w="6350" cap="flat" cmpd="sng" algn="ctr">
              <a:solidFill>
                <a:schemeClr val="accent1"/>
              </a:solidFill>
              <a:prstDash val="dash"/>
              <a:miter lim="800000"/>
            </a:ln>
            <a:effectLst/>
          </p:spPr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972AD05C-A6E2-9643-A3BE-A6130E561B07}"/>
                </a:ext>
              </a:extLst>
            </p:cNvPr>
            <p:cNvCxnSpPr/>
            <p:nvPr userDrawn="1"/>
          </p:nvCxnSpPr>
          <p:spPr bwMode="gray">
            <a:xfrm flipH="1">
              <a:off x="-460208" y="424945"/>
              <a:ext cx="377657" cy="0"/>
            </a:xfrm>
            <a:prstGeom prst="line">
              <a:avLst/>
            </a:prstGeom>
            <a:noFill/>
            <a:ln w="6350" cap="flat" cmpd="sng" algn="ctr">
              <a:solidFill>
                <a:schemeClr val="accent1"/>
              </a:solidFill>
              <a:prstDash val="dash"/>
              <a:miter lim="800000"/>
            </a:ln>
            <a:effectLst/>
          </p:spPr>
        </p:cxn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CA625F24-09F9-A045-A5FF-00BF571057C5}"/>
              </a:ext>
            </a:extLst>
          </p:cNvPr>
          <p:cNvSpPr/>
          <p:nvPr userDrawn="1"/>
        </p:nvSpPr>
        <p:spPr>
          <a:xfrm>
            <a:off x="1807" y="0"/>
            <a:ext cx="12192000" cy="6858000"/>
          </a:xfrm>
          <a:prstGeom prst="rect">
            <a:avLst/>
          </a:prstGeom>
          <a:solidFill>
            <a:srgbClr val="00A3F6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13083" y="1326553"/>
            <a:ext cx="4538135" cy="2387600"/>
          </a:xfrm>
        </p:spPr>
        <p:txBody>
          <a:bodyPr anchor="b"/>
          <a:lstStyle>
            <a:lvl1pPr algn="l">
              <a:defRPr sz="3733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13083" y="3823515"/>
            <a:ext cx="4538135" cy="657412"/>
          </a:xfrm>
        </p:spPr>
        <p:txBody>
          <a:bodyPr/>
          <a:lstStyle>
            <a:lvl1pPr marL="0" indent="0" algn="l">
              <a:buNone/>
              <a:defRPr sz="2133" b="0" i="0">
                <a:solidFill>
                  <a:schemeClr val="bg1"/>
                </a:solidFill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29966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vider | White/Gr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6FEFE346-BC20-0746-A8A8-0BC51D62EF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/>
          </a:blip>
          <a:srcRect t="1" b="120"/>
          <a:stretch/>
        </p:blipFill>
        <p:spPr>
          <a:xfrm>
            <a:off x="1807" y="0"/>
            <a:ext cx="1219019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13083" y="1326553"/>
            <a:ext cx="4538135" cy="2387600"/>
          </a:xfrm>
        </p:spPr>
        <p:txBody>
          <a:bodyPr anchor="b"/>
          <a:lstStyle>
            <a:lvl1pPr algn="l">
              <a:defRPr sz="3733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13083" y="3823515"/>
            <a:ext cx="4538135" cy="657412"/>
          </a:xfrm>
        </p:spPr>
        <p:txBody>
          <a:bodyPr/>
          <a:lstStyle>
            <a:lvl1pPr marL="0" indent="0" algn="l">
              <a:buNone/>
              <a:defRPr sz="2133" b="0" i="0">
                <a:solidFill>
                  <a:schemeClr val="bg1"/>
                </a:solidFill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0E36BBF-27A5-C143-BE50-704374595C3F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12324081" y="6501186"/>
            <a:ext cx="3445307" cy="35732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6000" tIns="96000" rIns="96000" bIns="9600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467" b="0" i="0" u="none" strike="noStrike" kern="0" cap="none" spc="0" normalizeH="0" baseline="0" noProof="0">
                <a:ln>
                  <a:noFill/>
                </a:ln>
                <a:solidFill>
                  <a:srgbClr val="0272CC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NO CONTENT BELOW THIS LINE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4E77B1D-DF6A-DE4B-BBD3-79A3D956079A}"/>
              </a:ext>
            </a:extLst>
          </p:cNvPr>
          <p:cNvCxnSpPr>
            <a:cxnSpLocks/>
          </p:cNvCxnSpPr>
          <p:nvPr userDrawn="1"/>
        </p:nvCxnSpPr>
        <p:spPr bwMode="gray">
          <a:xfrm flipH="1">
            <a:off x="12324081" y="6068348"/>
            <a:ext cx="3445307" cy="0"/>
          </a:xfrm>
          <a:prstGeom prst="line">
            <a:avLst/>
          </a:prstGeom>
          <a:noFill/>
          <a:ln w="6350" cap="flat" cmpd="sng" algn="ctr">
            <a:solidFill>
              <a:schemeClr val="accent1"/>
            </a:solidFill>
            <a:prstDash val="dash"/>
            <a:miter lim="800000"/>
          </a:ln>
          <a:effectLst/>
        </p:spPr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09E8BE9-05B7-934A-B233-CD521E55DF05}"/>
              </a:ext>
            </a:extLst>
          </p:cNvPr>
          <p:cNvGrpSpPr/>
          <p:nvPr userDrawn="1"/>
        </p:nvGrpSpPr>
        <p:grpSpPr>
          <a:xfrm>
            <a:off x="-2688460" y="1973439"/>
            <a:ext cx="2578392" cy="2387600"/>
            <a:chOff x="-460208" y="424945"/>
            <a:chExt cx="377657" cy="696912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B06E536-A901-BC40-A7E7-BF38EA1B484E}"/>
                </a:ext>
              </a:extLst>
            </p:cNvPr>
            <p:cNvCxnSpPr/>
            <p:nvPr userDrawn="1"/>
          </p:nvCxnSpPr>
          <p:spPr bwMode="gray">
            <a:xfrm flipH="1">
              <a:off x="-460208" y="1121857"/>
              <a:ext cx="377657" cy="0"/>
            </a:xfrm>
            <a:prstGeom prst="line">
              <a:avLst/>
            </a:prstGeom>
            <a:noFill/>
            <a:ln w="6350" cap="flat" cmpd="sng" algn="ctr">
              <a:solidFill>
                <a:schemeClr val="accent1"/>
              </a:solidFill>
              <a:prstDash val="dash"/>
              <a:miter lim="800000"/>
            </a:ln>
            <a:effectLst/>
          </p:spPr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6188D955-0D27-B747-AF5C-38D61C4F4C03}"/>
                </a:ext>
              </a:extLst>
            </p:cNvPr>
            <p:cNvCxnSpPr/>
            <p:nvPr userDrawn="1"/>
          </p:nvCxnSpPr>
          <p:spPr bwMode="gray">
            <a:xfrm flipH="1">
              <a:off x="-460208" y="424945"/>
              <a:ext cx="377657" cy="0"/>
            </a:xfrm>
            <a:prstGeom prst="line">
              <a:avLst/>
            </a:prstGeom>
            <a:noFill/>
            <a:ln w="6350" cap="flat" cmpd="sng" algn="ctr">
              <a:solidFill>
                <a:schemeClr val="accent1"/>
              </a:solidFill>
              <a:prstDash val="dash"/>
              <a:miter lim="800000"/>
            </a:ln>
            <a:effectLst/>
          </p:spPr>
        </p:cxnSp>
      </p:grpSp>
      <p:sp>
        <p:nvSpPr>
          <p:cNvPr id="18" name="Rectangle 104">
            <a:extLst>
              <a:ext uri="{FF2B5EF4-FFF2-40B4-BE49-F238E27FC236}">
                <a16:creationId xmlns:a16="http://schemas.microsoft.com/office/drawing/2014/main" id="{54E3148E-6654-2246-BF45-94DEE7952DA1}"/>
              </a:ext>
            </a:extLst>
          </p:cNvPr>
          <p:cNvSpPr>
            <a:spLocks noChangeArrowheads="1"/>
          </p:cNvSpPr>
          <p:nvPr userDrawn="1"/>
        </p:nvSpPr>
        <p:spPr bwMode="gray">
          <a:xfrm flipH="1">
            <a:off x="-2688460" y="2107480"/>
            <a:ext cx="2564888" cy="215766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6000" tIns="96000" rIns="96000" bIns="96000" anchor="ctr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333" b="0" i="0" u="none" strike="noStrike" kern="0" cap="none" spc="0" normalizeH="0" baseline="0" noProof="0">
                <a:ln>
                  <a:noFill/>
                </a:ln>
                <a:solidFill>
                  <a:srgbClr val="0272CC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INSERT TITLE HERE</a:t>
            </a:r>
          </a:p>
        </p:txBody>
      </p:sp>
      <p:sp>
        <p:nvSpPr>
          <p:cNvPr id="19" name="Rectangle 104">
            <a:extLst>
              <a:ext uri="{FF2B5EF4-FFF2-40B4-BE49-F238E27FC236}">
                <a16:creationId xmlns:a16="http://schemas.microsoft.com/office/drawing/2014/main" id="{9B970109-F74A-D94B-8AD2-7892D79179DC}"/>
              </a:ext>
            </a:extLst>
          </p:cNvPr>
          <p:cNvSpPr>
            <a:spLocks noChangeArrowheads="1"/>
          </p:cNvSpPr>
          <p:nvPr userDrawn="1"/>
        </p:nvSpPr>
        <p:spPr bwMode="gray">
          <a:xfrm flipH="1">
            <a:off x="-2688460" y="4615549"/>
            <a:ext cx="2564888" cy="40288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6000" tIns="96000" rIns="96000" bIns="96000" anchor="ctr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333" b="0" i="0" u="none" strike="noStrike" kern="0" cap="none" spc="0" normalizeH="0" baseline="0" noProof="0">
                <a:ln>
                  <a:noFill/>
                </a:ln>
                <a:solidFill>
                  <a:srgbClr val="0272CC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INSERT SUBTITLE HERE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3A70-1D92-5F4C-982F-A978DCE32CC7}"/>
              </a:ext>
            </a:extLst>
          </p:cNvPr>
          <p:cNvGrpSpPr/>
          <p:nvPr userDrawn="1"/>
        </p:nvGrpSpPr>
        <p:grpSpPr>
          <a:xfrm>
            <a:off x="-2688460" y="4470401"/>
            <a:ext cx="2578392" cy="657407"/>
            <a:chOff x="-460208" y="424945"/>
            <a:chExt cx="377657" cy="696912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73C0CF0-1CEC-A047-9828-2C6673656BC0}"/>
                </a:ext>
              </a:extLst>
            </p:cNvPr>
            <p:cNvCxnSpPr/>
            <p:nvPr userDrawn="1"/>
          </p:nvCxnSpPr>
          <p:spPr bwMode="gray">
            <a:xfrm flipH="1">
              <a:off x="-460208" y="1121857"/>
              <a:ext cx="377657" cy="0"/>
            </a:xfrm>
            <a:prstGeom prst="line">
              <a:avLst/>
            </a:prstGeom>
            <a:noFill/>
            <a:ln w="6350" cap="flat" cmpd="sng" algn="ctr">
              <a:solidFill>
                <a:schemeClr val="accent1"/>
              </a:solidFill>
              <a:prstDash val="dash"/>
              <a:miter lim="800000"/>
            </a:ln>
            <a:effectLst/>
          </p:spPr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972AD05C-A6E2-9643-A3BE-A6130E561B07}"/>
                </a:ext>
              </a:extLst>
            </p:cNvPr>
            <p:cNvCxnSpPr/>
            <p:nvPr userDrawn="1"/>
          </p:nvCxnSpPr>
          <p:spPr bwMode="gray">
            <a:xfrm flipH="1">
              <a:off x="-460208" y="424945"/>
              <a:ext cx="377657" cy="0"/>
            </a:xfrm>
            <a:prstGeom prst="line">
              <a:avLst/>
            </a:prstGeom>
            <a:noFill/>
            <a:ln w="6350" cap="flat" cmpd="sng" algn="ctr">
              <a:solidFill>
                <a:schemeClr val="accent1"/>
              </a:solidFill>
              <a:prstDash val="dash"/>
              <a:miter lim="800000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75601599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vider | Blac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6FEFE346-BC20-0746-A8A8-0BC51D62EF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/>
          </a:blip>
          <a:srcRect t="1" b="120"/>
          <a:stretch/>
        </p:blipFill>
        <p:spPr>
          <a:xfrm>
            <a:off x="1808" y="0"/>
            <a:ext cx="1219019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13085" y="1326553"/>
            <a:ext cx="4538135" cy="2387600"/>
          </a:xfrm>
        </p:spPr>
        <p:txBody>
          <a:bodyPr anchor="b"/>
          <a:lstStyle>
            <a:lvl1pPr algn="l">
              <a:defRPr sz="3733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13085" y="3823515"/>
            <a:ext cx="4538135" cy="657412"/>
          </a:xfrm>
        </p:spPr>
        <p:txBody>
          <a:bodyPr/>
          <a:lstStyle>
            <a:lvl1pPr marL="0" indent="0" algn="l">
              <a:buNone/>
              <a:defRPr sz="2133" b="0" i="0">
                <a:solidFill>
                  <a:schemeClr val="bg1"/>
                </a:solidFill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0E36BBF-27A5-C143-BE50-704374595C3F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12324081" y="6501187"/>
            <a:ext cx="3445307" cy="35732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6000" tIns="96000" rIns="96000" bIns="9600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467" b="0" i="0" u="none" strike="noStrike" kern="0" cap="none" spc="0" normalizeH="0" baseline="0" noProof="0">
                <a:ln>
                  <a:noFill/>
                </a:ln>
                <a:solidFill>
                  <a:srgbClr val="0272CC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NO CONTENT BELOW THIS LINE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4E77B1D-DF6A-DE4B-BBD3-79A3D956079A}"/>
              </a:ext>
            </a:extLst>
          </p:cNvPr>
          <p:cNvCxnSpPr>
            <a:cxnSpLocks/>
          </p:cNvCxnSpPr>
          <p:nvPr userDrawn="1"/>
        </p:nvCxnSpPr>
        <p:spPr bwMode="gray">
          <a:xfrm flipH="1">
            <a:off x="12324081" y="6068348"/>
            <a:ext cx="3445307" cy="0"/>
          </a:xfrm>
          <a:prstGeom prst="line">
            <a:avLst/>
          </a:prstGeom>
          <a:noFill/>
          <a:ln w="6350" cap="flat" cmpd="sng" algn="ctr">
            <a:solidFill>
              <a:schemeClr val="accent1"/>
            </a:solidFill>
            <a:prstDash val="dash"/>
            <a:miter lim="800000"/>
          </a:ln>
          <a:effectLst/>
        </p:spPr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09E8BE9-05B7-934A-B233-CD521E55DF05}"/>
              </a:ext>
            </a:extLst>
          </p:cNvPr>
          <p:cNvGrpSpPr/>
          <p:nvPr userDrawn="1"/>
        </p:nvGrpSpPr>
        <p:grpSpPr>
          <a:xfrm>
            <a:off x="-2688460" y="1973439"/>
            <a:ext cx="2578392" cy="2387600"/>
            <a:chOff x="-460208" y="424945"/>
            <a:chExt cx="377657" cy="696912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B06E536-A901-BC40-A7E7-BF38EA1B484E}"/>
                </a:ext>
              </a:extLst>
            </p:cNvPr>
            <p:cNvCxnSpPr/>
            <p:nvPr userDrawn="1"/>
          </p:nvCxnSpPr>
          <p:spPr bwMode="gray">
            <a:xfrm flipH="1">
              <a:off x="-460208" y="1121857"/>
              <a:ext cx="377657" cy="0"/>
            </a:xfrm>
            <a:prstGeom prst="line">
              <a:avLst/>
            </a:prstGeom>
            <a:noFill/>
            <a:ln w="6350" cap="flat" cmpd="sng" algn="ctr">
              <a:solidFill>
                <a:schemeClr val="accent1"/>
              </a:solidFill>
              <a:prstDash val="dash"/>
              <a:miter lim="800000"/>
            </a:ln>
            <a:effectLst/>
          </p:spPr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6188D955-0D27-B747-AF5C-38D61C4F4C03}"/>
                </a:ext>
              </a:extLst>
            </p:cNvPr>
            <p:cNvCxnSpPr/>
            <p:nvPr userDrawn="1"/>
          </p:nvCxnSpPr>
          <p:spPr bwMode="gray">
            <a:xfrm flipH="1">
              <a:off x="-460208" y="424945"/>
              <a:ext cx="377657" cy="0"/>
            </a:xfrm>
            <a:prstGeom prst="line">
              <a:avLst/>
            </a:prstGeom>
            <a:noFill/>
            <a:ln w="6350" cap="flat" cmpd="sng" algn="ctr">
              <a:solidFill>
                <a:schemeClr val="accent1"/>
              </a:solidFill>
              <a:prstDash val="dash"/>
              <a:miter lim="800000"/>
            </a:ln>
            <a:effectLst/>
          </p:spPr>
        </p:cxnSp>
      </p:grpSp>
      <p:sp>
        <p:nvSpPr>
          <p:cNvPr id="18" name="Rectangle 104">
            <a:extLst>
              <a:ext uri="{FF2B5EF4-FFF2-40B4-BE49-F238E27FC236}">
                <a16:creationId xmlns:a16="http://schemas.microsoft.com/office/drawing/2014/main" id="{54E3148E-6654-2246-BF45-94DEE7952DA1}"/>
              </a:ext>
            </a:extLst>
          </p:cNvPr>
          <p:cNvSpPr>
            <a:spLocks noChangeArrowheads="1"/>
          </p:cNvSpPr>
          <p:nvPr userDrawn="1"/>
        </p:nvSpPr>
        <p:spPr bwMode="gray">
          <a:xfrm flipH="1">
            <a:off x="-2688460" y="2107481"/>
            <a:ext cx="2564888" cy="215766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6000" tIns="96000" rIns="96000" bIns="96000" anchor="ctr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333" b="0" i="0" u="none" strike="noStrike" kern="0" cap="none" spc="0" normalizeH="0" baseline="0" noProof="0">
                <a:ln>
                  <a:noFill/>
                </a:ln>
                <a:solidFill>
                  <a:srgbClr val="0272CC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INSERT TITLE HERE</a:t>
            </a:r>
          </a:p>
        </p:txBody>
      </p:sp>
      <p:sp>
        <p:nvSpPr>
          <p:cNvPr id="19" name="Rectangle 104">
            <a:extLst>
              <a:ext uri="{FF2B5EF4-FFF2-40B4-BE49-F238E27FC236}">
                <a16:creationId xmlns:a16="http://schemas.microsoft.com/office/drawing/2014/main" id="{9B970109-F74A-D94B-8AD2-7892D79179DC}"/>
              </a:ext>
            </a:extLst>
          </p:cNvPr>
          <p:cNvSpPr>
            <a:spLocks noChangeArrowheads="1"/>
          </p:cNvSpPr>
          <p:nvPr userDrawn="1"/>
        </p:nvSpPr>
        <p:spPr bwMode="gray">
          <a:xfrm flipH="1">
            <a:off x="-2688460" y="4615550"/>
            <a:ext cx="2564888" cy="40288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6000" tIns="96000" rIns="96000" bIns="96000" anchor="ctr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333" b="0" i="0" u="none" strike="noStrike" kern="0" cap="none" spc="0" normalizeH="0" baseline="0" noProof="0">
                <a:ln>
                  <a:noFill/>
                </a:ln>
                <a:solidFill>
                  <a:srgbClr val="0272CC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INSERT SUBTITLE HERE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3A70-1D92-5F4C-982F-A978DCE32CC7}"/>
              </a:ext>
            </a:extLst>
          </p:cNvPr>
          <p:cNvGrpSpPr/>
          <p:nvPr userDrawn="1"/>
        </p:nvGrpSpPr>
        <p:grpSpPr>
          <a:xfrm>
            <a:off x="-2688460" y="4470402"/>
            <a:ext cx="2578392" cy="657407"/>
            <a:chOff x="-460208" y="424945"/>
            <a:chExt cx="377657" cy="696912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73C0CF0-1CEC-A047-9828-2C6673656BC0}"/>
                </a:ext>
              </a:extLst>
            </p:cNvPr>
            <p:cNvCxnSpPr/>
            <p:nvPr userDrawn="1"/>
          </p:nvCxnSpPr>
          <p:spPr bwMode="gray">
            <a:xfrm flipH="1">
              <a:off x="-460208" y="1121857"/>
              <a:ext cx="377657" cy="0"/>
            </a:xfrm>
            <a:prstGeom prst="line">
              <a:avLst/>
            </a:prstGeom>
            <a:noFill/>
            <a:ln w="6350" cap="flat" cmpd="sng" algn="ctr">
              <a:solidFill>
                <a:schemeClr val="accent1"/>
              </a:solidFill>
              <a:prstDash val="dash"/>
              <a:miter lim="800000"/>
            </a:ln>
            <a:effectLst/>
          </p:spPr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972AD05C-A6E2-9643-A3BE-A6130E561B07}"/>
                </a:ext>
              </a:extLst>
            </p:cNvPr>
            <p:cNvCxnSpPr/>
            <p:nvPr userDrawn="1"/>
          </p:nvCxnSpPr>
          <p:spPr bwMode="gray">
            <a:xfrm flipH="1">
              <a:off x="-460208" y="424945"/>
              <a:ext cx="377657" cy="0"/>
            </a:xfrm>
            <a:prstGeom prst="line">
              <a:avLst/>
            </a:prstGeom>
            <a:noFill/>
            <a:ln w="6350" cap="flat" cmpd="sng" algn="ctr">
              <a:solidFill>
                <a:schemeClr val="accent1"/>
              </a:solidFill>
              <a:prstDash val="dash"/>
              <a:miter lim="800000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53502167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|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1089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2A1A96E-1571-BC40-BB9F-B96BB75357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20609" y="6520870"/>
            <a:ext cx="4114800" cy="226828"/>
          </a:xfrm>
          <a:prstGeom prst="rect">
            <a:avLst/>
          </a:prstGeom>
        </p:spPr>
        <p:txBody>
          <a:bodyPr/>
          <a:lstStyle/>
          <a:p>
            <a:pPr defTabSz="914377"/>
            <a:endParaRPr lang="en-NL">
              <a:solidFill>
                <a:srgbClr val="000000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04933A-6F2B-DE4D-AEA9-DC557EAEA8E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41285" y="6407285"/>
            <a:ext cx="450715" cy="450715"/>
          </a:xfrm>
          <a:prstGeom prst="rect">
            <a:avLst/>
          </a:prstGeom>
        </p:spPr>
        <p:txBody>
          <a:bodyPr/>
          <a:lstStyle/>
          <a:p>
            <a:pPr defTabSz="914377"/>
            <a:fld id="{2C387426-3E3D-1147-8365-BF949FCD81FA}" type="slidenum">
              <a:rPr lang="en-NL" smtClean="0">
                <a:solidFill>
                  <a:srgbClr val="000000"/>
                </a:solidFill>
              </a:rPr>
              <a:pPr defTabSz="914377"/>
              <a:t>‹#›</a:t>
            </a:fld>
            <a:endParaRPr lang="en-NL">
              <a:solidFill>
                <a:srgbClr val="000000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DFA6F5-F220-7940-8D60-50EB311550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07534" y="1833033"/>
            <a:ext cx="7372351" cy="425238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67348492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s | option white">
    <p:bg>
      <p:bgPr>
        <a:gradFill>
          <a:gsLst>
            <a:gs pos="3000">
              <a:schemeClr val="bg1">
                <a:lumMod val="95000"/>
              </a:schemeClr>
            </a:gs>
            <a:gs pos="66000">
              <a:schemeClr val="bg1">
                <a:lumMod val="99000"/>
                <a:lumOff val="1000"/>
              </a:schemeClr>
            </a:gs>
            <a:gs pos="74000">
              <a:schemeClr val="bg1">
                <a:lumMod val="9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EDB48106-5813-914B-BB2B-6F634D6202FA}"/>
              </a:ext>
            </a:extLst>
          </p:cNvPr>
          <p:cNvSpPr/>
          <p:nvPr userDrawn="1"/>
        </p:nvSpPr>
        <p:spPr>
          <a:xfrm>
            <a:off x="0" y="6409800"/>
            <a:ext cx="11741285" cy="450715"/>
          </a:xfrm>
          <a:prstGeom prst="rect">
            <a:avLst/>
          </a:prstGeom>
          <a:solidFill>
            <a:schemeClr val="bg1">
              <a:alpha val="5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lvl="0" indent="0" algn="ctr" defTabSz="110063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D2A0C47-20AC-3348-9404-20C44E3570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6753" y="6484577"/>
            <a:ext cx="1684247" cy="29613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BFB9BF90-7D69-D242-A9C6-3A0263B4E8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1008513" y="6407285"/>
            <a:ext cx="676072" cy="450715"/>
          </a:xfrm>
          <a:prstGeom prst="rect">
            <a:avLst/>
          </a:prstGeom>
        </p:spPr>
      </p:pic>
      <p:sp>
        <p:nvSpPr>
          <p:cNvPr id="38" name="Slide Number Placeholder 5">
            <a:extLst>
              <a:ext uri="{FF2B5EF4-FFF2-40B4-BE49-F238E27FC236}">
                <a16:creationId xmlns:a16="http://schemas.microsoft.com/office/drawing/2014/main" id="{45A8A2A0-B646-FB4E-8F30-FB36720056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41285" y="6407285"/>
            <a:ext cx="450715" cy="45071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67" b="0" i="0">
                <a:solidFill>
                  <a:schemeClr val="tx1"/>
                </a:solidFill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</a:defRPr>
            </a:lvl1pPr>
          </a:lstStyle>
          <a:p>
            <a:pPr defTabSz="914377"/>
            <a:fld id="{2C387426-3E3D-1147-8365-BF949FCD81FA}" type="slidenum">
              <a:rPr lang="en-NL" smtClean="0">
                <a:solidFill>
                  <a:srgbClr val="000000"/>
                </a:solidFill>
              </a:rPr>
              <a:pPr defTabSz="914377"/>
              <a:t>‹#›</a:t>
            </a:fld>
            <a:endParaRPr lang="en-NL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1089"/>
                </a:solidFill>
              </a:defRPr>
            </a:lvl1pPr>
          </a:lstStyle>
          <a:p>
            <a:r>
              <a:rPr lang="en-GB"/>
              <a:t>Test</a:t>
            </a: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2A1A96E-1571-BC40-BB9F-B96BB75357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20609" y="6520870"/>
            <a:ext cx="4114800" cy="226828"/>
          </a:xfrm>
          <a:prstGeom prst="rect">
            <a:avLst/>
          </a:prstGeom>
        </p:spPr>
        <p:txBody>
          <a:bodyPr/>
          <a:lstStyle/>
          <a:p>
            <a:pPr defTabSz="914377"/>
            <a:endParaRPr lang="en-NL">
              <a:solidFill>
                <a:srgbClr val="000000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41D8B58-41D2-7240-A8DF-24DD31D2CA48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12324081" y="6501186"/>
            <a:ext cx="3445307" cy="35732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6000" tIns="96000" rIns="96000" bIns="9600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467" b="0" i="0" u="none" strike="noStrike" kern="0" cap="none" spc="0" normalizeH="0" baseline="0" noProof="0">
                <a:ln>
                  <a:noFill/>
                </a:ln>
                <a:solidFill>
                  <a:srgbClr val="0272CC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NO CONTENT BELOW THIS LINE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8A33139-A4DD-914E-8C60-826DFBEAEA0B}"/>
              </a:ext>
            </a:extLst>
          </p:cNvPr>
          <p:cNvCxnSpPr>
            <a:cxnSpLocks/>
          </p:cNvCxnSpPr>
          <p:nvPr userDrawn="1"/>
        </p:nvCxnSpPr>
        <p:spPr bwMode="gray">
          <a:xfrm flipH="1">
            <a:off x="12324081" y="6068348"/>
            <a:ext cx="3445307" cy="0"/>
          </a:xfrm>
          <a:prstGeom prst="line">
            <a:avLst/>
          </a:prstGeom>
          <a:noFill/>
          <a:ln w="6350" cap="flat" cmpd="sng" algn="ctr">
            <a:solidFill>
              <a:schemeClr val="accent1"/>
            </a:solidFill>
            <a:prstDash val="dash"/>
            <a:miter lim="800000"/>
          </a:ln>
          <a:effectLst/>
        </p:spPr>
      </p:cxn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813EACD-FD72-D143-8E4E-3B9F30294854}"/>
              </a:ext>
            </a:extLst>
          </p:cNvPr>
          <p:cNvGrpSpPr/>
          <p:nvPr userDrawn="1"/>
        </p:nvGrpSpPr>
        <p:grpSpPr>
          <a:xfrm>
            <a:off x="-2688460" y="693185"/>
            <a:ext cx="2578392" cy="605037"/>
            <a:chOff x="-460208" y="424945"/>
            <a:chExt cx="377657" cy="696912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3936B9BF-7E24-FA40-90F4-02AEABAE6377}"/>
                </a:ext>
              </a:extLst>
            </p:cNvPr>
            <p:cNvCxnSpPr/>
            <p:nvPr userDrawn="1"/>
          </p:nvCxnSpPr>
          <p:spPr bwMode="gray">
            <a:xfrm flipH="1">
              <a:off x="-460208" y="1121857"/>
              <a:ext cx="377657" cy="0"/>
            </a:xfrm>
            <a:prstGeom prst="line">
              <a:avLst/>
            </a:prstGeom>
            <a:noFill/>
            <a:ln w="6350" cap="flat" cmpd="sng" algn="ctr">
              <a:solidFill>
                <a:schemeClr val="accent1"/>
              </a:solidFill>
              <a:prstDash val="dash"/>
              <a:miter lim="800000"/>
            </a:ln>
            <a:effectLst/>
          </p:spPr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C3FD4E61-3640-B44E-AB2F-01BE20C6E65F}"/>
                </a:ext>
              </a:extLst>
            </p:cNvPr>
            <p:cNvCxnSpPr/>
            <p:nvPr userDrawn="1"/>
          </p:nvCxnSpPr>
          <p:spPr bwMode="gray">
            <a:xfrm flipH="1">
              <a:off x="-460208" y="424945"/>
              <a:ext cx="377657" cy="0"/>
            </a:xfrm>
            <a:prstGeom prst="line">
              <a:avLst/>
            </a:prstGeom>
            <a:noFill/>
            <a:ln w="6350" cap="flat" cmpd="sng" algn="ctr">
              <a:solidFill>
                <a:schemeClr val="accent1"/>
              </a:solidFill>
              <a:prstDash val="dash"/>
              <a:miter lim="800000"/>
            </a:ln>
            <a:effectLst/>
          </p:spPr>
        </p:cxnSp>
      </p:grpSp>
      <p:sp>
        <p:nvSpPr>
          <p:cNvPr id="33" name="Rectangle 104">
            <a:extLst>
              <a:ext uri="{FF2B5EF4-FFF2-40B4-BE49-F238E27FC236}">
                <a16:creationId xmlns:a16="http://schemas.microsoft.com/office/drawing/2014/main" id="{02857B25-D680-F94E-AE4A-C35F3624FCED}"/>
              </a:ext>
            </a:extLst>
          </p:cNvPr>
          <p:cNvSpPr>
            <a:spLocks noChangeArrowheads="1"/>
          </p:cNvSpPr>
          <p:nvPr userDrawn="1"/>
        </p:nvSpPr>
        <p:spPr bwMode="gray">
          <a:xfrm flipH="1">
            <a:off x="-2688460" y="789081"/>
            <a:ext cx="2564888" cy="41324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6000" tIns="96000" rIns="96000" bIns="96000" anchor="ctr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333" b="0" i="0" u="none" strike="noStrike" kern="0" cap="none" spc="0" normalizeH="0" baseline="0" noProof="0">
                <a:ln>
                  <a:noFill/>
                </a:ln>
                <a:solidFill>
                  <a:srgbClr val="0272CC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INSERT TITLE HERE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B1A7C05-0171-1E4F-9E33-AB410224FE5D}"/>
              </a:ext>
            </a:extLst>
          </p:cNvPr>
          <p:cNvSpPr>
            <a:spLocks noChangeArrowheads="1"/>
          </p:cNvSpPr>
          <p:nvPr userDrawn="1"/>
        </p:nvSpPr>
        <p:spPr bwMode="gray">
          <a:xfrm flipH="1">
            <a:off x="-2674963" y="6155682"/>
            <a:ext cx="2578392" cy="63943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6000" tIns="96000" rIns="96000" bIns="9600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067" b="1" i="0" u="none" strike="noStrike" kern="0" cap="none" spc="0" normalizeH="0" baseline="0" noProof="0">
                <a:ln>
                  <a:noFill/>
                </a:ln>
                <a:solidFill>
                  <a:srgbClr val="0272CC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INSERT FOOTER </a:t>
            </a:r>
          </a:p>
          <a:p>
            <a:pPr marL="122764" marR="0" lvl="0" indent="-122764" algn="l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altLang="en-US" sz="933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Go to tab </a:t>
            </a:r>
            <a:r>
              <a:rPr kumimoji="0" lang="en-GB" altLang="en-US" sz="933" b="1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‘insert’</a:t>
            </a:r>
            <a:r>
              <a:rPr kumimoji="0" lang="en-GB" altLang="en-US" sz="933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 </a:t>
            </a:r>
          </a:p>
          <a:p>
            <a:pPr marL="122764" marR="0" lvl="0" indent="-122764" algn="l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altLang="en-US" sz="933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Select </a:t>
            </a:r>
            <a:r>
              <a:rPr kumimoji="0" lang="en-GB" altLang="en-US" sz="933" b="1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‘Header &amp; Footer’</a:t>
            </a:r>
            <a:endParaRPr kumimoji="0" lang="en-GB" altLang="en-US" sz="933" b="0" i="0" u="none" strike="noStrike" kern="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</a:endParaRPr>
          </a:p>
          <a:p>
            <a:pPr marL="122764" marR="0" lvl="0" indent="-122764" algn="l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altLang="en-US" sz="933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Insert your text and click </a:t>
            </a:r>
            <a:r>
              <a:rPr kumimoji="0" lang="en-GB" altLang="en-US" sz="933" b="1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‘Apply to all’</a:t>
            </a:r>
            <a:endParaRPr kumimoji="0" lang="en-GB" altLang="en-US" sz="1067" b="1" i="0" u="none" strike="noStrike" kern="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D19DC9B-4DAA-B64D-9D72-C7FF13B8EC25}"/>
              </a:ext>
            </a:extLst>
          </p:cNvPr>
          <p:cNvCxnSpPr>
            <a:cxnSpLocks/>
          </p:cNvCxnSpPr>
          <p:nvPr userDrawn="1"/>
        </p:nvCxnSpPr>
        <p:spPr bwMode="gray">
          <a:xfrm flipH="1">
            <a:off x="-2674963" y="6068348"/>
            <a:ext cx="2529837" cy="0"/>
          </a:xfrm>
          <a:prstGeom prst="line">
            <a:avLst/>
          </a:prstGeom>
          <a:noFill/>
          <a:ln w="6350" cap="flat" cmpd="sng" algn="ctr">
            <a:solidFill>
              <a:schemeClr val="accent1"/>
            </a:solidFill>
            <a:prstDash val="dash"/>
            <a:miter lim="800000"/>
          </a:ln>
          <a:effectLst/>
        </p:spPr>
      </p:cxnSp>
      <p:sp>
        <p:nvSpPr>
          <p:cNvPr id="56" name="Text Placeholder 23">
            <a:extLst>
              <a:ext uri="{FF2B5EF4-FFF2-40B4-BE49-F238E27FC236}">
                <a16:creationId xmlns:a16="http://schemas.microsoft.com/office/drawing/2014/main" id="{32420141-7242-5D4D-B23E-FC5A1FBA0FD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024895" y="1998688"/>
            <a:ext cx="6110515" cy="340229"/>
          </a:xfrm>
        </p:spPr>
        <p:txBody>
          <a:bodyPr anchor="ctr"/>
          <a:lstStyle>
            <a:lvl1pPr>
              <a:lnSpc>
                <a:spcPct val="100000"/>
              </a:lnSpc>
              <a:defRPr sz="2133" b="0" i="0">
                <a:solidFill>
                  <a:schemeClr val="bg2"/>
                </a:solidFill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</a:defRPr>
            </a:lvl1pPr>
            <a:lvl2pPr marL="10582" indent="0">
              <a:buNone/>
              <a:defRPr/>
            </a:lvl2pPr>
          </a:lstStyle>
          <a:p>
            <a:pPr lvl="0"/>
            <a:r>
              <a:rPr lang="en-GB"/>
              <a:t>Click to edit text style</a:t>
            </a:r>
          </a:p>
        </p:txBody>
      </p:sp>
      <p:sp>
        <p:nvSpPr>
          <p:cNvPr id="57" name="Text Placeholder 23">
            <a:extLst>
              <a:ext uri="{FF2B5EF4-FFF2-40B4-BE49-F238E27FC236}">
                <a16:creationId xmlns:a16="http://schemas.microsoft.com/office/drawing/2014/main" id="{16DF6968-1C3D-BC4A-9910-006D3ADCD2F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024895" y="2359030"/>
            <a:ext cx="6110515" cy="290873"/>
          </a:xfrm>
        </p:spPr>
        <p:txBody>
          <a:bodyPr/>
          <a:lstStyle>
            <a:lvl1pPr>
              <a:lnSpc>
                <a:spcPct val="100000"/>
              </a:lnSpc>
              <a:defRPr sz="1467" b="0" i="0">
                <a:solidFill>
                  <a:schemeClr val="bg2"/>
                </a:solidFill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</a:defRPr>
            </a:lvl1pPr>
            <a:lvl2pPr marL="10582" indent="0">
              <a:buNone/>
              <a:defRPr/>
            </a:lvl2pPr>
          </a:lstStyle>
          <a:p>
            <a:pPr lvl="0"/>
            <a:r>
              <a:rPr lang="en-GB"/>
              <a:t>Click to edit subtitle style</a:t>
            </a:r>
          </a:p>
        </p:txBody>
      </p:sp>
      <p:sp>
        <p:nvSpPr>
          <p:cNvPr id="58" name="Text Placeholder 23">
            <a:extLst>
              <a:ext uri="{FF2B5EF4-FFF2-40B4-BE49-F238E27FC236}">
                <a16:creationId xmlns:a16="http://schemas.microsoft.com/office/drawing/2014/main" id="{1A97441A-C79E-204A-99AF-123911A0B88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46047" y="1998688"/>
            <a:ext cx="846767" cy="340229"/>
          </a:xfrm>
        </p:spPr>
        <p:txBody>
          <a:bodyPr anchor="ctr"/>
          <a:lstStyle>
            <a:lvl1pPr algn="l">
              <a:lnSpc>
                <a:spcPct val="100000"/>
              </a:lnSpc>
              <a:defRPr sz="2133" b="0" i="0">
                <a:solidFill>
                  <a:schemeClr val="bg2"/>
                </a:solidFill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</a:defRPr>
            </a:lvl1pPr>
            <a:lvl2pPr marL="10582" indent="0">
              <a:buNone/>
              <a:defRPr/>
            </a:lvl2pPr>
          </a:lstStyle>
          <a:p>
            <a:pPr lvl="0"/>
            <a:r>
              <a:rPr lang="en-GB"/>
              <a:t>00</a:t>
            </a:r>
          </a:p>
        </p:txBody>
      </p:sp>
      <p:sp>
        <p:nvSpPr>
          <p:cNvPr id="59" name="Text Placeholder 23">
            <a:extLst>
              <a:ext uri="{FF2B5EF4-FFF2-40B4-BE49-F238E27FC236}">
                <a16:creationId xmlns:a16="http://schemas.microsoft.com/office/drawing/2014/main" id="{2A9B9968-6C91-E245-B88E-0E686A3D43C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024895" y="2830687"/>
            <a:ext cx="6110515" cy="340229"/>
          </a:xfrm>
        </p:spPr>
        <p:txBody>
          <a:bodyPr anchor="ctr"/>
          <a:lstStyle>
            <a:lvl1pPr>
              <a:lnSpc>
                <a:spcPct val="100000"/>
              </a:lnSpc>
              <a:defRPr sz="2133" b="0" i="0">
                <a:solidFill>
                  <a:schemeClr val="bg2"/>
                </a:solidFill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</a:defRPr>
            </a:lvl1pPr>
            <a:lvl2pPr marL="10582" indent="0">
              <a:buNone/>
              <a:defRPr/>
            </a:lvl2pPr>
          </a:lstStyle>
          <a:p>
            <a:pPr lvl="0"/>
            <a:r>
              <a:rPr lang="en-GB"/>
              <a:t>Click to edit text style</a:t>
            </a:r>
          </a:p>
        </p:txBody>
      </p:sp>
      <p:sp>
        <p:nvSpPr>
          <p:cNvPr id="60" name="Text Placeholder 23">
            <a:extLst>
              <a:ext uri="{FF2B5EF4-FFF2-40B4-BE49-F238E27FC236}">
                <a16:creationId xmlns:a16="http://schemas.microsoft.com/office/drawing/2014/main" id="{A8B4D52C-2C31-CE41-B11B-B4F3ECE21B7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024895" y="3191029"/>
            <a:ext cx="6110515" cy="290873"/>
          </a:xfrm>
        </p:spPr>
        <p:txBody>
          <a:bodyPr/>
          <a:lstStyle>
            <a:lvl1pPr>
              <a:lnSpc>
                <a:spcPct val="100000"/>
              </a:lnSpc>
              <a:defRPr sz="1467" b="0" i="0">
                <a:solidFill>
                  <a:schemeClr val="bg2"/>
                </a:solidFill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</a:defRPr>
            </a:lvl1pPr>
            <a:lvl2pPr marL="10582" indent="0">
              <a:buNone/>
              <a:defRPr/>
            </a:lvl2pPr>
          </a:lstStyle>
          <a:p>
            <a:pPr lvl="0"/>
            <a:r>
              <a:rPr lang="en-GB"/>
              <a:t>Click to edit subtitle style</a:t>
            </a:r>
          </a:p>
        </p:txBody>
      </p:sp>
      <p:sp>
        <p:nvSpPr>
          <p:cNvPr id="61" name="Text Placeholder 23">
            <a:extLst>
              <a:ext uri="{FF2B5EF4-FFF2-40B4-BE49-F238E27FC236}">
                <a16:creationId xmlns:a16="http://schemas.microsoft.com/office/drawing/2014/main" id="{8E96425F-D59D-1D46-A213-4126CC1F691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046047" y="2830687"/>
            <a:ext cx="846767" cy="340229"/>
          </a:xfrm>
        </p:spPr>
        <p:txBody>
          <a:bodyPr anchor="ctr"/>
          <a:lstStyle>
            <a:lvl1pPr algn="l">
              <a:lnSpc>
                <a:spcPct val="100000"/>
              </a:lnSpc>
              <a:defRPr sz="2133" b="0" i="0">
                <a:solidFill>
                  <a:schemeClr val="bg2"/>
                </a:solidFill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</a:defRPr>
            </a:lvl1pPr>
            <a:lvl2pPr marL="10582" indent="0">
              <a:buNone/>
              <a:defRPr/>
            </a:lvl2pPr>
          </a:lstStyle>
          <a:p>
            <a:pPr lvl="0"/>
            <a:r>
              <a:rPr lang="en-GB"/>
              <a:t>00</a:t>
            </a:r>
          </a:p>
        </p:txBody>
      </p:sp>
      <p:sp>
        <p:nvSpPr>
          <p:cNvPr id="62" name="Text Placeholder 23">
            <a:extLst>
              <a:ext uri="{FF2B5EF4-FFF2-40B4-BE49-F238E27FC236}">
                <a16:creationId xmlns:a16="http://schemas.microsoft.com/office/drawing/2014/main" id="{258599D9-93F6-E14A-A3A0-E69922BC101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024895" y="3662686"/>
            <a:ext cx="6110515" cy="340229"/>
          </a:xfrm>
        </p:spPr>
        <p:txBody>
          <a:bodyPr anchor="ctr"/>
          <a:lstStyle>
            <a:lvl1pPr>
              <a:lnSpc>
                <a:spcPct val="100000"/>
              </a:lnSpc>
              <a:defRPr sz="2133" b="0" i="0">
                <a:solidFill>
                  <a:schemeClr val="bg2"/>
                </a:solidFill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</a:defRPr>
            </a:lvl1pPr>
            <a:lvl2pPr marL="10582" indent="0">
              <a:buNone/>
              <a:defRPr/>
            </a:lvl2pPr>
          </a:lstStyle>
          <a:p>
            <a:pPr lvl="0"/>
            <a:r>
              <a:rPr lang="en-GB"/>
              <a:t>Click to edit text style</a:t>
            </a:r>
          </a:p>
        </p:txBody>
      </p:sp>
      <p:sp>
        <p:nvSpPr>
          <p:cNvPr id="63" name="Text Placeholder 23">
            <a:extLst>
              <a:ext uri="{FF2B5EF4-FFF2-40B4-BE49-F238E27FC236}">
                <a16:creationId xmlns:a16="http://schemas.microsoft.com/office/drawing/2014/main" id="{A1EA1DF1-69CD-514E-ACA1-16C1E88090B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024895" y="4023028"/>
            <a:ext cx="6110515" cy="290873"/>
          </a:xfrm>
        </p:spPr>
        <p:txBody>
          <a:bodyPr/>
          <a:lstStyle>
            <a:lvl1pPr>
              <a:lnSpc>
                <a:spcPct val="100000"/>
              </a:lnSpc>
              <a:defRPr sz="1467" b="0" i="0">
                <a:solidFill>
                  <a:schemeClr val="bg2"/>
                </a:solidFill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</a:defRPr>
            </a:lvl1pPr>
            <a:lvl2pPr marL="10582" indent="0">
              <a:buNone/>
              <a:defRPr/>
            </a:lvl2pPr>
          </a:lstStyle>
          <a:p>
            <a:pPr lvl="0"/>
            <a:r>
              <a:rPr lang="en-GB"/>
              <a:t>Click to edit subtitle style</a:t>
            </a:r>
          </a:p>
        </p:txBody>
      </p:sp>
      <p:sp>
        <p:nvSpPr>
          <p:cNvPr id="64" name="Text Placeholder 23">
            <a:extLst>
              <a:ext uri="{FF2B5EF4-FFF2-40B4-BE49-F238E27FC236}">
                <a16:creationId xmlns:a16="http://schemas.microsoft.com/office/drawing/2014/main" id="{82BFD27D-9961-C14A-B8F7-7E86EB99604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046047" y="3662686"/>
            <a:ext cx="846767" cy="340229"/>
          </a:xfrm>
        </p:spPr>
        <p:txBody>
          <a:bodyPr anchor="ctr"/>
          <a:lstStyle>
            <a:lvl1pPr algn="l">
              <a:lnSpc>
                <a:spcPct val="100000"/>
              </a:lnSpc>
              <a:defRPr sz="2133" b="0" i="0">
                <a:solidFill>
                  <a:schemeClr val="bg2"/>
                </a:solidFill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</a:defRPr>
            </a:lvl1pPr>
            <a:lvl2pPr marL="10582" indent="0">
              <a:buNone/>
              <a:defRPr/>
            </a:lvl2pPr>
          </a:lstStyle>
          <a:p>
            <a:pPr lvl="0"/>
            <a:r>
              <a:rPr lang="en-GB"/>
              <a:t>00</a:t>
            </a:r>
          </a:p>
        </p:txBody>
      </p:sp>
      <p:sp>
        <p:nvSpPr>
          <p:cNvPr id="65" name="Text Placeholder 23">
            <a:extLst>
              <a:ext uri="{FF2B5EF4-FFF2-40B4-BE49-F238E27FC236}">
                <a16:creationId xmlns:a16="http://schemas.microsoft.com/office/drawing/2014/main" id="{2624C5FA-C027-1340-917D-69E1FC8E459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2024895" y="4494684"/>
            <a:ext cx="6110515" cy="340229"/>
          </a:xfrm>
        </p:spPr>
        <p:txBody>
          <a:bodyPr anchor="ctr"/>
          <a:lstStyle>
            <a:lvl1pPr>
              <a:lnSpc>
                <a:spcPct val="100000"/>
              </a:lnSpc>
              <a:defRPr sz="2133" b="0" i="0">
                <a:solidFill>
                  <a:schemeClr val="bg2"/>
                </a:solidFill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</a:defRPr>
            </a:lvl1pPr>
            <a:lvl2pPr marL="10582" indent="0">
              <a:buNone/>
              <a:defRPr/>
            </a:lvl2pPr>
          </a:lstStyle>
          <a:p>
            <a:pPr lvl="0"/>
            <a:r>
              <a:rPr lang="en-GB"/>
              <a:t>Click to edit text style</a:t>
            </a:r>
          </a:p>
        </p:txBody>
      </p:sp>
      <p:sp>
        <p:nvSpPr>
          <p:cNvPr id="66" name="Text Placeholder 23">
            <a:extLst>
              <a:ext uri="{FF2B5EF4-FFF2-40B4-BE49-F238E27FC236}">
                <a16:creationId xmlns:a16="http://schemas.microsoft.com/office/drawing/2014/main" id="{AEF1A6FE-3506-384C-B7F1-DE596713B902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024895" y="4855026"/>
            <a:ext cx="6110515" cy="290873"/>
          </a:xfrm>
        </p:spPr>
        <p:txBody>
          <a:bodyPr/>
          <a:lstStyle>
            <a:lvl1pPr>
              <a:lnSpc>
                <a:spcPct val="100000"/>
              </a:lnSpc>
              <a:defRPr sz="1467" b="0" i="0">
                <a:solidFill>
                  <a:schemeClr val="bg2"/>
                </a:solidFill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</a:defRPr>
            </a:lvl1pPr>
            <a:lvl2pPr marL="10582" indent="0">
              <a:buNone/>
              <a:defRPr/>
            </a:lvl2pPr>
          </a:lstStyle>
          <a:p>
            <a:pPr lvl="0"/>
            <a:r>
              <a:rPr lang="en-GB"/>
              <a:t>Click to edit subtitle style</a:t>
            </a:r>
          </a:p>
        </p:txBody>
      </p:sp>
      <p:sp>
        <p:nvSpPr>
          <p:cNvPr id="67" name="Text Placeholder 23">
            <a:extLst>
              <a:ext uri="{FF2B5EF4-FFF2-40B4-BE49-F238E27FC236}">
                <a16:creationId xmlns:a16="http://schemas.microsoft.com/office/drawing/2014/main" id="{67C1A0E7-208B-314A-8C8E-A0298397B70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46047" y="4494684"/>
            <a:ext cx="846767" cy="340229"/>
          </a:xfrm>
        </p:spPr>
        <p:txBody>
          <a:bodyPr anchor="ctr"/>
          <a:lstStyle>
            <a:lvl1pPr algn="l">
              <a:lnSpc>
                <a:spcPct val="100000"/>
              </a:lnSpc>
              <a:defRPr sz="2133" b="0" i="0">
                <a:solidFill>
                  <a:schemeClr val="bg2"/>
                </a:solidFill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</a:defRPr>
            </a:lvl1pPr>
            <a:lvl2pPr marL="10582" indent="0">
              <a:buNone/>
              <a:defRPr/>
            </a:lvl2pPr>
          </a:lstStyle>
          <a:p>
            <a:pPr lvl="0"/>
            <a:r>
              <a:rPr lang="en-GB"/>
              <a:t>00</a:t>
            </a:r>
          </a:p>
        </p:txBody>
      </p:sp>
      <p:sp>
        <p:nvSpPr>
          <p:cNvPr id="68" name="Text Placeholder 23">
            <a:extLst>
              <a:ext uri="{FF2B5EF4-FFF2-40B4-BE49-F238E27FC236}">
                <a16:creationId xmlns:a16="http://schemas.microsoft.com/office/drawing/2014/main" id="{2B77181B-F0F1-7A4D-8C1D-D1E3EB01A51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024895" y="5326684"/>
            <a:ext cx="6110515" cy="340229"/>
          </a:xfrm>
        </p:spPr>
        <p:txBody>
          <a:bodyPr anchor="ctr"/>
          <a:lstStyle>
            <a:lvl1pPr>
              <a:lnSpc>
                <a:spcPct val="100000"/>
              </a:lnSpc>
              <a:defRPr sz="2133" b="0" i="0">
                <a:solidFill>
                  <a:schemeClr val="bg2"/>
                </a:solidFill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</a:defRPr>
            </a:lvl1pPr>
            <a:lvl2pPr marL="10582" indent="0">
              <a:buNone/>
              <a:defRPr/>
            </a:lvl2pPr>
          </a:lstStyle>
          <a:p>
            <a:pPr lvl="0"/>
            <a:r>
              <a:rPr lang="en-GB"/>
              <a:t>Click to edit text style</a:t>
            </a:r>
          </a:p>
        </p:txBody>
      </p:sp>
      <p:sp>
        <p:nvSpPr>
          <p:cNvPr id="69" name="Text Placeholder 23">
            <a:extLst>
              <a:ext uri="{FF2B5EF4-FFF2-40B4-BE49-F238E27FC236}">
                <a16:creationId xmlns:a16="http://schemas.microsoft.com/office/drawing/2014/main" id="{3A749002-7B84-CE48-8B34-A9765A723DB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024895" y="5687026"/>
            <a:ext cx="6110515" cy="290873"/>
          </a:xfrm>
        </p:spPr>
        <p:txBody>
          <a:bodyPr/>
          <a:lstStyle>
            <a:lvl1pPr>
              <a:lnSpc>
                <a:spcPct val="100000"/>
              </a:lnSpc>
              <a:defRPr sz="1467" b="0" i="0">
                <a:solidFill>
                  <a:schemeClr val="bg2"/>
                </a:solidFill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</a:defRPr>
            </a:lvl1pPr>
            <a:lvl2pPr marL="10582" indent="0">
              <a:buNone/>
              <a:defRPr/>
            </a:lvl2pPr>
          </a:lstStyle>
          <a:p>
            <a:pPr lvl="0"/>
            <a:r>
              <a:rPr lang="en-GB"/>
              <a:t>Click to edit subtitle style</a:t>
            </a:r>
          </a:p>
        </p:txBody>
      </p:sp>
      <p:sp>
        <p:nvSpPr>
          <p:cNvPr id="70" name="Text Placeholder 23">
            <a:extLst>
              <a:ext uri="{FF2B5EF4-FFF2-40B4-BE49-F238E27FC236}">
                <a16:creationId xmlns:a16="http://schemas.microsoft.com/office/drawing/2014/main" id="{E5FF7070-6F66-FC4D-AF70-D45708000EF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046047" y="5326684"/>
            <a:ext cx="846767" cy="340229"/>
          </a:xfrm>
        </p:spPr>
        <p:txBody>
          <a:bodyPr anchor="ctr"/>
          <a:lstStyle>
            <a:lvl1pPr algn="l">
              <a:lnSpc>
                <a:spcPct val="100000"/>
              </a:lnSpc>
              <a:defRPr sz="2133" b="0" i="0">
                <a:solidFill>
                  <a:schemeClr val="bg2"/>
                </a:solidFill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</a:defRPr>
            </a:lvl1pPr>
            <a:lvl2pPr marL="10582" indent="0">
              <a:buNone/>
              <a:defRPr/>
            </a:lvl2pPr>
          </a:lstStyle>
          <a:p>
            <a:pPr lvl="0"/>
            <a:r>
              <a:rPr lang="en-GB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230812926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|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1089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41285" y="6407285"/>
            <a:ext cx="450715" cy="450715"/>
          </a:xfrm>
          <a:prstGeom prst="rect">
            <a:avLst/>
          </a:prstGeom>
        </p:spPr>
        <p:txBody>
          <a:bodyPr/>
          <a:lstStyle/>
          <a:p>
            <a:pPr defTabSz="914377"/>
            <a:fld id="{2C387426-3E3D-1147-8365-BF949FCD81FA}" type="slidenum">
              <a:rPr lang="en-NL" smtClean="0">
                <a:solidFill>
                  <a:srgbClr val="000000"/>
                </a:solidFill>
              </a:rPr>
              <a:pPr defTabSz="914377"/>
              <a:t>‹#›</a:t>
            </a:fld>
            <a:endParaRPr lang="en-NL">
              <a:solidFill>
                <a:srgbClr val="000000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542852-CEEF-2146-BDD7-61898DEDB4B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20609" y="6520870"/>
            <a:ext cx="4114800" cy="226828"/>
          </a:xfrm>
          <a:prstGeom prst="rect">
            <a:avLst/>
          </a:prstGeom>
        </p:spPr>
        <p:txBody>
          <a:bodyPr/>
          <a:lstStyle/>
          <a:p>
            <a:pPr defTabSz="914377"/>
            <a:endParaRPr lang="en-NL">
              <a:solidFill>
                <a:srgbClr val="000000"/>
              </a:solidFill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0E55147-B6BA-CF4B-B714-EEFD12A71A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3414" y="1845734"/>
            <a:ext cx="4853404" cy="422275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E26F8E2-74EA-6243-977A-181C66101BA9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280039" y="1845734"/>
            <a:ext cx="4908551" cy="422275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45601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&amp; Content |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1089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41285" y="6407285"/>
            <a:ext cx="450715" cy="450715"/>
          </a:xfrm>
          <a:prstGeom prst="rect">
            <a:avLst/>
          </a:prstGeom>
        </p:spPr>
        <p:txBody>
          <a:bodyPr/>
          <a:lstStyle/>
          <a:p>
            <a:pPr defTabSz="914377"/>
            <a:fld id="{2C387426-3E3D-1147-8365-BF949FCD81FA}" type="slidenum">
              <a:rPr lang="en-NL" smtClean="0">
                <a:solidFill>
                  <a:srgbClr val="000000"/>
                </a:solidFill>
              </a:rPr>
              <a:pPr defTabSz="914377"/>
              <a:t>‹#›</a:t>
            </a:fld>
            <a:endParaRPr lang="en-NL">
              <a:solidFill>
                <a:srgbClr val="000000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542852-CEEF-2146-BDD7-61898DEDB4B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20609" y="6520870"/>
            <a:ext cx="4114800" cy="226828"/>
          </a:xfrm>
          <a:prstGeom prst="rect">
            <a:avLst/>
          </a:prstGeom>
        </p:spPr>
        <p:txBody>
          <a:bodyPr/>
          <a:lstStyle/>
          <a:p>
            <a:pPr defTabSz="914377"/>
            <a:endParaRPr lang="en-NL">
              <a:solidFill>
                <a:srgbClr val="000000"/>
              </a:solidFill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0E55147-B6BA-CF4B-B714-EEFD12A71A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851" y="1845734"/>
            <a:ext cx="4853404" cy="422275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E26F8E2-74EA-6243-977A-181C66101BA9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719234" y="1845734"/>
            <a:ext cx="4908551" cy="422275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99995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bg>
      <p:bgPr>
        <a:gradFill>
          <a:gsLst>
            <a:gs pos="3000">
              <a:schemeClr val="bg1">
                <a:lumMod val="95000"/>
              </a:schemeClr>
            </a:gs>
            <a:gs pos="66000">
              <a:schemeClr val="bg1">
                <a:lumMod val="99000"/>
                <a:lumOff val="1000"/>
              </a:schemeClr>
            </a:gs>
            <a:gs pos="74000">
              <a:schemeClr val="bg1">
                <a:lumMod val="9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1089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4CF277-8B19-7248-AC87-A06A5B2B576D}"/>
              </a:ext>
            </a:extLst>
          </p:cNvPr>
          <p:cNvSpPr/>
          <p:nvPr userDrawn="1"/>
        </p:nvSpPr>
        <p:spPr>
          <a:xfrm>
            <a:off x="0" y="6409800"/>
            <a:ext cx="11741285" cy="450715"/>
          </a:xfrm>
          <a:prstGeom prst="rect">
            <a:avLst/>
          </a:prstGeom>
          <a:solidFill>
            <a:schemeClr val="bg1">
              <a:alpha val="5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lvl="0" indent="0" algn="ctr" defTabSz="110063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547529-8EA8-DC49-ADE7-97CB738141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6753" y="6484577"/>
            <a:ext cx="1684247" cy="2961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61D4AF9-1FB6-9B46-A1C1-4FE79F8FC24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1008513" y="6407285"/>
            <a:ext cx="676072" cy="450715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5D7839-4825-A946-9EFA-58C563696A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914377"/>
            <a:endParaRPr lang="en-NL">
              <a:solidFill>
                <a:srgbClr val="0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8A17BD-FDFF-0945-8F5E-434286A5EFF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solidFill>
            <a:schemeClr val="tx1">
              <a:lumMod val="95000"/>
              <a:lumOff val="5000"/>
              <a:alpha val="12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>
              <a:defRPr lang="en-NL" smtClean="0"/>
            </a:lvl1pPr>
          </a:lstStyle>
          <a:p>
            <a:pPr defTabSz="914377"/>
            <a:fld id="{2C387426-3E3D-1147-8365-BF949FCD81FA}" type="slidenum">
              <a:rPr lang="en-US" smtClean="0">
                <a:solidFill>
                  <a:srgbClr val="000000"/>
                </a:solidFill>
              </a:rPr>
              <a:pPr defTabSz="914377"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666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104D2-EEBE-4D82-9701-D4F27D280657}" type="datetimeFigureOut">
              <a:rPr lang="ro-RO" smtClean="0"/>
              <a:t>16.09.2021</a:t>
            </a:fld>
            <a:endParaRPr lang="ro-R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63F54-1AF3-4277-B903-F900EE3D66B3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9090731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only">
    <p:bg>
      <p:bgPr>
        <a:gradFill>
          <a:gsLst>
            <a:gs pos="3000">
              <a:schemeClr val="bg1">
                <a:lumMod val="95000"/>
              </a:schemeClr>
            </a:gs>
            <a:gs pos="66000">
              <a:schemeClr val="bg1">
                <a:lumMod val="99000"/>
                <a:lumOff val="1000"/>
              </a:schemeClr>
            </a:gs>
            <a:gs pos="74000">
              <a:schemeClr val="bg1">
                <a:lumMod val="9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1089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87EAC12-DE29-104D-92CF-B155399128AE}"/>
              </a:ext>
            </a:extLst>
          </p:cNvPr>
          <p:cNvSpPr/>
          <p:nvPr userDrawn="1"/>
        </p:nvSpPr>
        <p:spPr>
          <a:xfrm>
            <a:off x="0" y="6409800"/>
            <a:ext cx="11741285" cy="450715"/>
          </a:xfrm>
          <a:prstGeom prst="rect">
            <a:avLst/>
          </a:prstGeom>
          <a:solidFill>
            <a:schemeClr val="bg1">
              <a:alpha val="5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lvl="0" indent="0" algn="ctr" defTabSz="110063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47D893-EA47-3F4B-9058-1D924DBDA6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6753" y="6484577"/>
            <a:ext cx="1684247" cy="2961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A5715F9-0596-5449-AD25-A3C1CA66688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1008513" y="6407285"/>
            <a:ext cx="676072" cy="450715"/>
          </a:xfrm>
          <a:prstGeom prst="rect">
            <a:avLst/>
          </a:prstGeom>
        </p:spPr>
      </p:pic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123DF0C0-22CE-4646-859E-0FA946A73F9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20609" y="6520870"/>
            <a:ext cx="4114800" cy="226828"/>
          </a:xfrm>
        </p:spPr>
        <p:txBody>
          <a:bodyPr/>
          <a:lstStyle/>
          <a:p>
            <a:pPr defTabSz="914377"/>
            <a:endParaRPr lang="en-NL">
              <a:solidFill>
                <a:srgbClr val="000000"/>
              </a:solidFill>
            </a:endParaRP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97F798F3-28C3-FC44-BA20-EB34DA13D0E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41285" y="6407285"/>
            <a:ext cx="450715" cy="450715"/>
          </a:xfrm>
          <a:solidFill>
            <a:schemeClr val="tx1">
              <a:lumMod val="95000"/>
              <a:lumOff val="5000"/>
              <a:alpha val="12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>
              <a:defRPr lang="en-NL" smtClean="0"/>
            </a:lvl1pPr>
          </a:lstStyle>
          <a:p>
            <a:pPr defTabSz="914377"/>
            <a:fld id="{2C387426-3E3D-1147-8365-BF949FCD81FA}" type="slidenum">
              <a:rPr lang="en-US" smtClean="0">
                <a:solidFill>
                  <a:srgbClr val="000000"/>
                </a:solidFill>
              </a:rPr>
              <a:pPr defTabSz="914377"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47052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with Bar | Blue A">
    <p:bg>
      <p:bgPr>
        <a:solidFill>
          <a:srgbClr val="1322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826242-AC74-5344-806E-2B51A498D1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914377"/>
            <a:endParaRPr lang="en-NL">
              <a:solidFill>
                <a:srgbClr val="0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183C9B-19AD-C74B-A2BC-A9D4DE00E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914377"/>
            <a:fld id="{2C387426-3E3D-1147-8365-BF949FCD81FA}" type="slidenum">
              <a:rPr lang="en-NL" smtClean="0">
                <a:solidFill>
                  <a:srgbClr val="FFFFFF"/>
                </a:solidFill>
              </a:rPr>
              <a:pPr defTabSz="914377"/>
              <a:t>‹#›</a:t>
            </a:fld>
            <a:endParaRPr lang="en-N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6178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 | Blue A">
    <p:bg>
      <p:bgPr>
        <a:solidFill>
          <a:srgbClr val="1322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6626BA-6939-7540-A507-C205C81706A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914377"/>
            <a:endParaRPr lang="en-NL">
              <a:solidFill>
                <a:srgbClr val="FFFFFF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0756A7-7FCE-EF42-98CA-D258E74BB7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914377"/>
            <a:fld id="{2C387426-3E3D-1147-8365-BF949FCD81FA}" type="slidenum">
              <a:rPr lang="en-NL" smtClean="0">
                <a:solidFill>
                  <a:srgbClr val="FFFFFF"/>
                </a:solidFill>
              </a:rPr>
              <a:pPr defTabSz="914377"/>
              <a:t>‹#›</a:t>
            </a:fld>
            <a:endParaRPr lang="en-N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11990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with Bar | Blue B">
    <p:bg>
      <p:bgPr>
        <a:solidFill>
          <a:srgbClr val="1615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804953-12C7-F947-8465-CFA14FC4FF3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914377"/>
            <a:endParaRPr lang="en-NL">
              <a:solidFill>
                <a:srgbClr val="0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282FC6-FC5E-154F-B44A-69C31FEAB0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914377"/>
            <a:fld id="{2C387426-3E3D-1147-8365-BF949FCD81FA}" type="slidenum">
              <a:rPr lang="en-NL" smtClean="0">
                <a:solidFill>
                  <a:srgbClr val="FFFFFF"/>
                </a:solidFill>
              </a:rPr>
              <a:pPr defTabSz="914377"/>
              <a:t>‹#›</a:t>
            </a:fld>
            <a:endParaRPr lang="en-N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81090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only | Blue B">
    <p:bg>
      <p:bgPr>
        <a:solidFill>
          <a:srgbClr val="1615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BF9E69-7BFE-E741-B161-64032985E37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914377"/>
            <a:endParaRPr lang="en-NL">
              <a:solidFill>
                <a:srgbClr val="FFFFFF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A784B9-E770-7C4C-8464-7BB98F93EA4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914377"/>
            <a:fld id="{2C387426-3E3D-1147-8365-BF949FCD81FA}" type="slidenum">
              <a:rPr lang="en-NL" smtClean="0">
                <a:solidFill>
                  <a:srgbClr val="FFFFFF"/>
                </a:solidFill>
              </a:rPr>
              <a:pPr defTabSz="914377"/>
              <a:t>‹#›</a:t>
            </a:fld>
            <a:endParaRPr lang="en-N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97298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with Bar | Blue C">
    <p:bg>
      <p:bgPr>
        <a:gradFill flip="none" rotWithShape="1">
          <a:gsLst>
            <a:gs pos="0">
              <a:srgbClr val="161523"/>
            </a:gs>
            <a:gs pos="24000">
              <a:srgbClr val="132262">
                <a:lumMod val="80000"/>
              </a:srgbClr>
            </a:gs>
            <a:gs pos="100000">
              <a:srgbClr val="161523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E4B7F21-2331-3C4E-93DD-F4220C1A49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914377"/>
            <a:endParaRPr lang="en-NL">
              <a:solidFill>
                <a:srgbClr val="0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279E12-6E6E-AD4B-9BED-50154904FC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914377"/>
            <a:fld id="{2C387426-3E3D-1147-8365-BF949FCD81FA}" type="slidenum">
              <a:rPr lang="en-NL" smtClean="0">
                <a:solidFill>
                  <a:srgbClr val="FFFFFF"/>
                </a:solidFill>
              </a:rPr>
              <a:pPr defTabSz="914377"/>
              <a:t>‹#›</a:t>
            </a:fld>
            <a:endParaRPr lang="en-N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40030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 | Blue C">
    <p:bg>
      <p:bgPr>
        <a:gradFill flip="none" rotWithShape="1">
          <a:gsLst>
            <a:gs pos="0">
              <a:srgbClr val="161523"/>
            </a:gs>
            <a:gs pos="24000">
              <a:srgbClr val="132262">
                <a:lumMod val="80000"/>
              </a:srgbClr>
            </a:gs>
            <a:gs pos="100000">
              <a:srgbClr val="161523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AA70A5-E0C9-DB47-B3C8-63071981B60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914377"/>
            <a:endParaRPr lang="en-NL">
              <a:solidFill>
                <a:srgbClr val="FFFFFF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C79688-FA59-664C-BEF0-4018AE54EB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914377"/>
            <a:fld id="{2C387426-3E3D-1147-8365-BF949FCD81FA}" type="slidenum">
              <a:rPr lang="en-NL" smtClean="0">
                <a:solidFill>
                  <a:srgbClr val="FFFFFF"/>
                </a:solidFill>
              </a:rPr>
              <a:pPr defTabSz="914377"/>
              <a:t>‹#›</a:t>
            </a:fld>
            <a:endParaRPr lang="en-N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15257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with Bar | Black">
    <p:bg>
      <p:bgPr>
        <a:gradFill flip="none" rotWithShape="1">
          <a:gsLst>
            <a:gs pos="0">
              <a:srgbClr val="262626">
                <a:lumMod val="73000"/>
              </a:srgbClr>
            </a:gs>
            <a:gs pos="23000">
              <a:srgbClr val="525252">
                <a:lumMod val="44000"/>
              </a:srgbClr>
            </a:gs>
            <a:gs pos="100000">
              <a:srgbClr val="262626">
                <a:lumMod val="66000"/>
              </a:srgb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B36605-5BF9-8145-8DFD-F6A691535E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914377"/>
            <a:endParaRPr lang="en-NL">
              <a:solidFill>
                <a:srgbClr val="FFFFFF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990BD9-EA17-9B4C-B346-FD92D6C4631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914377"/>
            <a:fld id="{2C387426-3E3D-1147-8365-BF949FCD81FA}" type="slidenum">
              <a:rPr lang="en-NL" smtClean="0">
                <a:solidFill>
                  <a:srgbClr val="FFFFFF"/>
                </a:solidFill>
              </a:rPr>
              <a:pPr defTabSz="914377"/>
              <a:t>‹#›</a:t>
            </a:fld>
            <a:endParaRPr lang="en-N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21455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 | Black">
    <p:bg>
      <p:bgPr>
        <a:gradFill flip="none" rotWithShape="1">
          <a:gsLst>
            <a:gs pos="0">
              <a:srgbClr val="262626">
                <a:lumMod val="73000"/>
              </a:srgbClr>
            </a:gs>
            <a:gs pos="23000">
              <a:srgbClr val="525252">
                <a:lumMod val="44000"/>
              </a:srgbClr>
            </a:gs>
            <a:gs pos="100000">
              <a:srgbClr val="262626">
                <a:lumMod val="66000"/>
              </a:srgb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B36605-5BF9-8145-8DFD-F6A691535E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914377"/>
            <a:endParaRPr lang="en-NL">
              <a:solidFill>
                <a:srgbClr val="FFFFFF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990BD9-EA17-9B4C-B346-FD92D6C4631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914377"/>
            <a:fld id="{2C387426-3E3D-1147-8365-BF949FCD81FA}" type="slidenum">
              <a:rPr lang="en-NL" smtClean="0">
                <a:solidFill>
                  <a:srgbClr val="FFFFFF"/>
                </a:solidFill>
              </a:rPr>
              <a:pPr defTabSz="914377"/>
              <a:t>‹#›</a:t>
            </a:fld>
            <a:endParaRPr lang="en-N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08867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 | Blue Gradient">
    <p:bg>
      <p:bgPr>
        <a:gradFill flip="none" rotWithShape="1">
          <a:gsLst>
            <a:gs pos="0">
              <a:srgbClr val="1A3081"/>
            </a:gs>
            <a:gs pos="24000">
              <a:srgbClr val="5397E8"/>
            </a:gs>
            <a:gs pos="100000">
              <a:srgbClr val="1A3081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AF7391-31D1-6541-B8E1-5F37AE1826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914377"/>
            <a:endParaRPr lang="en-NL">
              <a:solidFill>
                <a:srgbClr val="FFFFFF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1EEE05-7647-7F44-83B3-70A4691506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914377"/>
            <a:fld id="{2C387426-3E3D-1147-8365-BF949FCD81FA}" type="slidenum">
              <a:rPr lang="en-NL" smtClean="0">
                <a:solidFill>
                  <a:srgbClr val="FFFFFF"/>
                </a:solidFill>
              </a:rPr>
              <a:pPr defTabSz="914377"/>
              <a:t>‹#›</a:t>
            </a:fld>
            <a:endParaRPr lang="en-N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3054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104D2-EEBE-4D82-9701-D4F27D280657}" type="datetimeFigureOut">
              <a:rPr lang="ro-RO" smtClean="0"/>
              <a:t>16.09.2021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63F54-1AF3-4277-B903-F900EE3D66B3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4573224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2A1A96E-1571-BC40-BB9F-B96BB75357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20609" y="6520870"/>
            <a:ext cx="4114800" cy="226828"/>
          </a:xfrm>
          <a:prstGeom prst="rect">
            <a:avLst/>
          </a:prstGeom>
        </p:spPr>
        <p:txBody>
          <a:bodyPr/>
          <a:lstStyle/>
          <a:p>
            <a:pPr defTabSz="914377"/>
            <a:endParaRPr lang="en-NL">
              <a:solidFill>
                <a:srgbClr val="000000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04933A-6F2B-DE4D-AEA9-DC557EAEA8E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41285" y="6407285"/>
            <a:ext cx="450715" cy="450715"/>
          </a:xfrm>
          <a:prstGeom prst="rect">
            <a:avLst/>
          </a:prstGeom>
        </p:spPr>
        <p:txBody>
          <a:bodyPr/>
          <a:lstStyle/>
          <a:p>
            <a:pPr defTabSz="914377"/>
            <a:fld id="{2C387426-3E3D-1147-8365-BF949FCD81FA}" type="slidenum">
              <a:rPr lang="en-NL" smtClean="0">
                <a:solidFill>
                  <a:srgbClr val="000000"/>
                </a:solidFill>
              </a:rPr>
              <a:pPr defTabSz="914377"/>
              <a:t>‹#›</a:t>
            </a:fld>
            <a:endParaRPr lang="en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47185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|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153843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, Sub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A7416-C44D-4788-AE82-AF3D1327D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21695"/>
            <a:ext cx="10972800" cy="119982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C827E3-834F-40BA-9518-B0648BD536F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1000" y="1494291"/>
            <a:ext cx="10972800" cy="525463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200" b="0" i="0">
                <a:solidFill>
                  <a:schemeClr val="accent1"/>
                </a:solidFill>
                <a:latin typeface="IntelOne Text" panose="020B0503020203020204" pitchFamily="34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768FF6-8FD0-4E13-A01B-AB7AF941CB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2110067"/>
            <a:ext cx="10972800" cy="40842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7934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40">
          <p15:clr>
            <a:srgbClr val="FBAE40"/>
          </p15:clr>
        </p15:guide>
        <p15:guide id="3" pos="7152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o-R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104D2-EEBE-4D82-9701-D4F27D280657}" type="datetimeFigureOut">
              <a:rPr lang="ro-RO" smtClean="0"/>
              <a:t>16.09.2021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63F54-1AF3-4277-B903-F900EE3D66B3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1803839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image" Target="../media/image1.emf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image" Target="../media/image13.jpeg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18" Type="http://schemas.openxmlformats.org/officeDocument/2006/relationships/slideLayout" Target="../slideLayouts/slideLayout70.xml"/><Relationship Id="rId26" Type="http://schemas.openxmlformats.org/officeDocument/2006/relationships/slideLayout" Target="../slideLayouts/slideLayout78.xml"/><Relationship Id="rId3" Type="http://schemas.openxmlformats.org/officeDocument/2006/relationships/slideLayout" Target="../slideLayouts/slideLayout55.xml"/><Relationship Id="rId21" Type="http://schemas.openxmlformats.org/officeDocument/2006/relationships/slideLayout" Target="../slideLayouts/slideLayout73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17" Type="http://schemas.openxmlformats.org/officeDocument/2006/relationships/slideLayout" Target="../slideLayouts/slideLayout69.xml"/><Relationship Id="rId25" Type="http://schemas.openxmlformats.org/officeDocument/2006/relationships/slideLayout" Target="../slideLayouts/slideLayout77.xml"/><Relationship Id="rId33" Type="http://schemas.openxmlformats.org/officeDocument/2006/relationships/image" Target="../media/image2.png"/><Relationship Id="rId2" Type="http://schemas.openxmlformats.org/officeDocument/2006/relationships/slideLayout" Target="../slideLayouts/slideLayout54.xml"/><Relationship Id="rId16" Type="http://schemas.openxmlformats.org/officeDocument/2006/relationships/slideLayout" Target="../slideLayouts/slideLayout68.xml"/><Relationship Id="rId20" Type="http://schemas.openxmlformats.org/officeDocument/2006/relationships/slideLayout" Target="../slideLayouts/slideLayout72.xml"/><Relationship Id="rId29" Type="http://schemas.openxmlformats.org/officeDocument/2006/relationships/slideLayout" Target="../slideLayouts/slideLayout81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24" Type="http://schemas.openxmlformats.org/officeDocument/2006/relationships/slideLayout" Target="../slideLayouts/slideLayout76.xml"/><Relationship Id="rId32" Type="http://schemas.openxmlformats.org/officeDocument/2006/relationships/image" Target="../media/image1.emf"/><Relationship Id="rId5" Type="http://schemas.openxmlformats.org/officeDocument/2006/relationships/slideLayout" Target="../slideLayouts/slideLayout57.xml"/><Relationship Id="rId15" Type="http://schemas.openxmlformats.org/officeDocument/2006/relationships/slideLayout" Target="../slideLayouts/slideLayout67.xml"/><Relationship Id="rId23" Type="http://schemas.openxmlformats.org/officeDocument/2006/relationships/slideLayout" Target="../slideLayouts/slideLayout75.xml"/><Relationship Id="rId28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62.xml"/><Relationship Id="rId19" Type="http://schemas.openxmlformats.org/officeDocument/2006/relationships/slideLayout" Target="../slideLayouts/slideLayout71.xml"/><Relationship Id="rId31" Type="http://schemas.openxmlformats.org/officeDocument/2006/relationships/theme" Target="../theme/theme4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Relationship Id="rId22" Type="http://schemas.openxmlformats.org/officeDocument/2006/relationships/slideLayout" Target="../slideLayouts/slideLayout74.xml"/><Relationship Id="rId27" Type="http://schemas.openxmlformats.org/officeDocument/2006/relationships/slideLayout" Target="../slideLayouts/slideLayout79.xml"/><Relationship Id="rId30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9104D2-EEBE-4D82-9701-D4F27D280657}" type="datetimeFigureOut">
              <a:rPr lang="ro-RO" smtClean="0"/>
              <a:t>16.09.2021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363F54-1AF3-4277-B903-F900EE3D66B3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413235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o-R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6AFCFE09-42BD-924D-B895-ED81817E9DE4}"/>
              </a:ext>
            </a:extLst>
          </p:cNvPr>
          <p:cNvSpPr/>
          <p:nvPr userDrawn="1"/>
        </p:nvSpPr>
        <p:spPr>
          <a:xfrm>
            <a:off x="0" y="6409800"/>
            <a:ext cx="11741285" cy="450715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lvl="0" indent="0" algn="ctr" defTabSz="110063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C2BF229-73AA-C647-ACAB-158856B78903}"/>
              </a:ext>
            </a:extLst>
          </p:cNvPr>
          <p:cNvPicPr>
            <a:picLocks noChangeAspect="1"/>
          </p:cNvPicPr>
          <p:nvPr userDrawn="1"/>
        </p:nvPicPr>
        <p:blipFill>
          <a:blip r:embed="rId32"/>
          <a:stretch>
            <a:fillRect/>
          </a:stretch>
        </p:blipFill>
        <p:spPr>
          <a:xfrm>
            <a:off x="446753" y="6484577"/>
            <a:ext cx="1684247" cy="29613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1793830-92E7-9043-B5BD-FAABABE343A1}"/>
              </a:ext>
            </a:extLst>
          </p:cNvPr>
          <p:cNvPicPr>
            <a:picLocks noChangeAspect="1"/>
          </p:cNvPicPr>
          <p:nvPr userDrawn="1"/>
        </p:nvPicPr>
        <p:blipFill>
          <a:blip r:embed="rId33"/>
          <a:srcRect/>
          <a:stretch/>
        </p:blipFill>
        <p:spPr>
          <a:xfrm>
            <a:off x="11008513" y="6407285"/>
            <a:ext cx="676072" cy="45071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0851" y="390667"/>
            <a:ext cx="10176933" cy="60503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7534" y="1845734"/>
            <a:ext cx="10176933" cy="422275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1285" y="6407285"/>
            <a:ext cx="450715" cy="45071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1067" b="0" i="0">
                <a:solidFill>
                  <a:schemeClr val="tx1"/>
                </a:solidFill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</a:defRPr>
            </a:lvl1pPr>
          </a:lstStyle>
          <a:p>
            <a:pPr defTabSz="914377"/>
            <a:fld id="{2C387426-3E3D-1147-8365-BF949FCD81FA}" type="slidenum">
              <a:rPr lang="en-NL" smtClean="0">
                <a:solidFill>
                  <a:srgbClr val="000000"/>
                </a:solidFill>
              </a:rPr>
              <a:pPr defTabSz="914377"/>
              <a:t>‹#›</a:t>
            </a:fld>
            <a:endParaRPr lang="en-NL">
              <a:solidFill>
                <a:srgbClr val="000000"/>
              </a:solidFill>
            </a:endParaRPr>
          </a:p>
        </p:txBody>
      </p:sp>
      <p:sp>
        <p:nvSpPr>
          <p:cNvPr id="30" name="Footer Placeholder 29">
            <a:extLst>
              <a:ext uri="{FF2B5EF4-FFF2-40B4-BE49-F238E27FC236}">
                <a16:creationId xmlns:a16="http://schemas.microsoft.com/office/drawing/2014/main" id="{C7F067AC-AA7A-B247-BEB3-6DF36AE7F2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20609" y="6520870"/>
            <a:ext cx="4114800" cy="2268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067" b="0" i="0">
                <a:solidFill>
                  <a:schemeClr val="tx1"/>
                </a:solidFill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</a:defRPr>
            </a:lvl1pPr>
          </a:lstStyle>
          <a:p>
            <a:pPr defTabSz="914377"/>
            <a:endParaRPr lang="en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611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</p:sldLayoutIdLst>
  <p:hf hdr="0" ftr="0" dt="0"/>
  <p:txStyles>
    <p:titleStyle>
      <a:lvl1pPr algn="l" defTabSz="914377" rtl="0" eaLnBrk="1" latinLnBrk="0" hangingPunct="1">
        <a:lnSpc>
          <a:spcPct val="80000"/>
        </a:lnSpc>
        <a:spcBef>
          <a:spcPct val="0"/>
        </a:spcBef>
        <a:buNone/>
        <a:defRPr sz="3200" kern="1200">
          <a:solidFill>
            <a:srgbClr val="001089"/>
          </a:solidFill>
          <a:latin typeface="IntelOne Display Regular" panose="020B0503020203020204" pitchFamily="34" charset="77"/>
          <a:ea typeface="Intel Clear" panose="020B0604020203020204" pitchFamily="34" charset="0"/>
          <a:cs typeface="Intel Clear" panose="020B0604020203020204" pitchFamily="34" charset="0"/>
        </a:defRPr>
      </a:lvl1pPr>
    </p:titleStyle>
    <p:bodyStyle>
      <a:lvl1pPr marL="0" indent="0" algn="l" defTabSz="914377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2133" b="0" i="0" kern="1200">
          <a:solidFill>
            <a:srgbClr val="161523"/>
          </a:solidFill>
          <a:latin typeface="Intel Clear Light" panose="020B0404020203020204" pitchFamily="34" charset="0"/>
          <a:ea typeface="Intel Clear Light" panose="020B0404020203020204" pitchFamily="34" charset="0"/>
          <a:cs typeface="Intel Clear Light" panose="020B0404020203020204" pitchFamily="34" charset="0"/>
        </a:defRPr>
      </a:lvl1pPr>
      <a:lvl2pPr marL="237061" indent="-175680" algn="l" defTabSz="914377" rtl="0" eaLnBrk="1" latinLnBrk="0" hangingPunct="1">
        <a:lnSpc>
          <a:spcPct val="100000"/>
        </a:lnSpc>
        <a:spcBef>
          <a:spcPts val="800"/>
        </a:spcBef>
        <a:buFont typeface="Wingdings" pitchFamily="2" charset="2"/>
        <a:buChar char="§"/>
        <a:tabLst/>
        <a:defRPr sz="1867" b="0" i="0" kern="1200">
          <a:solidFill>
            <a:srgbClr val="161523"/>
          </a:solidFill>
          <a:latin typeface="Intel Clear Light" panose="020B0404020203020204" pitchFamily="34" charset="0"/>
          <a:ea typeface="Intel Clear Light" panose="020B0404020203020204" pitchFamily="34" charset="0"/>
          <a:cs typeface="Intel Clear Light" panose="020B0404020203020204" pitchFamily="34" charset="0"/>
        </a:defRPr>
      </a:lvl2pPr>
      <a:lvl3pPr marL="476239" indent="-239178" algn="l" defTabSz="914377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System Font Regular"/>
        <a:buChar char="-"/>
        <a:tabLst/>
        <a:defRPr sz="1867" b="0" i="0" kern="1200">
          <a:solidFill>
            <a:srgbClr val="161523"/>
          </a:solidFill>
          <a:latin typeface="Intel Clear Light" panose="020B0404020203020204" pitchFamily="34" charset="0"/>
          <a:ea typeface="Intel Clear Light" panose="020B0404020203020204" pitchFamily="34" charset="0"/>
          <a:cs typeface="Intel Clear Light" panose="020B0404020203020204" pitchFamily="34" charset="0"/>
        </a:defRPr>
      </a:lvl3pPr>
      <a:lvl4pPr marL="10584" indent="0" algn="l" defTabSz="914377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tabLst/>
        <a:defRPr sz="1467" b="0" i="0" kern="1200">
          <a:solidFill>
            <a:schemeClr val="bg1">
              <a:lumMod val="65000"/>
            </a:schemeClr>
          </a:solidFill>
          <a:latin typeface="Intel Clear Light" panose="020B0404020203020204" pitchFamily="34" charset="0"/>
          <a:ea typeface="Intel Clear Light" panose="020B0404020203020204" pitchFamily="34" charset="0"/>
          <a:cs typeface="Intel Clear Light" panose="020B0404020203020204" pitchFamily="34" charset="0"/>
        </a:defRPr>
      </a:lvl4pPr>
      <a:lvl5pPr marL="10584" indent="0" algn="l" defTabSz="914377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tabLst/>
        <a:defRPr sz="2133" b="1" i="0" kern="1200">
          <a:solidFill>
            <a:srgbClr val="161523"/>
          </a:solidFill>
          <a:latin typeface="Intel Clear" panose="020B0604020203020204" pitchFamily="34" charset="0"/>
          <a:ea typeface="Intel Clear" panose="020B0604020203020204" pitchFamily="34" charset="0"/>
          <a:cs typeface="Intel Clear" panose="020B0604020203020204" pitchFamily="34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orient="horz" pos="426">
          <p15:clr>
            <a:srgbClr val="F26B43"/>
          </p15:clr>
        </p15:guide>
        <p15:guide id="3" orient="horz" pos="866">
          <p15:clr>
            <a:srgbClr val="F26B43"/>
          </p15:clr>
        </p15:guide>
        <p15:guide id="4" orient="horz" pos="2875">
          <p15:clr>
            <a:srgbClr val="F26B43"/>
          </p15:clr>
        </p15:guide>
        <p15:guide id="5" orient="horz" pos="561">
          <p15:clr>
            <a:srgbClr val="F26B43"/>
          </p15:clr>
        </p15:guide>
        <p15:guide id="6" pos="2880">
          <p15:clr>
            <a:srgbClr val="F26B43"/>
          </p15:clr>
        </p15:guide>
        <p15:guide id="7" pos="5284">
          <p15:clr>
            <a:srgbClr val="F26B43"/>
          </p15:clr>
        </p15:guide>
        <p15:guide id="8" pos="476">
          <p15:clr>
            <a:srgbClr val="F26B43"/>
          </p15:clr>
        </p15:guide>
        <p15:guide id="9" pos="2767">
          <p15:clr>
            <a:srgbClr val="F26B43"/>
          </p15:clr>
        </p15:guide>
        <p15:guide id="10" pos="2993">
          <p15:clr>
            <a:srgbClr val="F26B43"/>
          </p15:clr>
        </p15:guide>
        <p15:guide id="12" pos="5547">
          <p15:clr>
            <a:srgbClr val="F26B43"/>
          </p15:clr>
        </p15:guide>
        <p15:guide id="13" pos="213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 descr="background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9145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2" name="Text Box 8"/>
          <p:cNvSpPr txBox="1">
            <a:spLocks noChangeArrowheads="1"/>
          </p:cNvSpPr>
          <p:nvPr userDrawn="1"/>
        </p:nvSpPr>
        <p:spPr bwMode="auto">
          <a:xfrm>
            <a:off x="1" y="228936"/>
            <a:ext cx="7388323" cy="711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06" tIns="41453" rIns="82906" bIns="41453">
            <a:spAutoFit/>
          </a:bodyPr>
          <a:lstStyle>
            <a:lvl1pPr defTabSz="10429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5613" defTabSz="10429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defTabSz="10429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defTabSz="10429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10429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defTabSz="1042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defTabSz="1042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defTabSz="1042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defTabSz="1042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4599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5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Servere Veritabile - Servere Maguay</a:t>
            </a:r>
          </a:p>
          <a:p>
            <a:pPr marL="0" marR="0" lvl="0" indent="0" algn="l" defTabSz="94599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77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La rascruce de tehnologii …</a:t>
            </a:r>
          </a:p>
        </p:txBody>
      </p:sp>
    </p:spTree>
    <p:extLst>
      <p:ext uri="{BB962C8B-B14F-4D97-AF65-F5344CB8AC3E}">
        <p14:creationId xmlns:p14="http://schemas.microsoft.com/office/powerpoint/2010/main" val="2006215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ransition>
    <p:randomBar/>
  </p:transition>
  <p:txStyles>
    <p:titleStyle>
      <a:lvl1pPr algn="ctr" defTabSz="945990" rtl="0" fontAlgn="base">
        <a:spcBef>
          <a:spcPct val="0"/>
        </a:spcBef>
        <a:spcAft>
          <a:spcPct val="0"/>
        </a:spcAft>
        <a:defRPr sz="4535" kern="1200">
          <a:solidFill>
            <a:schemeClr val="tx2"/>
          </a:solidFill>
          <a:latin typeface="+mj-lt"/>
          <a:ea typeface="+mj-ea"/>
          <a:cs typeface="+mj-cs"/>
        </a:defRPr>
      </a:lvl1pPr>
      <a:lvl2pPr algn="ctr" defTabSz="945990" rtl="0" fontAlgn="base">
        <a:spcBef>
          <a:spcPct val="0"/>
        </a:spcBef>
        <a:spcAft>
          <a:spcPct val="0"/>
        </a:spcAft>
        <a:defRPr sz="4535">
          <a:solidFill>
            <a:schemeClr val="tx2"/>
          </a:solidFill>
          <a:latin typeface="Arial" panose="020B0604020202020204" pitchFamily="34" charset="0"/>
        </a:defRPr>
      </a:lvl2pPr>
      <a:lvl3pPr algn="ctr" defTabSz="945990" rtl="0" fontAlgn="base">
        <a:spcBef>
          <a:spcPct val="0"/>
        </a:spcBef>
        <a:spcAft>
          <a:spcPct val="0"/>
        </a:spcAft>
        <a:defRPr sz="4535">
          <a:solidFill>
            <a:schemeClr val="tx2"/>
          </a:solidFill>
          <a:latin typeface="Arial" panose="020B0604020202020204" pitchFamily="34" charset="0"/>
        </a:defRPr>
      </a:lvl3pPr>
      <a:lvl4pPr algn="ctr" defTabSz="945990" rtl="0" fontAlgn="base">
        <a:spcBef>
          <a:spcPct val="0"/>
        </a:spcBef>
        <a:spcAft>
          <a:spcPct val="0"/>
        </a:spcAft>
        <a:defRPr sz="4535">
          <a:solidFill>
            <a:schemeClr val="tx2"/>
          </a:solidFill>
          <a:latin typeface="Arial" panose="020B0604020202020204" pitchFamily="34" charset="0"/>
        </a:defRPr>
      </a:lvl4pPr>
      <a:lvl5pPr algn="ctr" defTabSz="945990" rtl="0" fontAlgn="base">
        <a:spcBef>
          <a:spcPct val="0"/>
        </a:spcBef>
        <a:spcAft>
          <a:spcPct val="0"/>
        </a:spcAft>
        <a:defRPr sz="4535">
          <a:solidFill>
            <a:schemeClr val="tx2"/>
          </a:solidFill>
          <a:latin typeface="Arial" panose="020B0604020202020204" pitchFamily="34" charset="0"/>
        </a:defRPr>
      </a:lvl5pPr>
      <a:lvl6pPr marL="414680" algn="ctr" defTabSz="945990" rtl="0" fontAlgn="base">
        <a:spcBef>
          <a:spcPct val="0"/>
        </a:spcBef>
        <a:spcAft>
          <a:spcPct val="0"/>
        </a:spcAft>
        <a:defRPr sz="4535">
          <a:solidFill>
            <a:schemeClr val="tx2"/>
          </a:solidFill>
          <a:latin typeface="Arial" panose="020B0604020202020204" pitchFamily="34" charset="0"/>
        </a:defRPr>
      </a:lvl6pPr>
      <a:lvl7pPr marL="829361" algn="ctr" defTabSz="945990" rtl="0" fontAlgn="base">
        <a:spcBef>
          <a:spcPct val="0"/>
        </a:spcBef>
        <a:spcAft>
          <a:spcPct val="0"/>
        </a:spcAft>
        <a:defRPr sz="4535">
          <a:solidFill>
            <a:schemeClr val="tx2"/>
          </a:solidFill>
          <a:latin typeface="Arial" panose="020B0604020202020204" pitchFamily="34" charset="0"/>
        </a:defRPr>
      </a:lvl7pPr>
      <a:lvl8pPr marL="1244041" algn="ctr" defTabSz="945990" rtl="0" fontAlgn="base">
        <a:spcBef>
          <a:spcPct val="0"/>
        </a:spcBef>
        <a:spcAft>
          <a:spcPct val="0"/>
        </a:spcAft>
        <a:defRPr sz="4535">
          <a:solidFill>
            <a:schemeClr val="tx2"/>
          </a:solidFill>
          <a:latin typeface="Arial" panose="020B0604020202020204" pitchFamily="34" charset="0"/>
        </a:defRPr>
      </a:lvl8pPr>
      <a:lvl9pPr marL="1658722" algn="ctr" defTabSz="945990" rtl="0" fontAlgn="base">
        <a:spcBef>
          <a:spcPct val="0"/>
        </a:spcBef>
        <a:spcAft>
          <a:spcPct val="0"/>
        </a:spcAft>
        <a:defRPr sz="4535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54206" indent="-354206" algn="l" defTabSz="945990" rtl="0" fontAlgn="base">
        <a:spcBef>
          <a:spcPct val="20000"/>
        </a:spcBef>
        <a:spcAft>
          <a:spcPct val="0"/>
        </a:spcAft>
        <a:buChar char="•"/>
        <a:defRPr sz="3356" kern="1200">
          <a:solidFill>
            <a:schemeClr val="tx1"/>
          </a:solidFill>
          <a:latin typeface="+mn-lt"/>
          <a:ea typeface="+mn-ea"/>
          <a:cs typeface="+mn-cs"/>
        </a:defRPr>
      </a:lvl1pPr>
      <a:lvl2pPr marL="768887" indent="-295172" algn="l" defTabSz="945990" rtl="0" fontAlgn="base">
        <a:spcBef>
          <a:spcPct val="20000"/>
        </a:spcBef>
        <a:spcAft>
          <a:spcPct val="0"/>
        </a:spcAft>
        <a:buChar char="–"/>
        <a:defRPr sz="2902" kern="1200">
          <a:solidFill>
            <a:schemeClr val="tx1"/>
          </a:solidFill>
          <a:latin typeface="+mn-lt"/>
          <a:ea typeface="+mn-ea"/>
          <a:cs typeface="+mn-cs"/>
        </a:defRPr>
      </a:lvl2pPr>
      <a:lvl3pPr marL="1182128" indent="-236137" algn="l" defTabSz="945990" rtl="0" fontAlgn="base">
        <a:spcBef>
          <a:spcPct val="20000"/>
        </a:spcBef>
        <a:spcAft>
          <a:spcPct val="0"/>
        </a:spcAft>
        <a:buChar char="•"/>
        <a:defRPr sz="2449" kern="1200">
          <a:solidFill>
            <a:schemeClr val="tx1"/>
          </a:solidFill>
          <a:latin typeface="+mn-lt"/>
          <a:ea typeface="+mn-ea"/>
          <a:cs typeface="+mn-cs"/>
        </a:defRPr>
      </a:lvl3pPr>
      <a:lvl4pPr marL="1655842" indent="-236137" algn="l" defTabSz="945990" rtl="0" fontAlgn="base">
        <a:spcBef>
          <a:spcPct val="20000"/>
        </a:spcBef>
        <a:spcAft>
          <a:spcPct val="0"/>
        </a:spcAft>
        <a:buChar char="–"/>
        <a:defRPr sz="2086" kern="1200">
          <a:solidFill>
            <a:schemeClr val="tx1"/>
          </a:solidFill>
          <a:latin typeface="+mn-lt"/>
          <a:ea typeface="+mn-ea"/>
          <a:cs typeface="+mn-cs"/>
        </a:defRPr>
      </a:lvl4pPr>
      <a:lvl5pPr marL="2126677" indent="-234698" algn="l" defTabSz="945990" rtl="0" fontAlgn="base">
        <a:spcBef>
          <a:spcPct val="20000"/>
        </a:spcBef>
        <a:spcAft>
          <a:spcPct val="0"/>
        </a:spcAft>
        <a:buChar char="»"/>
        <a:defRPr sz="2086" kern="1200">
          <a:solidFill>
            <a:schemeClr val="tx1"/>
          </a:solidFill>
          <a:latin typeface="+mn-lt"/>
          <a:ea typeface="+mn-ea"/>
          <a:cs typeface="+mn-cs"/>
        </a:defRPr>
      </a:lvl5pPr>
      <a:lvl6pPr marL="2280742" indent="-207340" algn="l" defTabSz="829361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6pPr>
      <a:lvl7pPr marL="2695423" indent="-207340" algn="l" defTabSz="829361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7pPr>
      <a:lvl8pPr marL="3110103" indent="-207340" algn="l" defTabSz="829361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8pPr>
      <a:lvl9pPr marL="3524783" indent="-207340" algn="l" defTabSz="829361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9361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1pPr>
      <a:lvl2pPr marL="414680" algn="l" defTabSz="829361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2pPr>
      <a:lvl3pPr marL="829361" algn="l" defTabSz="829361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3pPr>
      <a:lvl4pPr marL="1244041" algn="l" defTabSz="829361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4pPr>
      <a:lvl5pPr marL="1658722" algn="l" defTabSz="829361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5pPr>
      <a:lvl6pPr marL="2073402" algn="l" defTabSz="829361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6pPr>
      <a:lvl7pPr marL="2488082" algn="l" defTabSz="829361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7pPr>
      <a:lvl8pPr marL="2902763" algn="l" defTabSz="829361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8pPr>
      <a:lvl9pPr marL="3317443" algn="l" defTabSz="829361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6AFCFE09-42BD-924D-B895-ED81817E9DE4}"/>
              </a:ext>
            </a:extLst>
          </p:cNvPr>
          <p:cNvSpPr/>
          <p:nvPr userDrawn="1"/>
        </p:nvSpPr>
        <p:spPr>
          <a:xfrm>
            <a:off x="0" y="6409800"/>
            <a:ext cx="11741285" cy="450715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lvl="0" indent="0" algn="ctr" defTabSz="110063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C2BF229-73AA-C647-ACAB-158856B78903}"/>
              </a:ext>
            </a:extLst>
          </p:cNvPr>
          <p:cNvPicPr>
            <a:picLocks noChangeAspect="1"/>
          </p:cNvPicPr>
          <p:nvPr userDrawn="1"/>
        </p:nvPicPr>
        <p:blipFill>
          <a:blip r:embed="rId32"/>
          <a:stretch>
            <a:fillRect/>
          </a:stretch>
        </p:blipFill>
        <p:spPr>
          <a:xfrm>
            <a:off x="446753" y="6484577"/>
            <a:ext cx="1684247" cy="29613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1793830-92E7-9043-B5BD-FAABABE343A1}"/>
              </a:ext>
            </a:extLst>
          </p:cNvPr>
          <p:cNvPicPr>
            <a:picLocks noChangeAspect="1"/>
          </p:cNvPicPr>
          <p:nvPr userDrawn="1"/>
        </p:nvPicPr>
        <p:blipFill>
          <a:blip r:embed="rId33"/>
          <a:srcRect/>
          <a:stretch/>
        </p:blipFill>
        <p:spPr>
          <a:xfrm>
            <a:off x="11008513" y="6407285"/>
            <a:ext cx="676072" cy="45071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0851" y="390667"/>
            <a:ext cx="10176933" cy="60503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7534" y="1845734"/>
            <a:ext cx="10176933" cy="422275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1285" y="6407285"/>
            <a:ext cx="450715" cy="45071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1067" b="0" i="0">
                <a:solidFill>
                  <a:schemeClr val="tx1"/>
                </a:solidFill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</a:defRPr>
            </a:lvl1pPr>
          </a:lstStyle>
          <a:p>
            <a:pPr defTabSz="914377"/>
            <a:fld id="{2C387426-3E3D-1147-8365-BF949FCD81FA}" type="slidenum">
              <a:rPr lang="en-NL" smtClean="0">
                <a:solidFill>
                  <a:srgbClr val="000000"/>
                </a:solidFill>
              </a:rPr>
              <a:pPr defTabSz="914377"/>
              <a:t>‹#›</a:t>
            </a:fld>
            <a:endParaRPr lang="en-NL">
              <a:solidFill>
                <a:srgbClr val="000000"/>
              </a:solidFill>
            </a:endParaRPr>
          </a:p>
        </p:txBody>
      </p:sp>
      <p:sp>
        <p:nvSpPr>
          <p:cNvPr id="30" name="Footer Placeholder 29">
            <a:extLst>
              <a:ext uri="{FF2B5EF4-FFF2-40B4-BE49-F238E27FC236}">
                <a16:creationId xmlns:a16="http://schemas.microsoft.com/office/drawing/2014/main" id="{C7F067AC-AA7A-B247-BEB3-6DF36AE7F2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20609" y="6520870"/>
            <a:ext cx="4114800" cy="2268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067" b="0" i="0">
                <a:solidFill>
                  <a:schemeClr val="tx1"/>
                </a:solidFill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</a:defRPr>
            </a:lvl1pPr>
          </a:lstStyle>
          <a:p>
            <a:pPr defTabSz="914377"/>
            <a:endParaRPr lang="en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797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  <p:sldLayoutId id="2147483720" r:id="rId17"/>
    <p:sldLayoutId id="2147483721" r:id="rId18"/>
    <p:sldLayoutId id="2147483722" r:id="rId19"/>
    <p:sldLayoutId id="2147483723" r:id="rId20"/>
    <p:sldLayoutId id="2147483724" r:id="rId21"/>
    <p:sldLayoutId id="2147483725" r:id="rId22"/>
    <p:sldLayoutId id="2147483726" r:id="rId23"/>
    <p:sldLayoutId id="2147483727" r:id="rId24"/>
    <p:sldLayoutId id="2147483728" r:id="rId25"/>
    <p:sldLayoutId id="2147483729" r:id="rId26"/>
    <p:sldLayoutId id="2147483730" r:id="rId27"/>
    <p:sldLayoutId id="2147483731" r:id="rId28"/>
    <p:sldLayoutId id="2147483732" r:id="rId29"/>
    <p:sldLayoutId id="2147483733" r:id="rId30"/>
  </p:sldLayoutIdLst>
  <p:hf hdr="0" ftr="0" dt="0"/>
  <p:txStyles>
    <p:titleStyle>
      <a:lvl1pPr algn="l" defTabSz="914377" rtl="0" eaLnBrk="1" latinLnBrk="0" hangingPunct="1">
        <a:lnSpc>
          <a:spcPct val="80000"/>
        </a:lnSpc>
        <a:spcBef>
          <a:spcPct val="0"/>
        </a:spcBef>
        <a:buNone/>
        <a:defRPr sz="3200" kern="1200">
          <a:solidFill>
            <a:srgbClr val="001089"/>
          </a:solidFill>
          <a:latin typeface="IntelOne Display Regular" panose="020B0503020203020204" pitchFamily="34" charset="77"/>
          <a:ea typeface="Intel Clear" panose="020B0604020203020204" pitchFamily="34" charset="0"/>
          <a:cs typeface="Intel Clear" panose="020B0604020203020204" pitchFamily="34" charset="0"/>
        </a:defRPr>
      </a:lvl1pPr>
    </p:titleStyle>
    <p:bodyStyle>
      <a:lvl1pPr marL="0" indent="0" algn="l" defTabSz="914377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2133" b="0" i="0" kern="1200">
          <a:solidFill>
            <a:srgbClr val="161523"/>
          </a:solidFill>
          <a:latin typeface="Intel Clear Light" panose="020B0404020203020204" pitchFamily="34" charset="0"/>
          <a:ea typeface="Intel Clear Light" panose="020B0404020203020204" pitchFamily="34" charset="0"/>
          <a:cs typeface="Intel Clear Light" panose="020B0404020203020204" pitchFamily="34" charset="0"/>
        </a:defRPr>
      </a:lvl1pPr>
      <a:lvl2pPr marL="237061" indent="-175680" algn="l" defTabSz="914377" rtl="0" eaLnBrk="1" latinLnBrk="0" hangingPunct="1">
        <a:lnSpc>
          <a:spcPct val="100000"/>
        </a:lnSpc>
        <a:spcBef>
          <a:spcPts val="800"/>
        </a:spcBef>
        <a:buFont typeface="Wingdings" pitchFamily="2" charset="2"/>
        <a:buChar char="§"/>
        <a:tabLst/>
        <a:defRPr sz="1867" b="0" i="0" kern="1200">
          <a:solidFill>
            <a:srgbClr val="161523"/>
          </a:solidFill>
          <a:latin typeface="Intel Clear Light" panose="020B0404020203020204" pitchFamily="34" charset="0"/>
          <a:ea typeface="Intel Clear Light" panose="020B0404020203020204" pitchFamily="34" charset="0"/>
          <a:cs typeface="Intel Clear Light" panose="020B0404020203020204" pitchFamily="34" charset="0"/>
        </a:defRPr>
      </a:lvl2pPr>
      <a:lvl3pPr marL="476239" indent="-239178" algn="l" defTabSz="914377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System Font Regular"/>
        <a:buChar char="-"/>
        <a:tabLst/>
        <a:defRPr sz="1867" b="0" i="0" kern="1200">
          <a:solidFill>
            <a:srgbClr val="161523"/>
          </a:solidFill>
          <a:latin typeface="Intel Clear Light" panose="020B0404020203020204" pitchFamily="34" charset="0"/>
          <a:ea typeface="Intel Clear Light" panose="020B0404020203020204" pitchFamily="34" charset="0"/>
          <a:cs typeface="Intel Clear Light" panose="020B0404020203020204" pitchFamily="34" charset="0"/>
        </a:defRPr>
      </a:lvl3pPr>
      <a:lvl4pPr marL="10584" indent="0" algn="l" defTabSz="914377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tabLst/>
        <a:defRPr sz="1467" b="0" i="0" kern="1200">
          <a:solidFill>
            <a:schemeClr val="bg1">
              <a:lumMod val="65000"/>
            </a:schemeClr>
          </a:solidFill>
          <a:latin typeface="Intel Clear Light" panose="020B0404020203020204" pitchFamily="34" charset="0"/>
          <a:ea typeface="Intel Clear Light" panose="020B0404020203020204" pitchFamily="34" charset="0"/>
          <a:cs typeface="Intel Clear Light" panose="020B0404020203020204" pitchFamily="34" charset="0"/>
        </a:defRPr>
      </a:lvl4pPr>
      <a:lvl5pPr marL="10584" indent="0" algn="l" defTabSz="914377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tabLst/>
        <a:defRPr sz="2133" b="1" i="0" kern="1200">
          <a:solidFill>
            <a:srgbClr val="161523"/>
          </a:solidFill>
          <a:latin typeface="Intel Clear" panose="020B0604020203020204" pitchFamily="34" charset="0"/>
          <a:ea typeface="Intel Clear" panose="020B0604020203020204" pitchFamily="34" charset="0"/>
          <a:cs typeface="Intel Clear" panose="020B0604020203020204" pitchFamily="34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orient="horz" pos="426">
          <p15:clr>
            <a:srgbClr val="F26B43"/>
          </p15:clr>
        </p15:guide>
        <p15:guide id="3" orient="horz" pos="866">
          <p15:clr>
            <a:srgbClr val="F26B43"/>
          </p15:clr>
        </p15:guide>
        <p15:guide id="4" orient="horz" pos="2875">
          <p15:clr>
            <a:srgbClr val="F26B43"/>
          </p15:clr>
        </p15:guide>
        <p15:guide id="5" orient="horz" pos="561">
          <p15:clr>
            <a:srgbClr val="F26B43"/>
          </p15:clr>
        </p15:guide>
        <p15:guide id="6" pos="2880">
          <p15:clr>
            <a:srgbClr val="F26B43"/>
          </p15:clr>
        </p15:guide>
        <p15:guide id="7" pos="5284">
          <p15:clr>
            <a:srgbClr val="F26B43"/>
          </p15:clr>
        </p15:guide>
        <p15:guide id="8" pos="476">
          <p15:clr>
            <a:srgbClr val="F26B43"/>
          </p15:clr>
        </p15:guide>
        <p15:guide id="9" pos="2767">
          <p15:clr>
            <a:srgbClr val="F26B43"/>
          </p15:clr>
        </p15:guide>
        <p15:guide id="10" pos="2993">
          <p15:clr>
            <a:srgbClr val="F26B43"/>
          </p15:clr>
        </p15:guide>
        <p15:guide id="12" pos="5547">
          <p15:clr>
            <a:srgbClr val="F26B43"/>
          </p15:clr>
        </p15:guide>
        <p15:guide id="13" pos="21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emf"/><Relationship Id="rId3" Type="http://schemas.openxmlformats.org/officeDocument/2006/relationships/image" Target="../media/image33.emf"/><Relationship Id="rId7" Type="http://schemas.openxmlformats.org/officeDocument/2006/relationships/image" Target="../media/image37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emf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9.png"/><Relationship Id="rId3" Type="http://schemas.openxmlformats.org/officeDocument/2006/relationships/image" Target="../media/image40.jpeg"/><Relationship Id="rId7" Type="http://schemas.openxmlformats.org/officeDocument/2006/relationships/image" Target="../media/image44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3.jpeg"/><Relationship Id="rId11" Type="http://schemas.openxmlformats.org/officeDocument/2006/relationships/image" Target="../media/image47.png"/><Relationship Id="rId5" Type="http://schemas.openxmlformats.org/officeDocument/2006/relationships/image" Target="../media/image42.png"/><Relationship Id="rId15" Type="http://schemas.openxmlformats.org/officeDocument/2006/relationships/image" Target="../media/image50.png"/><Relationship Id="rId10" Type="http://schemas.openxmlformats.org/officeDocument/2006/relationships/image" Target="../media/image1.emf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microsoft.com/office/2007/relationships/hdphoto" Target="../media/hdphoto9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6" Type="http://schemas.microsoft.com/office/2007/relationships/hdphoto" Target="../media/hdphoto10.wdp"/><Relationship Id="rId5" Type="http://schemas.openxmlformats.org/officeDocument/2006/relationships/image" Target="../media/image51.png"/><Relationship Id="rId4" Type="http://schemas.openxmlformats.org/officeDocument/2006/relationships/image" Target="../media/image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Relationship Id="rId6" Type="http://schemas.microsoft.com/office/2007/relationships/hdphoto" Target="../media/hdphoto11.wdp"/><Relationship Id="rId5" Type="http://schemas.openxmlformats.org/officeDocument/2006/relationships/image" Target="../media/image51.png"/><Relationship Id="rId4" Type="http://schemas.openxmlformats.org/officeDocument/2006/relationships/image" Target="../media/image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54.png"/><Relationship Id="rId7" Type="http://schemas.openxmlformats.org/officeDocument/2006/relationships/image" Target="../media/image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2.png"/><Relationship Id="rId3" Type="http://schemas.openxmlformats.org/officeDocument/2006/relationships/image" Target="../media/image58.png"/><Relationship Id="rId7" Type="http://schemas.microsoft.com/office/2007/relationships/hdphoto" Target="../media/hdphoto13.wdp"/><Relationship Id="rId12" Type="http://schemas.openxmlformats.org/officeDocument/2006/relationships/image" Target="../media/image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0.png"/><Relationship Id="rId11" Type="http://schemas.openxmlformats.org/officeDocument/2006/relationships/image" Target="../media/image35.svg"/><Relationship Id="rId5" Type="http://schemas.openxmlformats.org/officeDocument/2006/relationships/image" Target="../media/image59.png"/><Relationship Id="rId10" Type="http://schemas.openxmlformats.org/officeDocument/2006/relationships/image" Target="../media/image62.png"/><Relationship Id="rId4" Type="http://schemas.microsoft.com/office/2007/relationships/hdphoto" Target="../media/hdphoto12.wdp"/><Relationship Id="rId9" Type="http://schemas.microsoft.com/office/2007/relationships/hdphoto" Target="../media/hdphoto1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2144A8-32CA-4D01-82E4-51F6DBC915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0758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754" y="4442437"/>
            <a:ext cx="5536117" cy="9414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754" y="5504872"/>
            <a:ext cx="10097827" cy="895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0858" y="2559926"/>
            <a:ext cx="4143105" cy="27519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531" y="3122467"/>
            <a:ext cx="5663833" cy="10154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128" y="239922"/>
            <a:ext cx="4402529" cy="8592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5128" y="1334519"/>
            <a:ext cx="9494147" cy="6051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5128" y="2025246"/>
            <a:ext cx="9779152" cy="433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0013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47117" y="181158"/>
            <a:ext cx="58487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o-RO" sz="2800" dirty="0">
                <a:solidFill>
                  <a:srgbClr val="0A19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Integrator de sisteme informatice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6D0A09-9BB3-4C39-8099-948ACB64F8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6568" y="213061"/>
            <a:ext cx="1269559" cy="61403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465" y="1613091"/>
            <a:ext cx="11370361" cy="415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2123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61000">
              <a:schemeClr val="bg1">
                <a:lumMod val="95000"/>
              </a:schemeClr>
            </a:gs>
            <a:gs pos="100000">
              <a:srgbClr val="AEAEA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56EC281-F62E-CB4B-A7F1-EC1FA5ACAC10}"/>
              </a:ext>
            </a:extLst>
          </p:cNvPr>
          <p:cNvGrpSpPr/>
          <p:nvPr/>
        </p:nvGrpSpPr>
        <p:grpSpPr>
          <a:xfrm>
            <a:off x="2099673" y="1273210"/>
            <a:ext cx="2047649" cy="2365733"/>
            <a:chOff x="1574754" y="954907"/>
            <a:chExt cx="1535737" cy="177430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5148FCE-8A65-774F-985B-9CC541390DC0}"/>
                </a:ext>
              </a:extLst>
            </p:cNvPr>
            <p:cNvSpPr/>
            <p:nvPr/>
          </p:nvSpPr>
          <p:spPr>
            <a:xfrm>
              <a:off x="1583999" y="962587"/>
              <a:ext cx="1440000" cy="176180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srgbClr val="808080"/>
                </a:solidFill>
                <a:latin typeface="Calibri" panose="020F0502020204030204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8CB7ADD4-72D5-9847-9482-75C8A4ABC8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3439" t="208" r="11178" b="220"/>
            <a:stretch/>
          </p:blipFill>
          <p:spPr>
            <a:xfrm>
              <a:off x="1583996" y="954907"/>
              <a:ext cx="1431462" cy="1766620"/>
            </a:xfrm>
            <a:prstGeom prst="rect">
              <a:avLst/>
            </a:prstGeom>
            <a:effectLst>
              <a:outerShdw blurRad="25400" dist="38100" dir="2700000" algn="tl" rotWithShape="0">
                <a:prstClr val="black">
                  <a:alpha val="42000"/>
                </a:prstClr>
              </a:outerShdw>
            </a:effectLst>
          </p:spPr>
        </p:pic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1C6A9EAB-3103-E74A-9C8D-3E892678416F}"/>
                </a:ext>
              </a:extLst>
            </p:cNvPr>
            <p:cNvSpPr/>
            <p:nvPr/>
          </p:nvSpPr>
          <p:spPr>
            <a:xfrm>
              <a:off x="1583999" y="962587"/>
              <a:ext cx="1440000" cy="176180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E640BCF0-008B-A447-A591-667E5B0C602C}"/>
                </a:ext>
              </a:extLst>
            </p:cNvPr>
            <p:cNvSpPr/>
            <p:nvPr/>
          </p:nvSpPr>
          <p:spPr>
            <a:xfrm>
              <a:off x="1574754" y="1215154"/>
              <a:ext cx="1434686" cy="1514053"/>
            </a:xfrm>
            <a:prstGeom prst="rect">
              <a:avLst/>
            </a:prstGeom>
            <a:gradFill>
              <a:gsLst>
                <a:gs pos="0">
                  <a:srgbClr val="5397E8">
                    <a:alpha val="0"/>
                  </a:srgbClr>
                </a:gs>
                <a:gs pos="86000">
                  <a:srgbClr val="1A308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GB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77E44EC8-FCBB-D24D-AAB9-705F87A40A8C}"/>
                </a:ext>
              </a:extLst>
            </p:cNvPr>
            <p:cNvSpPr/>
            <p:nvPr/>
          </p:nvSpPr>
          <p:spPr>
            <a:xfrm>
              <a:off x="1680786" y="2270984"/>
              <a:ext cx="1176176" cy="33916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 defTabSz="914377">
                <a:defRPr/>
              </a:pPr>
              <a:r>
                <a:rPr lang="en-US" sz="1467">
                  <a:solidFill>
                    <a:srgbClr val="FFFFFF"/>
                  </a:solidFill>
                  <a:latin typeface="IntelOne Display Light" panose="020B0403020203020204" pitchFamily="34" charset="77"/>
                </a:rPr>
                <a:t>Deeper, Wider, Optimized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02AF7FFC-5503-FD49-9101-55DD59202E64}"/>
                </a:ext>
              </a:extLst>
            </p:cNvPr>
            <p:cNvSpPr/>
            <p:nvPr/>
          </p:nvSpPr>
          <p:spPr>
            <a:xfrm>
              <a:off x="1674318" y="1993778"/>
              <a:ext cx="1436173" cy="22217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b"/>
            <a:lstStyle/>
            <a:p>
              <a:pPr defTabSz="914377">
                <a:defRPr/>
              </a:pPr>
              <a:r>
                <a:rPr lang="en-US" sz="2667">
                  <a:solidFill>
                    <a:srgbClr val="FFFFFF"/>
                  </a:solidFill>
                  <a:latin typeface="IntelOne Display Medium" panose="020B0503020203020204" pitchFamily="34" charset="77"/>
                </a:rPr>
                <a:t>Efficient</a:t>
              </a:r>
              <a:br>
                <a:rPr lang="en-US" sz="2667">
                  <a:solidFill>
                    <a:srgbClr val="FFFFFF"/>
                  </a:solidFill>
                  <a:latin typeface="IntelOne Display Medium" panose="020B0503020203020204" pitchFamily="34" charset="77"/>
                </a:rPr>
              </a:br>
              <a:r>
                <a:rPr lang="en-US" sz="2667">
                  <a:solidFill>
                    <a:srgbClr val="FFFFFF"/>
                  </a:solidFill>
                  <a:latin typeface="IntelOne Display Medium" panose="020B0503020203020204" pitchFamily="34" charset="77"/>
                </a:rPr>
                <a:t>Core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BED4952-5DEE-4046-BFA7-DA3BE5E295FE}"/>
              </a:ext>
            </a:extLst>
          </p:cNvPr>
          <p:cNvGrpSpPr/>
          <p:nvPr/>
        </p:nvGrpSpPr>
        <p:grpSpPr>
          <a:xfrm>
            <a:off x="95999" y="1190715"/>
            <a:ext cx="2032707" cy="3669688"/>
            <a:chOff x="71999" y="893036"/>
            <a:chExt cx="1524530" cy="2752266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3B80420B-D13D-6A4D-9F6C-94E322F76F07}"/>
                </a:ext>
              </a:extLst>
            </p:cNvPr>
            <p:cNvSpPr/>
            <p:nvPr/>
          </p:nvSpPr>
          <p:spPr>
            <a:xfrm>
              <a:off x="71999" y="954907"/>
              <a:ext cx="1440000" cy="2690395"/>
            </a:xfrm>
            <a:prstGeom prst="rect">
              <a:avLst/>
            </a:prstGeom>
            <a:gradFill>
              <a:gsLst>
                <a:gs pos="0">
                  <a:srgbClr val="3E466F"/>
                </a:gs>
                <a:gs pos="100000">
                  <a:srgbClr val="000F8A"/>
                </a:gs>
              </a:gsLst>
              <a:lin ang="2700000" scaled="1"/>
            </a:gradFill>
            <a:ln>
              <a:noFill/>
            </a:ln>
            <a:effectLst>
              <a:outerShdw blurRad="25400" dist="38100" dir="2700000" algn="tl" rotWithShape="0">
                <a:prstClr val="black">
                  <a:alpha val="2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17BBF509-1894-BF49-866D-FB0AE64B06D8}"/>
                </a:ext>
              </a:extLst>
            </p:cNvPr>
            <p:cNvSpPr/>
            <p:nvPr/>
          </p:nvSpPr>
          <p:spPr>
            <a:xfrm>
              <a:off x="160356" y="3003285"/>
              <a:ext cx="1436173" cy="22217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b"/>
            <a:lstStyle/>
            <a:p>
              <a:pPr defTabSz="914377">
                <a:defRPr/>
              </a:pPr>
              <a:r>
                <a:rPr lang="en-US" sz="2133">
                  <a:solidFill>
                    <a:srgbClr val="FFFFFF"/>
                  </a:solidFill>
                  <a:latin typeface="IntelOne Display Medium" panose="020B0503020203020204" pitchFamily="34" charset="77"/>
                </a:rPr>
                <a:t>Performance</a:t>
              </a:r>
              <a:br>
                <a:rPr lang="en-US" sz="2133">
                  <a:solidFill>
                    <a:srgbClr val="FFFFFF"/>
                  </a:solidFill>
                  <a:latin typeface="IntelOne Display Medium" panose="020B0503020203020204" pitchFamily="34" charset="77"/>
                </a:rPr>
              </a:br>
              <a:r>
                <a:rPr lang="en-US" sz="2133">
                  <a:solidFill>
                    <a:srgbClr val="FFFFFF"/>
                  </a:solidFill>
                  <a:latin typeface="IntelOne Display Medium" panose="020B0503020203020204" pitchFamily="34" charset="77"/>
                </a:rPr>
                <a:t>Core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6EE87052-AEAC-A04E-8E0C-46130A246509}"/>
                </a:ext>
              </a:extLst>
            </p:cNvPr>
            <p:cNvSpPr/>
            <p:nvPr/>
          </p:nvSpPr>
          <p:spPr>
            <a:xfrm>
              <a:off x="160356" y="3234079"/>
              <a:ext cx="1436173" cy="22217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 defTabSz="914377">
                <a:defRPr/>
              </a:pPr>
              <a:r>
                <a:rPr lang="en-US" sz="1467">
                  <a:solidFill>
                    <a:srgbClr val="FFFFFF"/>
                  </a:solidFill>
                  <a:latin typeface="IntelOne Display Light" panose="020B0403020203020204" pitchFamily="34" charset="77"/>
                </a:rPr>
                <a:t>Biggest Shift in </a:t>
              </a:r>
              <a:br>
                <a:rPr lang="en-US" sz="1467">
                  <a:solidFill>
                    <a:srgbClr val="FFFFFF"/>
                  </a:solidFill>
                  <a:latin typeface="IntelOne Display Light" panose="020B0403020203020204" pitchFamily="34" charset="77"/>
                </a:rPr>
              </a:br>
              <a:r>
                <a:rPr lang="en-US" sz="1467">
                  <a:solidFill>
                    <a:srgbClr val="FFFFFF"/>
                  </a:solidFill>
                  <a:latin typeface="IntelOne Display Light" panose="020B0403020203020204" pitchFamily="34" charset="77"/>
                </a:rPr>
                <a:t>x86 yet</a:t>
              </a: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B3F92910-B6C3-CF42-AB5E-593E400176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057" r="21881"/>
            <a:stretch/>
          </p:blipFill>
          <p:spPr>
            <a:xfrm>
              <a:off x="71999" y="893036"/>
              <a:ext cx="1330358" cy="191574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83FAB2B-0CB8-6340-870F-CB8DD1ACCE4A}"/>
              </a:ext>
            </a:extLst>
          </p:cNvPr>
          <p:cNvGrpSpPr/>
          <p:nvPr/>
        </p:nvGrpSpPr>
        <p:grpSpPr>
          <a:xfrm>
            <a:off x="4118059" y="1273211"/>
            <a:ext cx="2046032" cy="2355176"/>
            <a:chOff x="3088544" y="954908"/>
            <a:chExt cx="1534524" cy="1766382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4ECB8A92-572E-2645-9607-F387FE175D2E}"/>
                </a:ext>
              </a:extLst>
            </p:cNvPr>
            <p:cNvSpPr/>
            <p:nvPr/>
          </p:nvSpPr>
          <p:spPr>
            <a:xfrm>
              <a:off x="3095999" y="962588"/>
              <a:ext cx="1440000" cy="1758702"/>
            </a:xfrm>
            <a:prstGeom prst="rect">
              <a:avLst/>
            </a:prstGeom>
            <a:gradFill flip="none" rotWithShape="1">
              <a:gsLst>
                <a:gs pos="24000">
                  <a:schemeClr val="bg1">
                    <a:lumMod val="95000"/>
                  </a:schemeClr>
                </a:gs>
                <a:gs pos="100000">
                  <a:srgbClr val="000F8A">
                    <a:alpha val="22000"/>
                  </a:srgb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  <a:effectLst>
              <a:outerShdw blurRad="254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2DA0491C-82B3-BD41-B1DF-A8BAAD3C23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8031" t="-10221" r="29839" b="9909"/>
            <a:stretch/>
          </p:blipFill>
          <p:spPr>
            <a:xfrm>
              <a:off x="3088544" y="1157644"/>
              <a:ext cx="1444596" cy="1563646"/>
            </a:xfrm>
            <a:prstGeom prst="rect">
              <a:avLst/>
            </a:prstGeom>
          </p:spPr>
        </p:pic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51005793-6E4E-4641-A45F-2CD2B5B79FBA}"/>
                </a:ext>
              </a:extLst>
            </p:cNvPr>
            <p:cNvSpPr/>
            <p:nvPr/>
          </p:nvSpPr>
          <p:spPr>
            <a:xfrm>
              <a:off x="3099884" y="954908"/>
              <a:ext cx="1434686" cy="817848"/>
            </a:xfrm>
            <a:prstGeom prst="rect">
              <a:avLst/>
            </a:prstGeom>
            <a:gradFill flip="none" rotWithShape="1">
              <a:gsLst>
                <a:gs pos="0">
                  <a:srgbClr val="808080">
                    <a:alpha val="36000"/>
                  </a:srgbClr>
                </a:gs>
                <a:gs pos="86000">
                  <a:srgbClr val="1A3081">
                    <a:alpha val="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GB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3559A172-A886-014E-B480-FBAF6E9F0521}"/>
                </a:ext>
              </a:extLst>
            </p:cNvPr>
            <p:cNvSpPr/>
            <p:nvPr/>
          </p:nvSpPr>
          <p:spPr>
            <a:xfrm>
              <a:off x="3186895" y="1174321"/>
              <a:ext cx="1436173" cy="22217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b"/>
            <a:lstStyle/>
            <a:p>
              <a:pPr defTabSz="914377">
                <a:defRPr/>
              </a:pPr>
              <a:r>
                <a:rPr lang="en-US">
                  <a:solidFill>
                    <a:srgbClr val="000F8A"/>
                  </a:solidFill>
                  <a:latin typeface="IntelOne Display Medium" panose="020B0503020203020204" pitchFamily="34" charset="77"/>
                </a:rPr>
                <a:t>Intel Thread Director</a:t>
              </a: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B5DA8315-0168-2241-8BBC-DF95CC055C16}"/>
                </a:ext>
              </a:extLst>
            </p:cNvPr>
            <p:cNvSpPr/>
            <p:nvPr/>
          </p:nvSpPr>
          <p:spPr>
            <a:xfrm>
              <a:off x="3186895" y="1427708"/>
              <a:ext cx="1436173" cy="22217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 defTabSz="914377">
                <a:defRPr/>
              </a:pPr>
              <a:r>
                <a:rPr lang="en-US" sz="1467">
                  <a:solidFill>
                    <a:srgbClr val="000F8A"/>
                  </a:solidFill>
                  <a:latin typeface="IntelOne Display Light" panose="020B0403020203020204" pitchFamily="34" charset="77"/>
                </a:rPr>
                <a:t>Scalable Hybrid </a:t>
              </a:r>
              <a:br>
                <a:rPr lang="en-US" sz="1467">
                  <a:solidFill>
                    <a:srgbClr val="000F8A"/>
                  </a:solidFill>
                  <a:latin typeface="IntelOne Display Light" panose="020B0403020203020204" pitchFamily="34" charset="77"/>
                </a:rPr>
              </a:br>
              <a:r>
                <a:rPr lang="en-US" sz="1467">
                  <a:solidFill>
                    <a:srgbClr val="000F8A"/>
                  </a:solidFill>
                  <a:latin typeface="IntelOne Display Light" panose="020B0403020203020204" pitchFamily="34" charset="77"/>
                </a:rPr>
                <a:t>Arch. Scheduling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10054DB-763A-1A47-821C-B3479D141FAE}"/>
              </a:ext>
            </a:extLst>
          </p:cNvPr>
          <p:cNvGrpSpPr/>
          <p:nvPr/>
        </p:nvGrpSpPr>
        <p:grpSpPr>
          <a:xfrm>
            <a:off x="94979" y="4962793"/>
            <a:ext cx="2071843" cy="1754393"/>
            <a:chOff x="71234" y="3722094"/>
            <a:chExt cx="1553882" cy="1315795"/>
          </a:xfrm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12598D92-5B65-C846-A701-EE297BE3F7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8872" t="68444" r="43241" b="6055"/>
            <a:stretch/>
          </p:blipFill>
          <p:spPr>
            <a:xfrm>
              <a:off x="71234" y="3726247"/>
              <a:ext cx="1434315" cy="1311642"/>
            </a:xfrm>
            <a:prstGeom prst="rect">
              <a:avLst/>
            </a:prstGeom>
            <a:effectLst>
              <a:outerShdw blurRad="25400" dist="38100" dir="2700000" algn="tl" rotWithShape="0">
                <a:prstClr val="black">
                  <a:alpha val="41000"/>
                </a:prstClr>
              </a:outerShdw>
            </a:effectLst>
          </p:spPr>
        </p:pic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567329AF-A83A-094B-A00F-05AEB2E096AC}"/>
                </a:ext>
              </a:extLst>
            </p:cNvPr>
            <p:cNvSpPr/>
            <p:nvPr/>
          </p:nvSpPr>
          <p:spPr>
            <a:xfrm>
              <a:off x="77313" y="3722094"/>
              <a:ext cx="1434686" cy="1251249"/>
            </a:xfrm>
            <a:prstGeom prst="rect">
              <a:avLst/>
            </a:prstGeom>
            <a:gradFill flip="none" rotWithShape="1">
              <a:gsLst>
                <a:gs pos="0">
                  <a:srgbClr val="000F8A">
                    <a:alpha val="69000"/>
                  </a:srgbClr>
                </a:gs>
                <a:gs pos="86000">
                  <a:srgbClr val="1A3081">
                    <a:alpha val="0"/>
                  </a:srgb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GB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AF2D07F2-494B-644C-9FF8-BB7EE4236F8A}"/>
                </a:ext>
              </a:extLst>
            </p:cNvPr>
            <p:cNvSpPr/>
            <p:nvPr/>
          </p:nvSpPr>
          <p:spPr>
            <a:xfrm>
              <a:off x="188943" y="4031600"/>
              <a:ext cx="1436173" cy="22217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b"/>
            <a:lstStyle/>
            <a:p>
              <a:pPr defTabSz="914377">
                <a:defRPr/>
              </a:pPr>
              <a:r>
                <a:rPr lang="en-US" sz="2667">
                  <a:solidFill>
                    <a:srgbClr val="FFFFFF"/>
                  </a:solidFill>
                  <a:latin typeface="IntelOne Display Medium" panose="020B0503020203020204" pitchFamily="34" charset="77"/>
                </a:rPr>
                <a:t>AMX</a:t>
              </a: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9D4BD20B-25C8-2B4E-8907-7CA7FB12D2D4}"/>
                </a:ext>
              </a:extLst>
            </p:cNvPr>
            <p:cNvSpPr/>
            <p:nvPr/>
          </p:nvSpPr>
          <p:spPr>
            <a:xfrm>
              <a:off x="188943" y="4330336"/>
              <a:ext cx="1436173" cy="22217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 defTabSz="914377">
                <a:defRPr/>
              </a:pPr>
              <a:r>
                <a:rPr lang="en-US" sz="1467">
                  <a:solidFill>
                    <a:srgbClr val="FFFFFF"/>
                  </a:solidFill>
                  <a:latin typeface="IntelOne Display Light" panose="020B0403020203020204" pitchFamily="34" charset="77"/>
                </a:rPr>
                <a:t>Advanced Matrix Extension - Engine 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CC20B2D-9B47-094F-836F-55BD6349837D}"/>
              </a:ext>
            </a:extLst>
          </p:cNvPr>
          <p:cNvGrpSpPr/>
          <p:nvPr/>
        </p:nvGrpSpPr>
        <p:grpSpPr>
          <a:xfrm>
            <a:off x="2107699" y="3737777"/>
            <a:ext cx="1920000" cy="2983760"/>
            <a:chOff x="1580774" y="2803333"/>
            <a:chExt cx="1440000" cy="2237820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C08F767C-DB47-E844-A62A-83C8B4D68B31}"/>
                </a:ext>
              </a:extLst>
            </p:cNvPr>
            <p:cNvSpPr/>
            <p:nvPr/>
          </p:nvSpPr>
          <p:spPr>
            <a:xfrm>
              <a:off x="1580774" y="2803333"/>
              <a:ext cx="1440000" cy="2234557"/>
            </a:xfrm>
            <a:prstGeom prst="rect">
              <a:avLst/>
            </a:prstGeom>
            <a:gradFill>
              <a:gsLst>
                <a:gs pos="0">
                  <a:srgbClr val="2031AD"/>
                </a:gs>
                <a:gs pos="100000">
                  <a:srgbClr val="000F8A"/>
                </a:gs>
              </a:gsLst>
              <a:lin ang="2700000" scaled="1"/>
            </a:gradFill>
            <a:ln>
              <a:noFill/>
            </a:ln>
            <a:effectLst>
              <a:outerShdw blurRad="25400" dist="38100" dir="2700000" algn="tl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>
                <a:defRPr/>
              </a:pPr>
              <a:endParaRPr lang="en-US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711C5AB6-F22A-874B-8B42-DBFF6EE9B165}"/>
                </a:ext>
              </a:extLst>
            </p:cNvPr>
            <p:cNvSpPr/>
            <p:nvPr/>
          </p:nvSpPr>
          <p:spPr>
            <a:xfrm rot="16200000">
              <a:off x="1091038" y="4211979"/>
              <a:ext cx="1436173" cy="22217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b"/>
            <a:lstStyle/>
            <a:p>
              <a:pPr algn="ctr" defTabSz="914354">
                <a:defRPr/>
              </a:pPr>
              <a:r>
                <a:rPr lang="en-US" sz="2667">
                  <a:solidFill>
                    <a:srgbClr val="FFFFFF"/>
                  </a:solidFill>
                  <a:latin typeface="IntelOne Display Medium" panose="020B0503020203020204" pitchFamily="34" charset="77"/>
                </a:rPr>
                <a:t>Alder Lake</a:t>
              </a: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EA9446D8-0206-AF45-A501-317EE9D41ADD}"/>
                </a:ext>
              </a:extLst>
            </p:cNvPr>
            <p:cNvSpPr/>
            <p:nvPr/>
          </p:nvSpPr>
          <p:spPr>
            <a:xfrm rot="16200000">
              <a:off x="1280329" y="4211979"/>
              <a:ext cx="1436173" cy="22217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 algn="ctr" defTabSz="914354">
                <a:defRPr/>
              </a:pPr>
              <a:r>
                <a:rPr lang="en-US" sz="1467">
                  <a:solidFill>
                    <a:srgbClr val="FFFFFF"/>
                  </a:solidFill>
                  <a:latin typeface="IntelOne Display Light" panose="020B0403020203020204" pitchFamily="34" charset="77"/>
                </a:rPr>
                <a:t>Performance Hybrid</a:t>
              </a:r>
            </a:p>
          </p:txBody>
        </p:sp>
        <p:pic>
          <p:nvPicPr>
            <p:cNvPr id="66" name="!!highlight8+8">
              <a:extLst>
                <a:ext uri="{FF2B5EF4-FFF2-40B4-BE49-F238E27FC236}">
                  <a16:creationId xmlns:a16="http://schemas.microsoft.com/office/drawing/2014/main" id="{4A394CE6-134B-F749-85B7-873076B6AB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alphaModFix/>
            </a:blip>
            <a:srcRect l="34734" t="-1319" r="41017" b="10741"/>
            <a:stretch/>
          </p:blipFill>
          <p:spPr>
            <a:xfrm>
              <a:off x="1985939" y="2863555"/>
              <a:ext cx="1034835" cy="2174335"/>
            </a:xfrm>
            <a:prstGeom prst="rect">
              <a:avLst/>
            </a:prstGeom>
            <a:effectLst>
              <a:outerShdw blurRad="127000" dist="38100" dir="13500000" algn="b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40855F0-DB03-E641-94E1-41F13C63C1E5}"/>
              </a:ext>
            </a:extLst>
          </p:cNvPr>
          <p:cNvGrpSpPr/>
          <p:nvPr/>
        </p:nvGrpSpPr>
        <p:grpSpPr>
          <a:xfrm>
            <a:off x="4124926" y="3734533"/>
            <a:ext cx="2066441" cy="1125865"/>
            <a:chOff x="3093694" y="2800899"/>
            <a:chExt cx="1549831" cy="844399"/>
          </a:xfrm>
        </p:grpSpPr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1CDFCE57-B7FB-CE47-AB7F-F13B9BD3BA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36989" t="26553" r="25173" b="33993"/>
            <a:stretch/>
          </p:blipFill>
          <p:spPr>
            <a:xfrm>
              <a:off x="3093694" y="2800905"/>
              <a:ext cx="1439446" cy="844393"/>
            </a:xfrm>
            <a:prstGeom prst="rect">
              <a:avLst/>
            </a:prstGeom>
            <a:effectLst>
              <a:outerShdw blurRad="381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8DF1D412-6E06-5640-9316-7CC4BDDBFA24}"/>
                </a:ext>
              </a:extLst>
            </p:cNvPr>
            <p:cNvSpPr/>
            <p:nvPr/>
          </p:nvSpPr>
          <p:spPr>
            <a:xfrm rot="16200000">
              <a:off x="3387622" y="2506972"/>
              <a:ext cx="844394" cy="1432247"/>
            </a:xfrm>
            <a:prstGeom prst="rect">
              <a:avLst/>
            </a:prstGeom>
            <a:gradFill flip="none" rotWithShape="1">
              <a:gsLst>
                <a:gs pos="0">
                  <a:srgbClr val="000F8A"/>
                </a:gs>
                <a:gs pos="100000">
                  <a:srgbClr val="1A3081">
                    <a:alpha val="19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>
                <a:defRPr/>
              </a:pPr>
              <a:endParaRPr lang="en-GB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65B2AE27-0ACB-3A47-8996-8D7082D3AC11}"/>
                </a:ext>
              </a:extLst>
            </p:cNvPr>
            <p:cNvSpPr/>
            <p:nvPr/>
          </p:nvSpPr>
          <p:spPr>
            <a:xfrm>
              <a:off x="3207352" y="3293500"/>
              <a:ext cx="1436173" cy="22217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b"/>
            <a:lstStyle/>
            <a:p>
              <a:pPr defTabSz="914354">
                <a:defRPr/>
              </a:pPr>
              <a:r>
                <a:rPr lang="en-US" sz="2667">
                  <a:solidFill>
                    <a:srgbClr val="FFFFFF"/>
                  </a:solidFill>
                  <a:latin typeface="IntelOne Display Medium" panose="020B0503020203020204" pitchFamily="34" charset="77"/>
                </a:rPr>
                <a:t>X</a:t>
              </a:r>
              <a:r>
                <a:rPr lang="en-US" sz="2667" baseline="30000">
                  <a:solidFill>
                    <a:srgbClr val="FFFFFF"/>
                  </a:solidFill>
                  <a:latin typeface="IntelOne Display Medium" panose="020B0503020203020204" pitchFamily="34" charset="77"/>
                </a:rPr>
                <a:t>e </a:t>
              </a:r>
              <a:r>
                <a:rPr lang="en-US" sz="2667">
                  <a:solidFill>
                    <a:srgbClr val="FFFFFF"/>
                  </a:solidFill>
                  <a:latin typeface="IntelOne Display Medium" panose="020B0503020203020204" pitchFamily="34" charset="77"/>
                </a:rPr>
                <a:t>SS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828DA37-9AB0-FB4F-99A0-7F8ABBEB2D54}"/>
              </a:ext>
            </a:extLst>
          </p:cNvPr>
          <p:cNvGrpSpPr/>
          <p:nvPr/>
        </p:nvGrpSpPr>
        <p:grpSpPr>
          <a:xfrm>
            <a:off x="6136899" y="1283451"/>
            <a:ext cx="3947405" cy="1122624"/>
            <a:chOff x="4602674" y="962588"/>
            <a:chExt cx="2960554" cy="841968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D151DE98-A02A-2A4C-A6D1-3031892CE21C}"/>
                </a:ext>
              </a:extLst>
            </p:cNvPr>
            <p:cNvSpPr/>
            <p:nvPr/>
          </p:nvSpPr>
          <p:spPr>
            <a:xfrm>
              <a:off x="4602674" y="962588"/>
              <a:ext cx="2960554" cy="841968"/>
            </a:xfrm>
            <a:prstGeom prst="rect">
              <a:avLst/>
            </a:prstGeom>
            <a:gradFill flip="none" rotWithShape="1">
              <a:gsLst>
                <a:gs pos="0">
                  <a:srgbClr val="AEAEAE">
                    <a:lumMod val="75000"/>
                    <a:alpha val="61000"/>
                  </a:srgbClr>
                </a:gs>
                <a:gs pos="91000">
                  <a:srgbClr val="525252">
                    <a:lumMod val="75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25400" dist="38100" dir="2700000" algn="tl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>
                <a:defRPr/>
              </a:pPr>
              <a:endParaRPr lang="en-US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BCBBF708-7D3E-DB4A-9BB8-BF0550E1EB59}"/>
                </a:ext>
              </a:extLst>
            </p:cNvPr>
            <p:cNvSpPr/>
            <p:nvPr/>
          </p:nvSpPr>
          <p:spPr>
            <a:xfrm>
              <a:off x="5938357" y="1028002"/>
              <a:ext cx="1436173" cy="22217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b"/>
            <a:lstStyle/>
            <a:p>
              <a:pPr defTabSz="914354">
                <a:defRPr/>
              </a:pPr>
              <a:r>
                <a:rPr lang="en-US">
                  <a:solidFill>
                    <a:srgbClr val="FFFFFF"/>
                  </a:solidFill>
                  <a:latin typeface="IntelOne Display Medium" panose="020B0503020203020204" pitchFamily="34" charset="77"/>
                </a:rPr>
                <a:t>X</a:t>
              </a:r>
              <a:r>
                <a:rPr lang="en-US" baseline="30000">
                  <a:solidFill>
                    <a:srgbClr val="FFFFFF"/>
                  </a:solidFill>
                  <a:latin typeface="IntelOne Display Medium" panose="020B0503020203020204" pitchFamily="34" charset="77"/>
                </a:rPr>
                <a:t>e</a:t>
              </a:r>
              <a:r>
                <a:rPr lang="en-US">
                  <a:solidFill>
                    <a:srgbClr val="FFFFFF"/>
                  </a:solidFill>
                  <a:latin typeface="IntelOne Display Medium" panose="020B0503020203020204" pitchFamily="34" charset="77"/>
                </a:rPr>
                <a:t> - core</a:t>
              </a: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A259A30F-52B5-614F-9F9C-2E34E3DC97F6}"/>
                </a:ext>
              </a:extLst>
            </p:cNvPr>
            <p:cNvSpPr/>
            <p:nvPr/>
          </p:nvSpPr>
          <p:spPr>
            <a:xfrm>
              <a:off x="5938357" y="1258612"/>
              <a:ext cx="1600386" cy="2500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 defTabSz="914354">
                <a:defRPr/>
              </a:pPr>
              <a:r>
                <a:rPr lang="en-US" sz="1467">
                  <a:solidFill>
                    <a:srgbClr val="FFFFFF"/>
                  </a:solidFill>
                  <a:latin typeface="IntelOne Display Light" panose="020B0403020203020204" pitchFamily="34" charset="77"/>
                </a:rPr>
                <a:t>Foundational </a:t>
              </a:r>
            </a:p>
            <a:p>
              <a:pPr defTabSz="914354">
                <a:defRPr/>
              </a:pPr>
              <a:r>
                <a:rPr lang="en-US" sz="1467">
                  <a:solidFill>
                    <a:srgbClr val="FFFFFF"/>
                  </a:solidFill>
                  <a:latin typeface="IntelOne Display Light" panose="020B0403020203020204" pitchFamily="34" charset="77"/>
                </a:rPr>
                <a:t>Building Block for X</a:t>
              </a:r>
              <a:r>
                <a:rPr lang="en-US" sz="1467" baseline="30000">
                  <a:solidFill>
                    <a:srgbClr val="FFFFFF"/>
                  </a:solidFill>
                  <a:latin typeface="IntelOne Display Light" panose="020B0403020203020204" pitchFamily="34" charset="77"/>
                </a:rPr>
                <a:t>e</a:t>
              </a:r>
            </a:p>
            <a:p>
              <a:pPr defTabSz="914354">
                <a:defRPr/>
              </a:pPr>
              <a:r>
                <a:rPr lang="en-US" sz="1467">
                  <a:solidFill>
                    <a:srgbClr val="FFFFFF"/>
                  </a:solidFill>
                  <a:latin typeface="IntelOne Display Light" panose="020B0403020203020204" pitchFamily="34" charset="77"/>
                </a:rPr>
                <a:t>With X</a:t>
              </a:r>
              <a:r>
                <a:rPr lang="en-US" sz="1467" baseline="30000">
                  <a:solidFill>
                    <a:srgbClr val="FFFFFF"/>
                  </a:solidFill>
                  <a:latin typeface="IntelOne Display Light" panose="020B0403020203020204" pitchFamily="34" charset="77"/>
                </a:rPr>
                <a:t>e</a:t>
              </a:r>
              <a:r>
                <a:rPr lang="en-US" sz="1467">
                  <a:solidFill>
                    <a:srgbClr val="FFFFFF"/>
                  </a:solidFill>
                  <a:latin typeface="IntelOne Display Light" panose="020B0403020203020204" pitchFamily="34" charset="77"/>
                </a:rPr>
                <a:t> Matrix Extensions</a:t>
              </a:r>
            </a:p>
          </p:txBody>
        </p:sp>
      </p:grpSp>
      <p:sp>
        <p:nvSpPr>
          <p:cNvPr id="76" name="Rectangle 75">
            <a:extLst>
              <a:ext uri="{FF2B5EF4-FFF2-40B4-BE49-F238E27FC236}">
                <a16:creationId xmlns:a16="http://schemas.microsoft.com/office/drawing/2014/main" id="{6B088F58-0305-E44F-8462-463DB41E5D3D}"/>
              </a:ext>
            </a:extLst>
          </p:cNvPr>
          <p:cNvSpPr/>
          <p:nvPr/>
        </p:nvSpPr>
        <p:spPr>
          <a:xfrm>
            <a:off x="6144000" y="2509896"/>
            <a:ext cx="3935997" cy="2350504"/>
          </a:xfrm>
          <a:prstGeom prst="rect">
            <a:avLst/>
          </a:prstGeom>
          <a:gradFill>
            <a:gsLst>
              <a:gs pos="0">
                <a:srgbClr val="808080"/>
              </a:gs>
              <a:gs pos="99000">
                <a:srgbClr val="525252"/>
              </a:gs>
            </a:gsLst>
            <a:lin ang="600000" scaled="0"/>
          </a:gradFill>
          <a:ln>
            <a:noFill/>
          </a:ln>
          <a:effectLst>
            <a:outerShdw blurRad="25400" dist="38100" dir="2700000" algn="tl" rotWithShape="0">
              <a:prstClr val="black">
                <a:alpha val="4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defRPr/>
            </a:pPr>
            <a:endParaRPr lang="en-US" sz="1351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605EAFDE-6090-3F42-A830-FA9B5B9B79D4}"/>
              </a:ext>
            </a:extLst>
          </p:cNvPr>
          <p:cNvSpPr/>
          <p:nvPr/>
        </p:nvSpPr>
        <p:spPr>
          <a:xfrm>
            <a:off x="6351871" y="3172801"/>
            <a:ext cx="2957175" cy="2962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 defTabSz="914354">
              <a:defRPr/>
            </a:pPr>
            <a:r>
              <a:rPr lang="en-US" sz="2667">
                <a:solidFill>
                  <a:srgbClr val="FFFFFF"/>
                </a:solidFill>
                <a:latin typeface="IntelOne Display Medium" panose="020B0503020203020204" pitchFamily="34" charset="77"/>
              </a:rPr>
              <a:t>Sapphire </a:t>
            </a:r>
            <a:br>
              <a:rPr lang="en-US" sz="2667">
                <a:solidFill>
                  <a:srgbClr val="FFFFFF"/>
                </a:solidFill>
                <a:latin typeface="IntelOne Display Medium" panose="020B0503020203020204" pitchFamily="34" charset="77"/>
              </a:rPr>
            </a:br>
            <a:r>
              <a:rPr lang="en-US" sz="2667">
                <a:solidFill>
                  <a:srgbClr val="FFFFFF"/>
                </a:solidFill>
                <a:latin typeface="IntelOne Display Medium" panose="020B0503020203020204" pitchFamily="34" charset="77"/>
              </a:rPr>
              <a:t>Rapids 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0DB475EB-2F51-F342-BA23-29E850A687BB}"/>
              </a:ext>
            </a:extLst>
          </p:cNvPr>
          <p:cNvSpPr/>
          <p:nvPr/>
        </p:nvSpPr>
        <p:spPr>
          <a:xfrm>
            <a:off x="6393467" y="3628705"/>
            <a:ext cx="981159" cy="7081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defTabSz="914354">
              <a:defRPr/>
            </a:pPr>
            <a:r>
              <a:rPr lang="en-US" sz="1467">
                <a:solidFill>
                  <a:srgbClr val="FFFFFF"/>
                </a:solidFill>
                <a:latin typeface="IntelOne Display Light" panose="020B0403020203020204" pitchFamily="34" charset="77"/>
              </a:rPr>
              <a:t>Biggest Leap in DC Capabilities in a decade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04F35610-67BC-BA44-A578-CD186F082DB5}"/>
              </a:ext>
            </a:extLst>
          </p:cNvPr>
          <p:cNvSpPr/>
          <p:nvPr/>
        </p:nvSpPr>
        <p:spPr>
          <a:xfrm>
            <a:off x="8166157" y="4962793"/>
            <a:ext cx="3929843" cy="1754392"/>
          </a:xfrm>
          <a:prstGeom prst="rect">
            <a:avLst/>
          </a:prstGeom>
          <a:gradFill>
            <a:gsLst>
              <a:gs pos="0">
                <a:srgbClr val="262626"/>
              </a:gs>
              <a:gs pos="100000">
                <a:srgbClr val="262626">
                  <a:lumMod val="89000"/>
                  <a:lumOff val="11000"/>
                </a:srgbClr>
              </a:gs>
            </a:gsLst>
            <a:lin ang="2700000" scaled="1"/>
          </a:gradFill>
          <a:ln>
            <a:noFill/>
          </a:ln>
          <a:effectLst>
            <a:outerShdw blurRad="25400" dist="38100" dir="2700000" algn="tl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defRPr/>
            </a:pPr>
            <a:endParaRPr lang="en-US" sz="1351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3F0B38C3-3CEF-6A4A-B332-317E05D3F424}"/>
              </a:ext>
            </a:extLst>
          </p:cNvPr>
          <p:cNvSpPr/>
          <p:nvPr/>
        </p:nvSpPr>
        <p:spPr>
          <a:xfrm>
            <a:off x="8297628" y="5658257"/>
            <a:ext cx="1914897" cy="2962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 defTabSz="914354">
              <a:defRPr/>
            </a:pPr>
            <a:r>
              <a:rPr lang="en-US" sz="2133">
                <a:solidFill>
                  <a:srgbClr val="FFFFFF"/>
                </a:solidFill>
                <a:latin typeface="IntelOne Display Medium" panose="020B0503020203020204" pitchFamily="34" charset="77"/>
              </a:rPr>
              <a:t>Mount Evans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2A26693A-52C5-E44F-951F-4A08BBC80593}"/>
              </a:ext>
            </a:extLst>
          </p:cNvPr>
          <p:cNvSpPr/>
          <p:nvPr/>
        </p:nvSpPr>
        <p:spPr>
          <a:xfrm>
            <a:off x="8297628" y="5963544"/>
            <a:ext cx="1914897" cy="2962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defTabSz="914354">
              <a:defRPr/>
            </a:pPr>
            <a:r>
              <a:rPr lang="en-US" sz="1467">
                <a:solidFill>
                  <a:srgbClr val="FFFFFF"/>
                </a:solidFill>
                <a:latin typeface="IntelOne Display Light" panose="020B0403020203020204" pitchFamily="34" charset="77"/>
              </a:rPr>
              <a:t>Dedicated SoC IPU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9FF7ECDC-7D51-D841-A6F8-46879B7E4143}"/>
              </a:ext>
            </a:extLst>
          </p:cNvPr>
          <p:cNvSpPr/>
          <p:nvPr/>
        </p:nvSpPr>
        <p:spPr>
          <a:xfrm>
            <a:off x="10175999" y="1283450"/>
            <a:ext cx="1920000" cy="3576951"/>
          </a:xfrm>
          <a:prstGeom prst="rect">
            <a:avLst/>
          </a:prstGeom>
          <a:gradFill flip="none" rotWithShape="1">
            <a:gsLst>
              <a:gs pos="95000">
                <a:srgbClr val="262626"/>
              </a:gs>
              <a:gs pos="0">
                <a:srgbClr val="525252"/>
              </a:gs>
            </a:gsLst>
            <a:lin ang="18900000" scaled="1"/>
            <a:tileRect/>
          </a:gradFill>
          <a:ln>
            <a:noFill/>
          </a:ln>
          <a:effectLst>
            <a:outerShdw blurRad="25400" dist="38100" dir="2700000" algn="tl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45D4B255-6266-BC49-8FF8-C949B83499CD}"/>
              </a:ext>
            </a:extLst>
          </p:cNvPr>
          <p:cNvSpPr/>
          <p:nvPr/>
        </p:nvSpPr>
        <p:spPr>
          <a:xfrm>
            <a:off x="10277678" y="1631679"/>
            <a:ext cx="1646765" cy="3333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 defTabSz="914377">
              <a:defRPr/>
            </a:pPr>
            <a:r>
              <a:rPr lang="en-US">
                <a:solidFill>
                  <a:srgbClr val="FFFFFF"/>
                </a:solidFill>
                <a:latin typeface="IntelOne Display Medium" panose="020B0503020203020204" pitchFamily="34" charset="77"/>
              </a:rPr>
              <a:t>Xe HPC &amp;</a:t>
            </a:r>
          </a:p>
          <a:p>
            <a:pPr defTabSz="914377">
              <a:defRPr/>
            </a:pPr>
            <a:r>
              <a:rPr lang="en-US">
                <a:solidFill>
                  <a:srgbClr val="FFFFFF"/>
                </a:solidFill>
                <a:latin typeface="IntelOne Display Medium" panose="020B0503020203020204" pitchFamily="34" charset="77"/>
              </a:rPr>
              <a:t>Ponte Vecchio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620D3414-A6D5-8149-BB77-E4C0CCC665C6}"/>
              </a:ext>
            </a:extLst>
          </p:cNvPr>
          <p:cNvSpPr/>
          <p:nvPr/>
        </p:nvSpPr>
        <p:spPr>
          <a:xfrm>
            <a:off x="10312616" y="2033167"/>
            <a:ext cx="1646765" cy="3333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defTabSz="914377">
              <a:defRPr/>
            </a:pPr>
            <a:r>
              <a:rPr lang="en-US" sz="1467">
                <a:solidFill>
                  <a:srgbClr val="FFFFFF"/>
                </a:solidFill>
                <a:latin typeface="IntelOne Display Light" panose="020B0403020203020204" pitchFamily="34" charset="77"/>
              </a:rPr>
              <a:t>Back to FLOP Leadership</a:t>
            </a:r>
          </a:p>
        </p:txBody>
      </p:sp>
      <p:pic>
        <p:nvPicPr>
          <p:cNvPr id="88" name="!!base">
            <a:extLst>
              <a:ext uri="{FF2B5EF4-FFF2-40B4-BE49-F238E27FC236}">
                <a16:creationId xmlns:a16="http://schemas.microsoft.com/office/drawing/2014/main" id="{B71ABDF3-0218-C545-9313-9B3A0B8215B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6551" t="-22603" r="39199" b="12627"/>
          <a:stretch/>
        </p:blipFill>
        <p:spPr>
          <a:xfrm>
            <a:off x="10200837" y="1446642"/>
            <a:ext cx="1890059" cy="3413756"/>
          </a:xfrm>
          <a:prstGeom prst="rect">
            <a:avLst/>
          </a:prstGeom>
          <a:effectLst/>
        </p:spPr>
      </p:pic>
      <p:sp>
        <p:nvSpPr>
          <p:cNvPr id="89" name="Subtitle 2">
            <a:extLst>
              <a:ext uri="{FF2B5EF4-FFF2-40B4-BE49-F238E27FC236}">
                <a16:creationId xmlns:a16="http://schemas.microsoft.com/office/drawing/2014/main" id="{0C8B296A-92C3-4672-AF90-210AE10D99DE}"/>
              </a:ext>
            </a:extLst>
          </p:cNvPr>
          <p:cNvSpPr txBox="1">
            <a:spLocks/>
          </p:cNvSpPr>
          <p:nvPr/>
        </p:nvSpPr>
        <p:spPr>
          <a:xfrm>
            <a:off x="6576046" y="359553"/>
            <a:ext cx="3947405" cy="591112"/>
          </a:xfrm>
          <a:prstGeom prst="rect">
            <a:avLst/>
          </a:prstGeom>
        </p:spPr>
        <p:txBody>
          <a:bodyPr anchor="ctr" anchorCtr="0"/>
          <a:lstStyle>
            <a:lvl1pPr marL="0" indent="0" algn="l" defTabSz="685800" rtl="0" eaLnBrk="1" latinLnBrk="0" hangingPunct="1">
              <a:lnSpc>
                <a:spcPts val="2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001089"/>
                </a:solidFill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defRPr>
            </a:lvl1pPr>
            <a:lvl2pPr marL="342900" indent="0" algn="ctr" defTabSz="685800" rtl="0" eaLnBrk="1" latinLnBrk="0" hangingPunct="1">
              <a:lnSpc>
                <a:spcPts val="2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sz="1500" b="0" i="0" kern="1200">
                <a:solidFill>
                  <a:schemeClr val="bg2"/>
                </a:solidFill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</a:defRPr>
            </a:lvl2pPr>
            <a:lvl3pPr marL="685800" indent="0" algn="ctr" defTabSz="685800" rtl="0" eaLnBrk="1" latinLnBrk="0" hangingPunct="1">
              <a:lnSpc>
                <a:spcPts val="2000"/>
              </a:lnSpc>
              <a:spcBef>
                <a:spcPts val="0"/>
              </a:spcBef>
              <a:buFont typeface="System Font Regular"/>
              <a:buNone/>
              <a:tabLst/>
              <a:defRPr sz="1350" b="0" i="0" kern="1200">
                <a:solidFill>
                  <a:schemeClr val="bg2"/>
                </a:solidFill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</a:defRPr>
            </a:lvl3pPr>
            <a:lvl4pPr marL="1028700" indent="0" algn="ctr" defTabSz="685800" rtl="0" eaLnBrk="1" latinLnBrk="0" hangingPunct="1">
              <a:lnSpc>
                <a:spcPts val="2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sz="1200" b="0" i="0" kern="1200">
                <a:solidFill>
                  <a:schemeClr val="bg1">
                    <a:lumMod val="50000"/>
                  </a:schemeClr>
                </a:solidFill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</a:defRPr>
            </a:lvl4pPr>
            <a:lvl5pPr marL="1371600" indent="0" algn="ctr" defTabSz="685800" rtl="0" eaLnBrk="1" latinLnBrk="0" hangingPunct="1">
              <a:lnSpc>
                <a:spcPts val="2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sz="1200" b="1" i="0" kern="1200">
                <a:solidFill>
                  <a:schemeClr val="bg2"/>
                </a:solidFill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lnSpc>
                <a:spcPts val="2667"/>
              </a:lnSpc>
              <a:defRPr/>
            </a:pPr>
            <a:r>
              <a:rPr lang="en-GB" sz="2133">
                <a:latin typeface="IntelOne Display Light" panose="020B0403020203020204" pitchFamily="34" charset="77"/>
              </a:rPr>
              <a:t>New Architectural Foundations</a:t>
            </a:r>
          </a:p>
        </p:txBody>
      </p:sp>
      <p:pic>
        <p:nvPicPr>
          <p:cNvPr id="90" name="Picture 89">
            <a:extLst>
              <a:ext uri="{FF2B5EF4-FFF2-40B4-BE49-F238E27FC236}">
                <a16:creationId xmlns:a16="http://schemas.microsoft.com/office/drawing/2014/main" id="{F2C4FFFE-0C00-4CE6-BE9B-193B4A80CCE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81258" y="332445"/>
            <a:ext cx="3670308" cy="645328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C2C417F5-39AD-6840-AE59-282611777056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1386" r="19792"/>
          <a:stretch/>
        </p:blipFill>
        <p:spPr>
          <a:xfrm>
            <a:off x="9675565" y="4820215"/>
            <a:ext cx="2413113" cy="1972319"/>
          </a:xfrm>
          <a:prstGeom prst="rect">
            <a:avLst/>
          </a:prstGeom>
        </p:spPr>
      </p:pic>
      <p:sp>
        <p:nvSpPr>
          <p:cNvPr id="84" name="Rectangle 83">
            <a:extLst>
              <a:ext uri="{FF2B5EF4-FFF2-40B4-BE49-F238E27FC236}">
                <a16:creationId xmlns:a16="http://schemas.microsoft.com/office/drawing/2014/main" id="{8D65FF3B-506B-7646-88AF-2B09F1974B57}"/>
              </a:ext>
            </a:extLst>
          </p:cNvPr>
          <p:cNvSpPr/>
          <p:nvPr/>
        </p:nvSpPr>
        <p:spPr>
          <a:xfrm>
            <a:off x="4127999" y="4962794"/>
            <a:ext cx="3936000" cy="1761660"/>
          </a:xfrm>
          <a:prstGeom prst="rect">
            <a:avLst/>
          </a:prstGeom>
          <a:gradFill flip="none" rotWithShape="1">
            <a:gsLst>
              <a:gs pos="96000">
                <a:srgbClr val="2031AD"/>
              </a:gs>
              <a:gs pos="0">
                <a:srgbClr val="262626"/>
              </a:gs>
              <a:gs pos="63000">
                <a:srgbClr val="000F8A">
                  <a:lumMod val="74000"/>
                </a:srgbClr>
              </a:gs>
            </a:gsLst>
            <a:lin ang="10800000" scaled="1"/>
            <a:tileRect/>
          </a:gradFill>
          <a:ln>
            <a:noFill/>
          </a:ln>
          <a:effectLst>
            <a:outerShdw blurRad="25400" dist="38100" dir="2700000" algn="tl" rotWithShape="0">
              <a:prstClr val="black">
                <a:alpha val="4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defRPr/>
            </a:pPr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92" name="Picture 91">
            <a:extLst>
              <a:ext uri="{FF2B5EF4-FFF2-40B4-BE49-F238E27FC236}">
                <a16:creationId xmlns:a16="http://schemas.microsoft.com/office/drawing/2014/main" id="{40995AD4-29F8-8C45-9FA7-3AD570C319FA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9388" t="24117" r="19388" b="24117"/>
          <a:stretch/>
        </p:blipFill>
        <p:spPr>
          <a:xfrm>
            <a:off x="4822950" y="4981305"/>
            <a:ext cx="3649335" cy="1735819"/>
          </a:xfrm>
          <a:prstGeom prst="rect">
            <a:avLst/>
          </a:prstGeom>
          <a:effectLst>
            <a:reflection blurRad="127000" stA="29000" endPos="31000" dir="5400000" sy="-100000" algn="bl" rotWithShape="0"/>
          </a:effectLst>
        </p:spPr>
      </p:pic>
      <p:sp>
        <p:nvSpPr>
          <p:cNvPr id="93" name="Rectangle 92">
            <a:extLst>
              <a:ext uri="{FF2B5EF4-FFF2-40B4-BE49-F238E27FC236}">
                <a16:creationId xmlns:a16="http://schemas.microsoft.com/office/drawing/2014/main" id="{EE9CC0EC-09B4-644A-80A7-CD49B8D3B786}"/>
              </a:ext>
            </a:extLst>
          </p:cNvPr>
          <p:cNvSpPr/>
          <p:nvPr/>
        </p:nvSpPr>
        <p:spPr>
          <a:xfrm>
            <a:off x="4340115" y="5788769"/>
            <a:ext cx="1439261" cy="2962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defTabSz="914354">
              <a:defRPr/>
            </a:pPr>
            <a:r>
              <a:rPr lang="en-US" sz="1467">
                <a:solidFill>
                  <a:srgbClr val="FFFFFF"/>
                </a:solidFill>
                <a:latin typeface="IntelOne Display Light" panose="020B0403020203020204" pitchFamily="34" charset="77"/>
              </a:rPr>
              <a:t>Gaming &amp; Creation First Architecture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6FBC519B-7636-5E43-9C51-10514D8D0533}"/>
              </a:ext>
            </a:extLst>
          </p:cNvPr>
          <p:cNvSpPr/>
          <p:nvPr/>
        </p:nvSpPr>
        <p:spPr>
          <a:xfrm>
            <a:off x="4276470" y="5276063"/>
            <a:ext cx="1914897" cy="2962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 defTabSz="914354">
              <a:defRPr/>
            </a:pPr>
            <a:r>
              <a:rPr lang="en-US" sz="2667">
                <a:solidFill>
                  <a:srgbClr val="FFFFFF"/>
                </a:solidFill>
                <a:latin typeface="IntelOne Display Medium" panose="020B0503020203020204" pitchFamily="34" charset="77"/>
              </a:rPr>
              <a:t>X</a:t>
            </a:r>
            <a:r>
              <a:rPr lang="en-US" sz="2667" baseline="30000">
                <a:solidFill>
                  <a:srgbClr val="FFFFFF"/>
                </a:solidFill>
                <a:latin typeface="IntelOne Display Medium" panose="020B0503020203020204" pitchFamily="34" charset="77"/>
              </a:rPr>
              <a:t>e </a:t>
            </a:r>
            <a:r>
              <a:rPr lang="en-US" sz="2667">
                <a:solidFill>
                  <a:srgbClr val="FFFFFF"/>
                </a:solidFill>
                <a:latin typeface="IntelOne Display Medium" panose="020B0503020203020204" pitchFamily="34" charset="77"/>
              </a:rPr>
              <a:t>HPG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D26C7937-8366-B84F-AEBA-1033CA4421BF}"/>
              </a:ext>
            </a:extLst>
          </p:cNvPr>
          <p:cNvSpPr/>
          <p:nvPr/>
        </p:nvSpPr>
        <p:spPr>
          <a:xfrm rot="16200000">
            <a:off x="7187568" y="5640652"/>
            <a:ext cx="1439261" cy="2962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defTabSz="914354">
              <a:defRPr/>
            </a:pPr>
            <a:r>
              <a:rPr lang="en-US" sz="1467">
                <a:solidFill>
                  <a:srgbClr val="FFFFFF"/>
                </a:solidFill>
                <a:latin typeface="IntelOne Display Light" panose="020B0403020203020204" pitchFamily="34" charset="77"/>
              </a:rPr>
              <a:t>Alchemist SoC</a:t>
            </a:r>
          </a:p>
        </p:txBody>
      </p:sp>
      <p:pic>
        <p:nvPicPr>
          <p:cNvPr id="96" name="Picture 95">
            <a:extLst>
              <a:ext uri="{FF2B5EF4-FFF2-40B4-BE49-F238E27FC236}">
                <a16:creationId xmlns:a16="http://schemas.microsoft.com/office/drawing/2014/main" id="{E3673D5C-E887-1A4C-9440-C35748C4A88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l="34225" t="11008" r="34909" b="56040"/>
          <a:stretch/>
        </p:blipFill>
        <p:spPr>
          <a:xfrm>
            <a:off x="6179139" y="1310559"/>
            <a:ext cx="1824005" cy="1095516"/>
          </a:xfrm>
          <a:prstGeom prst="rect">
            <a:avLst/>
          </a:prstGeom>
          <a:effectLst/>
        </p:spPr>
      </p:pic>
      <p:pic>
        <p:nvPicPr>
          <p:cNvPr id="98" name="!!baselayer">
            <a:extLst>
              <a:ext uri="{FF2B5EF4-FFF2-40B4-BE49-F238E27FC236}">
                <a16:creationId xmlns:a16="http://schemas.microsoft.com/office/drawing/2014/main" id="{4591E464-CF9B-B34E-B3CD-DEA37597CCE8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28648" t="-1" r="28648" b="27454"/>
          <a:stretch/>
        </p:blipFill>
        <p:spPr>
          <a:xfrm>
            <a:off x="7749507" y="2548653"/>
            <a:ext cx="2404680" cy="2297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71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499C8B75-3AD6-3E4B-8401-D706FF7EB3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212" r="7788"/>
          <a:stretch/>
        </p:blipFill>
        <p:spPr>
          <a:xfrm>
            <a:off x="0" y="0"/>
            <a:ext cx="8534400" cy="685800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0D2FFD80-9427-E846-8A26-A2B13282C4F3}"/>
              </a:ext>
            </a:extLst>
          </p:cNvPr>
          <p:cNvSpPr/>
          <p:nvPr/>
        </p:nvSpPr>
        <p:spPr>
          <a:xfrm>
            <a:off x="3773176" y="0"/>
            <a:ext cx="4803061" cy="6858000"/>
          </a:xfrm>
          <a:prstGeom prst="rect">
            <a:avLst/>
          </a:prstGeom>
          <a:gradFill flip="none" rotWithShape="1">
            <a:gsLst>
              <a:gs pos="0">
                <a:srgbClr val="132262">
                  <a:alpha val="0"/>
                </a:srgbClr>
              </a:gs>
              <a:gs pos="52000">
                <a:srgbClr val="132262">
                  <a:alpha val="68000"/>
                </a:srgbClr>
              </a:gs>
              <a:gs pos="91000">
                <a:srgbClr val="0B1439">
                  <a:lumMod val="89000"/>
                  <a:lumOff val="11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en-GB" sz="1351">
              <a:solidFill>
                <a:srgbClr val="FFFFFF"/>
              </a:solidFill>
              <a:latin typeface="Calibri" panose="020F0502020204030204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EC5A01A-A4BC-B547-AD3C-B87AD6A5666A}"/>
              </a:ext>
            </a:extLst>
          </p:cNvPr>
          <p:cNvGrpSpPr/>
          <p:nvPr/>
        </p:nvGrpSpPr>
        <p:grpSpPr>
          <a:xfrm>
            <a:off x="6356889" y="4376816"/>
            <a:ext cx="5380003" cy="1698077"/>
            <a:chOff x="5141689" y="3043609"/>
            <a:chExt cx="3660979" cy="1155506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044A5C0-3945-5D41-B238-293E32EE35BD}"/>
                </a:ext>
              </a:extLst>
            </p:cNvPr>
            <p:cNvSpPr/>
            <p:nvPr/>
          </p:nvSpPr>
          <p:spPr>
            <a:xfrm>
              <a:off x="5141689" y="3043609"/>
              <a:ext cx="1155506" cy="1155506"/>
            </a:xfrm>
            <a:prstGeom prst="rect">
              <a:avLst/>
            </a:prstGeom>
            <a:gradFill flip="none" rotWithShape="1">
              <a:gsLst>
                <a:gs pos="1000">
                  <a:srgbClr val="6ACEFF">
                    <a:alpha val="72000"/>
                  </a:srgbClr>
                </a:gs>
                <a:gs pos="87000">
                  <a:srgbClr val="2E97E6">
                    <a:lumMod val="72000"/>
                    <a:alpha val="59000"/>
                  </a:srgbClr>
                </a:gs>
              </a:gsLst>
              <a:lin ang="2400000" scaled="0"/>
              <a:tileRect/>
            </a:gradFill>
            <a:ln w="6350" cap="flat">
              <a:gradFill flip="none" rotWithShape="1">
                <a:gsLst>
                  <a:gs pos="23980">
                    <a:srgbClr val="F7FBFF">
                      <a:alpha val="0"/>
                    </a:srgbClr>
                  </a:gs>
                  <a:gs pos="0">
                    <a:srgbClr val="002E54"/>
                  </a:gs>
                  <a:gs pos="75000">
                    <a:schemeClr val="bg1">
                      <a:alpha val="0"/>
                    </a:schemeClr>
                  </a:gs>
                  <a:gs pos="100000">
                    <a:schemeClr val="bg1">
                      <a:alpha val="41000"/>
                    </a:schemeClr>
                  </a:gs>
                </a:gsLst>
                <a:lin ang="13500000" scaled="1"/>
                <a:tileRect/>
              </a:gra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40" tIns="91440" rIns="91440" bIns="91440" numCol="1" spcCol="38100" rtlCol="0" anchor="ctr">
              <a:noAutofit/>
            </a:bodyPr>
            <a:lstStyle/>
            <a:p>
              <a:pPr defTabSz="1467374" hangingPunct="0">
                <a:defRPr/>
              </a:pPr>
              <a:r>
                <a:rPr lang="en-NL" sz="1867">
                  <a:solidFill>
                    <a:srgbClr val="FFFFFF"/>
                  </a:solidFill>
                  <a:latin typeface="IntelOne Display Medium" panose="020B0703020203020204" pitchFamily="34" charset="0"/>
                  <a:ea typeface="Intel Clear" panose="020B0604020203020204" pitchFamily="34" charset="0"/>
                  <a:cs typeface="Intel Clear" panose="020B0604020203020204" pitchFamily="34" charset="0"/>
                </a:rPr>
                <a:t>Deep</a:t>
              </a:r>
              <a:r>
                <a:rPr lang="en-US" sz="1867">
                  <a:solidFill>
                    <a:srgbClr val="FFFFFF"/>
                  </a:solidFill>
                  <a:latin typeface="IntelOne Display Medium" panose="020B0703020203020204" pitchFamily="34" charset="0"/>
                  <a:ea typeface="Intel Clear" panose="020B0604020203020204" pitchFamily="34" charset="0"/>
                  <a:cs typeface="Intel Clear" panose="020B0604020203020204" pitchFamily="34" charset="0"/>
                </a:rPr>
                <a:t/>
              </a:r>
              <a:br>
                <a:rPr lang="en-US" sz="1867">
                  <a:solidFill>
                    <a:srgbClr val="FFFFFF"/>
                  </a:solidFill>
                  <a:latin typeface="IntelOne Display Medium" panose="020B0703020203020204" pitchFamily="34" charset="0"/>
                  <a:ea typeface="Intel Clear" panose="020B0604020203020204" pitchFamily="34" charset="0"/>
                  <a:cs typeface="Intel Clear" panose="020B0604020203020204" pitchFamily="34" charset="0"/>
                </a:rPr>
              </a:br>
              <a:r>
                <a:rPr lang="en-NL" sz="1867">
                  <a:solidFill>
                    <a:srgbClr val="FFFFFF"/>
                  </a:solidFill>
                  <a:latin typeface="IntelOne Display Medium" panose="020B0703020203020204" pitchFamily="34" charset="0"/>
                  <a:ea typeface="Intel Clear" panose="020B0604020203020204" pitchFamily="34" charset="0"/>
                  <a:cs typeface="Intel Clear" panose="020B0604020203020204" pitchFamily="34" charset="0"/>
                </a:rPr>
                <a:t>Front-End</a:t>
              </a:r>
              <a:r>
                <a:rPr lang="en-NL" sz="1867" b="1">
                  <a:solidFill>
                    <a:srgbClr val="FFFFFF"/>
                  </a:solidFill>
                  <a:latin typeface="Intel Clear" panose="020B0604020203020204" pitchFamily="34" charset="0"/>
                  <a:ea typeface="Intel Clear" panose="020B0604020203020204" pitchFamily="34" charset="0"/>
                  <a:cs typeface="Intel Clear" panose="020B0604020203020204" pitchFamily="34" charset="0"/>
                </a:rPr>
                <a:t/>
              </a:r>
              <a:br>
                <a:rPr lang="en-NL" sz="1867" b="1">
                  <a:solidFill>
                    <a:srgbClr val="FFFFFF"/>
                  </a:solidFill>
                  <a:latin typeface="Intel Clear" panose="020B0604020203020204" pitchFamily="34" charset="0"/>
                  <a:ea typeface="Intel Clear" panose="020B0604020203020204" pitchFamily="34" charset="0"/>
                  <a:cs typeface="Intel Clear" panose="020B0604020203020204" pitchFamily="34" charset="0"/>
                </a:rPr>
              </a:br>
              <a:r>
                <a:rPr lang="en-US" sz="1400">
                  <a:solidFill>
                    <a:srgbClr val="FFFFFF"/>
                  </a:solidFill>
                  <a:latin typeface="IntelOne Display Light" panose="020B0403020203020204" pitchFamily="34" charset="0"/>
                  <a:ea typeface="Intel Clear Light" panose="020B0404020203020204" pitchFamily="34" charset="0"/>
                  <a:cs typeface="Intel Clear Light" panose="020B0404020203020204" pitchFamily="34" charset="0"/>
                </a:rPr>
                <a:t>with on-demand length decode</a:t>
              </a:r>
              <a:endParaRPr lang="en-NL" sz="1333">
                <a:solidFill>
                  <a:srgbClr val="FFFFFF"/>
                </a:solidFill>
                <a:latin typeface="IntelOne Display Light" panose="020B0403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1BF1806-4E2E-234D-AC99-801ADAAEE041}"/>
                </a:ext>
              </a:extLst>
            </p:cNvPr>
            <p:cNvSpPr/>
            <p:nvPr/>
          </p:nvSpPr>
          <p:spPr>
            <a:xfrm>
              <a:off x="6394425" y="3043609"/>
              <a:ext cx="1155506" cy="1155506"/>
            </a:xfrm>
            <a:prstGeom prst="rect">
              <a:avLst/>
            </a:prstGeom>
            <a:gradFill flip="none" rotWithShape="1">
              <a:gsLst>
                <a:gs pos="1000">
                  <a:srgbClr val="6ACEFF">
                    <a:alpha val="72000"/>
                  </a:srgbClr>
                </a:gs>
                <a:gs pos="87000">
                  <a:srgbClr val="2E97E6">
                    <a:lumMod val="72000"/>
                    <a:alpha val="59000"/>
                  </a:srgbClr>
                </a:gs>
              </a:gsLst>
              <a:lin ang="2400000" scaled="0"/>
              <a:tileRect/>
            </a:gradFill>
            <a:ln w="6350" cap="flat">
              <a:gradFill flip="none" rotWithShape="1">
                <a:gsLst>
                  <a:gs pos="23980">
                    <a:srgbClr val="F7FBFF">
                      <a:alpha val="0"/>
                    </a:srgbClr>
                  </a:gs>
                  <a:gs pos="0">
                    <a:srgbClr val="002E54"/>
                  </a:gs>
                  <a:gs pos="75000">
                    <a:schemeClr val="bg1">
                      <a:alpha val="0"/>
                    </a:schemeClr>
                  </a:gs>
                  <a:gs pos="100000">
                    <a:schemeClr val="bg1">
                      <a:alpha val="41000"/>
                    </a:schemeClr>
                  </a:gs>
                </a:gsLst>
                <a:lin ang="13500000" scaled="1"/>
                <a:tileRect/>
              </a:gra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40" tIns="91440" rIns="91440" bIns="91440" numCol="1" spcCol="38100" rtlCol="0" anchor="ctr">
              <a:noAutofit/>
            </a:bodyPr>
            <a:lstStyle/>
            <a:p>
              <a:pPr defTabSz="1467374" hangingPunct="0">
                <a:defRPr/>
              </a:pPr>
              <a:r>
                <a:rPr lang="en-GB" sz="1867">
                  <a:solidFill>
                    <a:srgbClr val="FFFFFF"/>
                  </a:solidFill>
                  <a:latin typeface="IntelOne Display Medium" panose="020B0703020203020204" pitchFamily="34" charset="0"/>
                  <a:ea typeface="Intel Clear" panose="020B0604020203020204" pitchFamily="34" charset="0"/>
                  <a:cs typeface="Intel Clear" panose="020B0604020203020204" pitchFamily="34" charset="0"/>
                </a:rPr>
                <a:t>Wide </a:t>
              </a:r>
              <a:br>
                <a:rPr lang="en-GB" sz="1867">
                  <a:solidFill>
                    <a:srgbClr val="FFFFFF"/>
                  </a:solidFill>
                  <a:latin typeface="IntelOne Display Medium" panose="020B0703020203020204" pitchFamily="34" charset="0"/>
                  <a:ea typeface="Intel Clear" panose="020B0604020203020204" pitchFamily="34" charset="0"/>
                  <a:cs typeface="Intel Clear" panose="020B0604020203020204" pitchFamily="34" charset="0"/>
                </a:rPr>
              </a:br>
              <a:r>
                <a:rPr lang="en-GB" sz="1867">
                  <a:solidFill>
                    <a:srgbClr val="FFFFFF"/>
                  </a:solidFill>
                  <a:latin typeface="IntelOne Display Medium" panose="020B0703020203020204" pitchFamily="34" charset="0"/>
                  <a:ea typeface="Intel Clear" panose="020B0604020203020204" pitchFamily="34" charset="0"/>
                  <a:cs typeface="Intel Clear" panose="020B0604020203020204" pitchFamily="34" charset="0"/>
                </a:rPr>
                <a:t>Back-End</a:t>
              </a:r>
              <a:br>
                <a:rPr lang="en-GB" sz="1867">
                  <a:solidFill>
                    <a:srgbClr val="FFFFFF"/>
                  </a:solidFill>
                  <a:latin typeface="IntelOne Display Medium" panose="020B0703020203020204" pitchFamily="34" charset="0"/>
                  <a:ea typeface="Intel Clear" panose="020B0604020203020204" pitchFamily="34" charset="0"/>
                  <a:cs typeface="Intel Clear" panose="020B0604020203020204" pitchFamily="34" charset="0"/>
                </a:rPr>
              </a:br>
              <a:r>
                <a:rPr lang="en-GB" sz="1400">
                  <a:solidFill>
                    <a:srgbClr val="FFFFFF"/>
                  </a:solidFill>
                  <a:latin typeface="IntelOne Display Light" panose="020B0403020203020204" pitchFamily="34" charset="0"/>
                  <a:ea typeface="Intel Clear Light" panose="020B0404020203020204" pitchFamily="34" charset="0"/>
                  <a:cs typeface="Intel Clear Light" panose="020B0404020203020204" pitchFamily="34" charset="0"/>
                </a:rPr>
                <a:t>with many execution ports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9FA2E4C-AB13-3442-A7F4-1C19164CAC1A}"/>
                </a:ext>
              </a:extLst>
            </p:cNvPr>
            <p:cNvSpPr/>
            <p:nvPr/>
          </p:nvSpPr>
          <p:spPr>
            <a:xfrm>
              <a:off x="7647162" y="3043609"/>
              <a:ext cx="1155506" cy="1155506"/>
            </a:xfrm>
            <a:prstGeom prst="rect">
              <a:avLst/>
            </a:prstGeom>
            <a:gradFill flip="none" rotWithShape="1">
              <a:gsLst>
                <a:gs pos="1000">
                  <a:srgbClr val="6ACEFF">
                    <a:alpha val="72000"/>
                  </a:srgbClr>
                </a:gs>
                <a:gs pos="87000">
                  <a:srgbClr val="2E97E6">
                    <a:lumMod val="72000"/>
                    <a:alpha val="59000"/>
                  </a:srgbClr>
                </a:gs>
              </a:gsLst>
              <a:lin ang="2400000" scaled="0"/>
              <a:tileRect/>
            </a:gradFill>
            <a:ln w="6350" cap="flat">
              <a:gradFill flip="none" rotWithShape="1">
                <a:gsLst>
                  <a:gs pos="23980">
                    <a:srgbClr val="F7FBFF">
                      <a:alpha val="0"/>
                    </a:srgbClr>
                  </a:gs>
                  <a:gs pos="0">
                    <a:srgbClr val="002E54"/>
                  </a:gs>
                  <a:gs pos="75000">
                    <a:schemeClr val="bg1">
                      <a:alpha val="0"/>
                    </a:schemeClr>
                  </a:gs>
                  <a:gs pos="100000">
                    <a:schemeClr val="bg1">
                      <a:alpha val="41000"/>
                    </a:schemeClr>
                  </a:gs>
                </a:gsLst>
                <a:lin ang="13500000" scaled="1"/>
                <a:tileRect/>
              </a:gra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40" tIns="91440" rIns="91440" bIns="91440" numCol="1" spcCol="38100" rtlCol="0" anchor="ctr">
              <a:noAutofit/>
            </a:bodyPr>
            <a:lstStyle/>
            <a:p>
              <a:pPr defTabSz="1467374" hangingPunct="0">
                <a:defRPr/>
              </a:pPr>
              <a:r>
                <a:rPr lang="en-US" sz="1867">
                  <a:solidFill>
                    <a:srgbClr val="FFFFFF"/>
                  </a:solidFill>
                  <a:latin typeface="IntelOne Display Medium" panose="020B0703020203020204" pitchFamily="34" charset="0"/>
                  <a:ea typeface="Intel Clear" panose="020B0604020203020204" pitchFamily="34" charset="0"/>
                  <a:cs typeface="Intel Clear" panose="020B0604020203020204" pitchFamily="34" charset="0"/>
                </a:rPr>
                <a:t>Optimized Design</a:t>
              </a:r>
              <a:r>
                <a:rPr lang="en-NL" sz="1867" b="1">
                  <a:solidFill>
                    <a:srgbClr val="FFFFFF"/>
                  </a:solidFill>
                  <a:latin typeface="Intel Clear" panose="020B0604020203020204" pitchFamily="34" charset="0"/>
                  <a:ea typeface="Intel Clear" panose="020B0604020203020204" pitchFamily="34" charset="0"/>
                  <a:cs typeface="Intel Clear" panose="020B0604020203020204" pitchFamily="34" charset="0"/>
                </a:rPr>
                <a:t/>
              </a:r>
              <a:br>
                <a:rPr lang="en-NL" sz="1867" b="1">
                  <a:solidFill>
                    <a:srgbClr val="FFFFFF"/>
                  </a:solidFill>
                  <a:latin typeface="Intel Clear" panose="020B0604020203020204" pitchFamily="34" charset="0"/>
                  <a:ea typeface="Intel Clear" panose="020B0604020203020204" pitchFamily="34" charset="0"/>
                  <a:cs typeface="Intel Clear" panose="020B0604020203020204" pitchFamily="34" charset="0"/>
                </a:rPr>
              </a:br>
              <a:r>
                <a:rPr lang="en-GB" sz="1400">
                  <a:solidFill>
                    <a:srgbClr val="FFFFFF"/>
                  </a:solidFill>
                  <a:latin typeface="IntelOne Display Light" panose="020B0403020203020204" pitchFamily="34" charset="0"/>
                  <a:ea typeface="Intel Clear Light" panose="020B0404020203020204" pitchFamily="34" charset="0"/>
                  <a:cs typeface="Intel Clear Light" panose="020B0404020203020204" pitchFamily="34" charset="0"/>
                </a:rPr>
                <a:t>for latest transistor technologies</a:t>
              </a:r>
              <a:endParaRPr lang="en-NL" sz="1400">
                <a:solidFill>
                  <a:srgbClr val="FFFFFF"/>
                </a:solidFill>
                <a:latin typeface="IntelOne Display Light" panose="020B0403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</a:endParaRPr>
            </a:p>
          </p:txBody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27875549-8D17-5C4F-A9D7-CA25B57DC720}"/>
              </a:ext>
            </a:extLst>
          </p:cNvPr>
          <p:cNvSpPr/>
          <p:nvPr/>
        </p:nvSpPr>
        <p:spPr>
          <a:xfrm>
            <a:off x="6519828" y="3674536"/>
            <a:ext cx="52170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09">
              <a:defRPr/>
            </a:pPr>
            <a:r>
              <a:rPr lang="en-US" sz="1600">
                <a:solidFill>
                  <a:srgbClr val="FFFFFF"/>
                </a:solidFill>
                <a:latin typeface="IntelOne Display Light" panose="020B0403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</a:rPr>
              <a:t>Optimized for power and density efficient throughput with:</a:t>
            </a:r>
            <a:endParaRPr lang="en-GB" sz="1600">
              <a:solidFill>
                <a:srgbClr val="000000"/>
              </a:solidFill>
              <a:latin typeface="IntelOne Display Light" panose="020B0403020203020204" pitchFamily="34" charset="0"/>
              <a:ea typeface="Intel Clear Light" panose="020B0404020203020204" pitchFamily="34" charset="0"/>
              <a:cs typeface="Intel Clear Light" panose="020B040402020302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1E41E0E-FFF6-184D-AE33-00A1052CC4B6}"/>
              </a:ext>
            </a:extLst>
          </p:cNvPr>
          <p:cNvSpPr/>
          <p:nvPr/>
        </p:nvSpPr>
        <p:spPr>
          <a:xfrm>
            <a:off x="6585535" y="2178823"/>
            <a:ext cx="5341973" cy="954300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defTabSz="1467374">
              <a:defRPr/>
            </a:pPr>
            <a:r>
              <a:rPr lang="en-GB" sz="1867">
                <a:solidFill>
                  <a:srgbClr val="FFFFFF"/>
                </a:solidFill>
                <a:latin typeface="IntelOne Display Light" panose="020B0403020203020204" pitchFamily="34" charset="0"/>
              </a:rPr>
              <a:t>Designed for throughput, enabling scalable</a:t>
            </a:r>
            <a:br>
              <a:rPr lang="en-GB" sz="1867">
                <a:solidFill>
                  <a:srgbClr val="FFFFFF"/>
                </a:solidFill>
                <a:latin typeface="IntelOne Display Light" panose="020B0403020203020204" pitchFamily="34" charset="0"/>
              </a:rPr>
            </a:br>
            <a:r>
              <a:rPr lang="en-GB" sz="1867">
                <a:solidFill>
                  <a:srgbClr val="FFFFFF"/>
                </a:solidFill>
                <a:latin typeface="IntelOne Display Light" panose="020B0403020203020204" pitchFamily="34" charset="0"/>
              </a:rPr>
              <a:t>multi-threaded performance for modern multi-tasking</a:t>
            </a:r>
          </a:p>
          <a:p>
            <a:pPr defTabSz="1467374">
              <a:defRPr/>
            </a:pPr>
            <a:endParaRPr lang="en-GB" sz="1867">
              <a:solidFill>
                <a:srgbClr val="FFFFFF"/>
              </a:solidFill>
              <a:latin typeface="IntelOne Display Light" panose="020B0403020203020204" pitchFamily="34" charset="0"/>
            </a:endParaRPr>
          </a:p>
        </p:txBody>
      </p:sp>
      <p:sp>
        <p:nvSpPr>
          <p:cNvPr id="36" name="Title 11">
            <a:extLst>
              <a:ext uri="{FF2B5EF4-FFF2-40B4-BE49-F238E27FC236}">
                <a16:creationId xmlns:a16="http://schemas.microsoft.com/office/drawing/2014/main" id="{1BBD4812-E242-304F-805F-96437AA2D812}"/>
              </a:ext>
            </a:extLst>
          </p:cNvPr>
          <p:cNvSpPr txBox="1">
            <a:spLocks/>
          </p:cNvSpPr>
          <p:nvPr/>
        </p:nvSpPr>
        <p:spPr>
          <a:xfrm>
            <a:off x="6554597" y="1265525"/>
            <a:ext cx="5307203" cy="62390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6858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IntelOne Display Regular" panose="020B0503020203020204" pitchFamily="34" charset="77"/>
                <a:ea typeface="Intel Clear" panose="020B0604020203020204" pitchFamily="34" charset="0"/>
                <a:cs typeface="Intel Clear" panose="020B0604020203020204" pitchFamily="34" charset="0"/>
              </a:defRPr>
            </a:lvl1pPr>
          </a:lstStyle>
          <a:p>
            <a:pPr defTabSz="914309">
              <a:defRPr/>
            </a:pPr>
            <a:r>
              <a:rPr lang="en-GB" sz="2800">
                <a:solidFill>
                  <a:srgbClr val="FFFFFF">
                    <a:lumMod val="95000"/>
                  </a:srgbClr>
                </a:solidFill>
                <a:latin typeface="IntelOne Display Light" panose="020B0403020203020204" pitchFamily="34" charset="77"/>
              </a:rPr>
              <a:t>Intel’s               Efficient x86 Core Microarchitecture 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BFD8C01-1753-0647-839F-D23E13E2B683}"/>
              </a:ext>
            </a:extLst>
          </p:cNvPr>
          <p:cNvSpPr/>
          <p:nvPr/>
        </p:nvSpPr>
        <p:spPr>
          <a:xfrm>
            <a:off x="7545213" y="1172885"/>
            <a:ext cx="745347" cy="329371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341333" rIns="0" bIns="341333" numCol="1" spcCol="38100" rtlCol="0" anchor="ctr">
            <a:noAutofit/>
          </a:bodyPr>
          <a:lstStyle/>
          <a:p>
            <a:pPr algn="ctr" defTabSz="1956450" hangingPunct="0">
              <a:defRPr/>
            </a:pPr>
            <a:r>
              <a:rPr lang="en-GB" sz="2400">
                <a:solidFill>
                  <a:srgbClr val="132262"/>
                </a:solidFill>
                <a:latin typeface="IntelOne Display Medium" panose="020B0503020203020204" pitchFamily="34" charset="77"/>
                <a:ea typeface="Intel Clear" panose="020B0604020203020204" pitchFamily="34" charset="0"/>
                <a:cs typeface="Intel Clear" panose="020B0604020203020204" pitchFamily="34" charset="0"/>
              </a:rPr>
              <a:t>New</a:t>
            </a:r>
          </a:p>
        </p:txBody>
      </p:sp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90878D11-2B69-FC4D-AB3D-2B25250A609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41285" y="6407285"/>
            <a:ext cx="450715" cy="450715"/>
          </a:xfrm>
        </p:spPr>
        <p:txBody>
          <a:bodyPr/>
          <a:lstStyle/>
          <a:p>
            <a:pPr defTabSz="914377">
              <a:defRPr/>
            </a:pPr>
            <a:fld id="{2C387426-3E3D-1147-8365-BF949FCD81FA}" type="slidenum">
              <a:rPr lang="en-NL">
                <a:solidFill>
                  <a:srgbClr val="FFFFFF"/>
                </a:solidFill>
              </a:rPr>
              <a:pPr defTabSz="914377">
                <a:defRPr/>
              </a:pPr>
              <a:t>13</a:t>
            </a:fld>
            <a:endParaRPr lang="en-NL">
              <a:solidFill>
                <a:srgbClr val="FFFFFF"/>
              </a:solidFill>
            </a:endParaRPr>
          </a:p>
        </p:txBody>
      </p:sp>
      <p:sp>
        <p:nvSpPr>
          <p:cNvPr id="22" name="Slide Number Placeholder 2">
            <a:extLst>
              <a:ext uri="{FF2B5EF4-FFF2-40B4-BE49-F238E27FC236}">
                <a16:creationId xmlns:a16="http://schemas.microsoft.com/office/drawing/2014/main" id="{9F5E235A-A7B0-0E46-AAD3-E81610D26E5C}"/>
              </a:ext>
            </a:extLst>
          </p:cNvPr>
          <p:cNvSpPr txBox="1">
            <a:spLocks/>
          </p:cNvSpPr>
          <p:nvPr/>
        </p:nvSpPr>
        <p:spPr>
          <a:xfrm>
            <a:off x="11741285" y="6407285"/>
            <a:ext cx="450715" cy="450715"/>
          </a:xfrm>
          <a:prstGeom prst="rect">
            <a:avLst/>
          </a:prstGeom>
          <a:solidFill>
            <a:schemeClr val="bg1">
              <a:alpha val="19000"/>
            </a:schemeClr>
          </a:solidFill>
        </p:spPr>
        <p:txBody>
          <a:bodyPr vert="horz" lIns="0" tIns="0" rIns="0" bIns="0" rtlCol="0" anchor="ctr">
            <a:noAutofit/>
          </a:bodyPr>
          <a:lstStyle>
            <a:defPPr>
              <a:defRPr lang="en-US"/>
            </a:defPPr>
            <a:lvl1pPr algn="ctr">
              <a:defRPr sz="800" b="0" i="0">
                <a:solidFill>
                  <a:schemeClr val="bg1"/>
                </a:solidFill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defRPr/>
            </a:pPr>
            <a:fld id="{2C387426-3E3D-1147-8365-BF949FCD81FA}" type="slidenum">
              <a:rPr lang="en-NL" sz="1067">
                <a:solidFill>
                  <a:srgbClr val="FFFFFF"/>
                </a:solidFill>
              </a:rPr>
              <a:pPr defTabSz="914377">
                <a:defRPr/>
              </a:pPr>
              <a:t>13</a:t>
            </a:fld>
            <a:endParaRPr lang="en-NL" sz="1067">
              <a:solidFill>
                <a:srgbClr val="FFFFFF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BD66A60-6755-C94F-ACD6-B2C98870C77C}"/>
              </a:ext>
            </a:extLst>
          </p:cNvPr>
          <p:cNvSpPr/>
          <p:nvPr/>
        </p:nvSpPr>
        <p:spPr>
          <a:xfrm>
            <a:off x="0" y="6409800"/>
            <a:ext cx="11741285" cy="450715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algn="ctr" defTabSz="1100639" hangingPunct="0">
              <a:defRPr/>
            </a:pPr>
            <a:endParaRPr lang="en-US" sz="4267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9CC2E72-AD77-8941-99D2-3260BE91D7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753" y="6484577"/>
            <a:ext cx="1684247" cy="29613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3260C05-F81D-7C4A-8B34-D50A770B9A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008513" y="6407285"/>
            <a:ext cx="676072" cy="450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44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F5153B09-324C-824D-99B4-B2238BAE2D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670" t="-205" r="-6293" b="23"/>
          <a:stretch/>
        </p:blipFill>
        <p:spPr>
          <a:xfrm>
            <a:off x="1" y="-1"/>
            <a:ext cx="10420147" cy="6858001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837956B8-ABA0-FB43-8CEF-C463E1126566}"/>
              </a:ext>
            </a:extLst>
          </p:cNvPr>
          <p:cNvSpPr/>
          <p:nvPr/>
        </p:nvSpPr>
        <p:spPr>
          <a:xfrm>
            <a:off x="5350444" y="0"/>
            <a:ext cx="4363453" cy="6858000"/>
          </a:xfrm>
          <a:prstGeom prst="rect">
            <a:avLst/>
          </a:prstGeom>
          <a:gradFill flip="none" rotWithShape="1">
            <a:gsLst>
              <a:gs pos="0">
                <a:srgbClr val="132262">
                  <a:alpha val="0"/>
                </a:srgbClr>
              </a:gs>
              <a:gs pos="62000">
                <a:srgbClr val="16152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32">
              <a:defRPr/>
            </a:pPr>
            <a:endParaRPr lang="en-GB" sz="1351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C92A274-E22F-B143-986E-F366568D0FE8}"/>
              </a:ext>
            </a:extLst>
          </p:cNvPr>
          <p:cNvSpPr/>
          <p:nvPr/>
        </p:nvSpPr>
        <p:spPr>
          <a:xfrm>
            <a:off x="7195771" y="611145"/>
            <a:ext cx="572516" cy="329371"/>
          </a:xfrm>
          <a:prstGeom prst="rect">
            <a:avLst/>
          </a:prstGeom>
          <a:gradFill flip="none" rotWithShape="1">
            <a:gsLst>
              <a:gs pos="1000">
                <a:srgbClr val="86B3CA"/>
              </a:gs>
              <a:gs pos="86000">
                <a:srgbClr val="42718B"/>
              </a:gs>
            </a:gsLst>
            <a:lin ang="2400000" scaled="0"/>
            <a:tileRect/>
          </a:gradFill>
          <a:ln w="12700" cap="flat">
            <a:gradFill flip="none" rotWithShape="1">
              <a:gsLst>
                <a:gs pos="23980">
                  <a:srgbClr val="F7FBFF">
                    <a:alpha val="0"/>
                  </a:srgbClr>
                </a:gs>
                <a:gs pos="0">
                  <a:srgbClr val="002E54"/>
                </a:gs>
                <a:gs pos="100000">
                  <a:schemeClr val="bg1">
                    <a:alpha val="41000"/>
                  </a:schemeClr>
                </a:gs>
              </a:gsLst>
              <a:lin ang="13500000" scaled="1"/>
              <a:tileRect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341333" rIns="0" bIns="341333" numCol="1" spcCol="38100" rtlCol="0" anchor="ctr">
            <a:noAutofit/>
          </a:bodyPr>
          <a:lstStyle/>
          <a:p>
            <a:pPr algn="ctr" defTabSz="1956402" hangingPunct="0">
              <a:defRPr/>
            </a:pPr>
            <a:r>
              <a:rPr lang="en-GB" sz="1467">
                <a:solidFill>
                  <a:srgbClr val="FFFFFF"/>
                </a:solidFill>
                <a:latin typeface="IntelOne Display Medium" panose="020B0503020203020204" pitchFamily="34" charset="77"/>
                <a:ea typeface="Intel Clear" panose="020B0604020203020204" pitchFamily="34" charset="0"/>
                <a:cs typeface="Intel Clear" panose="020B0604020203020204" pitchFamily="34" charset="0"/>
              </a:rPr>
              <a:t>New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B5A79DB-0C8D-9340-9DF0-3B00E90CA8C6}"/>
              </a:ext>
            </a:extLst>
          </p:cNvPr>
          <p:cNvGrpSpPr/>
          <p:nvPr/>
        </p:nvGrpSpPr>
        <p:grpSpPr>
          <a:xfrm>
            <a:off x="7195772" y="3536284"/>
            <a:ext cx="4380645" cy="605037"/>
            <a:chOff x="4764249" y="2539705"/>
            <a:chExt cx="3061357" cy="886160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1FF58E25-F2B9-6B45-840D-D6810A54599E}"/>
                </a:ext>
              </a:extLst>
            </p:cNvPr>
            <p:cNvSpPr/>
            <p:nvPr/>
          </p:nvSpPr>
          <p:spPr>
            <a:xfrm>
              <a:off x="4764249" y="2539705"/>
              <a:ext cx="945686" cy="886160"/>
            </a:xfrm>
            <a:prstGeom prst="rect">
              <a:avLst/>
            </a:prstGeom>
            <a:gradFill flip="none" rotWithShape="1">
              <a:gsLst>
                <a:gs pos="1000">
                  <a:srgbClr val="86B3CA"/>
                </a:gs>
                <a:gs pos="86000">
                  <a:srgbClr val="42718B"/>
                </a:gs>
              </a:gsLst>
              <a:lin ang="2400000" scaled="0"/>
              <a:tileRect/>
            </a:gradFill>
            <a:ln w="12700" cap="flat">
              <a:gradFill flip="none" rotWithShape="1">
                <a:gsLst>
                  <a:gs pos="23980">
                    <a:srgbClr val="F7FBFF">
                      <a:alpha val="0"/>
                    </a:srgbClr>
                  </a:gs>
                  <a:gs pos="0">
                    <a:srgbClr val="002E54"/>
                  </a:gs>
                  <a:gs pos="100000">
                    <a:schemeClr val="bg1">
                      <a:alpha val="41000"/>
                    </a:schemeClr>
                  </a:gs>
                </a:gsLst>
                <a:lin ang="13500000" scaled="1"/>
                <a:tileRect/>
              </a:gra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92000" tIns="341333" rIns="192000" bIns="341333" numCol="1" spcCol="38100" rtlCol="0" anchor="ctr">
              <a:noAutofit/>
            </a:bodyPr>
            <a:lstStyle/>
            <a:p>
              <a:pPr algn="ctr" defTabSz="1956402" hangingPunct="0">
                <a:defRPr/>
              </a:pPr>
              <a:r>
                <a:rPr lang="en-GB" sz="2133">
                  <a:solidFill>
                    <a:srgbClr val="FFFFFF"/>
                  </a:solidFill>
                  <a:latin typeface="IntelOne Display Regular" panose="020B0503020203020204" pitchFamily="34" charset="77"/>
                  <a:ea typeface="Intel Clear" panose="020B0604020203020204" pitchFamily="34" charset="0"/>
                  <a:cs typeface="Intel Clear" panose="020B0604020203020204" pitchFamily="34" charset="0"/>
                </a:rPr>
                <a:t>Wider</a:t>
              </a:r>
              <a:endParaRPr lang="en-GB" sz="2133">
                <a:solidFill>
                  <a:srgbClr val="FFFFFF"/>
                </a:solidFill>
                <a:latin typeface="IntelOne Display Regular" panose="020B0503020203020204" pitchFamily="34" charset="77"/>
                <a:ea typeface="Intel Clear Light" panose="020B0404020203020204" pitchFamily="34" charset="0"/>
                <a:cs typeface="Intel Clear Light" panose="020B0404020203020204" pitchFamily="34" charset="0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24CF610B-2CB4-1947-9820-1832013AB31B}"/>
                </a:ext>
              </a:extLst>
            </p:cNvPr>
            <p:cNvSpPr/>
            <p:nvPr/>
          </p:nvSpPr>
          <p:spPr>
            <a:xfrm>
              <a:off x="5822084" y="2539705"/>
              <a:ext cx="945686" cy="886160"/>
            </a:xfrm>
            <a:prstGeom prst="rect">
              <a:avLst/>
            </a:prstGeom>
            <a:gradFill flip="none" rotWithShape="1">
              <a:gsLst>
                <a:gs pos="1000">
                  <a:srgbClr val="86B3CA"/>
                </a:gs>
                <a:gs pos="86000">
                  <a:srgbClr val="42718B"/>
                </a:gs>
              </a:gsLst>
              <a:lin ang="2400000" scaled="0"/>
              <a:tileRect/>
            </a:gradFill>
            <a:ln w="12700" cap="flat">
              <a:gradFill flip="none" rotWithShape="1">
                <a:gsLst>
                  <a:gs pos="23980">
                    <a:srgbClr val="F7FBFF">
                      <a:alpha val="0"/>
                    </a:srgbClr>
                  </a:gs>
                  <a:gs pos="0">
                    <a:srgbClr val="002E54"/>
                  </a:gs>
                  <a:gs pos="100000">
                    <a:schemeClr val="bg1">
                      <a:alpha val="41000"/>
                    </a:schemeClr>
                  </a:gs>
                </a:gsLst>
                <a:lin ang="13500000" scaled="1"/>
                <a:tileRect/>
              </a:gra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92000" tIns="341333" rIns="192000" bIns="341333" numCol="1" spcCol="38100" rtlCol="0" anchor="ctr">
              <a:noAutofit/>
            </a:bodyPr>
            <a:lstStyle/>
            <a:p>
              <a:pPr algn="ctr" defTabSz="1956402" hangingPunct="0">
                <a:defRPr/>
              </a:pPr>
              <a:r>
                <a:rPr lang="en-GB" sz="2133">
                  <a:solidFill>
                    <a:srgbClr val="FFFFFF"/>
                  </a:solidFill>
                  <a:latin typeface="IntelOne Display Regular" panose="020B0503020203020204" pitchFamily="34" charset="77"/>
                  <a:ea typeface="Intel Clear" panose="020B0604020203020204" pitchFamily="34" charset="0"/>
                  <a:cs typeface="Intel Clear" panose="020B0604020203020204" pitchFamily="34" charset="0"/>
                </a:rPr>
                <a:t>Deeper</a:t>
              </a:r>
              <a:endParaRPr lang="en-GB" sz="2133">
                <a:solidFill>
                  <a:srgbClr val="FFFFFF"/>
                </a:solidFill>
                <a:latin typeface="IntelOne Display Regular" panose="020B0503020203020204" pitchFamily="34" charset="77"/>
                <a:ea typeface="Intel Clear Light" panose="020B0404020203020204" pitchFamily="34" charset="0"/>
                <a:cs typeface="Intel Clear Light" panose="020B0404020203020204" pitchFamily="34" charset="0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C9802E9A-4336-0946-939C-C18FC3228D25}"/>
                </a:ext>
              </a:extLst>
            </p:cNvPr>
            <p:cNvSpPr/>
            <p:nvPr/>
          </p:nvSpPr>
          <p:spPr>
            <a:xfrm>
              <a:off x="6879920" y="2539705"/>
              <a:ext cx="945686" cy="886160"/>
            </a:xfrm>
            <a:prstGeom prst="rect">
              <a:avLst/>
            </a:prstGeom>
            <a:gradFill flip="none" rotWithShape="1">
              <a:gsLst>
                <a:gs pos="1000">
                  <a:srgbClr val="86B3CA"/>
                </a:gs>
                <a:gs pos="86000">
                  <a:srgbClr val="42718B"/>
                </a:gs>
              </a:gsLst>
              <a:lin ang="2400000" scaled="0"/>
              <a:tileRect/>
            </a:gradFill>
            <a:ln w="12700" cap="flat">
              <a:gradFill flip="none" rotWithShape="1">
                <a:gsLst>
                  <a:gs pos="23980">
                    <a:srgbClr val="F7FBFF">
                      <a:alpha val="0"/>
                    </a:srgbClr>
                  </a:gs>
                  <a:gs pos="0">
                    <a:srgbClr val="002E54"/>
                  </a:gs>
                  <a:gs pos="100000">
                    <a:schemeClr val="bg1">
                      <a:alpha val="41000"/>
                    </a:schemeClr>
                  </a:gs>
                </a:gsLst>
                <a:lin ang="13500000" scaled="1"/>
                <a:tileRect/>
              </a:gra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92000" tIns="341333" rIns="192000" bIns="341333" numCol="1" spcCol="38100" rtlCol="0" anchor="ctr">
              <a:noAutofit/>
            </a:bodyPr>
            <a:lstStyle/>
            <a:p>
              <a:pPr algn="ctr" defTabSz="1956402" hangingPunct="0">
                <a:defRPr/>
              </a:pPr>
              <a:r>
                <a:rPr lang="en-GB" sz="2133">
                  <a:solidFill>
                    <a:srgbClr val="FFFFFF"/>
                  </a:solidFill>
                  <a:latin typeface="IntelOne Display Regular" panose="020B0503020203020204" pitchFamily="34" charset="77"/>
                  <a:ea typeface="Intel Clear" panose="020B0604020203020204" pitchFamily="34" charset="0"/>
                  <a:cs typeface="Intel Clear" panose="020B0604020203020204" pitchFamily="34" charset="0"/>
                </a:rPr>
                <a:t>Smarter</a:t>
              </a:r>
              <a:endParaRPr lang="en-GB" sz="2133">
                <a:solidFill>
                  <a:srgbClr val="FFFFFF"/>
                </a:solidFill>
                <a:latin typeface="IntelOne Display Regular" panose="020B0503020203020204" pitchFamily="34" charset="77"/>
                <a:ea typeface="Intel Clear Light" panose="020B0404020203020204" pitchFamily="34" charset="0"/>
                <a:cs typeface="Intel Clear Light" panose="020B0404020203020204" pitchFamily="34" charset="0"/>
              </a:endParaRPr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7295C342-353D-5F43-B2FB-3179C02411F4}"/>
              </a:ext>
            </a:extLst>
          </p:cNvPr>
          <p:cNvSpPr/>
          <p:nvPr/>
        </p:nvSpPr>
        <p:spPr>
          <a:xfrm>
            <a:off x="7212964" y="5215804"/>
            <a:ext cx="4363453" cy="373941"/>
          </a:xfrm>
          <a:prstGeom prst="rect">
            <a:avLst/>
          </a:prstGeom>
          <a:gradFill flip="none" rotWithShape="1">
            <a:gsLst>
              <a:gs pos="1000">
                <a:srgbClr val="B9D6E5">
                  <a:alpha val="53000"/>
                </a:srgbClr>
              </a:gs>
              <a:gs pos="86000">
                <a:srgbClr val="41728A">
                  <a:alpha val="51000"/>
                </a:srgbClr>
              </a:gs>
            </a:gsLst>
            <a:lin ang="2400000" scaled="0"/>
            <a:tileRect/>
          </a:gradFill>
          <a:ln w="6350" cap="flat">
            <a:gradFill flip="none" rotWithShape="1">
              <a:gsLst>
                <a:gs pos="23980">
                  <a:srgbClr val="F7FBFF">
                    <a:alpha val="0"/>
                  </a:srgbClr>
                </a:gs>
                <a:gs pos="0">
                  <a:srgbClr val="002E54"/>
                </a:gs>
                <a:gs pos="75000">
                  <a:schemeClr val="bg1">
                    <a:alpha val="0"/>
                  </a:schemeClr>
                </a:gs>
                <a:gs pos="100000">
                  <a:schemeClr val="bg1">
                    <a:alpha val="41000"/>
                  </a:schemeClr>
                </a:gs>
              </a:gsLst>
              <a:lin ang="13500000" scaled="1"/>
              <a:tileRect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2000" tIns="256000" rIns="48000" bIns="256000" numCol="1" spcCol="38100" rtlCol="0" anchor="ctr">
            <a:noAutofit/>
          </a:bodyPr>
          <a:lstStyle/>
          <a:p>
            <a:pPr defTabSz="1467374" hangingPunct="0">
              <a:defRPr/>
            </a:pPr>
            <a:r>
              <a:rPr lang="en-GB" sz="1067">
                <a:solidFill>
                  <a:srgbClr val="FFFFFF"/>
                </a:solidFill>
                <a:latin typeface="IntelOne Display Medium" panose="020B0503020203020204" pitchFamily="34" charset="77"/>
                <a:ea typeface="Intel Clear" panose="020B0604020203020204" pitchFamily="34" charset="0"/>
                <a:cs typeface="Intel Clear" panose="020B0604020203020204" pitchFamily="34" charset="0"/>
              </a:rPr>
              <a:t>Machine Learning Technology</a:t>
            </a:r>
            <a:r>
              <a:rPr lang="en-GB" sz="1067">
                <a:solidFill>
                  <a:srgbClr val="FFFFFF"/>
                </a:solidFill>
                <a:latin typeface="IntelOne Display Light" panose="020B0403020203020204" pitchFamily="34" charset="77"/>
                <a:ea typeface="Intel Clear Light" panose="020B0404020203020204" pitchFamily="34" charset="0"/>
                <a:cs typeface="Intel Clear Light" panose="020B0404020203020204" pitchFamily="34" charset="0"/>
              </a:rPr>
              <a:t>: Intel® AMX – Tile Multiplication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4ECC57F-25D2-9049-84CA-EA7A7B9BFA1F}"/>
              </a:ext>
            </a:extLst>
          </p:cNvPr>
          <p:cNvSpPr/>
          <p:nvPr/>
        </p:nvSpPr>
        <p:spPr>
          <a:xfrm>
            <a:off x="7212964" y="4765176"/>
            <a:ext cx="4363453" cy="373941"/>
          </a:xfrm>
          <a:prstGeom prst="rect">
            <a:avLst/>
          </a:prstGeom>
          <a:gradFill flip="none" rotWithShape="1">
            <a:gsLst>
              <a:gs pos="1000">
                <a:srgbClr val="B9D6E5">
                  <a:alpha val="53000"/>
                </a:srgbClr>
              </a:gs>
              <a:gs pos="86000">
                <a:srgbClr val="41728A">
                  <a:alpha val="51000"/>
                </a:srgbClr>
              </a:gs>
            </a:gsLst>
            <a:lin ang="2400000" scaled="0"/>
            <a:tileRect/>
          </a:gradFill>
          <a:ln w="6350" cap="flat">
            <a:gradFill flip="none" rotWithShape="1">
              <a:gsLst>
                <a:gs pos="23980">
                  <a:srgbClr val="F7FBFF">
                    <a:alpha val="0"/>
                  </a:srgbClr>
                </a:gs>
                <a:gs pos="0">
                  <a:srgbClr val="002E54"/>
                </a:gs>
                <a:gs pos="75000">
                  <a:schemeClr val="bg1">
                    <a:alpha val="0"/>
                  </a:schemeClr>
                </a:gs>
                <a:gs pos="100000">
                  <a:schemeClr val="bg1">
                    <a:alpha val="41000"/>
                  </a:schemeClr>
                </a:gs>
              </a:gsLst>
              <a:lin ang="13500000" scaled="1"/>
              <a:tileRect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2000" tIns="256000" rIns="48000" bIns="256000" numCol="1" spcCol="38100" rtlCol="0" anchor="ctr">
            <a:noAutofit/>
          </a:bodyPr>
          <a:lstStyle/>
          <a:p>
            <a:pPr defTabSz="1467374" hangingPunct="0">
              <a:defRPr/>
            </a:pPr>
            <a:r>
              <a:rPr lang="en-GB" sz="1067">
                <a:solidFill>
                  <a:srgbClr val="FFFFFF"/>
                </a:solidFill>
                <a:latin typeface="IntelOne Display Light" panose="020B0403020203020204" pitchFamily="34" charset="77"/>
                <a:ea typeface="Intel Clear Light" panose="020B0404020203020204" pitchFamily="34" charset="0"/>
                <a:cs typeface="Intel Clear Light" panose="020B0404020203020204" pitchFamily="34" charset="0"/>
              </a:rPr>
              <a:t>Enhanced power management improves frequency and power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7DA9F74-0848-CE43-8AAD-E58E75732A3D}"/>
              </a:ext>
            </a:extLst>
          </p:cNvPr>
          <p:cNvSpPr/>
          <p:nvPr/>
        </p:nvSpPr>
        <p:spPr>
          <a:xfrm>
            <a:off x="7212964" y="4314552"/>
            <a:ext cx="4363453" cy="373941"/>
          </a:xfrm>
          <a:prstGeom prst="rect">
            <a:avLst/>
          </a:prstGeom>
          <a:gradFill flip="none" rotWithShape="1">
            <a:gsLst>
              <a:gs pos="1000">
                <a:srgbClr val="B9D6E5">
                  <a:alpha val="53000"/>
                </a:srgbClr>
              </a:gs>
              <a:gs pos="86000">
                <a:srgbClr val="41728A">
                  <a:alpha val="51000"/>
                </a:srgbClr>
              </a:gs>
            </a:gsLst>
            <a:lin ang="2400000" scaled="0"/>
            <a:tileRect/>
          </a:gradFill>
          <a:ln w="6350" cap="flat">
            <a:gradFill flip="none" rotWithShape="1">
              <a:gsLst>
                <a:gs pos="23980">
                  <a:srgbClr val="F7FBFF">
                    <a:alpha val="0"/>
                  </a:srgbClr>
                </a:gs>
                <a:gs pos="0">
                  <a:srgbClr val="002E54"/>
                </a:gs>
                <a:gs pos="75000">
                  <a:schemeClr val="bg1">
                    <a:alpha val="0"/>
                  </a:schemeClr>
                </a:gs>
                <a:gs pos="100000">
                  <a:schemeClr val="bg1">
                    <a:alpha val="41000"/>
                  </a:schemeClr>
                </a:gs>
              </a:gsLst>
              <a:lin ang="13500000" scaled="1"/>
              <a:tileRect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2000" tIns="256000" rIns="48000" bIns="256000" numCol="1" spcCol="38100" rtlCol="0" anchor="ctr">
            <a:noAutofit/>
          </a:bodyPr>
          <a:lstStyle/>
          <a:p>
            <a:pPr defTabSz="1467374" hangingPunct="0">
              <a:defRPr/>
            </a:pPr>
            <a:r>
              <a:rPr lang="en-GB" sz="1067">
                <a:solidFill>
                  <a:srgbClr val="FFFFFF"/>
                </a:solidFill>
                <a:latin typeface="IntelOne Display Light" panose="020B0403020203020204" pitchFamily="34" charset="77"/>
                <a:ea typeface="Intel Clear Light" panose="020B0404020203020204" pitchFamily="34" charset="0"/>
                <a:cs typeface="Intel Clear Light" panose="020B0404020203020204" pitchFamily="34" charset="0"/>
              </a:rPr>
              <a:t>Better supports large data set and large code footprint applications</a:t>
            </a: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8CB82466-6D2B-9640-9153-C2B08AA92A51}"/>
              </a:ext>
            </a:extLst>
          </p:cNvPr>
          <p:cNvSpPr txBox="1">
            <a:spLocks/>
          </p:cNvSpPr>
          <p:nvPr/>
        </p:nvSpPr>
        <p:spPr>
          <a:xfrm>
            <a:off x="7212966" y="5713240"/>
            <a:ext cx="4225305" cy="88229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accent3"/>
                </a:solidFill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</a:defRPr>
            </a:lvl1pPr>
            <a:lvl2pPr marL="179388" indent="-1714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Font typeface="Wingdings" pitchFamily="2" charset="2"/>
              <a:buChar char="§"/>
              <a:tabLst/>
              <a:defRPr sz="1200" b="0" i="0" kern="1200">
                <a:solidFill>
                  <a:schemeClr val="accent3"/>
                </a:solidFill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</a:defRPr>
            </a:lvl2pPr>
            <a:lvl3pPr marL="357188" indent="-179388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System Font Regular"/>
              <a:buChar char="-"/>
              <a:tabLst/>
              <a:defRPr sz="1200" b="0" i="0" kern="1200">
                <a:solidFill>
                  <a:schemeClr val="accent3"/>
                </a:solidFill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</a:defRPr>
            </a:lvl3pPr>
            <a:lvl4pPr marL="7938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sz="1000" b="0" i="0" kern="1200">
                <a:solidFill>
                  <a:schemeClr val="accent3">
                    <a:lumMod val="60000"/>
                    <a:lumOff val="40000"/>
                  </a:schemeClr>
                </a:solidFill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</a:defRPr>
            </a:lvl4pPr>
            <a:lvl5pPr marL="7938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sz="1400" b="1" i="0" kern="1200">
                <a:solidFill>
                  <a:schemeClr val="tx2"/>
                </a:solidFill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018">
              <a:defRPr/>
            </a:pPr>
            <a:r>
              <a:rPr lang="en-US" sz="1600">
                <a:solidFill>
                  <a:srgbClr val="FFFFFF"/>
                </a:solidFill>
                <a:latin typeface="IntelOne Display Light" panose="020B0403020203020204" pitchFamily="34" charset="77"/>
              </a:rPr>
              <a:t>All in a tailored scalable architecture to serve the full range of Laptops to Desktops to Data Centers </a:t>
            </a:r>
          </a:p>
          <a:p>
            <a:pPr defTabSz="1219018">
              <a:defRPr/>
            </a:pPr>
            <a:endParaRPr lang="en-US" sz="1600">
              <a:solidFill>
                <a:srgbClr val="FFFFFF"/>
              </a:solidFill>
              <a:latin typeface="IntelOne Display Light" panose="020B0403020203020204" pitchFamily="34" charset="77"/>
            </a:endParaRPr>
          </a:p>
          <a:p>
            <a:pPr defTabSz="1219018">
              <a:defRPr/>
            </a:pPr>
            <a:endParaRPr lang="en-US" sz="1600">
              <a:solidFill>
                <a:srgbClr val="FFFFFF"/>
              </a:solidFill>
              <a:latin typeface="IntelOne Display Light" panose="020B0403020203020204" pitchFamily="34" charset="77"/>
            </a:endParaRPr>
          </a:p>
          <a:p>
            <a:pPr defTabSz="1219018">
              <a:defRPr/>
            </a:pPr>
            <a:endParaRPr lang="en-US" sz="1600">
              <a:solidFill>
                <a:srgbClr val="FFFFFF"/>
              </a:solidFill>
              <a:latin typeface="IntelOne Display Light" panose="020B0403020203020204" pitchFamily="34" charset="77"/>
            </a:endParaRPr>
          </a:p>
          <a:p>
            <a:pPr defTabSz="1219018">
              <a:defRPr/>
            </a:pPr>
            <a:endParaRPr lang="en-US" sz="1600">
              <a:solidFill>
                <a:srgbClr val="FFFFFF"/>
              </a:solidFill>
              <a:latin typeface="IntelOne Display Light" panose="020B0403020203020204" pitchFamily="34" charset="77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F7D949-845C-9D4B-A767-7B426658C8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914377">
              <a:defRPr/>
            </a:pPr>
            <a:fld id="{2C387426-3E3D-1147-8365-BF949FCD81FA}" type="slidenum">
              <a:rPr lang="en-NL">
                <a:solidFill>
                  <a:srgbClr val="FFFFFF"/>
                </a:solidFill>
              </a:rPr>
              <a:pPr defTabSz="914377">
                <a:defRPr/>
              </a:pPr>
              <a:t>14</a:t>
            </a:fld>
            <a:endParaRPr lang="en-NL">
              <a:solidFill>
                <a:srgbClr val="FFFFFF"/>
              </a:solidFill>
            </a:endParaRPr>
          </a:p>
        </p:txBody>
      </p:sp>
      <p:sp>
        <p:nvSpPr>
          <p:cNvPr id="23" name="Slide Number Placeholder 2">
            <a:extLst>
              <a:ext uri="{FF2B5EF4-FFF2-40B4-BE49-F238E27FC236}">
                <a16:creationId xmlns:a16="http://schemas.microsoft.com/office/drawing/2014/main" id="{5D06D0C5-E646-9D4D-90C6-D77FA7DC96B4}"/>
              </a:ext>
            </a:extLst>
          </p:cNvPr>
          <p:cNvSpPr txBox="1">
            <a:spLocks/>
          </p:cNvSpPr>
          <p:nvPr/>
        </p:nvSpPr>
        <p:spPr>
          <a:xfrm>
            <a:off x="11741285" y="6407285"/>
            <a:ext cx="450715" cy="450715"/>
          </a:xfrm>
          <a:prstGeom prst="rect">
            <a:avLst/>
          </a:prstGeom>
          <a:solidFill>
            <a:schemeClr val="bg1">
              <a:alpha val="19000"/>
            </a:schemeClr>
          </a:solidFill>
        </p:spPr>
        <p:txBody>
          <a:bodyPr vert="horz" lIns="0" tIns="0" rIns="0" bIns="0" rtlCol="0" anchor="ctr">
            <a:noAutofit/>
          </a:bodyPr>
          <a:lstStyle>
            <a:defPPr>
              <a:defRPr lang="en-US"/>
            </a:defPPr>
            <a:lvl1pPr algn="ctr">
              <a:defRPr sz="800" b="0" i="0">
                <a:solidFill>
                  <a:schemeClr val="bg1"/>
                </a:solidFill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defRPr/>
            </a:pPr>
            <a:fld id="{2C387426-3E3D-1147-8365-BF949FCD81FA}" type="slidenum">
              <a:rPr lang="en-NL" sz="1067">
                <a:solidFill>
                  <a:srgbClr val="FFFFFF"/>
                </a:solidFill>
              </a:rPr>
              <a:pPr defTabSz="914377">
                <a:defRPr/>
              </a:pPr>
              <a:t>14</a:t>
            </a:fld>
            <a:endParaRPr lang="en-NL" sz="1067">
              <a:solidFill>
                <a:srgbClr val="FFFFFF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81446C0-8CEA-4F4E-BE08-B9265F9E4413}"/>
              </a:ext>
            </a:extLst>
          </p:cNvPr>
          <p:cNvSpPr/>
          <p:nvPr/>
        </p:nvSpPr>
        <p:spPr>
          <a:xfrm>
            <a:off x="0" y="6409800"/>
            <a:ext cx="11741285" cy="450715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algn="ctr" defTabSz="1100639" hangingPunct="0">
              <a:defRPr/>
            </a:pPr>
            <a:endParaRPr lang="en-US" sz="4267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2C96EC4-DCAD-A243-BBC1-3E7A941034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753" y="6484577"/>
            <a:ext cx="1684247" cy="29613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7A89180-70AB-9A47-92DA-9612298FB4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008513" y="6407285"/>
            <a:ext cx="676072" cy="450715"/>
          </a:xfrm>
          <a:prstGeom prst="rect">
            <a:avLst/>
          </a:prstGeom>
        </p:spPr>
      </p:pic>
      <p:sp>
        <p:nvSpPr>
          <p:cNvPr id="44" name="Title 11">
            <a:extLst>
              <a:ext uri="{FF2B5EF4-FFF2-40B4-BE49-F238E27FC236}">
                <a16:creationId xmlns:a16="http://schemas.microsoft.com/office/drawing/2014/main" id="{E5476C4B-4B2F-C440-83C0-081EA9E0264A}"/>
              </a:ext>
            </a:extLst>
          </p:cNvPr>
          <p:cNvSpPr txBox="1">
            <a:spLocks/>
          </p:cNvSpPr>
          <p:nvPr/>
        </p:nvSpPr>
        <p:spPr>
          <a:xfrm>
            <a:off x="7195771" y="2569355"/>
            <a:ext cx="4159752" cy="60503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6858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IntelOne Display Regular" panose="020B0503020203020204" pitchFamily="34" charset="77"/>
                <a:ea typeface="Intel Clear" panose="020B0604020203020204" pitchFamily="34" charset="0"/>
                <a:cs typeface="Intel Clear" panose="020B0604020203020204" pitchFamily="34" charset="0"/>
              </a:defRPr>
            </a:lvl1pPr>
          </a:lstStyle>
          <a:p>
            <a:pPr defTabSz="914377">
              <a:defRPr/>
            </a:pPr>
            <a:r>
              <a:rPr lang="en-GB" sz="1867">
                <a:solidFill>
                  <a:srgbClr val="FFFFFF"/>
                </a:solidFill>
              </a:rPr>
              <a:t>A Step Function in CPU Architecture Performance For the Next Decade of Compute</a:t>
            </a:r>
            <a:br>
              <a:rPr lang="en-GB" sz="1867">
                <a:solidFill>
                  <a:srgbClr val="FFFFFF"/>
                </a:solidFill>
              </a:rPr>
            </a:br>
            <a:endParaRPr lang="en-GB" sz="1867">
              <a:solidFill>
                <a:srgbClr val="FFFFFF"/>
              </a:solidFill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D8F95FD0-B03E-3C4B-ACAF-B2C7825BA52C}"/>
              </a:ext>
            </a:extLst>
          </p:cNvPr>
          <p:cNvSpPr/>
          <p:nvPr/>
        </p:nvSpPr>
        <p:spPr>
          <a:xfrm>
            <a:off x="7049912" y="935317"/>
            <a:ext cx="603422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956450" hangingPunct="0">
              <a:defRPr/>
            </a:pPr>
            <a:r>
              <a:rPr lang="en-GB" sz="3200">
                <a:ln w="3175">
                  <a:noFill/>
                </a:ln>
                <a:gradFill flip="none" rotWithShape="1">
                  <a:gsLst>
                    <a:gs pos="0">
                      <a:srgbClr val="B9D6E5">
                        <a:lumMod val="39000"/>
                        <a:lumOff val="61000"/>
                      </a:srgbClr>
                    </a:gs>
                    <a:gs pos="100000">
                      <a:srgbClr val="86B3CA"/>
                    </a:gs>
                  </a:gsLst>
                  <a:lin ang="2700000" scaled="1"/>
                  <a:tileRect/>
                </a:gradFill>
                <a:latin typeface="IntelOne Display Light" panose="020B0403020203020204" pitchFamily="34" charset="77"/>
                <a:ea typeface="Intel Clear" panose="020B0604020203020204" pitchFamily="34" charset="0"/>
                <a:cs typeface="Intel Clear" panose="020B0604020203020204" pitchFamily="34" charset="0"/>
              </a:rPr>
              <a:t>Performance x86 Core </a:t>
            </a:r>
            <a:r>
              <a:rPr lang="en-GB" sz="4267">
                <a:ln w="3175">
                  <a:noFill/>
                </a:ln>
                <a:gradFill flip="none" rotWithShape="1">
                  <a:gsLst>
                    <a:gs pos="0">
                      <a:srgbClr val="B9D6E5">
                        <a:lumMod val="39000"/>
                        <a:lumOff val="61000"/>
                      </a:srgbClr>
                    </a:gs>
                    <a:gs pos="100000">
                      <a:srgbClr val="86B3CA"/>
                    </a:gs>
                  </a:gsLst>
                  <a:lin ang="2700000" scaled="1"/>
                  <a:tileRect/>
                </a:gradFill>
                <a:latin typeface="IntelOne Display Light" panose="020B0403020203020204" pitchFamily="34" charset="77"/>
                <a:ea typeface="Intel Clear" panose="020B0604020203020204" pitchFamily="34" charset="0"/>
                <a:cs typeface="Intel Clear" panose="020B0604020203020204" pitchFamily="34" charset="0"/>
              </a:rPr>
              <a:t/>
            </a:r>
            <a:br>
              <a:rPr lang="en-GB" sz="4267">
                <a:ln w="3175">
                  <a:noFill/>
                </a:ln>
                <a:gradFill flip="none" rotWithShape="1">
                  <a:gsLst>
                    <a:gs pos="0">
                      <a:srgbClr val="B9D6E5">
                        <a:lumMod val="39000"/>
                        <a:lumOff val="61000"/>
                      </a:srgbClr>
                    </a:gs>
                    <a:gs pos="100000">
                      <a:srgbClr val="86B3CA"/>
                    </a:gs>
                  </a:gsLst>
                  <a:lin ang="2700000" scaled="1"/>
                  <a:tileRect/>
                </a:gradFill>
                <a:latin typeface="IntelOne Display Light" panose="020B0403020203020204" pitchFamily="34" charset="77"/>
                <a:ea typeface="Intel Clear" panose="020B0604020203020204" pitchFamily="34" charset="0"/>
                <a:cs typeface="Intel Clear" panose="020B0604020203020204" pitchFamily="34" charset="0"/>
              </a:rPr>
            </a:br>
            <a:r>
              <a:rPr lang="en-GB" sz="3200">
                <a:ln w="3175">
                  <a:noFill/>
                </a:ln>
                <a:gradFill flip="none" rotWithShape="1">
                  <a:gsLst>
                    <a:gs pos="0">
                      <a:srgbClr val="B9D6E5">
                        <a:lumMod val="39000"/>
                        <a:lumOff val="61000"/>
                      </a:srgbClr>
                    </a:gs>
                    <a:gs pos="100000">
                      <a:srgbClr val="86B3CA"/>
                    </a:gs>
                  </a:gsLst>
                  <a:lin ang="2700000" scaled="1"/>
                  <a:tileRect/>
                </a:gradFill>
                <a:latin typeface="IntelOne Display Light" panose="020B0403020203020204" pitchFamily="34" charset="77"/>
                <a:ea typeface="Intel Clear" panose="020B0604020203020204" pitchFamily="34" charset="0"/>
                <a:cs typeface="Intel Clear" panose="020B0604020203020204" pitchFamily="34" charset="0"/>
              </a:rPr>
              <a:t>Microarchitecture</a:t>
            </a:r>
            <a:endParaRPr lang="en-GB" sz="4267">
              <a:ln w="3175">
                <a:noFill/>
              </a:ln>
              <a:gradFill flip="none" rotWithShape="1">
                <a:gsLst>
                  <a:gs pos="0">
                    <a:srgbClr val="B9D6E5">
                      <a:lumMod val="39000"/>
                      <a:lumOff val="61000"/>
                    </a:srgbClr>
                  </a:gs>
                  <a:gs pos="100000">
                    <a:srgbClr val="86B3CA"/>
                  </a:gs>
                </a:gsLst>
                <a:lin ang="2700000" scaled="1"/>
                <a:tileRect/>
              </a:gradFill>
              <a:latin typeface="IntelOne Display Light" panose="020B0403020203020204" pitchFamily="34" charset="77"/>
              <a:ea typeface="Intel Clear" panose="020B0604020203020204" pitchFamily="34" charset="0"/>
              <a:cs typeface="Intel Clear" panose="020B0604020203020204" pitchFamily="34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D73C3968-88C9-CD47-B017-9C1BA662379F}"/>
              </a:ext>
            </a:extLst>
          </p:cNvPr>
          <p:cNvSpPr/>
          <p:nvPr/>
        </p:nvSpPr>
        <p:spPr>
          <a:xfrm>
            <a:off x="7049915" y="3063315"/>
            <a:ext cx="2993127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467374" hangingPunct="0">
              <a:defRPr/>
            </a:pPr>
            <a:r>
              <a:rPr lang="en-GB" sz="1467">
                <a:solidFill>
                  <a:srgbClr val="FFFFFF"/>
                </a:solidFill>
                <a:latin typeface="IntelOne Display Light" panose="020B0403020203020204" pitchFamily="34" charset="77"/>
                <a:ea typeface="Intel Clear Light" panose="020B0404020203020204" pitchFamily="34" charset="0"/>
                <a:cs typeface="Intel Clear Light" panose="020B0404020203020204" pitchFamily="34" charset="0"/>
              </a:rPr>
              <a:t>A significant IPC boost at high power efficiency </a:t>
            </a:r>
          </a:p>
        </p:txBody>
      </p:sp>
    </p:spTree>
    <p:extLst>
      <p:ext uri="{BB962C8B-B14F-4D97-AF65-F5344CB8AC3E}">
        <p14:creationId xmlns:p14="http://schemas.microsoft.com/office/powerpoint/2010/main" val="2070865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1690235-AAC6-3C45-8656-02622BD01E6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775" t="4091" r="32274" b="2535"/>
          <a:stretch>
            <a:fillRect/>
          </a:stretch>
        </p:blipFill>
        <p:spPr>
          <a:xfrm rot="21293182">
            <a:off x="75348" y="254513"/>
            <a:ext cx="4755365" cy="6099115"/>
          </a:xfrm>
          <a:custGeom>
            <a:avLst/>
            <a:gdLst>
              <a:gd name="connsiteX0" fmla="*/ 325322 w 3022640"/>
              <a:gd name="connsiteY0" fmla="*/ 0 h 3876765"/>
              <a:gd name="connsiteX1" fmla="*/ 3022640 w 3022640"/>
              <a:gd name="connsiteY1" fmla="*/ 241376 h 3876765"/>
              <a:gd name="connsiteX2" fmla="*/ 2697318 w 3022640"/>
              <a:gd name="connsiteY2" fmla="*/ 3876765 h 3876765"/>
              <a:gd name="connsiteX3" fmla="*/ 0 w 3022640"/>
              <a:gd name="connsiteY3" fmla="*/ 3635389 h 3876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22640" h="3876765">
                <a:moveTo>
                  <a:pt x="325322" y="0"/>
                </a:moveTo>
                <a:lnTo>
                  <a:pt x="3022640" y="241376"/>
                </a:lnTo>
                <a:lnTo>
                  <a:pt x="2697318" y="3876765"/>
                </a:lnTo>
                <a:lnTo>
                  <a:pt x="0" y="3635389"/>
                </a:lnTo>
                <a:close/>
              </a:path>
            </a:pathLst>
          </a:custGeom>
          <a:effectLst>
            <a:reflection blurRad="88900" stA="34000" endPos="28000" dist="50800" dir="5400000" sy="-100000" algn="bl" rotWithShape="0"/>
          </a:effectLst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7CE1B847-5547-564E-B47A-38A0529979CE}"/>
              </a:ext>
            </a:extLst>
          </p:cNvPr>
          <p:cNvSpPr txBox="1">
            <a:spLocks/>
          </p:cNvSpPr>
          <p:nvPr/>
        </p:nvSpPr>
        <p:spPr>
          <a:xfrm>
            <a:off x="4718816" y="1055580"/>
            <a:ext cx="10176933" cy="60503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6858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400" kern="1200">
                <a:solidFill>
                  <a:srgbClr val="001089"/>
                </a:solidFill>
                <a:latin typeface="IntelOne Display Regular" panose="020B0503020203020204" pitchFamily="34" charset="77"/>
                <a:ea typeface="Intel Clear" panose="020B0604020203020204" pitchFamily="34" charset="0"/>
                <a:cs typeface="Intel Clear" panose="020B0604020203020204" pitchFamily="34" charset="0"/>
              </a:defRPr>
            </a:lvl1pPr>
          </a:lstStyle>
          <a:p>
            <a:pPr defTabSz="914354">
              <a:defRPr/>
            </a:pPr>
            <a:r>
              <a:rPr lang="en-US" sz="3200"/>
              <a:t/>
            </a:r>
            <a:br>
              <a:rPr lang="en-US" sz="3200"/>
            </a:br>
            <a:r>
              <a:rPr lang="en-US" sz="5333"/>
              <a:t>Alder Lake</a:t>
            </a:r>
            <a:endParaRPr lang="en-GB" sz="5333">
              <a:latin typeface="IntelOne Display Light" panose="020B0403020203020204" pitchFamily="34" charset="77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ADC83D2-975C-0D45-B289-2A92CB3C417F}"/>
              </a:ext>
            </a:extLst>
          </p:cNvPr>
          <p:cNvSpPr/>
          <p:nvPr/>
        </p:nvSpPr>
        <p:spPr>
          <a:xfrm>
            <a:off x="4718816" y="509844"/>
            <a:ext cx="1600118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54">
              <a:defRPr/>
            </a:pPr>
            <a:r>
              <a:rPr lang="en-US" sz="1867" dirty="0">
                <a:solidFill>
                  <a:srgbClr val="000000"/>
                </a:solidFill>
                <a:latin typeface="IntelOne Display Regular" panose="020B0503020203020204" pitchFamily="34" charset="77"/>
              </a:rPr>
              <a:t>Beginning Fall 2021</a:t>
            </a:r>
            <a:endParaRPr lang="en-GB" dirty="0">
              <a:solidFill>
                <a:srgbClr val="000000"/>
              </a:solidFill>
              <a:latin typeface="IntelOne Display Regular" panose="020B0503020203020204" pitchFamily="34" charset="77"/>
            </a:endParaRP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01F36B9D-D945-9D43-BF06-15AE8B58EE4B}"/>
              </a:ext>
            </a:extLst>
          </p:cNvPr>
          <p:cNvSpPr txBox="1">
            <a:spLocks/>
          </p:cNvSpPr>
          <p:nvPr/>
        </p:nvSpPr>
        <p:spPr>
          <a:xfrm>
            <a:off x="4718816" y="1491080"/>
            <a:ext cx="10176933" cy="60503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6858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400" kern="1200">
                <a:solidFill>
                  <a:srgbClr val="001089"/>
                </a:solidFill>
                <a:latin typeface="IntelOne Display Regular" panose="020B0503020203020204" pitchFamily="34" charset="77"/>
                <a:ea typeface="Intel Clear" panose="020B0604020203020204" pitchFamily="34" charset="0"/>
                <a:cs typeface="Intel Clear" panose="020B0604020203020204" pitchFamily="34" charset="0"/>
              </a:defRPr>
            </a:lvl1pPr>
          </a:lstStyle>
          <a:p>
            <a:pPr defTabSz="914354">
              <a:defRPr/>
            </a:pPr>
            <a:r>
              <a:rPr lang="en-US" sz="1333">
                <a:solidFill>
                  <a:srgbClr val="525252"/>
                </a:solidFill>
              </a:rPr>
              <a:t/>
            </a:r>
            <a:br>
              <a:rPr lang="en-US" sz="1333">
                <a:solidFill>
                  <a:srgbClr val="525252"/>
                </a:solidFill>
              </a:rPr>
            </a:br>
            <a:r>
              <a:rPr lang="en-US" sz="1867">
                <a:solidFill>
                  <a:srgbClr val="525252"/>
                </a:solidFill>
                <a:latin typeface="IntelOne Display Light" panose="020B0403020203020204" pitchFamily="34" charset="77"/>
              </a:rPr>
              <a:t>Reinventing Multi Core Architecture</a:t>
            </a:r>
          </a:p>
          <a:p>
            <a:pPr defTabSz="914354">
              <a:defRPr/>
            </a:pPr>
            <a:endParaRPr lang="en-GB" sz="1333">
              <a:solidFill>
                <a:srgbClr val="525252"/>
              </a:solidFill>
              <a:latin typeface="IntelOne Display Medium" panose="020B0503020203020204" pitchFamily="34" charset="77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63E4753-BAB3-2247-B907-260BDD993BB3}"/>
              </a:ext>
            </a:extLst>
          </p:cNvPr>
          <p:cNvGrpSpPr/>
          <p:nvPr/>
        </p:nvGrpSpPr>
        <p:grpSpPr>
          <a:xfrm>
            <a:off x="4718817" y="2232111"/>
            <a:ext cx="6306993" cy="3463944"/>
            <a:chOff x="4797363" y="1849350"/>
            <a:chExt cx="2774373" cy="2795154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27FF639-D673-C147-81BF-966D8BF91F22}"/>
                </a:ext>
              </a:extLst>
            </p:cNvPr>
            <p:cNvSpPr/>
            <p:nvPr/>
          </p:nvSpPr>
          <p:spPr>
            <a:xfrm>
              <a:off x="4797363" y="1849350"/>
              <a:ext cx="2774373" cy="852055"/>
            </a:xfrm>
            <a:prstGeom prst="rect">
              <a:avLst/>
            </a:prstGeom>
            <a:gradFill flip="none" rotWithShape="1">
              <a:gsLst>
                <a:gs pos="23000">
                  <a:schemeClr val="bg1">
                    <a:lumMod val="92000"/>
                  </a:schemeClr>
                </a:gs>
                <a:gs pos="99000">
                  <a:schemeClr val="bg1">
                    <a:lumMod val="75000"/>
                  </a:schemeClr>
                </a:gs>
              </a:gsLst>
              <a:lin ang="2700000" scaled="1"/>
              <a:tileRect/>
            </a:gradFill>
            <a:ln w="6350">
              <a:gradFill flip="none" rotWithShape="1">
                <a:gsLst>
                  <a:gs pos="0">
                    <a:schemeClr val="bg1"/>
                  </a:gs>
                  <a:gs pos="42000">
                    <a:schemeClr val="bg1">
                      <a:alpha val="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lin ang="27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88000" rIns="0" rtlCol="0" anchor="ctr"/>
            <a:lstStyle/>
            <a:p>
              <a:pPr defTabSz="914354">
                <a:defRPr/>
              </a:pPr>
              <a:endParaRPr lang="en-GB" sz="1600">
                <a:solidFill>
                  <a:srgbClr val="FFFFFF"/>
                </a:solidFill>
                <a:latin typeface="IntelOne Display Regular" panose="020B0503020203020204" pitchFamily="34" charset="77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26CDD2A-9E93-534B-9085-40B8C07E4BAE}"/>
                </a:ext>
              </a:extLst>
            </p:cNvPr>
            <p:cNvSpPr/>
            <p:nvPr/>
          </p:nvSpPr>
          <p:spPr>
            <a:xfrm>
              <a:off x="4797363" y="2820899"/>
              <a:ext cx="2774373" cy="852055"/>
            </a:xfrm>
            <a:prstGeom prst="rect">
              <a:avLst/>
            </a:prstGeom>
            <a:gradFill flip="none" rotWithShape="1">
              <a:gsLst>
                <a:gs pos="23000">
                  <a:schemeClr val="bg1">
                    <a:lumMod val="92000"/>
                  </a:schemeClr>
                </a:gs>
                <a:gs pos="99000">
                  <a:schemeClr val="bg1">
                    <a:lumMod val="75000"/>
                  </a:schemeClr>
                </a:gs>
              </a:gsLst>
              <a:lin ang="2700000" scaled="1"/>
              <a:tileRect/>
            </a:gradFill>
            <a:ln w="6350">
              <a:gradFill flip="none" rotWithShape="1">
                <a:gsLst>
                  <a:gs pos="0">
                    <a:schemeClr val="bg1"/>
                  </a:gs>
                  <a:gs pos="42000">
                    <a:schemeClr val="bg1">
                      <a:alpha val="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lin ang="27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88000" rIns="0" rtlCol="0" anchor="ctr"/>
            <a:lstStyle/>
            <a:p>
              <a:pPr defTabSz="914354">
                <a:defRPr/>
              </a:pPr>
              <a:endParaRPr lang="en-GB" sz="1600">
                <a:solidFill>
                  <a:srgbClr val="FFFFFF"/>
                </a:solidFill>
                <a:latin typeface="IntelOne Display Regular" panose="020B0503020203020204" pitchFamily="34" charset="77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1E04727-821B-DA47-8522-01E6BD666EF9}"/>
                </a:ext>
              </a:extLst>
            </p:cNvPr>
            <p:cNvSpPr/>
            <p:nvPr/>
          </p:nvSpPr>
          <p:spPr>
            <a:xfrm>
              <a:off x="4797363" y="3792449"/>
              <a:ext cx="2774373" cy="852055"/>
            </a:xfrm>
            <a:prstGeom prst="rect">
              <a:avLst/>
            </a:prstGeom>
            <a:gradFill flip="none" rotWithShape="1">
              <a:gsLst>
                <a:gs pos="23000">
                  <a:schemeClr val="bg1">
                    <a:lumMod val="92000"/>
                  </a:schemeClr>
                </a:gs>
                <a:gs pos="99000">
                  <a:schemeClr val="bg1">
                    <a:lumMod val="75000"/>
                  </a:schemeClr>
                </a:gs>
              </a:gsLst>
              <a:lin ang="2700000" scaled="1"/>
              <a:tileRect/>
            </a:gradFill>
            <a:ln w="6350">
              <a:gradFill flip="none" rotWithShape="1">
                <a:gsLst>
                  <a:gs pos="0">
                    <a:schemeClr val="bg1"/>
                  </a:gs>
                  <a:gs pos="42000">
                    <a:schemeClr val="bg1">
                      <a:alpha val="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lin ang="2700000" scaled="1"/>
                <a:tileRect/>
              </a:gradFill>
            </a:ln>
            <a:effectLst>
              <a:reflection blurRad="139700" stA="56000" endPos="555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88000" rIns="0" rtlCol="0" anchor="ctr"/>
            <a:lstStyle/>
            <a:p>
              <a:pPr defTabSz="914354">
                <a:defRPr/>
              </a:pPr>
              <a:endParaRPr lang="en-GB" sz="1600">
                <a:solidFill>
                  <a:srgbClr val="FFFFFF"/>
                </a:solidFill>
                <a:latin typeface="IntelOne Display Regular" panose="020B0503020203020204" pitchFamily="34" charset="77"/>
              </a:endParaRP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61A2CFCC-9B60-F94A-B47C-0424D5623B80}"/>
              </a:ext>
            </a:extLst>
          </p:cNvPr>
          <p:cNvSpPr/>
          <p:nvPr/>
        </p:nvSpPr>
        <p:spPr>
          <a:xfrm>
            <a:off x="4815976" y="2349835"/>
            <a:ext cx="5616137" cy="420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54">
              <a:defRPr/>
            </a:pPr>
            <a:r>
              <a:rPr lang="en-US" sz="2133">
                <a:solidFill>
                  <a:srgbClr val="2030AC">
                    <a:lumMod val="50000"/>
                  </a:srgbClr>
                </a:solidFill>
                <a:latin typeface="IntelOne Display Regular" panose="020B0503020203020204" pitchFamily="34" charset="77"/>
                <a:ea typeface="Intel Clear Light" panose="020B0404020203020204" pitchFamily="34" charset="0"/>
                <a:cs typeface="Intel Clear Light" panose="020B0404020203020204" pitchFamily="34" charset="0"/>
              </a:rPr>
              <a:t>Single, Scalable SoC Architecture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3269C9B-7C65-1143-B3C6-9340ABAE95B0}"/>
              </a:ext>
            </a:extLst>
          </p:cNvPr>
          <p:cNvSpPr/>
          <p:nvPr/>
        </p:nvSpPr>
        <p:spPr>
          <a:xfrm>
            <a:off x="4812505" y="3991573"/>
            <a:ext cx="607548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54">
              <a:defRPr/>
            </a:pPr>
            <a:r>
              <a:rPr lang="en-US" sz="1400">
                <a:solidFill>
                  <a:srgbClr val="262626"/>
                </a:solidFill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</a:rPr>
              <a:t>Performance Hybrid with Intel Thread Director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E1AF899-8368-F346-8A28-730F3BDF449C}"/>
              </a:ext>
            </a:extLst>
          </p:cNvPr>
          <p:cNvSpPr/>
          <p:nvPr/>
        </p:nvSpPr>
        <p:spPr>
          <a:xfrm>
            <a:off x="4815975" y="5154942"/>
            <a:ext cx="56161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54">
              <a:defRPr/>
            </a:pPr>
            <a:r>
              <a:rPr lang="en-US" sz="1400">
                <a:solidFill>
                  <a:srgbClr val="262626"/>
                </a:solidFill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</a:rPr>
              <a:t>DDR5, PCIe Gen5, Thunderbolt™ 4, Wi-Fi 6E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63B2609-C97D-614F-9673-989E7DE217BF}"/>
              </a:ext>
            </a:extLst>
          </p:cNvPr>
          <p:cNvSpPr/>
          <p:nvPr/>
        </p:nvSpPr>
        <p:spPr>
          <a:xfrm>
            <a:off x="4815976" y="3569035"/>
            <a:ext cx="6072009" cy="420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54">
              <a:defRPr/>
            </a:pPr>
            <a:r>
              <a:rPr lang="en-US" sz="2133">
                <a:solidFill>
                  <a:srgbClr val="2030AC">
                    <a:lumMod val="50000"/>
                  </a:srgbClr>
                </a:solidFill>
                <a:latin typeface="IntelOne Display Regular" panose="020B0503020203020204" pitchFamily="34" charset="77"/>
                <a:ea typeface="Intel Clear Light" panose="020B0404020203020204" pitchFamily="34" charset="0"/>
                <a:cs typeface="Intel Clear Light" panose="020B0404020203020204" pitchFamily="34" charset="0"/>
              </a:rPr>
              <a:t>All-New Core Design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DD21FEC-5F06-CA44-A058-D4E379755811}"/>
              </a:ext>
            </a:extLst>
          </p:cNvPr>
          <p:cNvSpPr/>
          <p:nvPr/>
        </p:nvSpPr>
        <p:spPr>
          <a:xfrm>
            <a:off x="4815976" y="4756429"/>
            <a:ext cx="5713297" cy="420564"/>
          </a:xfrm>
          <a:prstGeom prst="rect">
            <a:avLst/>
          </a:prstGeom>
          <a:effectLst>
            <a:reflection blurRad="88900" stA="50000" endA="275" endPos="40000" dist="228600" dir="5400000" sy="-100000" algn="bl" rotWithShape="0"/>
          </a:effectLst>
        </p:spPr>
        <p:txBody>
          <a:bodyPr wrap="square">
            <a:spAutoFit/>
          </a:bodyPr>
          <a:lstStyle/>
          <a:p>
            <a:pPr defTabSz="914354">
              <a:defRPr/>
            </a:pPr>
            <a:r>
              <a:rPr lang="en-US" sz="2133">
                <a:solidFill>
                  <a:srgbClr val="2030AC">
                    <a:lumMod val="50000"/>
                  </a:srgbClr>
                </a:solidFill>
                <a:latin typeface="IntelOne Display Regular" panose="020B0503020203020204" pitchFamily="34" charset="77"/>
                <a:ea typeface="Intel Clear Light" panose="020B0404020203020204" pitchFamily="34" charset="0"/>
                <a:cs typeface="Intel Clear Light" panose="020B0404020203020204" pitchFamily="34" charset="0"/>
              </a:rPr>
              <a:t>Industry-Leading Memory &amp; I/O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D0C138B-78C8-CA4B-B3F8-91385AB04668}"/>
              </a:ext>
            </a:extLst>
          </p:cNvPr>
          <p:cNvSpPr/>
          <p:nvPr/>
        </p:nvSpPr>
        <p:spPr>
          <a:xfrm>
            <a:off x="4815974" y="2755124"/>
            <a:ext cx="62098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54">
              <a:defRPr/>
            </a:pPr>
            <a:r>
              <a:rPr lang="en-US" sz="1400">
                <a:solidFill>
                  <a:srgbClr val="262626"/>
                </a:solidFill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</a:rPr>
              <a:t>All Client Segments – 9W to 125W – built on Intel 7 process</a:t>
            </a:r>
            <a:endParaRPr lang="en-US" sz="1400">
              <a:solidFill>
                <a:srgbClr val="FF0000"/>
              </a:solidFill>
              <a:latin typeface="Intel Clear Light" panose="020B0404020203020204" pitchFamily="34" charset="0"/>
              <a:ea typeface="Intel Clear Light" panose="020B0404020203020204" pitchFamily="34" charset="0"/>
              <a:cs typeface="Intel Clear Light" panose="020B0404020203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B81BAB5-C3CF-A04A-980D-665F63A9D0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914377">
              <a:defRPr/>
            </a:pPr>
            <a:fld id="{2C387426-3E3D-1147-8365-BF949FCD81FA}" type="slidenum">
              <a:rPr lang="en-NL">
                <a:solidFill>
                  <a:srgbClr val="000000"/>
                </a:solidFill>
              </a:rPr>
              <a:pPr defTabSz="914377">
                <a:defRPr/>
              </a:pPr>
              <a:t>15</a:t>
            </a:fld>
            <a:endParaRPr lang="en-NL">
              <a:solidFill>
                <a:srgbClr val="000000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DD89113-2B59-314E-8847-1AF1A2F6A396}"/>
              </a:ext>
            </a:extLst>
          </p:cNvPr>
          <p:cNvSpPr/>
          <p:nvPr/>
        </p:nvSpPr>
        <p:spPr>
          <a:xfrm>
            <a:off x="0" y="6409800"/>
            <a:ext cx="11741285" cy="450715"/>
          </a:xfrm>
          <a:prstGeom prst="rect">
            <a:avLst/>
          </a:prstGeom>
          <a:solidFill>
            <a:schemeClr val="bg1">
              <a:alpha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algn="ctr" defTabSz="1100639" hangingPunct="0">
              <a:defRPr/>
            </a:pPr>
            <a:endParaRPr lang="en-US" sz="4267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B1D13C70-6297-694B-AC4A-AF59B817DE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753" y="6484577"/>
            <a:ext cx="1684247" cy="29613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BE07F16-68AD-C044-89E5-D6688991EA2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1008513" y="6407285"/>
            <a:ext cx="676072" cy="450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736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57DAFF1-DFB9-D64A-88C1-562E0100C027}"/>
              </a:ext>
            </a:extLst>
          </p:cNvPr>
          <p:cNvCxnSpPr>
            <a:cxnSpLocks/>
          </p:cNvCxnSpPr>
          <p:nvPr/>
        </p:nvCxnSpPr>
        <p:spPr>
          <a:xfrm flipH="1">
            <a:off x="6250984" y="3833248"/>
            <a:ext cx="867904" cy="0"/>
          </a:xfrm>
          <a:prstGeom prst="line">
            <a:avLst/>
          </a:prstGeom>
          <a:ln w="15875">
            <a:gradFill flip="none" rotWithShape="1">
              <a:gsLst>
                <a:gs pos="0">
                  <a:srgbClr val="000F8A"/>
                </a:gs>
                <a:gs pos="100000">
                  <a:srgbClr val="98A1FF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DF1272C-BB01-F244-8743-4DD59F7305B4}"/>
              </a:ext>
            </a:extLst>
          </p:cNvPr>
          <p:cNvCxnSpPr>
            <a:cxnSpLocks/>
          </p:cNvCxnSpPr>
          <p:nvPr/>
        </p:nvCxnSpPr>
        <p:spPr>
          <a:xfrm flipV="1">
            <a:off x="8807824" y="1275248"/>
            <a:ext cx="0" cy="878237"/>
          </a:xfrm>
          <a:prstGeom prst="line">
            <a:avLst/>
          </a:prstGeom>
          <a:ln w="15875">
            <a:solidFill>
              <a:srgbClr val="2031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0B6F00C-2D69-084D-94FF-C9770532F6F5}"/>
              </a:ext>
            </a:extLst>
          </p:cNvPr>
          <p:cNvGrpSpPr/>
          <p:nvPr/>
        </p:nvGrpSpPr>
        <p:grpSpPr>
          <a:xfrm>
            <a:off x="7913411" y="4132885"/>
            <a:ext cx="3514005" cy="1650347"/>
            <a:chOff x="5683908" y="3084164"/>
            <a:chExt cx="2425485" cy="1139124"/>
          </a:xfrm>
        </p:grpSpPr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72CD65BE-15F2-A94F-A4F8-511345A9799A}"/>
                </a:ext>
              </a:extLst>
            </p:cNvPr>
            <p:cNvSpPr/>
            <p:nvPr/>
          </p:nvSpPr>
          <p:spPr>
            <a:xfrm>
              <a:off x="5683908" y="3084164"/>
              <a:ext cx="1999281" cy="883403"/>
            </a:xfrm>
            <a:custGeom>
              <a:avLst/>
              <a:gdLst>
                <a:gd name="connsiteX0" fmla="*/ 271220 w 1976034"/>
                <a:gd name="connsiteY0" fmla="*/ 914400 h 914400"/>
                <a:gd name="connsiteX1" fmla="*/ 0 w 1976034"/>
                <a:gd name="connsiteY1" fmla="*/ 728421 h 914400"/>
                <a:gd name="connsiteX2" fmla="*/ 1666068 w 1976034"/>
                <a:gd name="connsiteY2" fmla="*/ 0 h 914400"/>
                <a:gd name="connsiteX3" fmla="*/ 1976034 w 1976034"/>
                <a:gd name="connsiteY3" fmla="*/ 154983 h 914400"/>
                <a:gd name="connsiteX4" fmla="*/ 271220 w 1976034"/>
                <a:gd name="connsiteY4" fmla="*/ 914400 h 914400"/>
                <a:gd name="connsiteX0" fmla="*/ 271220 w 1898542"/>
                <a:gd name="connsiteY0" fmla="*/ 914400 h 914400"/>
                <a:gd name="connsiteX1" fmla="*/ 0 w 1898542"/>
                <a:gd name="connsiteY1" fmla="*/ 728421 h 914400"/>
                <a:gd name="connsiteX2" fmla="*/ 1666068 w 1898542"/>
                <a:gd name="connsiteY2" fmla="*/ 0 h 914400"/>
                <a:gd name="connsiteX3" fmla="*/ 1898542 w 1898542"/>
                <a:gd name="connsiteY3" fmla="*/ 216976 h 914400"/>
                <a:gd name="connsiteX4" fmla="*/ 271220 w 1898542"/>
                <a:gd name="connsiteY4" fmla="*/ 914400 h 914400"/>
                <a:gd name="connsiteX0" fmla="*/ 271220 w 1898542"/>
                <a:gd name="connsiteY0" fmla="*/ 767166 h 767166"/>
                <a:gd name="connsiteX1" fmla="*/ 0 w 1898542"/>
                <a:gd name="connsiteY1" fmla="*/ 581187 h 767166"/>
                <a:gd name="connsiteX2" fmla="*/ 1619573 w 1898542"/>
                <a:gd name="connsiteY2" fmla="*/ 0 h 767166"/>
                <a:gd name="connsiteX3" fmla="*/ 1898542 w 1898542"/>
                <a:gd name="connsiteY3" fmla="*/ 69742 h 767166"/>
                <a:gd name="connsiteX4" fmla="*/ 271220 w 1898542"/>
                <a:gd name="connsiteY4" fmla="*/ 767166 h 767166"/>
                <a:gd name="connsiteX0" fmla="*/ 271220 w 1898542"/>
                <a:gd name="connsiteY0" fmla="*/ 852406 h 852406"/>
                <a:gd name="connsiteX1" fmla="*/ 0 w 1898542"/>
                <a:gd name="connsiteY1" fmla="*/ 666427 h 852406"/>
                <a:gd name="connsiteX2" fmla="*/ 1658319 w 1898542"/>
                <a:gd name="connsiteY2" fmla="*/ 0 h 852406"/>
                <a:gd name="connsiteX3" fmla="*/ 1898542 w 1898542"/>
                <a:gd name="connsiteY3" fmla="*/ 154982 h 852406"/>
                <a:gd name="connsiteX4" fmla="*/ 271220 w 1898542"/>
                <a:gd name="connsiteY4" fmla="*/ 852406 h 852406"/>
                <a:gd name="connsiteX0" fmla="*/ 271220 w 1999281"/>
                <a:gd name="connsiteY0" fmla="*/ 852406 h 852406"/>
                <a:gd name="connsiteX1" fmla="*/ 0 w 1999281"/>
                <a:gd name="connsiteY1" fmla="*/ 666427 h 852406"/>
                <a:gd name="connsiteX2" fmla="*/ 1658319 w 1999281"/>
                <a:gd name="connsiteY2" fmla="*/ 0 h 852406"/>
                <a:gd name="connsiteX3" fmla="*/ 1999281 w 1999281"/>
                <a:gd name="connsiteY3" fmla="*/ 170480 h 852406"/>
                <a:gd name="connsiteX4" fmla="*/ 271220 w 1999281"/>
                <a:gd name="connsiteY4" fmla="*/ 852406 h 852406"/>
                <a:gd name="connsiteX0" fmla="*/ 309966 w 1999281"/>
                <a:gd name="connsiteY0" fmla="*/ 883403 h 883403"/>
                <a:gd name="connsiteX1" fmla="*/ 0 w 1999281"/>
                <a:gd name="connsiteY1" fmla="*/ 666427 h 883403"/>
                <a:gd name="connsiteX2" fmla="*/ 1658319 w 1999281"/>
                <a:gd name="connsiteY2" fmla="*/ 0 h 883403"/>
                <a:gd name="connsiteX3" fmla="*/ 1999281 w 1999281"/>
                <a:gd name="connsiteY3" fmla="*/ 170480 h 883403"/>
                <a:gd name="connsiteX4" fmla="*/ 309966 w 1999281"/>
                <a:gd name="connsiteY4" fmla="*/ 883403 h 883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99281" h="883403">
                  <a:moveTo>
                    <a:pt x="309966" y="883403"/>
                  </a:moveTo>
                  <a:lnTo>
                    <a:pt x="0" y="666427"/>
                  </a:lnTo>
                  <a:lnTo>
                    <a:pt x="1658319" y="0"/>
                  </a:lnTo>
                  <a:lnTo>
                    <a:pt x="1999281" y="170480"/>
                  </a:lnTo>
                  <a:lnTo>
                    <a:pt x="309966" y="883403"/>
                  </a:lnTo>
                  <a:close/>
                </a:path>
              </a:pathLst>
            </a:cu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rgbClr val="E9E9E9"/>
                </a:gs>
              </a:gsLst>
              <a:lin ang="5400000" scaled="1"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>
                <a:defRPr/>
              </a:pPr>
              <a:endParaRPr lang="en-GB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258AE977-9040-744B-925D-51ECDEE81487}"/>
                </a:ext>
              </a:extLst>
            </p:cNvPr>
            <p:cNvSpPr/>
            <p:nvPr/>
          </p:nvSpPr>
          <p:spPr>
            <a:xfrm>
              <a:off x="6133359" y="3308888"/>
              <a:ext cx="1976034" cy="914400"/>
            </a:xfrm>
            <a:custGeom>
              <a:avLst/>
              <a:gdLst>
                <a:gd name="connsiteX0" fmla="*/ 271220 w 1976034"/>
                <a:gd name="connsiteY0" fmla="*/ 914400 h 914400"/>
                <a:gd name="connsiteX1" fmla="*/ 0 w 1976034"/>
                <a:gd name="connsiteY1" fmla="*/ 728421 h 914400"/>
                <a:gd name="connsiteX2" fmla="*/ 1666068 w 1976034"/>
                <a:gd name="connsiteY2" fmla="*/ 0 h 914400"/>
                <a:gd name="connsiteX3" fmla="*/ 1976034 w 1976034"/>
                <a:gd name="connsiteY3" fmla="*/ 154983 h 914400"/>
                <a:gd name="connsiteX4" fmla="*/ 271220 w 1976034"/>
                <a:gd name="connsiteY4" fmla="*/ 91440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76034" h="914400">
                  <a:moveTo>
                    <a:pt x="271220" y="914400"/>
                  </a:moveTo>
                  <a:lnTo>
                    <a:pt x="0" y="728421"/>
                  </a:lnTo>
                  <a:lnTo>
                    <a:pt x="1666068" y="0"/>
                  </a:lnTo>
                  <a:lnTo>
                    <a:pt x="1976034" y="154983"/>
                  </a:lnTo>
                  <a:lnTo>
                    <a:pt x="271220" y="914400"/>
                  </a:lnTo>
                  <a:close/>
                </a:path>
              </a:pathLst>
            </a:cu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rgbClr val="E9E9E9"/>
                </a:gs>
              </a:gsLst>
              <a:lin ang="5400000" scaled="1"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>
                <a:defRPr/>
              </a:pPr>
              <a:endParaRPr lang="en-GB">
                <a:solidFill>
                  <a:srgbClr val="FFFFFF"/>
                </a:solidFill>
                <a:latin typeface="Calibri" panose="020F0502020204030204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83CEAD84-73C0-664D-9CF3-385F2FCB9C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4814" t="-10221" r="25386" b="-10221"/>
          <a:stretch/>
        </p:blipFill>
        <p:spPr>
          <a:xfrm>
            <a:off x="3139509" y="0"/>
            <a:ext cx="9052491" cy="6858000"/>
          </a:xfrm>
          <a:prstGeom prst="rect">
            <a:avLst/>
          </a:prstGeom>
        </p:spPr>
      </p:pic>
      <p:sp>
        <p:nvSpPr>
          <p:cNvPr id="71" name="Title 1">
            <a:extLst>
              <a:ext uri="{FF2B5EF4-FFF2-40B4-BE49-F238E27FC236}">
                <a16:creationId xmlns:a16="http://schemas.microsoft.com/office/drawing/2014/main" id="{AFCDFCF5-5161-2647-8C38-5104F0684691}"/>
              </a:ext>
            </a:extLst>
          </p:cNvPr>
          <p:cNvSpPr txBox="1">
            <a:spLocks/>
          </p:cNvSpPr>
          <p:nvPr/>
        </p:nvSpPr>
        <p:spPr>
          <a:xfrm>
            <a:off x="1007535" y="1314935"/>
            <a:ext cx="10176933" cy="60503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6858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400" kern="1200">
                <a:solidFill>
                  <a:srgbClr val="001089"/>
                </a:solidFill>
                <a:latin typeface="IntelOne Display Regular" panose="020B0503020203020204" pitchFamily="34" charset="77"/>
                <a:ea typeface="Intel Clear" panose="020B0604020203020204" pitchFamily="34" charset="0"/>
                <a:cs typeface="Intel Clear" panose="020B0604020203020204" pitchFamily="34" charset="0"/>
              </a:defRPr>
            </a:lvl1pPr>
          </a:lstStyle>
          <a:p>
            <a:pPr defTabSz="914354">
              <a:lnSpc>
                <a:spcPct val="100000"/>
              </a:lnSpc>
              <a:defRPr/>
            </a:pPr>
            <a:r>
              <a:rPr lang="en-GB" sz="4800">
                <a:latin typeface="IntelOne Display Light" panose="020B0403020203020204" pitchFamily="34" charset="77"/>
              </a:rPr>
              <a:t>Intel </a:t>
            </a:r>
            <a:r>
              <a:rPr lang="en-GB" sz="4800">
                <a:latin typeface="IntelOne Display Medium" panose="020B0503020203020204" pitchFamily="34" charset="77"/>
              </a:rPr>
              <a:t>Thread</a:t>
            </a:r>
            <a:r>
              <a:rPr lang="en-GB" sz="4800">
                <a:latin typeface="IntelOne Display Light" panose="020B0403020203020204" pitchFamily="34" charset="77"/>
              </a:rPr>
              <a:t> </a:t>
            </a:r>
            <a:r>
              <a:rPr lang="en-GB" sz="4800">
                <a:latin typeface="IntelOne Display Medium" panose="020B0503020203020204" pitchFamily="34" charset="77"/>
              </a:rPr>
              <a:t>Director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0DEDC2F-615F-3B40-AE60-F4FB080BC161}"/>
              </a:ext>
            </a:extLst>
          </p:cNvPr>
          <p:cNvSpPr/>
          <p:nvPr/>
        </p:nvSpPr>
        <p:spPr>
          <a:xfrm>
            <a:off x="869189" y="801208"/>
            <a:ext cx="1090363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54">
              <a:defRPr/>
            </a:pPr>
            <a:r>
              <a:rPr lang="en-US" sz="1867">
                <a:solidFill>
                  <a:srgbClr val="000000"/>
                </a:solidFill>
                <a:latin typeface="IntelOne Display Regular" panose="020B0503020203020204" pitchFamily="34" charset="77"/>
              </a:rPr>
              <a:t>Introducing </a:t>
            </a:r>
            <a:endParaRPr lang="en-GB">
              <a:solidFill>
                <a:srgbClr val="000000"/>
              </a:solidFill>
              <a:latin typeface="IntelOne Display Regular" panose="020B0503020203020204" pitchFamily="34" charset="77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E20187E2-1A18-C449-A4DE-F9F1997CBAE3}"/>
              </a:ext>
            </a:extLst>
          </p:cNvPr>
          <p:cNvSpPr/>
          <p:nvPr/>
        </p:nvSpPr>
        <p:spPr>
          <a:xfrm>
            <a:off x="7779394" y="864880"/>
            <a:ext cx="2056865" cy="379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54">
              <a:defRPr/>
            </a:pPr>
            <a:r>
              <a:rPr lang="en-GB" sz="1867">
                <a:solidFill>
                  <a:srgbClr val="001089"/>
                </a:solidFill>
                <a:latin typeface="IntelOne Display Light" panose="020B0403020203020204" pitchFamily="34" charset="77"/>
                <a:ea typeface="Intel Clear" panose="020B0604020203020204" pitchFamily="34" charset="0"/>
                <a:cs typeface="Intel Clear" panose="020B0604020203020204" pitchFamily="34" charset="0"/>
              </a:rPr>
              <a:t>OS Scheduler</a:t>
            </a:r>
            <a:endParaRPr lang="en-GB" sz="1400">
              <a:solidFill>
                <a:srgbClr val="525252"/>
              </a:solidFill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</a:endParaRP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D11FEE78-7D03-B448-A416-559DD777E286}"/>
              </a:ext>
            </a:extLst>
          </p:cNvPr>
          <p:cNvCxnSpPr>
            <a:cxnSpLocks/>
          </p:cNvCxnSpPr>
          <p:nvPr/>
        </p:nvCxnSpPr>
        <p:spPr>
          <a:xfrm>
            <a:off x="6250985" y="2674140"/>
            <a:ext cx="0" cy="2905251"/>
          </a:xfrm>
          <a:prstGeom prst="line">
            <a:avLst/>
          </a:prstGeom>
          <a:ln w="15875">
            <a:solidFill>
              <a:srgbClr val="2031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B41A444-9138-CE41-9AC9-DDC00B2EFF1B}"/>
              </a:ext>
            </a:extLst>
          </p:cNvPr>
          <p:cNvGrpSpPr/>
          <p:nvPr/>
        </p:nvGrpSpPr>
        <p:grpSpPr>
          <a:xfrm>
            <a:off x="1002672" y="2674143"/>
            <a:ext cx="4989713" cy="2902783"/>
            <a:chOff x="736221" y="1650634"/>
            <a:chExt cx="4190927" cy="2786966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B2B8CD3-AC8E-2E4B-8687-43230E76AE3C}"/>
                </a:ext>
              </a:extLst>
            </p:cNvPr>
            <p:cNvSpPr/>
            <p:nvPr/>
          </p:nvSpPr>
          <p:spPr>
            <a:xfrm>
              <a:off x="736221" y="3547565"/>
              <a:ext cx="4189419" cy="890035"/>
            </a:xfrm>
            <a:prstGeom prst="rect">
              <a:avLst/>
            </a:prstGeom>
            <a:gradFill flip="none" rotWithShape="1">
              <a:gsLst>
                <a:gs pos="23000">
                  <a:schemeClr val="bg1">
                    <a:lumMod val="92000"/>
                  </a:schemeClr>
                </a:gs>
                <a:gs pos="99000">
                  <a:schemeClr val="bg1">
                    <a:lumMod val="75000"/>
                  </a:schemeClr>
                </a:gs>
              </a:gsLst>
              <a:lin ang="2700000" scaled="1"/>
              <a:tileRect/>
            </a:gradFill>
            <a:ln w="6350">
              <a:gradFill flip="none" rotWithShape="1">
                <a:gsLst>
                  <a:gs pos="0">
                    <a:schemeClr val="bg1"/>
                  </a:gs>
                  <a:gs pos="42000">
                    <a:schemeClr val="bg1">
                      <a:alpha val="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lin ang="27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rIns="192000" rtlCol="0" anchor="ctr"/>
            <a:lstStyle/>
            <a:p>
              <a:pPr defTabSz="914354">
                <a:defRPr/>
              </a:pPr>
              <a:r>
                <a:rPr lang="en-GB" sz="1467" b="1">
                  <a:solidFill>
                    <a:srgbClr val="525252"/>
                  </a:solidFill>
                  <a:latin typeface="Intel Clear" panose="020B0604020203020204" pitchFamily="34" charset="0"/>
                  <a:ea typeface="Intel Clear" panose="020B0604020203020204" pitchFamily="34" charset="0"/>
                  <a:cs typeface="Intel Clear" panose="020B0604020203020204" pitchFamily="34" charset="0"/>
                </a:rPr>
                <a:t>Dynamically adapts guidance </a:t>
              </a:r>
              <a:br>
                <a:rPr lang="en-GB" sz="1467" b="1">
                  <a:solidFill>
                    <a:srgbClr val="525252"/>
                  </a:solidFill>
                  <a:latin typeface="Intel Clear" panose="020B0604020203020204" pitchFamily="34" charset="0"/>
                  <a:ea typeface="Intel Clear" panose="020B0604020203020204" pitchFamily="34" charset="0"/>
                  <a:cs typeface="Intel Clear" panose="020B0604020203020204" pitchFamily="34" charset="0"/>
                </a:rPr>
              </a:br>
              <a:r>
                <a:rPr lang="en-GB" sz="1333">
                  <a:solidFill>
                    <a:srgbClr val="525252"/>
                  </a:solidFill>
                  <a:latin typeface="Intel Clear Light" panose="020B0404020203020204" pitchFamily="34" charset="0"/>
                  <a:ea typeface="Intel Clear Light" panose="020B0404020203020204" pitchFamily="34" charset="0"/>
                  <a:cs typeface="Intel Clear Light" panose="020B0404020203020204" pitchFamily="34" charset="0"/>
                </a:rPr>
                <a:t>based on the thermal design point, operating conditions,</a:t>
              </a:r>
              <a:br>
                <a:rPr lang="en-GB" sz="1333">
                  <a:solidFill>
                    <a:srgbClr val="525252"/>
                  </a:solidFill>
                  <a:latin typeface="Intel Clear Light" panose="020B0404020203020204" pitchFamily="34" charset="0"/>
                  <a:ea typeface="Intel Clear Light" panose="020B0404020203020204" pitchFamily="34" charset="0"/>
                  <a:cs typeface="Intel Clear Light" panose="020B0404020203020204" pitchFamily="34" charset="0"/>
                </a:rPr>
              </a:br>
              <a:r>
                <a:rPr lang="en-GB" sz="1333">
                  <a:solidFill>
                    <a:srgbClr val="525252"/>
                  </a:solidFill>
                  <a:latin typeface="Intel Clear Light" panose="020B0404020203020204" pitchFamily="34" charset="0"/>
                  <a:ea typeface="Intel Clear Light" panose="020B0404020203020204" pitchFamily="34" charset="0"/>
                  <a:cs typeface="Intel Clear Light" panose="020B0404020203020204" pitchFamily="34" charset="0"/>
                </a:rPr>
                <a:t>and power settings – without any user input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45E54DE-7C48-0B48-96A9-A9F49A18F68F}"/>
                </a:ext>
              </a:extLst>
            </p:cNvPr>
            <p:cNvSpPr/>
            <p:nvPr/>
          </p:nvSpPr>
          <p:spPr>
            <a:xfrm>
              <a:off x="737729" y="2599100"/>
              <a:ext cx="4189419" cy="890035"/>
            </a:xfrm>
            <a:prstGeom prst="rect">
              <a:avLst/>
            </a:prstGeom>
            <a:gradFill flip="none" rotWithShape="1">
              <a:gsLst>
                <a:gs pos="23000">
                  <a:schemeClr val="bg1">
                    <a:lumMod val="92000"/>
                  </a:schemeClr>
                </a:gs>
                <a:gs pos="99000">
                  <a:schemeClr val="bg1">
                    <a:lumMod val="75000"/>
                  </a:schemeClr>
                </a:gs>
              </a:gsLst>
              <a:lin ang="2700000" scaled="1"/>
              <a:tileRect/>
            </a:gradFill>
            <a:ln w="6350">
              <a:gradFill flip="none" rotWithShape="1">
                <a:gsLst>
                  <a:gs pos="0">
                    <a:schemeClr val="bg1"/>
                  </a:gs>
                  <a:gs pos="42000">
                    <a:schemeClr val="bg1">
                      <a:alpha val="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lin ang="27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rIns="192000" rtlCol="0" anchor="ctr"/>
            <a:lstStyle/>
            <a:p>
              <a:pPr defTabSz="914354">
                <a:defRPr/>
              </a:pPr>
              <a:r>
                <a:rPr lang="en-GB" sz="1467" b="1">
                  <a:solidFill>
                    <a:srgbClr val="525252"/>
                  </a:solidFill>
                  <a:latin typeface="Intel Clear" panose="020B0604020203020204" pitchFamily="34" charset="0"/>
                  <a:ea typeface="Intel Clear" panose="020B0604020203020204" pitchFamily="34" charset="0"/>
                  <a:cs typeface="Intel Clear" panose="020B0604020203020204" pitchFamily="34" charset="0"/>
                </a:rPr>
                <a:t>Provides runtime feedback to the OS </a:t>
              </a:r>
              <a:br>
                <a:rPr lang="en-GB" sz="1467" b="1">
                  <a:solidFill>
                    <a:srgbClr val="525252"/>
                  </a:solidFill>
                  <a:latin typeface="Intel Clear" panose="020B0604020203020204" pitchFamily="34" charset="0"/>
                  <a:ea typeface="Intel Clear" panose="020B0604020203020204" pitchFamily="34" charset="0"/>
                  <a:cs typeface="Intel Clear" panose="020B0604020203020204" pitchFamily="34" charset="0"/>
                </a:rPr>
              </a:br>
              <a:r>
                <a:rPr lang="en-GB" sz="1333">
                  <a:solidFill>
                    <a:srgbClr val="525252"/>
                  </a:solidFill>
                  <a:latin typeface="Intel Clear Light" panose="020B0404020203020204" pitchFamily="34" charset="0"/>
                  <a:ea typeface="Intel Clear Light" panose="020B0404020203020204" pitchFamily="34" charset="0"/>
                  <a:cs typeface="Intel Clear Light" panose="020B0404020203020204" pitchFamily="34" charset="0"/>
                </a:rPr>
                <a:t>to make the optimal scheduling decision for any workload</a:t>
              </a:r>
              <a:br>
                <a:rPr lang="en-GB" sz="1333">
                  <a:solidFill>
                    <a:srgbClr val="525252"/>
                  </a:solidFill>
                  <a:latin typeface="Intel Clear Light" panose="020B0404020203020204" pitchFamily="34" charset="0"/>
                  <a:ea typeface="Intel Clear Light" panose="020B0404020203020204" pitchFamily="34" charset="0"/>
                  <a:cs typeface="Intel Clear Light" panose="020B0404020203020204" pitchFamily="34" charset="0"/>
                </a:rPr>
              </a:br>
              <a:r>
                <a:rPr lang="en-GB" sz="1333">
                  <a:solidFill>
                    <a:srgbClr val="525252"/>
                  </a:solidFill>
                  <a:latin typeface="Intel Clear Light" panose="020B0404020203020204" pitchFamily="34" charset="0"/>
                  <a:ea typeface="Intel Clear Light" panose="020B0404020203020204" pitchFamily="34" charset="0"/>
                  <a:cs typeface="Intel Clear Light" panose="020B0404020203020204" pitchFamily="34" charset="0"/>
                </a:rPr>
                <a:t>or workflow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B51506D-1C04-874A-BE10-06E5B2A8F46F}"/>
                </a:ext>
              </a:extLst>
            </p:cNvPr>
            <p:cNvSpPr/>
            <p:nvPr/>
          </p:nvSpPr>
          <p:spPr>
            <a:xfrm>
              <a:off x="737730" y="1650634"/>
              <a:ext cx="4189418" cy="890035"/>
            </a:xfrm>
            <a:prstGeom prst="rect">
              <a:avLst/>
            </a:prstGeom>
            <a:gradFill flip="none" rotWithShape="1">
              <a:gsLst>
                <a:gs pos="23000">
                  <a:schemeClr val="bg1">
                    <a:lumMod val="92000"/>
                  </a:schemeClr>
                </a:gs>
                <a:gs pos="99000">
                  <a:schemeClr val="bg1">
                    <a:lumMod val="75000"/>
                  </a:schemeClr>
                </a:gs>
              </a:gsLst>
              <a:lin ang="2700000" scaled="1"/>
              <a:tileRect/>
            </a:gradFill>
            <a:ln w="6350">
              <a:gradFill flip="none" rotWithShape="1">
                <a:gsLst>
                  <a:gs pos="0">
                    <a:schemeClr val="bg1"/>
                  </a:gs>
                  <a:gs pos="42000">
                    <a:schemeClr val="bg1">
                      <a:alpha val="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lin ang="27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rIns="192000" rtlCol="0" anchor="ctr"/>
            <a:lstStyle/>
            <a:p>
              <a:pPr defTabSz="914354">
                <a:defRPr/>
              </a:pPr>
              <a:r>
                <a:rPr lang="en-GB" sz="1467" b="1">
                  <a:solidFill>
                    <a:srgbClr val="525252"/>
                  </a:solidFill>
                  <a:latin typeface="Intel Clear" panose="020B0604020203020204" pitchFamily="34" charset="0"/>
                  <a:ea typeface="Intel Clear" panose="020B0604020203020204" pitchFamily="34" charset="0"/>
                  <a:cs typeface="Intel Clear" panose="020B0604020203020204" pitchFamily="34" charset="0"/>
                </a:rPr>
                <a:t>Monitors the runtime instruction mix </a:t>
              </a:r>
              <a:br>
                <a:rPr lang="en-GB" sz="1467" b="1">
                  <a:solidFill>
                    <a:srgbClr val="525252"/>
                  </a:solidFill>
                  <a:latin typeface="Intel Clear" panose="020B0604020203020204" pitchFamily="34" charset="0"/>
                  <a:ea typeface="Intel Clear" panose="020B0604020203020204" pitchFamily="34" charset="0"/>
                  <a:cs typeface="Intel Clear" panose="020B0604020203020204" pitchFamily="34" charset="0"/>
                </a:rPr>
              </a:br>
              <a:r>
                <a:rPr lang="en-GB" sz="1333">
                  <a:solidFill>
                    <a:srgbClr val="525252"/>
                  </a:solidFill>
                  <a:latin typeface="Intel Clear Light" panose="020B0404020203020204" pitchFamily="34" charset="0"/>
                  <a:ea typeface="Intel Clear Light" panose="020B0404020203020204" pitchFamily="34" charset="0"/>
                  <a:cs typeface="Intel Clear Light" panose="020B0404020203020204" pitchFamily="34" charset="0"/>
                </a:rPr>
                <a:t>of each thread and as well as the state of each core – with nanosecond precision</a:t>
              </a:r>
            </a:p>
          </p:txBody>
        </p:sp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73B0375C-C4CB-EE42-A4B7-0EC6A8D2E64E}"/>
              </a:ext>
            </a:extLst>
          </p:cNvPr>
          <p:cNvSpPr txBox="1">
            <a:spLocks/>
          </p:cNvSpPr>
          <p:nvPr/>
        </p:nvSpPr>
        <p:spPr>
          <a:xfrm>
            <a:off x="1028044" y="1729196"/>
            <a:ext cx="10176933" cy="60503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6858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400" kern="1200">
                <a:solidFill>
                  <a:srgbClr val="001089"/>
                </a:solidFill>
                <a:latin typeface="IntelOne Display Regular" panose="020B0503020203020204" pitchFamily="34" charset="77"/>
                <a:ea typeface="Intel Clear" panose="020B0604020203020204" pitchFamily="34" charset="0"/>
                <a:cs typeface="Intel Clear" panose="020B0604020203020204" pitchFamily="34" charset="0"/>
              </a:defRPr>
            </a:lvl1pPr>
          </a:lstStyle>
          <a:p>
            <a:pPr defTabSz="914354">
              <a:defRPr/>
            </a:pPr>
            <a:r>
              <a:rPr lang="en-GB" sz="2667">
                <a:solidFill>
                  <a:srgbClr val="525252"/>
                </a:solidFill>
                <a:latin typeface="IntelOne Display Light" panose="020B0403020203020204" pitchFamily="34" charset="77"/>
              </a:rPr>
              <a:t>Intelligence built directly into the core</a:t>
            </a:r>
            <a:endParaRPr lang="en-GB" sz="1867">
              <a:solidFill>
                <a:srgbClr val="525252"/>
              </a:solidFill>
              <a:latin typeface="Intel Clear" panose="020B0604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65065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80C5206-526B-6D47-8593-1175E7C489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55304" y="2002860"/>
            <a:ext cx="10336696" cy="2387600"/>
          </a:xfr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en-GB" sz="10666">
                <a:gradFill flip="none" rotWithShape="1">
                  <a:gsLst>
                    <a:gs pos="23000">
                      <a:srgbClr val="DDAA65"/>
                    </a:gs>
                    <a:gs pos="44000">
                      <a:srgbClr val="B98E52">
                        <a:lumMod val="72000"/>
                        <a:lumOff val="28000"/>
                      </a:srgbClr>
                    </a:gs>
                    <a:gs pos="67000">
                      <a:srgbClr val="B88E54">
                        <a:lumMod val="74000"/>
                      </a:srgbClr>
                    </a:gs>
                  </a:gsLst>
                  <a:lin ang="5400000" scaled="1"/>
                  <a:tileRect/>
                </a:gradFill>
                <a:effectLst>
                  <a:outerShdw blurRad="25400" dist="76200" dir="8100000" algn="tr" rotWithShape="0">
                    <a:prstClr val="black">
                      <a:alpha val="19000"/>
                    </a:prstClr>
                  </a:outerShdw>
                </a:effectLst>
              </a:rPr>
              <a:t>X</a:t>
            </a:r>
            <a:r>
              <a:rPr lang="en-GB" sz="10666" baseline="38000">
                <a:gradFill flip="none" rotWithShape="1">
                  <a:gsLst>
                    <a:gs pos="23000">
                      <a:srgbClr val="DDAA65"/>
                    </a:gs>
                    <a:gs pos="44000">
                      <a:srgbClr val="B98E52">
                        <a:lumMod val="72000"/>
                        <a:lumOff val="28000"/>
                      </a:srgbClr>
                    </a:gs>
                    <a:gs pos="67000">
                      <a:srgbClr val="B88E54">
                        <a:lumMod val="74000"/>
                      </a:srgbClr>
                    </a:gs>
                  </a:gsLst>
                  <a:lin ang="5400000" scaled="1"/>
                  <a:tileRect/>
                </a:gradFill>
                <a:effectLst>
                  <a:outerShdw blurRad="25400" dist="76200" dir="8100000" algn="tr" rotWithShape="0">
                    <a:prstClr val="black">
                      <a:alpha val="19000"/>
                    </a:prstClr>
                  </a:outerShdw>
                </a:effectLst>
              </a:rPr>
              <a:t>e</a:t>
            </a:r>
            <a:r>
              <a:rPr lang="en-GB" sz="10666">
                <a:gradFill flip="none" rotWithShape="1">
                  <a:gsLst>
                    <a:gs pos="23000">
                      <a:srgbClr val="DDAA65"/>
                    </a:gs>
                    <a:gs pos="44000">
                      <a:srgbClr val="B98E52">
                        <a:lumMod val="72000"/>
                        <a:lumOff val="28000"/>
                      </a:srgbClr>
                    </a:gs>
                    <a:gs pos="67000">
                      <a:srgbClr val="B88E54">
                        <a:lumMod val="74000"/>
                      </a:srgbClr>
                    </a:gs>
                  </a:gsLst>
                  <a:lin ang="5400000" scaled="1"/>
                  <a:tileRect/>
                </a:gradFill>
                <a:effectLst>
                  <a:outerShdw blurRad="25400" dist="76200" dir="8100000" algn="tr" rotWithShape="0">
                    <a:prstClr val="black">
                      <a:alpha val="19000"/>
                    </a:prstClr>
                  </a:outerShdw>
                </a:effectLst>
              </a:rPr>
              <a:t> HPG </a:t>
            </a:r>
            <a:r>
              <a:rPr lang="en-GB" sz="5333">
                <a:gradFill flip="none" rotWithShape="1">
                  <a:gsLst>
                    <a:gs pos="23000">
                      <a:srgbClr val="DDAA65"/>
                    </a:gs>
                    <a:gs pos="44000">
                      <a:srgbClr val="B98E52">
                        <a:lumMod val="72000"/>
                        <a:lumOff val="28000"/>
                      </a:srgbClr>
                    </a:gs>
                    <a:gs pos="67000">
                      <a:srgbClr val="B88E54">
                        <a:lumMod val="74000"/>
                      </a:srgbClr>
                    </a:gs>
                  </a:gsLst>
                  <a:lin ang="5400000" scaled="1"/>
                  <a:tileRect/>
                </a:gradFill>
                <a:effectLst>
                  <a:outerShdw blurRad="25400" dist="76200" dir="8100000" algn="tr" rotWithShape="0">
                    <a:prstClr val="black">
                      <a:alpha val="19000"/>
                    </a:prstClr>
                  </a:outerShdw>
                </a:effectLst>
                <a:latin typeface="IntelOne Display Light" panose="020B0403020203020204" pitchFamily="34" charset="77"/>
              </a:rPr>
              <a:t>architecture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1E17493-3E94-1E4C-B548-4C146780B6E7}"/>
              </a:ext>
            </a:extLst>
          </p:cNvPr>
          <p:cNvSpPr/>
          <p:nvPr/>
        </p:nvSpPr>
        <p:spPr>
          <a:xfrm>
            <a:off x="1183763" y="4855140"/>
            <a:ext cx="671541" cy="671541"/>
          </a:xfrm>
          <a:prstGeom prst="rect">
            <a:avLst/>
          </a:prstGeom>
          <a:gradFill flip="none" rotWithShape="1">
            <a:gsLst>
              <a:gs pos="100000">
                <a:schemeClr val="bg1">
                  <a:lumMod val="26000"/>
                </a:schemeClr>
              </a:gs>
              <a:gs pos="12000">
                <a:schemeClr val="bg1">
                  <a:lumMod val="9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6350">
            <a:gradFill flip="none" rotWithShape="1">
              <a:gsLst>
                <a:gs pos="47000">
                  <a:srgbClr val="8A9CA7">
                    <a:alpha val="8000"/>
                  </a:srgbClr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183544"/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GB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5460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3E70C-8B94-4DE5-A34B-EAC97E51D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902" y="3343711"/>
            <a:ext cx="3125015" cy="168190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4267">
                <a:solidFill>
                  <a:srgbClr val="262626"/>
                </a:solidFill>
              </a:rPr>
              <a:t>Scaling the Graphics Engine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6C248C-EFB1-0341-BDF5-195764122E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902" y="1584301"/>
            <a:ext cx="2448077" cy="1360041"/>
          </a:xfrm>
          <a:prstGeom prst="rect">
            <a:avLst/>
          </a:prstGeom>
          <a:noFill/>
          <a:effectLst/>
        </p:spPr>
      </p:pic>
      <p:pic>
        <p:nvPicPr>
          <p:cNvPr id="9" name="!!slicesmall">
            <a:extLst>
              <a:ext uri="{FF2B5EF4-FFF2-40B4-BE49-F238E27FC236}">
                <a16:creationId xmlns:a16="http://schemas.microsoft.com/office/drawing/2014/main" id="{A3D0AF71-1135-9D4D-B196-1B1EA74D2E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999" y="725088"/>
            <a:ext cx="4514475" cy="5237249"/>
          </a:xfrm>
          <a:prstGeom prst="rect">
            <a:avLst/>
          </a:prstGeom>
          <a:effectLst>
            <a:reflection blurRad="88900" stA="41000" endPos="65000" dist="50800" dir="5400000" sy="-100000" algn="bl" rotWithShape="0"/>
          </a:effectLst>
        </p:spPr>
      </p:pic>
      <p:pic>
        <p:nvPicPr>
          <p:cNvPr id="5" name="!!slicebig">
            <a:extLst>
              <a:ext uri="{FF2B5EF4-FFF2-40B4-BE49-F238E27FC236}">
                <a16:creationId xmlns:a16="http://schemas.microsoft.com/office/drawing/2014/main" id="{50FF33A1-1C3D-0344-9855-35DA90E0CFD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tretch>
            <a:fillRect/>
          </a:stretch>
        </p:blipFill>
        <p:spPr>
          <a:xfrm>
            <a:off x="6096000" y="715163"/>
            <a:ext cx="17674155" cy="8154655"/>
          </a:xfrm>
          <a:prstGeom prst="rect">
            <a:avLst/>
          </a:prstGeom>
        </p:spPr>
      </p:pic>
      <p:pic>
        <p:nvPicPr>
          <p:cNvPr id="6" name="!!slice">
            <a:extLst>
              <a:ext uri="{FF2B5EF4-FFF2-40B4-BE49-F238E27FC236}">
                <a16:creationId xmlns:a16="http://schemas.microsoft.com/office/drawing/2014/main" id="{B7745F2A-DC7D-A24C-954B-37EC3B0D14D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0"/>
          </a:blip>
          <a:srcRect/>
          <a:stretch/>
        </p:blipFill>
        <p:spPr>
          <a:xfrm>
            <a:off x="6229350" y="1525024"/>
            <a:ext cx="4243425" cy="2777515"/>
          </a:xfrm>
          <a:prstGeom prst="rect">
            <a:avLst/>
          </a:prstGeom>
          <a:ln w="12700">
            <a:noFill/>
          </a:ln>
          <a:effectLst>
            <a:reflection blurRad="76200" stA="35000" endPos="22000" dist="63500" dir="5400000" sy="-100000" algn="bl" rotWithShape="0"/>
          </a:effec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8684DD-AE7D-B74C-A0E6-CE3FA7C895D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914377">
              <a:defRPr/>
            </a:pPr>
            <a:fld id="{2C387426-3E3D-1147-8365-BF949FCD81FA}" type="slidenum">
              <a:rPr lang="en-NL">
                <a:solidFill>
                  <a:srgbClr val="000000"/>
                </a:solidFill>
              </a:rPr>
              <a:pPr defTabSz="914377">
                <a:defRPr/>
              </a:pPr>
              <a:t>18</a:t>
            </a:fld>
            <a:endParaRPr lang="en-NL">
              <a:solidFill>
                <a:srgbClr val="00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F32D5CE-8381-464C-BD1C-DE81C143E98D}"/>
              </a:ext>
            </a:extLst>
          </p:cNvPr>
          <p:cNvSpPr/>
          <p:nvPr/>
        </p:nvSpPr>
        <p:spPr>
          <a:xfrm>
            <a:off x="0" y="6409800"/>
            <a:ext cx="11741285" cy="450715"/>
          </a:xfrm>
          <a:prstGeom prst="rect">
            <a:avLst/>
          </a:prstGeom>
          <a:solidFill>
            <a:schemeClr val="bg1">
              <a:alpha val="7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algn="ctr" defTabSz="1100639" hangingPunct="0">
              <a:defRPr/>
            </a:pPr>
            <a:endParaRPr lang="en-US" sz="4267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2CDE8EC-A476-D540-B86A-01BED82817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6753" y="6484577"/>
            <a:ext cx="1684247" cy="29613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E7053D4-5FED-2D4B-933C-439E3C7DBE0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1008513" y="6407285"/>
            <a:ext cx="676072" cy="450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5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921313C-4563-8248-AE8D-BB2461C98665}"/>
              </a:ext>
            </a:extLst>
          </p:cNvPr>
          <p:cNvSpPr/>
          <p:nvPr/>
        </p:nvSpPr>
        <p:spPr>
          <a:xfrm rot="20591041">
            <a:off x="973891" y="2021176"/>
            <a:ext cx="11570189" cy="2016477"/>
          </a:xfrm>
          <a:custGeom>
            <a:avLst/>
            <a:gdLst>
              <a:gd name="connsiteX0" fmla="*/ 0 w 8043995"/>
              <a:gd name="connsiteY0" fmla="*/ 0 h 1229341"/>
              <a:gd name="connsiteX1" fmla="*/ 8043995 w 8043995"/>
              <a:gd name="connsiteY1" fmla="*/ 0 h 1229341"/>
              <a:gd name="connsiteX2" fmla="*/ 8043995 w 8043995"/>
              <a:gd name="connsiteY2" fmla="*/ 1229341 h 1229341"/>
              <a:gd name="connsiteX3" fmla="*/ 0 w 8043995"/>
              <a:gd name="connsiteY3" fmla="*/ 1229341 h 1229341"/>
              <a:gd name="connsiteX4" fmla="*/ 0 w 8043995"/>
              <a:gd name="connsiteY4" fmla="*/ 0 h 1229341"/>
              <a:gd name="connsiteX0" fmla="*/ 0 w 8043995"/>
              <a:gd name="connsiteY0" fmla="*/ 0 h 1229341"/>
              <a:gd name="connsiteX1" fmla="*/ 8043995 w 8043995"/>
              <a:gd name="connsiteY1" fmla="*/ 0 h 1229341"/>
              <a:gd name="connsiteX2" fmla="*/ 7996813 w 8043995"/>
              <a:gd name="connsiteY2" fmla="*/ 978634 h 1229341"/>
              <a:gd name="connsiteX3" fmla="*/ 0 w 8043995"/>
              <a:gd name="connsiteY3" fmla="*/ 1229341 h 1229341"/>
              <a:gd name="connsiteX4" fmla="*/ 0 w 8043995"/>
              <a:gd name="connsiteY4" fmla="*/ 0 h 1229341"/>
              <a:gd name="connsiteX0" fmla="*/ 0 w 8043995"/>
              <a:gd name="connsiteY0" fmla="*/ 0 h 1229341"/>
              <a:gd name="connsiteX1" fmla="*/ 8043995 w 8043995"/>
              <a:gd name="connsiteY1" fmla="*/ 0 h 1229341"/>
              <a:gd name="connsiteX2" fmla="*/ 7996813 w 8043995"/>
              <a:gd name="connsiteY2" fmla="*/ 978634 h 1229341"/>
              <a:gd name="connsiteX3" fmla="*/ 0 w 8043995"/>
              <a:gd name="connsiteY3" fmla="*/ 1229341 h 1229341"/>
              <a:gd name="connsiteX4" fmla="*/ 0 w 8043995"/>
              <a:gd name="connsiteY4" fmla="*/ 0 h 1229341"/>
              <a:gd name="connsiteX0" fmla="*/ 100375 w 8144370"/>
              <a:gd name="connsiteY0" fmla="*/ 0 h 1123342"/>
              <a:gd name="connsiteX1" fmla="*/ 8144370 w 8144370"/>
              <a:gd name="connsiteY1" fmla="*/ 0 h 1123342"/>
              <a:gd name="connsiteX2" fmla="*/ 8097188 w 8144370"/>
              <a:gd name="connsiteY2" fmla="*/ 978634 h 1123342"/>
              <a:gd name="connsiteX3" fmla="*/ 0 w 8144370"/>
              <a:gd name="connsiteY3" fmla="*/ 1123342 h 1123342"/>
              <a:gd name="connsiteX4" fmla="*/ 100375 w 8144370"/>
              <a:gd name="connsiteY4" fmla="*/ 0 h 1123342"/>
              <a:gd name="connsiteX0" fmla="*/ 100375 w 8144370"/>
              <a:gd name="connsiteY0" fmla="*/ 0 h 1189974"/>
              <a:gd name="connsiteX1" fmla="*/ 8144370 w 8144370"/>
              <a:gd name="connsiteY1" fmla="*/ 0 h 1189974"/>
              <a:gd name="connsiteX2" fmla="*/ 8097188 w 8144370"/>
              <a:gd name="connsiteY2" fmla="*/ 978634 h 1189974"/>
              <a:gd name="connsiteX3" fmla="*/ 0 w 8144370"/>
              <a:gd name="connsiteY3" fmla="*/ 1123342 h 1189974"/>
              <a:gd name="connsiteX4" fmla="*/ 100375 w 8144370"/>
              <a:gd name="connsiteY4" fmla="*/ 0 h 1189974"/>
              <a:gd name="connsiteX0" fmla="*/ 100375 w 8144370"/>
              <a:gd name="connsiteY0" fmla="*/ 0 h 1171365"/>
              <a:gd name="connsiteX1" fmla="*/ 8144370 w 8144370"/>
              <a:gd name="connsiteY1" fmla="*/ 0 h 1171365"/>
              <a:gd name="connsiteX2" fmla="*/ 8101002 w 8144370"/>
              <a:gd name="connsiteY2" fmla="*/ 809545 h 1171365"/>
              <a:gd name="connsiteX3" fmla="*/ 0 w 8144370"/>
              <a:gd name="connsiteY3" fmla="*/ 1123342 h 1171365"/>
              <a:gd name="connsiteX4" fmla="*/ 100375 w 8144370"/>
              <a:gd name="connsiteY4" fmla="*/ 0 h 1171365"/>
              <a:gd name="connsiteX0" fmla="*/ 100375 w 8144370"/>
              <a:gd name="connsiteY0" fmla="*/ 0 h 1194067"/>
              <a:gd name="connsiteX1" fmla="*/ 8144370 w 8144370"/>
              <a:gd name="connsiteY1" fmla="*/ 0 h 1194067"/>
              <a:gd name="connsiteX2" fmla="*/ 8101002 w 8144370"/>
              <a:gd name="connsiteY2" fmla="*/ 809545 h 1194067"/>
              <a:gd name="connsiteX3" fmla="*/ 0 w 8144370"/>
              <a:gd name="connsiteY3" fmla="*/ 1123342 h 1194067"/>
              <a:gd name="connsiteX4" fmla="*/ 100375 w 8144370"/>
              <a:gd name="connsiteY4" fmla="*/ 0 h 1194067"/>
              <a:gd name="connsiteX0" fmla="*/ 100375 w 8144370"/>
              <a:gd name="connsiteY0" fmla="*/ 0 h 1194067"/>
              <a:gd name="connsiteX1" fmla="*/ 8144370 w 8144370"/>
              <a:gd name="connsiteY1" fmla="*/ 0 h 1194067"/>
              <a:gd name="connsiteX2" fmla="*/ 8101002 w 8144370"/>
              <a:gd name="connsiteY2" fmla="*/ 809545 h 1194067"/>
              <a:gd name="connsiteX3" fmla="*/ 0 w 8144370"/>
              <a:gd name="connsiteY3" fmla="*/ 1123342 h 1194067"/>
              <a:gd name="connsiteX4" fmla="*/ 100375 w 8144370"/>
              <a:gd name="connsiteY4" fmla="*/ 0 h 1194067"/>
              <a:gd name="connsiteX0" fmla="*/ 100375 w 8144370"/>
              <a:gd name="connsiteY0" fmla="*/ 0 h 1196419"/>
              <a:gd name="connsiteX1" fmla="*/ 8144370 w 8144370"/>
              <a:gd name="connsiteY1" fmla="*/ 0 h 1196419"/>
              <a:gd name="connsiteX2" fmla="*/ 7898056 w 8144370"/>
              <a:gd name="connsiteY2" fmla="*/ 823873 h 1196419"/>
              <a:gd name="connsiteX3" fmla="*/ 0 w 8144370"/>
              <a:gd name="connsiteY3" fmla="*/ 1123342 h 1196419"/>
              <a:gd name="connsiteX4" fmla="*/ 100375 w 8144370"/>
              <a:gd name="connsiteY4" fmla="*/ 0 h 1196419"/>
              <a:gd name="connsiteX0" fmla="*/ 100375 w 8144370"/>
              <a:gd name="connsiteY0" fmla="*/ 257463 h 1453882"/>
              <a:gd name="connsiteX1" fmla="*/ 8144370 w 8144370"/>
              <a:gd name="connsiteY1" fmla="*/ 257463 h 1453882"/>
              <a:gd name="connsiteX2" fmla="*/ 7898056 w 8144370"/>
              <a:gd name="connsiteY2" fmla="*/ 1081336 h 1453882"/>
              <a:gd name="connsiteX3" fmla="*/ 0 w 8144370"/>
              <a:gd name="connsiteY3" fmla="*/ 1380805 h 1453882"/>
              <a:gd name="connsiteX4" fmla="*/ 100375 w 8144370"/>
              <a:gd name="connsiteY4" fmla="*/ 257463 h 1453882"/>
              <a:gd name="connsiteX0" fmla="*/ 100375 w 8144370"/>
              <a:gd name="connsiteY0" fmla="*/ 370164 h 1566583"/>
              <a:gd name="connsiteX1" fmla="*/ 8144370 w 8144370"/>
              <a:gd name="connsiteY1" fmla="*/ 370164 h 1566583"/>
              <a:gd name="connsiteX2" fmla="*/ 7898056 w 8144370"/>
              <a:gd name="connsiteY2" fmla="*/ 1194037 h 1566583"/>
              <a:gd name="connsiteX3" fmla="*/ 0 w 8144370"/>
              <a:gd name="connsiteY3" fmla="*/ 1493506 h 1566583"/>
              <a:gd name="connsiteX4" fmla="*/ 100375 w 8144370"/>
              <a:gd name="connsiteY4" fmla="*/ 370164 h 1566583"/>
              <a:gd name="connsiteX0" fmla="*/ 100375 w 8144370"/>
              <a:gd name="connsiteY0" fmla="*/ 370164 h 1493506"/>
              <a:gd name="connsiteX1" fmla="*/ 8144370 w 8144370"/>
              <a:gd name="connsiteY1" fmla="*/ 370164 h 1493506"/>
              <a:gd name="connsiteX2" fmla="*/ 7898056 w 8144370"/>
              <a:gd name="connsiteY2" fmla="*/ 1194037 h 1493506"/>
              <a:gd name="connsiteX3" fmla="*/ 0 w 8144370"/>
              <a:gd name="connsiteY3" fmla="*/ 1493506 h 1493506"/>
              <a:gd name="connsiteX4" fmla="*/ 100375 w 8144370"/>
              <a:gd name="connsiteY4" fmla="*/ 370164 h 1493506"/>
              <a:gd name="connsiteX0" fmla="*/ 100375 w 8144370"/>
              <a:gd name="connsiteY0" fmla="*/ 370164 h 1493506"/>
              <a:gd name="connsiteX1" fmla="*/ 8144370 w 8144370"/>
              <a:gd name="connsiteY1" fmla="*/ 370164 h 1493506"/>
              <a:gd name="connsiteX2" fmla="*/ 7984925 w 8144370"/>
              <a:gd name="connsiteY2" fmla="*/ 910549 h 1493506"/>
              <a:gd name="connsiteX3" fmla="*/ 0 w 8144370"/>
              <a:gd name="connsiteY3" fmla="*/ 1493506 h 1493506"/>
              <a:gd name="connsiteX4" fmla="*/ 100375 w 8144370"/>
              <a:gd name="connsiteY4" fmla="*/ 370164 h 1493506"/>
              <a:gd name="connsiteX0" fmla="*/ 100375 w 8144370"/>
              <a:gd name="connsiteY0" fmla="*/ 370164 h 1493506"/>
              <a:gd name="connsiteX1" fmla="*/ 8144370 w 8144370"/>
              <a:gd name="connsiteY1" fmla="*/ 370164 h 1493506"/>
              <a:gd name="connsiteX2" fmla="*/ 7984925 w 8144370"/>
              <a:gd name="connsiteY2" fmla="*/ 910549 h 1493506"/>
              <a:gd name="connsiteX3" fmla="*/ 0 w 8144370"/>
              <a:gd name="connsiteY3" fmla="*/ 1493506 h 1493506"/>
              <a:gd name="connsiteX4" fmla="*/ 100375 w 8144370"/>
              <a:gd name="connsiteY4" fmla="*/ 370164 h 1493506"/>
              <a:gd name="connsiteX0" fmla="*/ 100375 w 8113102"/>
              <a:gd name="connsiteY0" fmla="*/ 340094 h 1463436"/>
              <a:gd name="connsiteX1" fmla="*/ 8113102 w 8113102"/>
              <a:gd name="connsiteY1" fmla="*/ 426421 h 1463436"/>
              <a:gd name="connsiteX2" fmla="*/ 7984925 w 8113102"/>
              <a:gd name="connsiteY2" fmla="*/ 880479 h 1463436"/>
              <a:gd name="connsiteX3" fmla="*/ 0 w 8113102"/>
              <a:gd name="connsiteY3" fmla="*/ 1463436 h 1463436"/>
              <a:gd name="connsiteX4" fmla="*/ 100375 w 8113102"/>
              <a:gd name="connsiteY4" fmla="*/ 340094 h 1463436"/>
              <a:gd name="connsiteX0" fmla="*/ 100375 w 8113102"/>
              <a:gd name="connsiteY0" fmla="*/ 391995 h 1515337"/>
              <a:gd name="connsiteX1" fmla="*/ 8113102 w 8113102"/>
              <a:gd name="connsiteY1" fmla="*/ 478322 h 1515337"/>
              <a:gd name="connsiteX2" fmla="*/ 7984925 w 8113102"/>
              <a:gd name="connsiteY2" fmla="*/ 932380 h 1515337"/>
              <a:gd name="connsiteX3" fmla="*/ 0 w 8113102"/>
              <a:gd name="connsiteY3" fmla="*/ 1515337 h 1515337"/>
              <a:gd name="connsiteX4" fmla="*/ 100375 w 8113102"/>
              <a:gd name="connsiteY4" fmla="*/ 391995 h 1515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13102" h="1515337">
                <a:moveTo>
                  <a:pt x="100375" y="391995"/>
                </a:moveTo>
                <a:cubicBezTo>
                  <a:pt x="3857793" y="-263731"/>
                  <a:pt x="5521281" y="-202"/>
                  <a:pt x="8113102" y="478322"/>
                </a:cubicBezTo>
                <a:lnTo>
                  <a:pt x="7984925" y="932380"/>
                </a:lnTo>
                <a:cubicBezTo>
                  <a:pt x="5362453" y="529520"/>
                  <a:pt x="3535107" y="781977"/>
                  <a:pt x="0" y="1515337"/>
                </a:cubicBezTo>
                <a:lnTo>
                  <a:pt x="100375" y="391995"/>
                </a:lnTo>
                <a:close/>
              </a:path>
            </a:pathLst>
          </a:custGeom>
          <a:gradFill flip="none" rotWithShape="1">
            <a:gsLst>
              <a:gs pos="41000">
                <a:srgbClr val="2031AD">
                  <a:alpha val="19000"/>
                </a:srgbClr>
              </a:gs>
              <a:gs pos="11000">
                <a:schemeClr val="bg1">
                  <a:alpha val="0"/>
                </a:schemeClr>
              </a:gs>
              <a:gs pos="96000">
                <a:srgbClr val="AF3BA7">
                  <a:alpha val="0"/>
                </a:srgbClr>
              </a:gs>
              <a:gs pos="75000">
                <a:srgbClr val="AF3BA7">
                  <a:alpha val="11000"/>
                </a:srgbClr>
              </a:gs>
            </a:gsLst>
            <a:lin ang="1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GB">
              <a:solidFill>
                <a:srgbClr val="FFFFFF"/>
              </a:solidFill>
              <a:latin typeface="Calibri" panose="020F0502020204030204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52632B1-E93B-AE40-8C69-FABFAE1EB6A3}"/>
              </a:ext>
            </a:extLst>
          </p:cNvPr>
          <p:cNvCxnSpPr>
            <a:cxnSpLocks/>
          </p:cNvCxnSpPr>
          <p:nvPr/>
        </p:nvCxnSpPr>
        <p:spPr>
          <a:xfrm flipV="1">
            <a:off x="1108068" y="1300523"/>
            <a:ext cx="0" cy="4214923"/>
          </a:xfrm>
          <a:prstGeom prst="straightConnector1">
            <a:avLst/>
          </a:prstGeom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262626"/>
                </a:gs>
              </a:gsLst>
              <a:lin ang="5400000" scaled="1"/>
            </a:gra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04E43DCD-23D6-FA45-821E-57F66467AB38}"/>
              </a:ext>
            </a:extLst>
          </p:cNvPr>
          <p:cNvSpPr/>
          <p:nvPr/>
        </p:nvSpPr>
        <p:spPr>
          <a:xfrm>
            <a:off x="493557" y="3885539"/>
            <a:ext cx="1232080" cy="830997"/>
          </a:xfrm>
          <a:prstGeom prst="rect">
            <a:avLst/>
          </a:prstGeom>
          <a:gradFill flip="none" rotWithShape="1">
            <a:gsLst>
              <a:gs pos="67000">
                <a:srgbClr val="2031AD"/>
              </a:gs>
              <a:gs pos="9000">
                <a:srgbClr val="5B69FF"/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en-GB" sz="2667">
                <a:solidFill>
                  <a:srgbClr val="FFFFFF"/>
                </a:solidFill>
                <a:latin typeface="IntelOne Display Medium" panose="020B0503020203020204" pitchFamily="34" charset="77"/>
              </a:rPr>
              <a:t>Q1 </a:t>
            </a:r>
            <a:r>
              <a:rPr lang="en-GB" sz="2133">
                <a:solidFill>
                  <a:srgbClr val="FFFFFF"/>
                </a:solidFill>
                <a:latin typeface="IntelOne Display Medium" panose="020B0503020203020204" pitchFamily="34" charset="77"/>
              </a:rPr>
              <a:t/>
            </a:r>
            <a:br>
              <a:rPr lang="en-GB" sz="2133">
                <a:solidFill>
                  <a:srgbClr val="FFFFFF"/>
                </a:solidFill>
                <a:latin typeface="IntelOne Display Medium" panose="020B0503020203020204" pitchFamily="34" charset="77"/>
              </a:rPr>
            </a:br>
            <a:r>
              <a:rPr lang="en-GB" sz="2133">
                <a:solidFill>
                  <a:srgbClr val="FFFFFF"/>
                </a:solidFill>
                <a:latin typeface="IntelOne Display Medium" panose="020B0503020203020204" pitchFamily="34" charset="77"/>
              </a:rPr>
              <a:t>2022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B250E84-6D6B-1045-A1D6-42D4C8B8410F}"/>
              </a:ext>
            </a:extLst>
          </p:cNvPr>
          <p:cNvSpPr txBox="1">
            <a:spLocks/>
          </p:cNvSpPr>
          <p:nvPr/>
        </p:nvSpPr>
        <p:spPr>
          <a:xfrm rot="16200000">
            <a:off x="135625" y="1702010"/>
            <a:ext cx="1284560" cy="45925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6858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400" kern="1200">
                <a:solidFill>
                  <a:srgbClr val="001089"/>
                </a:solidFill>
                <a:latin typeface="IntelOne Display Regular" panose="020B0503020203020204" pitchFamily="34" charset="77"/>
                <a:ea typeface="Intel Clear" panose="020B0604020203020204" pitchFamily="34" charset="0"/>
                <a:cs typeface="Intel Clear" panose="020B0604020203020204" pitchFamily="34" charset="0"/>
              </a:defRPr>
            </a:lvl1pPr>
          </a:lstStyle>
          <a:p>
            <a:pPr algn="ctr" defTabSz="914377">
              <a:defRPr/>
            </a:pPr>
            <a:r>
              <a:rPr lang="en-GB" sz="1600">
                <a:solidFill>
                  <a:srgbClr val="262626"/>
                </a:solidFill>
                <a:latin typeface="IntelOne Display Light" panose="020B0403020203020204" pitchFamily="34" charset="77"/>
                <a:ea typeface="Intel Clear Light" panose="020B0404020203020204" pitchFamily="34" charset="0"/>
                <a:cs typeface="Intel Clear Light" panose="020B0404020203020204" pitchFamily="34" charset="0"/>
              </a:rPr>
              <a:t>Performance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2D3B2D3-56E8-7548-9C3B-03D6F2D5CA42}"/>
              </a:ext>
            </a:extLst>
          </p:cNvPr>
          <p:cNvSpPr txBox="1"/>
          <p:nvPr/>
        </p:nvSpPr>
        <p:spPr>
          <a:xfrm>
            <a:off x="1253868" y="2230148"/>
            <a:ext cx="2880000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GB" sz="4267">
                <a:ln w="3175">
                  <a:noFill/>
                </a:ln>
                <a:gradFill flip="none" rotWithShape="1">
                  <a:gsLst>
                    <a:gs pos="60982">
                      <a:srgbClr val="000F8A"/>
                    </a:gs>
                    <a:gs pos="6000">
                      <a:srgbClr val="00C7FD"/>
                    </a:gs>
                    <a:gs pos="40000">
                      <a:srgbClr val="2031AD"/>
                    </a:gs>
                    <a:gs pos="100000">
                      <a:srgbClr val="AF3BA7"/>
                    </a:gs>
                  </a:gsLst>
                  <a:lin ang="4200000" scaled="0"/>
                  <a:tileRect/>
                </a:gradFill>
                <a:latin typeface="IntelOne Display Medium" panose="020B0503020203020204" pitchFamily="34" charset="77"/>
                <a:ea typeface="Intel Clear" panose="020B0604020203020204" pitchFamily="34" charset="0"/>
                <a:cs typeface="Intel Clear" panose="020B0604020203020204" pitchFamily="34" charset="0"/>
              </a:rPr>
              <a:t>Alchemist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1CCB9A0-C733-1045-8B30-000C1DFE0C83}"/>
              </a:ext>
            </a:extLst>
          </p:cNvPr>
          <p:cNvSpPr txBox="1"/>
          <p:nvPr/>
        </p:nvSpPr>
        <p:spPr>
          <a:xfrm>
            <a:off x="1308593" y="2919692"/>
            <a:ext cx="1985931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GB" sz="2133">
                <a:solidFill>
                  <a:srgbClr val="515251"/>
                </a:solidFill>
                <a:latin typeface="IntelOne Display Light" panose="020B0403020203020204" pitchFamily="34" charset="77"/>
              </a:rPr>
              <a:t>X</a:t>
            </a:r>
            <a:r>
              <a:rPr lang="en-GB" sz="2133" baseline="30000">
                <a:solidFill>
                  <a:srgbClr val="515251"/>
                </a:solidFill>
                <a:latin typeface="IntelOne Display Light" panose="020B0403020203020204" pitchFamily="34" charset="77"/>
              </a:rPr>
              <a:t>e</a:t>
            </a:r>
            <a:r>
              <a:rPr lang="en-GB" sz="2133">
                <a:solidFill>
                  <a:srgbClr val="515251"/>
                </a:solidFill>
                <a:latin typeface="IntelOne Display Light" panose="020B0403020203020204" pitchFamily="34" charset="77"/>
              </a:rPr>
              <a:t> HPG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ED3E829-BD3D-4CC8-A771-A547FE39D276}"/>
              </a:ext>
            </a:extLst>
          </p:cNvPr>
          <p:cNvGrpSpPr/>
          <p:nvPr/>
        </p:nvGrpSpPr>
        <p:grpSpPr>
          <a:xfrm>
            <a:off x="8331101" y="348244"/>
            <a:ext cx="4114216" cy="2538475"/>
            <a:chOff x="6248327" y="1010600"/>
            <a:chExt cx="3085662" cy="190385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AF2D130-73DA-7241-A3BA-9F512E535A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Blur radius="15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248327" y="1239340"/>
              <a:ext cx="2977774" cy="1675116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851D786-E8DC-E34B-8A07-80B42990824F}"/>
                </a:ext>
              </a:extLst>
            </p:cNvPr>
            <p:cNvSpPr txBox="1"/>
            <p:nvPr/>
          </p:nvSpPr>
          <p:spPr>
            <a:xfrm>
              <a:off x="7173989" y="1010600"/>
              <a:ext cx="2160000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r>
                <a:rPr lang="en-GB" sz="2400">
                  <a:solidFill>
                    <a:srgbClr val="262626"/>
                  </a:solidFill>
                  <a:latin typeface="IntelOne Display Regular" panose="020B0503020203020204" pitchFamily="34" charset="77"/>
                </a:rPr>
                <a:t>Druid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DE81542-6961-A741-BAA7-292B76389754}"/>
                </a:ext>
              </a:extLst>
            </p:cNvPr>
            <p:cNvSpPr txBox="1"/>
            <p:nvPr/>
          </p:nvSpPr>
          <p:spPr>
            <a:xfrm>
              <a:off x="7173989" y="1309688"/>
              <a:ext cx="183509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r>
                <a:rPr lang="en-GB" sz="1400">
                  <a:solidFill>
                    <a:srgbClr val="515251"/>
                  </a:solidFill>
                  <a:latin typeface="IntelOne Display Light" panose="020B0403020203020204" pitchFamily="34" charset="77"/>
                </a:rPr>
                <a:t>X</a:t>
              </a:r>
              <a:r>
                <a:rPr lang="en-GB" sz="1400" baseline="30000">
                  <a:solidFill>
                    <a:srgbClr val="515251"/>
                  </a:solidFill>
                  <a:latin typeface="IntelOne Display Light" panose="020B0403020203020204" pitchFamily="34" charset="77"/>
                </a:rPr>
                <a:t>e</a:t>
              </a:r>
              <a:r>
                <a:rPr lang="en-GB" sz="1400">
                  <a:solidFill>
                    <a:srgbClr val="515251"/>
                  </a:solidFill>
                  <a:latin typeface="IntelOne Display Light" panose="020B0403020203020204" pitchFamily="34" charset="77"/>
                </a:rPr>
                <a:t> Next Architecture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E673201A-A611-4A4D-87B9-94F546C321E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085" r="26546" b="17037"/>
          <a:stretch/>
        </p:blipFill>
        <p:spPr>
          <a:xfrm>
            <a:off x="1007532" y="2886719"/>
            <a:ext cx="3214405" cy="3167144"/>
          </a:xfrm>
          <a:prstGeom prst="rect">
            <a:avLst/>
          </a:prstGeom>
          <a:effectLst>
            <a:reflection blurRad="127000" stA="29000" endPos="31000" dir="5400000" sy="-100000" algn="bl" rotWithShape="0"/>
          </a:effec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AED0FC2-6212-4F57-86A4-1B88D3BF40B7}"/>
              </a:ext>
            </a:extLst>
          </p:cNvPr>
          <p:cNvGrpSpPr/>
          <p:nvPr/>
        </p:nvGrpSpPr>
        <p:grpSpPr>
          <a:xfrm>
            <a:off x="5636742" y="756187"/>
            <a:ext cx="4916607" cy="3145464"/>
            <a:chOff x="4227557" y="1276799"/>
            <a:chExt cx="3687455" cy="2359098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E150EBF-2002-1E44-885F-211E50FF8C37}"/>
                </a:ext>
              </a:extLst>
            </p:cNvPr>
            <p:cNvSpPr txBox="1"/>
            <p:nvPr/>
          </p:nvSpPr>
          <p:spPr>
            <a:xfrm>
              <a:off x="5357955" y="1276799"/>
              <a:ext cx="2160000" cy="377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r>
                <a:rPr lang="en-GB" sz="2667">
                  <a:solidFill>
                    <a:srgbClr val="262626"/>
                  </a:solidFill>
                  <a:latin typeface="IntelOne Display Regular" panose="020B0503020203020204" pitchFamily="34" charset="77"/>
                </a:rPr>
                <a:t>Celestial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6549D58-6373-AE4C-B1A4-3F7F7BBADB3A}"/>
                </a:ext>
              </a:extLst>
            </p:cNvPr>
            <p:cNvSpPr txBox="1"/>
            <p:nvPr/>
          </p:nvSpPr>
          <p:spPr>
            <a:xfrm>
              <a:off x="5357955" y="1624866"/>
              <a:ext cx="1489448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r>
                <a:rPr lang="en-GB" sz="1600">
                  <a:solidFill>
                    <a:srgbClr val="515251"/>
                  </a:solidFill>
                  <a:latin typeface="IntelOne Display Light" panose="020B0403020203020204" pitchFamily="34" charset="77"/>
                </a:rPr>
                <a:t>X</a:t>
              </a:r>
              <a:r>
                <a:rPr lang="en-GB" sz="1600" baseline="30000">
                  <a:solidFill>
                    <a:srgbClr val="515251"/>
                  </a:solidFill>
                  <a:latin typeface="IntelOne Display Light" panose="020B0403020203020204" pitchFamily="34" charset="77"/>
                </a:rPr>
                <a:t>e3</a:t>
              </a:r>
              <a:r>
                <a:rPr lang="en-GB" sz="1600">
                  <a:solidFill>
                    <a:srgbClr val="515251"/>
                  </a:solidFill>
                  <a:latin typeface="IntelOne Display Light" panose="020B0403020203020204" pitchFamily="34" charset="77"/>
                </a:rPr>
                <a:t> HPG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D539E14-8889-2A43-8F95-280134963D4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227557" y="1561557"/>
              <a:ext cx="3687455" cy="2074340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A11B5D2-EDB4-4B4B-9922-A015CAC08178}"/>
              </a:ext>
            </a:extLst>
          </p:cNvPr>
          <p:cNvGrpSpPr/>
          <p:nvPr/>
        </p:nvGrpSpPr>
        <p:grpSpPr>
          <a:xfrm>
            <a:off x="2476750" y="1386925"/>
            <a:ext cx="5963820" cy="3847731"/>
            <a:chOff x="1857563" y="1580487"/>
            <a:chExt cx="4472865" cy="2885798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84D00D4-A789-5A43-BFD2-55458F3F6D5C}"/>
                </a:ext>
              </a:extLst>
            </p:cNvPr>
            <p:cNvSpPr txBox="1"/>
            <p:nvPr/>
          </p:nvSpPr>
          <p:spPr>
            <a:xfrm>
              <a:off x="3216799" y="1580487"/>
              <a:ext cx="2160000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r>
                <a:rPr lang="en-GB" sz="3200">
                  <a:solidFill>
                    <a:srgbClr val="262626"/>
                  </a:solidFill>
                  <a:latin typeface="IntelOne Display Regular" panose="020B0503020203020204" pitchFamily="34" charset="77"/>
                </a:rPr>
                <a:t>Battlemage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D80B050-540A-4D42-9826-3D18250E4D6F}"/>
                </a:ext>
              </a:extLst>
            </p:cNvPr>
            <p:cNvSpPr txBox="1"/>
            <p:nvPr/>
          </p:nvSpPr>
          <p:spPr>
            <a:xfrm>
              <a:off x="3209751" y="1956015"/>
              <a:ext cx="1489448" cy="315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r>
                <a:rPr lang="en-GB" sz="2133">
                  <a:solidFill>
                    <a:srgbClr val="515251"/>
                  </a:solidFill>
                  <a:latin typeface="IntelOne Display Light" panose="020B0403020203020204" pitchFamily="34" charset="77"/>
                </a:rPr>
                <a:t>X</a:t>
              </a:r>
              <a:r>
                <a:rPr lang="en-GB" sz="2133" baseline="30000">
                  <a:solidFill>
                    <a:srgbClr val="515251"/>
                  </a:solidFill>
                  <a:latin typeface="IntelOne Display Light" panose="020B0403020203020204" pitchFamily="34" charset="77"/>
                </a:rPr>
                <a:t>e2</a:t>
              </a:r>
              <a:r>
                <a:rPr lang="en-GB" sz="2133">
                  <a:solidFill>
                    <a:srgbClr val="515251"/>
                  </a:solidFill>
                  <a:latin typeface="IntelOne Display Light" panose="020B0403020203020204" pitchFamily="34" charset="77"/>
                </a:rPr>
                <a:t> HPG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C133E50-B763-0B4D-A8A8-E951785D2C4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Blur radius="5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857563" y="1950121"/>
              <a:ext cx="4472865" cy="2516164"/>
            </a:xfrm>
            <a:prstGeom prst="rect">
              <a:avLst/>
            </a:prstGeom>
          </p:spPr>
        </p:pic>
      </p:grpSp>
      <p:sp>
        <p:nvSpPr>
          <p:cNvPr id="30" name="Title 1">
            <a:extLst>
              <a:ext uri="{FF2B5EF4-FFF2-40B4-BE49-F238E27FC236}">
                <a16:creationId xmlns:a16="http://schemas.microsoft.com/office/drawing/2014/main" id="{C14CA919-A5EC-40D8-B798-A4161378A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852" y="390668"/>
            <a:ext cx="10176933" cy="605037"/>
          </a:xfrm>
        </p:spPr>
        <p:txBody>
          <a:bodyPr/>
          <a:lstStyle/>
          <a:p>
            <a:r>
              <a:rPr lang="en-US" sz="3733">
                <a:solidFill>
                  <a:srgbClr val="808080"/>
                </a:solidFill>
                <a:latin typeface="IntelOne Display Light" panose="020B0403020203020204" pitchFamily="34" charset="77"/>
              </a:rPr>
              <a:t>Multi-Year</a:t>
            </a:r>
            <a:r>
              <a:rPr lang="en-US">
                <a:solidFill>
                  <a:srgbClr val="262626"/>
                </a:solidFill>
              </a:rPr>
              <a:t> </a:t>
            </a:r>
            <a:r>
              <a:rPr lang="en-US" sz="3733">
                <a:gradFill flip="none" rotWithShape="1">
                  <a:gsLst>
                    <a:gs pos="30000">
                      <a:srgbClr val="2031AD"/>
                    </a:gs>
                    <a:gs pos="0">
                      <a:srgbClr val="00C7FD"/>
                    </a:gs>
                    <a:gs pos="100000">
                      <a:srgbClr val="653171"/>
                    </a:gs>
                  </a:gsLst>
                  <a:lin ang="13500000" scaled="1"/>
                  <a:tileRect/>
                </a:gradFill>
                <a:latin typeface="IntelOne Display Medium" panose="020B0503020203020204" pitchFamily="34" charset="77"/>
              </a:rPr>
              <a:t>Roadmap </a:t>
            </a:r>
            <a:endParaRPr lang="en-US" sz="7200">
              <a:gradFill flip="none" rotWithShape="1">
                <a:gsLst>
                  <a:gs pos="30000">
                    <a:srgbClr val="2031AD"/>
                  </a:gs>
                  <a:gs pos="0">
                    <a:srgbClr val="00C7FD"/>
                  </a:gs>
                  <a:gs pos="100000">
                    <a:srgbClr val="653171"/>
                  </a:gs>
                </a:gsLst>
                <a:lin ang="13500000" scaled="1"/>
                <a:tileRect/>
              </a:gradFill>
              <a:latin typeface="IntelOne Display Medium" panose="020B0503020203020204" pitchFamily="34" charset="77"/>
            </a:endParaRPr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id="{66AC2461-21E4-462E-ACBC-F4E10EA7ADDF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100000"/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7797193" y="4445337"/>
            <a:ext cx="3465219" cy="1267763"/>
          </a:xfrm>
          <a:prstGeom prst="rect">
            <a:avLst/>
          </a:prstGeom>
          <a:effectLst>
            <a:reflection blurRad="139700" stA="50000" endA="300" endPos="55500" dist="314100" dir="5400000" sy="-100000" algn="bl" rotWithShape="0"/>
          </a:effec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8C72525D-A41F-8A4F-952F-47D50D281B73}"/>
              </a:ext>
            </a:extLst>
          </p:cNvPr>
          <p:cNvSpPr/>
          <p:nvPr/>
        </p:nvSpPr>
        <p:spPr>
          <a:xfrm>
            <a:off x="0" y="6409800"/>
            <a:ext cx="11741285" cy="450715"/>
          </a:xfrm>
          <a:prstGeom prst="rect">
            <a:avLst/>
          </a:prstGeom>
          <a:solidFill>
            <a:schemeClr val="bg1">
              <a:alpha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algn="ctr" defTabSz="1100639" hangingPunct="0">
              <a:defRPr/>
            </a:pPr>
            <a:endParaRPr lang="en-US" sz="4267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E702B5A5-DD53-3546-8108-76CD2A7F0E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6753" y="6484577"/>
            <a:ext cx="1684247" cy="29613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FB21FCC-BF60-CE4B-A836-6F1AC37C8064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11008513" y="6407285"/>
            <a:ext cx="676072" cy="450715"/>
          </a:xfrm>
          <a:prstGeom prst="rect">
            <a:avLst/>
          </a:prstGeom>
        </p:spPr>
      </p:pic>
      <p:sp>
        <p:nvSpPr>
          <p:cNvPr id="34" name="Slide Number Placeholder 1">
            <a:extLst>
              <a:ext uri="{FF2B5EF4-FFF2-40B4-BE49-F238E27FC236}">
                <a16:creationId xmlns:a16="http://schemas.microsoft.com/office/drawing/2014/main" id="{EE6B0F31-FE96-1640-866D-64C1E16D727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41285" y="6407285"/>
            <a:ext cx="450715" cy="450715"/>
          </a:xfrm>
        </p:spPr>
        <p:txBody>
          <a:bodyPr/>
          <a:lstStyle/>
          <a:p>
            <a:pPr defTabSz="914377">
              <a:defRPr/>
            </a:pPr>
            <a:fld id="{2C387426-3E3D-1147-8365-BF949FCD81FA}" type="slidenum">
              <a:rPr lang="en-NL">
                <a:solidFill>
                  <a:srgbClr val="000000"/>
                </a:solidFill>
              </a:rPr>
              <a:pPr defTabSz="914377">
                <a:defRPr/>
              </a:pPr>
              <a:t>19</a:t>
            </a:fld>
            <a:endParaRPr lang="en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00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67821" y="3584283"/>
            <a:ext cx="6312239" cy="1599419"/>
          </a:xfrm>
        </p:spPr>
        <p:txBody>
          <a:bodyPr>
            <a:normAutofit fontScale="77500" lnSpcReduction="20000"/>
          </a:bodyPr>
          <a:lstStyle/>
          <a:p>
            <a:r>
              <a:rPr lang="en-US" sz="3400" b="1" i="1" dirty="0">
                <a:solidFill>
                  <a:srgbClr val="0A19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Eduard PUGHIN</a:t>
            </a:r>
            <a:r>
              <a:rPr lang="ro-RO" sz="4000" b="1" i="1" dirty="0">
                <a:solidFill>
                  <a:srgbClr val="0A19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ro-RO" sz="2800" i="1" dirty="0" smtClean="0">
                <a:solidFill>
                  <a:srgbClr val="0A19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Maguay</a:t>
            </a:r>
            <a:r>
              <a:rPr lang="en-US" sz="2800" i="1" dirty="0" smtClean="0">
                <a:solidFill>
                  <a:srgbClr val="0A19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Computers</a:t>
            </a:r>
          </a:p>
          <a:p>
            <a:r>
              <a:rPr lang="en-US" sz="2800" i="1" dirty="0" err="1" smtClean="0">
                <a:solidFill>
                  <a:srgbClr val="0A19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Bucuresti</a:t>
            </a:r>
            <a:r>
              <a:rPr lang="en-US" sz="2800" i="1" dirty="0" smtClean="0">
                <a:solidFill>
                  <a:srgbClr val="0A19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16 </a:t>
            </a:r>
            <a:r>
              <a:rPr lang="en-US" sz="2800" i="1" dirty="0" err="1" smtClean="0">
                <a:solidFill>
                  <a:srgbClr val="0A19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septembrie</a:t>
            </a:r>
            <a:r>
              <a:rPr lang="en-US" sz="2800" i="1" dirty="0" smtClean="0">
                <a:solidFill>
                  <a:srgbClr val="0A19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2021</a:t>
            </a:r>
          </a:p>
          <a:p>
            <a:r>
              <a:rPr lang="en-US" sz="2800" i="1" dirty="0" err="1" smtClean="0">
                <a:solidFill>
                  <a:srgbClr val="0A19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Stejarii</a:t>
            </a:r>
            <a:r>
              <a:rPr lang="en-US" sz="2800" i="1" dirty="0" smtClean="0">
                <a:solidFill>
                  <a:srgbClr val="0A19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Country Club</a:t>
            </a:r>
            <a:endParaRPr lang="ro-RO" sz="2800" i="1" dirty="0">
              <a:solidFill>
                <a:srgbClr val="0A19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772" y="4670675"/>
            <a:ext cx="3536801" cy="15823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2319" y="5279778"/>
            <a:ext cx="2607496" cy="97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6412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48FD6CBB-2D90-6D44-BF76-8A5BB170F4AC}"/>
              </a:ext>
            </a:extLst>
          </p:cNvPr>
          <p:cNvSpPr txBox="1">
            <a:spLocks/>
          </p:cNvSpPr>
          <p:nvPr/>
        </p:nvSpPr>
        <p:spPr>
          <a:xfrm>
            <a:off x="6527802" y="919363"/>
            <a:ext cx="5457077" cy="60503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6858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400" kern="1200">
                <a:solidFill>
                  <a:srgbClr val="001089"/>
                </a:solidFill>
                <a:latin typeface="IntelOne Display Regular" panose="020B0503020203020204" pitchFamily="34" charset="77"/>
                <a:ea typeface="Intel Clear" panose="020B0604020203020204" pitchFamily="34" charset="0"/>
                <a:cs typeface="Intel Clear" panose="020B0604020203020204" pitchFamily="34" charset="0"/>
              </a:defRPr>
            </a:lvl1pPr>
          </a:lstStyle>
          <a:p>
            <a:pPr defTabSz="914377">
              <a:defRPr/>
            </a:pPr>
            <a:r>
              <a:rPr lang="en-US" sz="3200"/>
              <a:t/>
            </a:r>
            <a:br>
              <a:rPr lang="en-US" sz="3200"/>
            </a:br>
            <a:r>
              <a:rPr lang="en-US" sz="5333">
                <a:latin typeface="IntelOne Display Light" panose="020B0403020203020204" pitchFamily="34" charset="77"/>
              </a:rPr>
              <a:t>Sapphire Rapids</a:t>
            </a:r>
            <a:endParaRPr lang="en-GB" sz="3200">
              <a:solidFill>
                <a:srgbClr val="515251"/>
              </a:solidFill>
              <a:latin typeface="IntelOne Display Light" panose="020B0403020203020204" pitchFamily="34" charset="77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A7796C4-9962-EE44-B8B4-D5A01527B3E1}"/>
              </a:ext>
            </a:extLst>
          </p:cNvPr>
          <p:cNvGrpSpPr/>
          <p:nvPr/>
        </p:nvGrpSpPr>
        <p:grpSpPr>
          <a:xfrm>
            <a:off x="450851" y="814914"/>
            <a:ext cx="5712884" cy="4881143"/>
            <a:chOff x="4797363" y="1798752"/>
            <a:chExt cx="2774373" cy="2845753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11D507D-DE94-EA40-9764-25B159974780}"/>
                </a:ext>
              </a:extLst>
            </p:cNvPr>
            <p:cNvSpPr/>
            <p:nvPr/>
          </p:nvSpPr>
          <p:spPr>
            <a:xfrm>
              <a:off x="4797363" y="2770303"/>
              <a:ext cx="2774373" cy="902652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lumMod val="75000"/>
                    <a:lumOff val="25000"/>
                  </a:schemeClr>
                </a:gs>
                <a:gs pos="100000">
                  <a:srgbClr val="262626">
                    <a:lumMod val="81000"/>
                  </a:srgbClr>
                </a:gs>
              </a:gsLst>
              <a:lin ang="2700000" scaled="1"/>
              <a:tileRect/>
            </a:gradFill>
            <a:ln w="6350"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89000"/>
                    </a:schemeClr>
                  </a:gs>
                  <a:gs pos="74000">
                    <a:schemeClr val="bg1">
                      <a:alpha val="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27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0" bIns="0" rtlCol="0" anchor="t"/>
            <a:lstStyle/>
            <a:p>
              <a:pPr defTabSz="914377">
                <a:defRPr/>
              </a:pPr>
              <a:r>
                <a:rPr lang="en-GB" sz="1467">
                  <a:solidFill>
                    <a:srgbClr val="FFFFFF"/>
                  </a:solidFill>
                  <a:latin typeface="IntelOne Display Medium" panose="020B0503020203020204" pitchFamily="34" charset="77"/>
                </a:rPr>
                <a:t>Designed for Microservices and AI Workloads</a:t>
              </a:r>
            </a:p>
            <a:p>
              <a:pPr defTabSz="914377">
                <a:defRPr/>
              </a:pPr>
              <a:endParaRPr lang="en-GB" sz="1467">
                <a:solidFill>
                  <a:srgbClr val="FFFFFF"/>
                </a:solidFill>
                <a:latin typeface="IntelOne Display Medium" panose="020B0503020203020204" pitchFamily="34" charset="77"/>
              </a:endParaRPr>
            </a:p>
            <a:p>
              <a:pPr defTabSz="914377">
                <a:defRPr/>
              </a:pPr>
              <a:endParaRPr lang="en-GB" sz="1600">
                <a:solidFill>
                  <a:srgbClr val="FFFFFF"/>
                </a:solidFill>
                <a:latin typeface="IntelOne Display Medium" panose="020B0503020203020204" pitchFamily="34" charset="77"/>
              </a:endParaRPr>
            </a:p>
            <a:p>
              <a:pPr defTabSz="914377">
                <a:defRPr/>
              </a:pPr>
              <a:endParaRPr lang="en-GB" sz="1600">
                <a:solidFill>
                  <a:srgbClr val="FFFFFF"/>
                </a:solidFill>
                <a:latin typeface="IntelOne Display Medium" panose="020B0503020203020204" pitchFamily="34" charset="77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7F65B8B1-96A1-9845-A020-894DF7B22EED}"/>
                </a:ext>
              </a:extLst>
            </p:cNvPr>
            <p:cNvSpPr/>
            <p:nvPr/>
          </p:nvSpPr>
          <p:spPr>
            <a:xfrm>
              <a:off x="4797363" y="1798752"/>
              <a:ext cx="2774373" cy="902652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lumMod val="75000"/>
                    <a:lumOff val="25000"/>
                  </a:schemeClr>
                </a:gs>
                <a:gs pos="100000">
                  <a:srgbClr val="262626">
                    <a:lumMod val="81000"/>
                  </a:srgbClr>
                </a:gs>
              </a:gsLst>
              <a:lin ang="2700000" scaled="1"/>
              <a:tileRect/>
            </a:gradFill>
            <a:ln w="6350"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89000"/>
                    </a:schemeClr>
                  </a:gs>
                  <a:gs pos="74000">
                    <a:schemeClr val="bg1">
                      <a:alpha val="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27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0" bIns="0" rtlCol="0" anchor="t"/>
            <a:lstStyle/>
            <a:p>
              <a:pPr defTabSz="914377">
                <a:defRPr/>
              </a:pPr>
              <a:r>
                <a:rPr lang="en-GB" sz="1467">
                  <a:solidFill>
                    <a:srgbClr val="FFFFFF"/>
                  </a:solidFill>
                  <a:latin typeface="IntelOne Display Medium" panose="020B0503020203020204" pitchFamily="34" charset="77"/>
                </a:rPr>
                <a:t>New Standard in Data </a:t>
              </a:r>
              <a:r>
                <a:rPr lang="en-GB" sz="1467" err="1">
                  <a:solidFill>
                    <a:srgbClr val="FFFFFF"/>
                  </a:solidFill>
                  <a:latin typeface="IntelOne Display Medium" panose="020B0503020203020204" pitchFamily="34" charset="77"/>
                </a:rPr>
                <a:t>Center</a:t>
              </a:r>
              <a:r>
                <a:rPr lang="en-GB" sz="1467">
                  <a:solidFill>
                    <a:srgbClr val="FFFFFF"/>
                  </a:solidFill>
                  <a:latin typeface="IntelOne Display Medium" panose="020B0503020203020204" pitchFamily="34" charset="77"/>
                </a:rPr>
                <a:t> Architecture </a:t>
              </a:r>
            </a:p>
            <a:p>
              <a:pPr defTabSz="914377">
                <a:defRPr/>
              </a:pPr>
              <a:endParaRPr lang="en-GB" sz="1600">
                <a:solidFill>
                  <a:srgbClr val="FFFFFF"/>
                </a:solidFill>
                <a:latin typeface="IntelOne Display Medium" panose="020B0503020203020204" pitchFamily="34" charset="77"/>
              </a:endParaRPr>
            </a:p>
            <a:p>
              <a:pPr defTabSz="914377">
                <a:defRPr/>
              </a:pPr>
              <a:endParaRPr lang="en-GB" sz="1600">
                <a:solidFill>
                  <a:srgbClr val="FFFFFF"/>
                </a:solidFill>
                <a:latin typeface="IntelOne Display Medium" panose="020B0503020203020204" pitchFamily="34" charset="77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71BB7E0-6F65-794C-88E7-0B4850CFF618}"/>
                </a:ext>
              </a:extLst>
            </p:cNvPr>
            <p:cNvSpPr/>
            <p:nvPr/>
          </p:nvSpPr>
          <p:spPr>
            <a:xfrm>
              <a:off x="4797363" y="3741853"/>
              <a:ext cx="2774373" cy="902652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lumMod val="75000"/>
                    <a:lumOff val="25000"/>
                  </a:schemeClr>
                </a:gs>
                <a:gs pos="100000">
                  <a:srgbClr val="262626">
                    <a:lumMod val="81000"/>
                  </a:srgbClr>
                </a:gs>
              </a:gsLst>
              <a:lin ang="2700000" scaled="1"/>
              <a:tileRect/>
            </a:gradFill>
            <a:ln w="6350"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89000"/>
                    </a:schemeClr>
                  </a:gs>
                  <a:gs pos="74000">
                    <a:schemeClr val="bg1">
                      <a:alpha val="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2700000" scaled="1"/>
                <a:tileRect/>
              </a:gradFill>
            </a:ln>
            <a:effectLst>
              <a:reflection blurRad="139700" stA="56000" endPos="55500" dist="2159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0" bIns="0" rtlCol="0" anchor="t"/>
            <a:lstStyle/>
            <a:p>
              <a:pPr defTabSz="914377">
                <a:defRPr/>
              </a:pPr>
              <a:r>
                <a:rPr lang="en-GB" sz="1467">
                  <a:solidFill>
                    <a:srgbClr val="FFFFFF"/>
                  </a:solidFill>
                  <a:latin typeface="IntelOne Display Medium" panose="020B0503020203020204" pitchFamily="34" charset="77"/>
                </a:rPr>
                <a:t>Pioneering Advanced Memory &amp; IO Transitions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FFB3A75-CE86-594F-A1A4-585686E3A75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579" b="5579"/>
          <a:stretch/>
        </p:blipFill>
        <p:spPr>
          <a:xfrm>
            <a:off x="4419264" y="1269830"/>
            <a:ext cx="9869333" cy="4932053"/>
          </a:xfrm>
          <a:prstGeom prst="rect">
            <a:avLst/>
          </a:prstGeom>
          <a:effectLst>
            <a:reflection blurRad="76200" stA="50000" endA="275" endPos="27000" dist="76200" dir="5400000" sy="-100000" algn="bl" rotWithShape="0"/>
          </a:effec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9FC3FE3F-58A1-4D43-B80E-CBA8A1CFA2E9}"/>
              </a:ext>
            </a:extLst>
          </p:cNvPr>
          <p:cNvGrpSpPr/>
          <p:nvPr/>
        </p:nvGrpSpPr>
        <p:grpSpPr>
          <a:xfrm>
            <a:off x="638272" y="4598657"/>
            <a:ext cx="5339641" cy="909628"/>
            <a:chOff x="4751388" y="1236219"/>
            <a:chExt cx="3402012" cy="473786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1D61D0C-AF34-674F-8664-6F4B8BA8F018}"/>
                </a:ext>
              </a:extLst>
            </p:cNvPr>
            <p:cNvSpPr/>
            <p:nvPr/>
          </p:nvSpPr>
          <p:spPr>
            <a:xfrm>
              <a:off x="4751388" y="1236219"/>
              <a:ext cx="1090612" cy="473785"/>
            </a:xfrm>
            <a:prstGeom prst="rect">
              <a:avLst/>
            </a:prstGeom>
            <a:solidFill>
              <a:schemeClr val="bg1">
                <a:alpha val="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000" tIns="96000" rIns="96000" bIns="96000" rtlCol="0" anchor="b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77">
                <a:defRPr/>
              </a:pPr>
              <a:r>
                <a:rPr lang="en-GB" sz="1600">
                  <a:ln w="0"/>
                  <a:solidFill>
                    <a:srgbClr val="FFFFFF"/>
                  </a:solidFill>
                  <a:latin typeface="IntelOne Display Light" panose="020B0403020203020204" pitchFamily="34" charset="77"/>
                  <a:ea typeface="Intel Clear Light" panose="020B0404020203020204" pitchFamily="34" charset="0"/>
                  <a:cs typeface="Intel Clear Light" panose="020B0404020203020204" pitchFamily="34" charset="0"/>
                </a:rPr>
                <a:t>DDR 5 &amp; </a:t>
              </a:r>
              <a:br>
                <a:rPr lang="en-GB" sz="1600">
                  <a:ln w="0"/>
                  <a:solidFill>
                    <a:srgbClr val="FFFFFF"/>
                  </a:solidFill>
                  <a:latin typeface="IntelOne Display Light" panose="020B0403020203020204" pitchFamily="34" charset="77"/>
                  <a:ea typeface="Intel Clear Light" panose="020B0404020203020204" pitchFamily="34" charset="0"/>
                  <a:cs typeface="Intel Clear Light" panose="020B0404020203020204" pitchFamily="34" charset="0"/>
                </a:rPr>
              </a:br>
              <a:r>
                <a:rPr lang="en-GB" sz="1600">
                  <a:ln w="0"/>
                  <a:solidFill>
                    <a:srgbClr val="FFFFFF"/>
                  </a:solidFill>
                  <a:latin typeface="IntelOne Display Light" panose="020B0403020203020204" pitchFamily="34" charset="77"/>
                  <a:ea typeface="Intel Clear Light" panose="020B0404020203020204" pitchFamily="34" charset="0"/>
                  <a:cs typeface="Intel Clear Light" panose="020B0404020203020204" pitchFamily="34" charset="0"/>
                </a:rPr>
                <a:t>HBM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10DCB66-B045-A642-ABD2-2A1256985B72}"/>
                </a:ext>
              </a:extLst>
            </p:cNvPr>
            <p:cNvSpPr/>
            <p:nvPr/>
          </p:nvSpPr>
          <p:spPr>
            <a:xfrm>
              <a:off x="5907088" y="1236220"/>
              <a:ext cx="1090612" cy="473785"/>
            </a:xfrm>
            <a:prstGeom prst="rect">
              <a:avLst/>
            </a:prstGeom>
            <a:solidFill>
              <a:schemeClr val="bg1">
                <a:alpha val="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000" tIns="96000" rIns="96000" bIns="96000" rtlCol="0" anchor="b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77">
                <a:defRPr/>
              </a:pPr>
              <a:r>
                <a:rPr lang="en-GB" sz="1600">
                  <a:ln w="0"/>
                  <a:solidFill>
                    <a:srgbClr val="FFFFFF"/>
                  </a:solidFill>
                  <a:latin typeface="IntelOne Display Light" panose="020B0403020203020204" pitchFamily="34" charset="77"/>
                  <a:ea typeface="Intel Clear Light" panose="020B0404020203020204" pitchFamily="34" charset="0"/>
                  <a:cs typeface="Intel Clear Light" panose="020B0404020203020204" pitchFamily="34" charset="0"/>
                </a:rPr>
                <a:t>PCIe 5.0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2F37C82-C675-0149-BE20-A4D3E8C30913}"/>
                </a:ext>
              </a:extLst>
            </p:cNvPr>
            <p:cNvSpPr/>
            <p:nvPr/>
          </p:nvSpPr>
          <p:spPr>
            <a:xfrm>
              <a:off x="7062788" y="1236219"/>
              <a:ext cx="1090612" cy="473785"/>
            </a:xfrm>
            <a:prstGeom prst="rect">
              <a:avLst/>
            </a:prstGeom>
            <a:solidFill>
              <a:schemeClr val="bg1">
                <a:alpha val="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000" tIns="96000" rIns="96000" bIns="96000" rtlCol="0" anchor="b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77">
                <a:defRPr/>
              </a:pPr>
              <a:r>
                <a:rPr lang="en-GB" sz="1600">
                  <a:ln w="0"/>
                  <a:solidFill>
                    <a:srgbClr val="FFFFFF"/>
                  </a:solidFill>
                  <a:latin typeface="IntelOne Display Light" panose="020B0403020203020204" pitchFamily="34" charset="77"/>
                  <a:ea typeface="Intel Clear Light" panose="020B0404020203020204" pitchFamily="34" charset="0"/>
                  <a:cs typeface="Intel Clear Light" panose="020B0404020203020204" pitchFamily="34" charset="0"/>
                </a:rPr>
                <a:t>Enhanced Virtualization Capabilities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B138742-2A08-A846-92B8-BA9DF15CC87E}"/>
              </a:ext>
            </a:extLst>
          </p:cNvPr>
          <p:cNvGrpSpPr/>
          <p:nvPr/>
        </p:nvGrpSpPr>
        <p:grpSpPr>
          <a:xfrm>
            <a:off x="638272" y="2968491"/>
            <a:ext cx="5339641" cy="909628"/>
            <a:chOff x="4751388" y="1236219"/>
            <a:chExt cx="3402012" cy="473786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662F006-AD91-3D47-A43A-51B4C2584F97}"/>
                </a:ext>
              </a:extLst>
            </p:cNvPr>
            <p:cNvSpPr/>
            <p:nvPr/>
          </p:nvSpPr>
          <p:spPr>
            <a:xfrm>
              <a:off x="4751388" y="1236219"/>
              <a:ext cx="1625911" cy="473785"/>
            </a:xfrm>
            <a:prstGeom prst="rect">
              <a:avLst/>
            </a:prstGeom>
            <a:solidFill>
              <a:schemeClr val="bg1">
                <a:alpha val="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000" tIns="96000" rIns="96000" bIns="96000" rtlCol="0" anchor="b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77">
                <a:defRPr/>
              </a:pPr>
              <a:r>
                <a:rPr lang="en-GB" sz="1600">
                  <a:ln w="0"/>
                  <a:solidFill>
                    <a:srgbClr val="FFFFFF"/>
                  </a:solidFill>
                  <a:latin typeface="IntelOne Display Light" panose="020B0403020203020204" pitchFamily="34" charset="77"/>
                  <a:ea typeface="Intel Clear Light" panose="020B0404020203020204" pitchFamily="34" charset="0"/>
                  <a:cs typeface="Intel Clear Light" panose="020B0404020203020204" pitchFamily="34" charset="0"/>
                </a:rPr>
                <a:t>Performance Core Architecture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E6B65F7-4FCA-F340-8599-E2EC41542329}"/>
                </a:ext>
              </a:extLst>
            </p:cNvPr>
            <p:cNvSpPr/>
            <p:nvPr/>
          </p:nvSpPr>
          <p:spPr>
            <a:xfrm>
              <a:off x="6444845" y="1236220"/>
              <a:ext cx="1708555" cy="473785"/>
            </a:xfrm>
            <a:prstGeom prst="rect">
              <a:avLst/>
            </a:prstGeom>
            <a:solidFill>
              <a:schemeClr val="bg1">
                <a:alpha val="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000" tIns="96000" rIns="96000" bIns="96000" rtlCol="0" anchor="b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77">
                <a:defRPr/>
              </a:pPr>
              <a:r>
                <a:rPr lang="en-GB" sz="1600">
                  <a:ln w="0"/>
                  <a:solidFill>
                    <a:srgbClr val="FFFFFF"/>
                  </a:solidFill>
                  <a:latin typeface="IntelOne Display Light" panose="020B0403020203020204" pitchFamily="34" charset="77"/>
                  <a:ea typeface="Intel Clear Light" panose="020B0404020203020204" pitchFamily="34" charset="0"/>
                  <a:cs typeface="Intel Clear Light" panose="020B0404020203020204" pitchFamily="34" charset="0"/>
                </a:rPr>
                <a:t>Workload Specialized Acceleration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9BBC4D7-8D19-214B-9920-AF702AA0B6C4}"/>
              </a:ext>
            </a:extLst>
          </p:cNvPr>
          <p:cNvGrpSpPr/>
          <p:nvPr/>
        </p:nvGrpSpPr>
        <p:grpSpPr>
          <a:xfrm>
            <a:off x="638273" y="1269830"/>
            <a:ext cx="5339639" cy="909628"/>
            <a:chOff x="4751389" y="1236219"/>
            <a:chExt cx="3402010" cy="473786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4750022-F431-904B-BA63-17C8BE30166B}"/>
                </a:ext>
              </a:extLst>
            </p:cNvPr>
            <p:cNvSpPr/>
            <p:nvPr/>
          </p:nvSpPr>
          <p:spPr>
            <a:xfrm>
              <a:off x="4751389" y="1236219"/>
              <a:ext cx="1028666" cy="473785"/>
            </a:xfrm>
            <a:prstGeom prst="rect">
              <a:avLst/>
            </a:prstGeom>
            <a:solidFill>
              <a:schemeClr val="bg1">
                <a:alpha val="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000" tIns="96000" rIns="96000" bIns="96000" rtlCol="0" anchor="b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77">
                <a:defRPr/>
              </a:pPr>
              <a:r>
                <a:rPr lang="en-GB" sz="1400">
                  <a:ln w="0"/>
                  <a:solidFill>
                    <a:srgbClr val="FFFFFF"/>
                  </a:solidFill>
                  <a:latin typeface="IntelOne Display Light" panose="020B0403020203020204" pitchFamily="34" charset="77"/>
                  <a:ea typeface="Intel Clear Light" panose="020B0404020203020204" pitchFamily="34" charset="0"/>
                  <a:cs typeface="Intel Clear Light" panose="020B0404020203020204" pitchFamily="34" charset="0"/>
                </a:rPr>
                <a:t>Multi Tile SoC for Scalability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69A4260-7DB0-2142-960C-CA6C0BC6217A}"/>
                </a:ext>
              </a:extLst>
            </p:cNvPr>
            <p:cNvSpPr/>
            <p:nvPr/>
          </p:nvSpPr>
          <p:spPr>
            <a:xfrm>
              <a:off x="5849361" y="1236220"/>
              <a:ext cx="1079032" cy="473785"/>
            </a:xfrm>
            <a:prstGeom prst="rect">
              <a:avLst/>
            </a:prstGeom>
            <a:solidFill>
              <a:schemeClr val="bg1">
                <a:alpha val="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000" tIns="96000" rIns="96000" bIns="96000" rtlCol="0" anchor="b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77">
                <a:defRPr/>
              </a:pPr>
              <a:r>
                <a:rPr lang="en-GB" sz="1400">
                  <a:ln w="0"/>
                  <a:solidFill>
                    <a:srgbClr val="FFFFFF"/>
                  </a:solidFill>
                  <a:latin typeface="IntelOne Display Light" panose="020B0403020203020204" pitchFamily="34" charset="77"/>
                  <a:ea typeface="Intel Clear Light" panose="020B0404020203020204" pitchFamily="34" charset="0"/>
                  <a:cs typeface="Intel Clear Light" panose="020B0404020203020204" pitchFamily="34" charset="0"/>
                </a:rPr>
                <a:t>Physically Tiled, Logically Monolithic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31B4F5F-DD3F-2744-A48B-E96D7CB3F4B2}"/>
                </a:ext>
              </a:extLst>
            </p:cNvPr>
            <p:cNvSpPr/>
            <p:nvPr/>
          </p:nvSpPr>
          <p:spPr>
            <a:xfrm>
              <a:off x="6997700" y="1236220"/>
              <a:ext cx="1155699" cy="473785"/>
            </a:xfrm>
            <a:prstGeom prst="rect">
              <a:avLst/>
            </a:prstGeom>
            <a:solidFill>
              <a:schemeClr val="bg1">
                <a:alpha val="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000" tIns="96000" rIns="96000" bIns="96000" rtlCol="0" anchor="b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77">
                <a:defRPr/>
              </a:pPr>
              <a:r>
                <a:rPr lang="en-GB" sz="1400">
                  <a:ln w="0"/>
                  <a:solidFill>
                    <a:srgbClr val="FFFFFF"/>
                  </a:solidFill>
                  <a:latin typeface="IntelOne Display Light" panose="020B0403020203020204" pitchFamily="34" charset="77"/>
                  <a:ea typeface="Intel Clear Light" panose="020B0404020203020204" pitchFamily="34" charset="0"/>
                  <a:cs typeface="Intel Clear Light" panose="020B0404020203020204" pitchFamily="34" charset="0"/>
                </a:rPr>
                <a:t>General Purpose </a:t>
              </a:r>
              <a:br>
                <a:rPr lang="en-GB" sz="1400">
                  <a:ln w="0"/>
                  <a:solidFill>
                    <a:srgbClr val="FFFFFF"/>
                  </a:solidFill>
                  <a:latin typeface="IntelOne Display Light" panose="020B0403020203020204" pitchFamily="34" charset="77"/>
                  <a:ea typeface="Intel Clear Light" panose="020B0404020203020204" pitchFamily="34" charset="0"/>
                  <a:cs typeface="Intel Clear Light" panose="020B0404020203020204" pitchFamily="34" charset="0"/>
                </a:rPr>
              </a:br>
              <a:r>
                <a:rPr lang="en-GB" sz="1400">
                  <a:ln w="0"/>
                  <a:solidFill>
                    <a:srgbClr val="FFFFFF"/>
                  </a:solidFill>
                  <a:latin typeface="IntelOne Display Light" panose="020B0403020203020204" pitchFamily="34" charset="77"/>
                  <a:ea typeface="Intel Clear Light" panose="020B0404020203020204" pitchFamily="34" charset="0"/>
                  <a:cs typeface="Intel Clear Light" panose="020B0404020203020204" pitchFamily="34" charset="0"/>
                </a:rPr>
                <a:t>&amp; Dedicated Acceleration Engines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8D59FDA8-CADA-2743-BA09-ED0657ED10D6}"/>
              </a:ext>
            </a:extLst>
          </p:cNvPr>
          <p:cNvSpPr/>
          <p:nvPr/>
        </p:nvSpPr>
        <p:spPr>
          <a:xfrm>
            <a:off x="6452841" y="1524402"/>
            <a:ext cx="6096000" cy="666977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14377">
              <a:defRPr/>
            </a:pPr>
            <a:r>
              <a:rPr lang="en-US" sz="1867">
                <a:solidFill>
                  <a:srgbClr val="515251"/>
                </a:solidFill>
                <a:latin typeface="IntelOne Display Regular" panose="020B0503020203020204" pitchFamily="34" charset="77"/>
              </a:rPr>
              <a:t>Biggest Leap in Data Center Capabilities </a:t>
            </a:r>
            <a:br>
              <a:rPr lang="en-US" sz="1867">
                <a:solidFill>
                  <a:srgbClr val="515251"/>
                </a:solidFill>
                <a:latin typeface="IntelOne Display Regular" panose="020B0503020203020204" pitchFamily="34" charset="77"/>
              </a:rPr>
            </a:br>
            <a:r>
              <a:rPr lang="en-US" sz="1867">
                <a:solidFill>
                  <a:srgbClr val="515251"/>
                </a:solidFill>
                <a:latin typeface="IntelOne Display Regular" panose="020B0503020203020204" pitchFamily="34" charset="77"/>
              </a:rPr>
              <a:t>in over a Decade</a:t>
            </a:r>
            <a:endParaRPr lang="en-GB" sz="1600">
              <a:solidFill>
                <a:srgbClr val="000000"/>
              </a:solidFill>
              <a:latin typeface="IntelOne Display Regular" panose="020B0503020203020204" pitchFamily="34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9C11F0-0589-C04B-9FD7-3E34795777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914377">
              <a:defRPr/>
            </a:pPr>
            <a:fld id="{2C387426-3E3D-1147-8365-BF949FCD81FA}" type="slidenum">
              <a:rPr lang="en-NL">
                <a:solidFill>
                  <a:srgbClr val="000000"/>
                </a:solidFill>
              </a:rPr>
              <a:pPr defTabSz="914377">
                <a:defRPr/>
              </a:pPr>
              <a:t>20</a:t>
            </a:fld>
            <a:endParaRPr lang="en-NL">
              <a:solidFill>
                <a:srgbClr val="000000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5C22B31-5CBF-0348-9D14-936C61BA12B5}"/>
              </a:ext>
            </a:extLst>
          </p:cNvPr>
          <p:cNvSpPr/>
          <p:nvPr/>
        </p:nvSpPr>
        <p:spPr>
          <a:xfrm>
            <a:off x="0" y="6409800"/>
            <a:ext cx="11741285" cy="450715"/>
          </a:xfrm>
          <a:prstGeom prst="rect">
            <a:avLst/>
          </a:prstGeom>
          <a:solidFill>
            <a:schemeClr val="bg1">
              <a:alpha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algn="ctr" defTabSz="1100639" hangingPunct="0">
              <a:defRPr/>
            </a:pPr>
            <a:endParaRPr lang="en-US" sz="4267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7651A485-A708-7B43-888D-BBDCF1F6A7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753" y="6484577"/>
            <a:ext cx="1684247" cy="29613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13089DD-B6BB-FE42-9DBC-88EACCC7F08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1008513" y="6407285"/>
            <a:ext cx="676072" cy="450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975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59F5A64-E285-4A48-AD84-CEF207640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851" y="390667"/>
            <a:ext cx="10176933" cy="605037"/>
          </a:xfrm>
        </p:spPr>
        <p:txBody>
          <a:bodyPr/>
          <a:lstStyle/>
          <a:p>
            <a:r>
              <a:rPr lang="en-GB"/>
              <a:t>Classic Server Architecture</a:t>
            </a:r>
            <a:endParaRPr lang="en-NL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F2CD18-F4B4-5947-B3E5-D38134E634F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914377">
              <a:defRPr/>
            </a:pPr>
            <a:fld id="{2C387426-3E3D-1147-8365-BF949FCD81FA}" type="slidenum">
              <a:rPr lang="en-NL">
                <a:solidFill>
                  <a:srgbClr val="000000"/>
                </a:solidFill>
              </a:rPr>
              <a:pPr defTabSz="914377">
                <a:defRPr/>
              </a:pPr>
              <a:t>21</a:t>
            </a:fld>
            <a:endParaRPr lang="en-NL">
              <a:solidFill>
                <a:srgbClr val="000000"/>
              </a:solidFill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7D6AAC1C-29DF-B441-910A-9D4325BE9F47}"/>
              </a:ext>
            </a:extLst>
          </p:cNvPr>
          <p:cNvSpPr/>
          <p:nvPr/>
        </p:nvSpPr>
        <p:spPr>
          <a:xfrm>
            <a:off x="798250" y="1079531"/>
            <a:ext cx="7786991" cy="1988240"/>
          </a:xfrm>
          <a:prstGeom prst="rect">
            <a:avLst/>
          </a:prstGeom>
          <a:noFill/>
          <a:ln w="22225">
            <a:gradFill>
              <a:gsLst>
                <a:gs pos="100000">
                  <a:srgbClr val="AEAEAE"/>
                </a:gs>
                <a:gs pos="0">
                  <a:srgbClr val="525252"/>
                </a:gs>
              </a:gsLst>
              <a:lin ang="5400000" scaled="1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defRPr/>
            </a:pPr>
            <a:endParaRPr lang="en-GB" sz="2400">
              <a:solidFill>
                <a:srgbClr val="FFFFFF"/>
              </a:solidFill>
              <a:latin typeface="Calibri" panose="020F0502020204030204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419B936-57CB-254F-82E4-9F92D57DBAEC}"/>
              </a:ext>
            </a:extLst>
          </p:cNvPr>
          <p:cNvCxnSpPr>
            <a:cxnSpLocks/>
          </p:cNvCxnSpPr>
          <p:nvPr/>
        </p:nvCxnSpPr>
        <p:spPr>
          <a:xfrm flipH="1">
            <a:off x="7381461" y="1986167"/>
            <a:ext cx="2011979" cy="0"/>
          </a:xfrm>
          <a:prstGeom prst="line">
            <a:avLst/>
          </a:prstGeom>
          <a:ln w="25400">
            <a:solidFill>
              <a:srgbClr val="525252">
                <a:alpha val="5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2" name="TextBox 421">
            <a:extLst>
              <a:ext uri="{FF2B5EF4-FFF2-40B4-BE49-F238E27FC236}">
                <a16:creationId xmlns:a16="http://schemas.microsoft.com/office/drawing/2014/main" id="{45F47517-C0E9-5B41-8B61-815B0EDE4FDC}"/>
              </a:ext>
            </a:extLst>
          </p:cNvPr>
          <p:cNvSpPr txBox="1"/>
          <p:nvPr/>
        </p:nvSpPr>
        <p:spPr>
          <a:xfrm>
            <a:off x="8691824" y="1158135"/>
            <a:ext cx="2679392" cy="2462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 anchorCtr="0">
            <a:spAutoFit/>
          </a:bodyPr>
          <a:lstStyle/>
          <a:p>
            <a:pPr algn="ctr" defTabSz="2437486" hangingPunct="0">
              <a:defRPr/>
            </a:pPr>
            <a:r>
              <a:rPr lang="en-US" sz="1600">
                <a:solidFill>
                  <a:srgbClr val="525252"/>
                </a:solidFill>
                <a:latin typeface="IntelOne Display Regular" panose="020B0503020203020204" pitchFamily="34" charset="77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t>Virtualized Network</a:t>
            </a:r>
          </a:p>
        </p:txBody>
      </p: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79254C95-F17A-BB4D-B02A-8D6CDB77130B}"/>
              </a:ext>
            </a:extLst>
          </p:cNvPr>
          <p:cNvCxnSpPr>
            <a:cxnSpLocks/>
          </p:cNvCxnSpPr>
          <p:nvPr/>
        </p:nvCxnSpPr>
        <p:spPr>
          <a:xfrm flipH="1">
            <a:off x="3919620" y="1979964"/>
            <a:ext cx="1889867" cy="0"/>
          </a:xfrm>
          <a:prstGeom prst="line">
            <a:avLst/>
          </a:prstGeom>
          <a:ln w="25400">
            <a:solidFill>
              <a:srgbClr val="525252">
                <a:alpha val="5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TextBox 134">
            <a:extLst>
              <a:ext uri="{FF2B5EF4-FFF2-40B4-BE49-F238E27FC236}">
                <a16:creationId xmlns:a16="http://schemas.microsoft.com/office/drawing/2014/main" id="{E797A97A-AA17-D74B-8A9E-F047D3FF5E5C}"/>
              </a:ext>
            </a:extLst>
          </p:cNvPr>
          <p:cNvSpPr txBox="1"/>
          <p:nvPr/>
        </p:nvSpPr>
        <p:spPr>
          <a:xfrm>
            <a:off x="4954740" y="1158135"/>
            <a:ext cx="3353885" cy="2462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 anchorCtr="0">
            <a:spAutoFit/>
          </a:bodyPr>
          <a:lstStyle/>
          <a:p>
            <a:pPr algn="ctr" defTabSz="2437486" hangingPunct="0">
              <a:defRPr/>
            </a:pPr>
            <a:r>
              <a:rPr lang="en-US" sz="1600">
                <a:solidFill>
                  <a:srgbClr val="525252"/>
                </a:solidFill>
                <a:latin typeface="IntelOne Display Regular" panose="020B0503020203020204" pitchFamily="34" charset="77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t>Network Interface Card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969B0648-6CB3-304E-8114-1B2EB023DC22}"/>
              </a:ext>
            </a:extLst>
          </p:cNvPr>
          <p:cNvGrpSpPr/>
          <p:nvPr/>
        </p:nvGrpSpPr>
        <p:grpSpPr>
          <a:xfrm>
            <a:off x="9429149" y="1536469"/>
            <a:ext cx="1238851" cy="1187904"/>
            <a:chOff x="6715093" y="3110692"/>
            <a:chExt cx="868020" cy="832325"/>
          </a:xfrm>
          <a:gradFill>
            <a:gsLst>
              <a:gs pos="100000">
                <a:srgbClr val="262626"/>
              </a:gs>
              <a:gs pos="0">
                <a:srgbClr val="525252"/>
              </a:gs>
            </a:gsLst>
            <a:lin ang="5400000" scaled="1"/>
          </a:gradFill>
          <a:effectLst/>
        </p:grpSpPr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D67F2052-3CBD-9C4F-949D-3C6BEA34BFA2}"/>
                </a:ext>
              </a:extLst>
            </p:cNvPr>
            <p:cNvSpPr/>
            <p:nvPr/>
          </p:nvSpPr>
          <p:spPr>
            <a:xfrm>
              <a:off x="7145137" y="3620793"/>
              <a:ext cx="51440" cy="51383"/>
            </a:xfrm>
            <a:custGeom>
              <a:avLst/>
              <a:gdLst>
                <a:gd name="connsiteX0" fmla="*/ 0 w 130016"/>
                <a:gd name="connsiteY0" fmla="*/ 0 h 129871"/>
                <a:gd name="connsiteX1" fmla="*/ 130016 w 130016"/>
                <a:gd name="connsiteY1" fmla="*/ 0 h 129871"/>
                <a:gd name="connsiteX2" fmla="*/ 130016 w 130016"/>
                <a:gd name="connsiteY2" fmla="*/ 129871 h 129871"/>
                <a:gd name="connsiteX3" fmla="*/ 0 w 130016"/>
                <a:gd name="connsiteY3" fmla="*/ 129871 h 129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0016" h="129871">
                  <a:moveTo>
                    <a:pt x="0" y="0"/>
                  </a:moveTo>
                  <a:lnTo>
                    <a:pt x="130016" y="0"/>
                  </a:lnTo>
                  <a:lnTo>
                    <a:pt x="130016" y="129871"/>
                  </a:lnTo>
                  <a:lnTo>
                    <a:pt x="0" y="129871"/>
                  </a:lnTo>
                  <a:close/>
                </a:path>
              </a:pathLst>
            </a:custGeom>
            <a:solidFill>
              <a:srgbClr val="00C7F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54">
                <a:defRPr/>
              </a:pPr>
              <a:endParaRPr lang="en-GB" sz="2400">
                <a:solidFill>
                  <a:srgbClr val="000000"/>
                </a:solidFill>
                <a:latin typeface="Calibri" panose="020F0502020204030204"/>
              </a:endParaRPr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BDD6E50F-FCDE-2C4B-9EF3-1968BAB1E7D3}"/>
                </a:ext>
              </a:extLst>
            </p:cNvPr>
            <p:cNvSpPr/>
            <p:nvPr/>
          </p:nvSpPr>
          <p:spPr>
            <a:xfrm>
              <a:off x="6715093" y="3110692"/>
              <a:ext cx="868020" cy="561107"/>
            </a:xfrm>
            <a:custGeom>
              <a:avLst/>
              <a:gdLst>
                <a:gd name="connsiteX0" fmla="*/ 1298496 w 2193941"/>
                <a:gd name="connsiteY0" fmla="*/ 1418214 h 1418213"/>
                <a:gd name="connsiteX1" fmla="*/ 1800083 w 2193941"/>
                <a:gd name="connsiteY1" fmla="*/ 1418214 h 1418213"/>
                <a:gd name="connsiteX2" fmla="*/ 2193942 w 2193941"/>
                <a:gd name="connsiteY2" fmla="*/ 998154 h 1418213"/>
                <a:gd name="connsiteX3" fmla="*/ 1800464 w 2193941"/>
                <a:gd name="connsiteY3" fmla="*/ 564774 h 1418213"/>
                <a:gd name="connsiteX4" fmla="*/ 1727883 w 2193941"/>
                <a:gd name="connsiteY4" fmla="*/ 556686 h 1418213"/>
                <a:gd name="connsiteX5" fmla="*/ 1724359 w 2193941"/>
                <a:gd name="connsiteY5" fmla="*/ 483901 h 1418213"/>
                <a:gd name="connsiteX6" fmla="*/ 1274684 w 2193941"/>
                <a:gd name="connsiteY6" fmla="*/ 1237 h 1418213"/>
                <a:gd name="connsiteX7" fmla="*/ 1240679 w 2193941"/>
                <a:gd name="connsiteY7" fmla="*/ 0 h 1418213"/>
                <a:gd name="connsiteX8" fmla="*/ 1204770 w 2193941"/>
                <a:gd name="connsiteY8" fmla="*/ 1427 h 1418213"/>
                <a:gd name="connsiteX9" fmla="*/ 1200675 w 2193941"/>
                <a:gd name="connsiteY9" fmla="*/ 1427 h 1418213"/>
                <a:gd name="connsiteX10" fmla="*/ 1186292 w 2193941"/>
                <a:gd name="connsiteY10" fmla="*/ 1427 h 1418213"/>
                <a:gd name="connsiteX11" fmla="*/ 744998 w 2193941"/>
                <a:gd name="connsiteY11" fmla="*/ 262692 h 1418213"/>
                <a:gd name="connsiteX12" fmla="*/ 716423 w 2193941"/>
                <a:gd name="connsiteY12" fmla="*/ 315402 h 1418213"/>
                <a:gd name="connsiteX13" fmla="*/ 656892 w 2193941"/>
                <a:gd name="connsiteY13" fmla="*/ 305887 h 1418213"/>
                <a:gd name="connsiteX14" fmla="*/ 254651 w 2193941"/>
                <a:gd name="connsiteY14" fmla="*/ 396940 h 1418213"/>
                <a:gd name="connsiteX15" fmla="*/ 253889 w 2193941"/>
                <a:gd name="connsiteY15" fmla="*/ 396940 h 1418213"/>
                <a:gd name="connsiteX16" fmla="*/ 253127 w 2193941"/>
                <a:gd name="connsiteY16" fmla="*/ 397511 h 1418213"/>
                <a:gd name="connsiteX17" fmla="*/ 89917 w 2193941"/>
                <a:gd name="connsiteY17" fmla="*/ 1166073 h 1418213"/>
                <a:gd name="connsiteX18" fmla="*/ 529638 w 2193941"/>
                <a:gd name="connsiteY18" fmla="*/ 1418214 h 1418213"/>
                <a:gd name="connsiteX19" fmla="*/ 995030 w 2193941"/>
                <a:gd name="connsiteY19" fmla="*/ 1418214 h 1418213"/>
                <a:gd name="connsiteX20" fmla="*/ 995030 w 2193941"/>
                <a:gd name="connsiteY20" fmla="*/ 1302614 h 1418213"/>
                <a:gd name="connsiteX21" fmla="*/ 534782 w 2193941"/>
                <a:gd name="connsiteY21" fmla="*/ 1302614 h 1418213"/>
                <a:gd name="connsiteX22" fmla="*/ 531829 w 2193941"/>
                <a:gd name="connsiteY22" fmla="*/ 1302614 h 1418213"/>
                <a:gd name="connsiteX23" fmla="*/ 124635 w 2193941"/>
                <a:gd name="connsiteY23" fmla="*/ 858388 h 1418213"/>
                <a:gd name="connsiteX24" fmla="*/ 317993 w 2193941"/>
                <a:gd name="connsiteY24" fmla="*/ 502550 h 1418213"/>
                <a:gd name="connsiteX25" fmla="*/ 563928 w 2193941"/>
                <a:gd name="connsiteY25" fmla="*/ 414351 h 1418213"/>
                <a:gd name="connsiteX26" fmla="*/ 566595 w 2193941"/>
                <a:gd name="connsiteY26" fmla="*/ 414351 h 1418213"/>
                <a:gd name="connsiteX27" fmla="*/ 582216 w 2193941"/>
                <a:gd name="connsiteY27" fmla="*/ 414351 h 1418213"/>
                <a:gd name="connsiteX28" fmla="*/ 726710 w 2193941"/>
                <a:gd name="connsiteY28" fmla="*/ 436805 h 1418213"/>
                <a:gd name="connsiteX29" fmla="*/ 726710 w 2193941"/>
                <a:gd name="connsiteY29" fmla="*/ 436805 h 1418213"/>
                <a:gd name="connsiteX30" fmla="*/ 727282 w 2193941"/>
                <a:gd name="connsiteY30" fmla="*/ 436805 h 1418213"/>
                <a:gd name="connsiteX31" fmla="*/ 744998 w 2193941"/>
                <a:gd name="connsiteY31" fmla="*/ 439660 h 1418213"/>
                <a:gd name="connsiteX32" fmla="*/ 796433 w 2193941"/>
                <a:gd name="connsiteY32" fmla="*/ 407977 h 1418213"/>
                <a:gd name="connsiteX33" fmla="*/ 1189721 w 2193941"/>
                <a:gd name="connsiteY33" fmla="*/ 108654 h 1418213"/>
                <a:gd name="connsiteX34" fmla="*/ 1255062 w 2193941"/>
                <a:gd name="connsiteY34" fmla="*/ 113887 h 1418213"/>
                <a:gd name="connsiteX35" fmla="*/ 1615583 w 2193941"/>
                <a:gd name="connsiteY35" fmla="*/ 508258 h 1418213"/>
                <a:gd name="connsiteX36" fmla="*/ 1615583 w 2193941"/>
                <a:gd name="connsiteY36" fmla="*/ 595981 h 1418213"/>
                <a:gd name="connsiteX37" fmla="*/ 1673496 w 2193941"/>
                <a:gd name="connsiteY37" fmla="*/ 653733 h 1418213"/>
                <a:gd name="connsiteX38" fmla="*/ 1756744 w 2193941"/>
                <a:gd name="connsiteY38" fmla="*/ 653733 h 1418213"/>
                <a:gd name="connsiteX39" fmla="*/ 1991440 w 2193941"/>
                <a:gd name="connsiteY39" fmla="*/ 745357 h 1418213"/>
                <a:gd name="connsiteX40" fmla="*/ 1992583 w 2193941"/>
                <a:gd name="connsiteY40" fmla="*/ 746308 h 1418213"/>
                <a:gd name="connsiteX41" fmla="*/ 1993631 w 2193941"/>
                <a:gd name="connsiteY41" fmla="*/ 747355 h 1418213"/>
                <a:gd name="connsiteX42" fmla="*/ 2086595 w 2193941"/>
                <a:gd name="connsiteY42" fmla="*/ 983406 h 1418213"/>
                <a:gd name="connsiteX43" fmla="*/ 1772270 w 2193941"/>
                <a:gd name="connsiteY43" fmla="*/ 1302709 h 1418213"/>
                <a:gd name="connsiteX44" fmla="*/ 1298496 w 2193941"/>
                <a:gd name="connsiteY44" fmla="*/ 1302709 h 1418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2193941" h="1418213">
                  <a:moveTo>
                    <a:pt x="1298496" y="1418214"/>
                  </a:moveTo>
                  <a:lnTo>
                    <a:pt x="1800083" y="1418214"/>
                  </a:lnTo>
                  <a:cubicBezTo>
                    <a:pt x="2021558" y="1403495"/>
                    <a:pt x="2193732" y="1219867"/>
                    <a:pt x="2193942" y="998154"/>
                  </a:cubicBezTo>
                  <a:cubicBezTo>
                    <a:pt x="2190360" y="775489"/>
                    <a:pt x="2021968" y="590025"/>
                    <a:pt x="1800464" y="564774"/>
                  </a:cubicBezTo>
                  <a:lnTo>
                    <a:pt x="1727883" y="556686"/>
                  </a:lnTo>
                  <a:lnTo>
                    <a:pt x="1724359" y="483901"/>
                  </a:lnTo>
                  <a:cubicBezTo>
                    <a:pt x="1712938" y="234762"/>
                    <a:pt x="1522638" y="30503"/>
                    <a:pt x="1274684" y="1237"/>
                  </a:cubicBezTo>
                  <a:cubicBezTo>
                    <a:pt x="1263444" y="476"/>
                    <a:pt x="1252014" y="0"/>
                    <a:pt x="1240679" y="0"/>
                  </a:cubicBezTo>
                  <a:cubicBezTo>
                    <a:pt x="1229345" y="0"/>
                    <a:pt x="1216676" y="476"/>
                    <a:pt x="1204770" y="1427"/>
                  </a:cubicBezTo>
                  <a:lnTo>
                    <a:pt x="1200675" y="1427"/>
                  </a:lnTo>
                  <a:lnTo>
                    <a:pt x="1186292" y="1427"/>
                  </a:lnTo>
                  <a:cubicBezTo>
                    <a:pt x="1002459" y="1461"/>
                    <a:pt x="833278" y="101625"/>
                    <a:pt x="744998" y="262692"/>
                  </a:cubicBezTo>
                  <a:lnTo>
                    <a:pt x="716423" y="315402"/>
                  </a:lnTo>
                  <a:lnTo>
                    <a:pt x="656892" y="305887"/>
                  </a:lnTo>
                  <a:cubicBezTo>
                    <a:pt x="516094" y="283897"/>
                    <a:pt x="372204" y="316468"/>
                    <a:pt x="254651" y="396940"/>
                  </a:cubicBezTo>
                  <a:lnTo>
                    <a:pt x="253889" y="396940"/>
                  </a:lnTo>
                  <a:lnTo>
                    <a:pt x="253127" y="397511"/>
                  </a:lnTo>
                  <a:cubicBezTo>
                    <a:pt x="-4410" y="564723"/>
                    <a:pt x="-77482" y="908814"/>
                    <a:pt x="89917" y="1166073"/>
                  </a:cubicBezTo>
                  <a:cubicBezTo>
                    <a:pt x="187381" y="1315848"/>
                    <a:pt x="351004" y="1409670"/>
                    <a:pt x="529638" y="1418214"/>
                  </a:cubicBezTo>
                  <a:lnTo>
                    <a:pt x="995030" y="1418214"/>
                  </a:lnTo>
                  <a:lnTo>
                    <a:pt x="995030" y="1302614"/>
                  </a:lnTo>
                  <a:lnTo>
                    <a:pt x="534782" y="1302614"/>
                  </a:lnTo>
                  <a:lnTo>
                    <a:pt x="531829" y="1302614"/>
                  </a:lnTo>
                  <a:cubicBezTo>
                    <a:pt x="299276" y="1286582"/>
                    <a:pt x="120174" y="1091195"/>
                    <a:pt x="124635" y="858388"/>
                  </a:cubicBezTo>
                  <a:cubicBezTo>
                    <a:pt x="125967" y="715072"/>
                    <a:pt x="198409" y="581754"/>
                    <a:pt x="317993" y="502550"/>
                  </a:cubicBezTo>
                  <a:cubicBezTo>
                    <a:pt x="389939" y="450449"/>
                    <a:pt x="475235" y="419859"/>
                    <a:pt x="563928" y="414351"/>
                  </a:cubicBezTo>
                  <a:lnTo>
                    <a:pt x="566595" y="414351"/>
                  </a:lnTo>
                  <a:lnTo>
                    <a:pt x="582216" y="414351"/>
                  </a:lnTo>
                  <a:cubicBezTo>
                    <a:pt x="631216" y="414798"/>
                    <a:pt x="679890" y="422361"/>
                    <a:pt x="726710" y="436805"/>
                  </a:cubicBezTo>
                  <a:lnTo>
                    <a:pt x="726710" y="436805"/>
                  </a:lnTo>
                  <a:lnTo>
                    <a:pt x="727282" y="436805"/>
                  </a:lnTo>
                  <a:cubicBezTo>
                    <a:pt x="732998" y="438694"/>
                    <a:pt x="738979" y="439658"/>
                    <a:pt x="744998" y="439660"/>
                  </a:cubicBezTo>
                  <a:cubicBezTo>
                    <a:pt x="766788" y="439757"/>
                    <a:pt x="786737" y="427469"/>
                    <a:pt x="796433" y="407977"/>
                  </a:cubicBezTo>
                  <a:cubicBezTo>
                    <a:pt x="844855" y="230962"/>
                    <a:pt x="1006012" y="108308"/>
                    <a:pt x="1189721" y="108654"/>
                  </a:cubicBezTo>
                  <a:cubicBezTo>
                    <a:pt x="1211609" y="108691"/>
                    <a:pt x="1233450" y="110441"/>
                    <a:pt x="1255062" y="113887"/>
                  </a:cubicBezTo>
                  <a:cubicBezTo>
                    <a:pt x="1456068" y="138713"/>
                    <a:pt x="1609040" y="306051"/>
                    <a:pt x="1615583" y="508258"/>
                  </a:cubicBezTo>
                  <a:lnTo>
                    <a:pt x="1615583" y="595981"/>
                  </a:lnTo>
                  <a:cubicBezTo>
                    <a:pt x="1615641" y="627892"/>
                    <a:pt x="1641549" y="653733"/>
                    <a:pt x="1673496" y="653733"/>
                  </a:cubicBezTo>
                  <a:lnTo>
                    <a:pt x="1756744" y="653733"/>
                  </a:lnTo>
                  <a:cubicBezTo>
                    <a:pt x="1843745" y="653600"/>
                    <a:pt x="1927584" y="686329"/>
                    <a:pt x="1991440" y="745357"/>
                  </a:cubicBezTo>
                  <a:lnTo>
                    <a:pt x="1992583" y="746308"/>
                  </a:lnTo>
                  <a:lnTo>
                    <a:pt x="1993631" y="747355"/>
                  </a:lnTo>
                  <a:cubicBezTo>
                    <a:pt x="2056477" y="809474"/>
                    <a:pt x="2090224" y="895161"/>
                    <a:pt x="2086595" y="983406"/>
                  </a:cubicBezTo>
                  <a:cubicBezTo>
                    <a:pt x="2087338" y="1157986"/>
                    <a:pt x="1947034" y="1300521"/>
                    <a:pt x="1772270" y="1302709"/>
                  </a:cubicBezTo>
                  <a:lnTo>
                    <a:pt x="1298496" y="130270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54">
                <a:defRPr/>
              </a:pPr>
              <a:endParaRPr lang="en-GB" sz="2400">
                <a:solidFill>
                  <a:srgbClr val="000000"/>
                </a:solidFill>
                <a:latin typeface="Calibri" panose="020F0502020204030204"/>
              </a:endParaRPr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F5ACB650-037A-3649-8E9E-4B698C62713A}"/>
                </a:ext>
              </a:extLst>
            </p:cNvPr>
            <p:cNvSpPr/>
            <p:nvPr/>
          </p:nvSpPr>
          <p:spPr>
            <a:xfrm>
              <a:off x="6823495" y="3816348"/>
              <a:ext cx="684588" cy="45623"/>
            </a:xfrm>
            <a:custGeom>
              <a:avLst/>
              <a:gdLst>
                <a:gd name="connsiteX0" fmla="*/ 0 w 1730311"/>
                <a:gd name="connsiteY0" fmla="*/ 0 h 115314"/>
                <a:gd name="connsiteX1" fmla="*/ 1730312 w 1730311"/>
                <a:gd name="connsiteY1" fmla="*/ 0 h 115314"/>
                <a:gd name="connsiteX2" fmla="*/ 1730312 w 1730311"/>
                <a:gd name="connsiteY2" fmla="*/ 115314 h 115314"/>
                <a:gd name="connsiteX3" fmla="*/ 0 w 1730311"/>
                <a:gd name="connsiteY3" fmla="*/ 115314 h 115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0311" h="115314">
                  <a:moveTo>
                    <a:pt x="0" y="0"/>
                  </a:moveTo>
                  <a:lnTo>
                    <a:pt x="1730312" y="0"/>
                  </a:lnTo>
                  <a:lnTo>
                    <a:pt x="1730312" y="115314"/>
                  </a:lnTo>
                  <a:lnTo>
                    <a:pt x="0" y="11531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54">
                <a:defRPr/>
              </a:pPr>
              <a:endParaRPr lang="en-GB" sz="2400">
                <a:solidFill>
                  <a:srgbClr val="000000"/>
                </a:solidFill>
                <a:latin typeface="Calibri" panose="020F0502020204030204"/>
              </a:endParaRPr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F2FFF95F-4371-A84F-B1C6-8DA9D8349757}"/>
                </a:ext>
              </a:extLst>
            </p:cNvPr>
            <p:cNvSpPr/>
            <p:nvPr/>
          </p:nvSpPr>
          <p:spPr>
            <a:xfrm>
              <a:off x="7144610" y="3699993"/>
              <a:ext cx="50159" cy="148953"/>
            </a:xfrm>
            <a:custGeom>
              <a:avLst/>
              <a:gdLst>
                <a:gd name="connsiteX0" fmla="*/ 0 w 126777"/>
                <a:gd name="connsiteY0" fmla="*/ 0 h 376484"/>
                <a:gd name="connsiteX1" fmla="*/ 126778 w 126777"/>
                <a:gd name="connsiteY1" fmla="*/ 0 h 376484"/>
                <a:gd name="connsiteX2" fmla="*/ 126778 w 126777"/>
                <a:gd name="connsiteY2" fmla="*/ 376484 h 376484"/>
                <a:gd name="connsiteX3" fmla="*/ 0 w 126777"/>
                <a:gd name="connsiteY3" fmla="*/ 376484 h 376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777" h="376484">
                  <a:moveTo>
                    <a:pt x="0" y="0"/>
                  </a:moveTo>
                  <a:lnTo>
                    <a:pt x="126778" y="0"/>
                  </a:lnTo>
                  <a:lnTo>
                    <a:pt x="126778" y="376484"/>
                  </a:lnTo>
                  <a:lnTo>
                    <a:pt x="0" y="37648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54">
                <a:defRPr/>
              </a:pPr>
              <a:endParaRPr lang="en-GB" sz="2400">
                <a:solidFill>
                  <a:srgbClr val="000000"/>
                </a:solidFill>
                <a:latin typeface="Calibri" panose="020F0502020204030204"/>
              </a:endParaRPr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34FB4D60-F11C-A247-80A1-DBDE58282164}"/>
                </a:ext>
              </a:extLst>
            </p:cNvPr>
            <p:cNvSpPr/>
            <p:nvPr/>
          </p:nvSpPr>
          <p:spPr>
            <a:xfrm>
              <a:off x="6820932" y="3894232"/>
              <a:ext cx="48840" cy="48785"/>
            </a:xfrm>
            <a:custGeom>
              <a:avLst/>
              <a:gdLst>
                <a:gd name="connsiteX0" fmla="*/ 0 w 123444"/>
                <a:gd name="connsiteY0" fmla="*/ 0 h 123306"/>
                <a:gd name="connsiteX1" fmla="*/ 123444 w 123444"/>
                <a:gd name="connsiteY1" fmla="*/ 0 h 123306"/>
                <a:gd name="connsiteX2" fmla="*/ 123444 w 123444"/>
                <a:gd name="connsiteY2" fmla="*/ 123306 h 123306"/>
                <a:gd name="connsiteX3" fmla="*/ 0 w 123444"/>
                <a:gd name="connsiteY3" fmla="*/ 123306 h 12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444" h="123306">
                  <a:moveTo>
                    <a:pt x="0" y="0"/>
                  </a:moveTo>
                  <a:lnTo>
                    <a:pt x="123444" y="0"/>
                  </a:lnTo>
                  <a:lnTo>
                    <a:pt x="123444" y="123306"/>
                  </a:lnTo>
                  <a:lnTo>
                    <a:pt x="0" y="12330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54">
                <a:defRPr/>
              </a:pPr>
              <a:endParaRPr lang="en-GB" sz="2400">
                <a:solidFill>
                  <a:srgbClr val="000000"/>
                </a:solidFill>
                <a:latin typeface="Calibri" panose="020F0502020204030204"/>
              </a:endParaRPr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E27C0E6D-9E5A-D645-AAFB-4A043C9DD76A}"/>
                </a:ext>
              </a:extLst>
            </p:cNvPr>
            <p:cNvSpPr/>
            <p:nvPr/>
          </p:nvSpPr>
          <p:spPr>
            <a:xfrm>
              <a:off x="6927053" y="3894232"/>
              <a:ext cx="48840" cy="48785"/>
            </a:xfrm>
            <a:custGeom>
              <a:avLst/>
              <a:gdLst>
                <a:gd name="connsiteX0" fmla="*/ 0 w 123443"/>
                <a:gd name="connsiteY0" fmla="*/ 0 h 123306"/>
                <a:gd name="connsiteX1" fmla="*/ 123444 w 123443"/>
                <a:gd name="connsiteY1" fmla="*/ 0 h 123306"/>
                <a:gd name="connsiteX2" fmla="*/ 123444 w 123443"/>
                <a:gd name="connsiteY2" fmla="*/ 123306 h 123306"/>
                <a:gd name="connsiteX3" fmla="*/ 0 w 123443"/>
                <a:gd name="connsiteY3" fmla="*/ 123306 h 12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443" h="123306">
                  <a:moveTo>
                    <a:pt x="0" y="0"/>
                  </a:moveTo>
                  <a:lnTo>
                    <a:pt x="123444" y="0"/>
                  </a:lnTo>
                  <a:lnTo>
                    <a:pt x="123444" y="123306"/>
                  </a:lnTo>
                  <a:lnTo>
                    <a:pt x="0" y="12330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54">
                <a:defRPr/>
              </a:pPr>
              <a:endParaRPr lang="en-GB" sz="2400">
                <a:solidFill>
                  <a:srgbClr val="000000"/>
                </a:solidFill>
                <a:latin typeface="Calibri" panose="020F0502020204030204"/>
              </a:endParaRPr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63DF39CE-31DD-2E41-8FD9-D29848083E4B}"/>
                </a:ext>
              </a:extLst>
            </p:cNvPr>
            <p:cNvSpPr/>
            <p:nvPr/>
          </p:nvSpPr>
          <p:spPr>
            <a:xfrm>
              <a:off x="7033213" y="3894232"/>
              <a:ext cx="48840" cy="48785"/>
            </a:xfrm>
            <a:custGeom>
              <a:avLst/>
              <a:gdLst>
                <a:gd name="connsiteX0" fmla="*/ 0 w 123444"/>
                <a:gd name="connsiteY0" fmla="*/ 0 h 123306"/>
                <a:gd name="connsiteX1" fmla="*/ 123444 w 123444"/>
                <a:gd name="connsiteY1" fmla="*/ 0 h 123306"/>
                <a:gd name="connsiteX2" fmla="*/ 123444 w 123444"/>
                <a:gd name="connsiteY2" fmla="*/ 123306 h 123306"/>
                <a:gd name="connsiteX3" fmla="*/ 0 w 123444"/>
                <a:gd name="connsiteY3" fmla="*/ 123306 h 12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444" h="123306">
                  <a:moveTo>
                    <a:pt x="0" y="0"/>
                  </a:moveTo>
                  <a:lnTo>
                    <a:pt x="123444" y="0"/>
                  </a:lnTo>
                  <a:lnTo>
                    <a:pt x="123444" y="123306"/>
                  </a:lnTo>
                  <a:lnTo>
                    <a:pt x="0" y="12330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54">
                <a:defRPr/>
              </a:pPr>
              <a:endParaRPr lang="en-GB" sz="2400">
                <a:solidFill>
                  <a:srgbClr val="000000"/>
                </a:solidFill>
                <a:latin typeface="Calibri" panose="020F0502020204030204"/>
              </a:endParaRPr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2A0C2645-8974-6C4D-8A04-0277F655721E}"/>
                </a:ext>
              </a:extLst>
            </p:cNvPr>
            <p:cNvSpPr/>
            <p:nvPr/>
          </p:nvSpPr>
          <p:spPr>
            <a:xfrm>
              <a:off x="7139334" y="3894232"/>
              <a:ext cx="48840" cy="48785"/>
            </a:xfrm>
            <a:custGeom>
              <a:avLst/>
              <a:gdLst>
                <a:gd name="connsiteX0" fmla="*/ 0 w 123444"/>
                <a:gd name="connsiteY0" fmla="*/ 0 h 123306"/>
                <a:gd name="connsiteX1" fmla="*/ 123444 w 123444"/>
                <a:gd name="connsiteY1" fmla="*/ 0 h 123306"/>
                <a:gd name="connsiteX2" fmla="*/ 123444 w 123444"/>
                <a:gd name="connsiteY2" fmla="*/ 123306 h 123306"/>
                <a:gd name="connsiteX3" fmla="*/ 0 w 123444"/>
                <a:gd name="connsiteY3" fmla="*/ 123306 h 12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444" h="123306">
                  <a:moveTo>
                    <a:pt x="0" y="0"/>
                  </a:moveTo>
                  <a:lnTo>
                    <a:pt x="123444" y="0"/>
                  </a:lnTo>
                  <a:lnTo>
                    <a:pt x="123444" y="123306"/>
                  </a:lnTo>
                  <a:lnTo>
                    <a:pt x="0" y="12330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54">
                <a:defRPr/>
              </a:pPr>
              <a:endParaRPr lang="en-GB" sz="2400">
                <a:solidFill>
                  <a:srgbClr val="000000"/>
                </a:solidFill>
                <a:latin typeface="Calibri" panose="020F0502020204030204"/>
              </a:endParaRPr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71A16197-7274-F540-AF5D-5D759CA70E86}"/>
                </a:ext>
              </a:extLst>
            </p:cNvPr>
            <p:cNvSpPr/>
            <p:nvPr/>
          </p:nvSpPr>
          <p:spPr>
            <a:xfrm>
              <a:off x="7245455" y="3894232"/>
              <a:ext cx="48840" cy="48785"/>
            </a:xfrm>
            <a:custGeom>
              <a:avLst/>
              <a:gdLst>
                <a:gd name="connsiteX0" fmla="*/ 0 w 123444"/>
                <a:gd name="connsiteY0" fmla="*/ 0 h 123306"/>
                <a:gd name="connsiteX1" fmla="*/ 123444 w 123444"/>
                <a:gd name="connsiteY1" fmla="*/ 0 h 123306"/>
                <a:gd name="connsiteX2" fmla="*/ 123444 w 123444"/>
                <a:gd name="connsiteY2" fmla="*/ 123306 h 123306"/>
                <a:gd name="connsiteX3" fmla="*/ 0 w 123444"/>
                <a:gd name="connsiteY3" fmla="*/ 123306 h 12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444" h="123306">
                  <a:moveTo>
                    <a:pt x="0" y="0"/>
                  </a:moveTo>
                  <a:lnTo>
                    <a:pt x="123444" y="0"/>
                  </a:lnTo>
                  <a:lnTo>
                    <a:pt x="123444" y="123306"/>
                  </a:lnTo>
                  <a:lnTo>
                    <a:pt x="0" y="12330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54">
                <a:defRPr/>
              </a:pPr>
              <a:endParaRPr lang="en-GB" sz="2400">
                <a:solidFill>
                  <a:srgbClr val="000000"/>
                </a:solidFill>
                <a:latin typeface="Calibri" panose="020F0502020204030204"/>
              </a:endParaRPr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2AA16C61-D320-EC4B-BD03-BAA206087D1E}"/>
                </a:ext>
              </a:extLst>
            </p:cNvPr>
            <p:cNvSpPr/>
            <p:nvPr/>
          </p:nvSpPr>
          <p:spPr>
            <a:xfrm>
              <a:off x="7351576" y="3894232"/>
              <a:ext cx="48840" cy="48785"/>
            </a:xfrm>
            <a:custGeom>
              <a:avLst/>
              <a:gdLst>
                <a:gd name="connsiteX0" fmla="*/ 0 w 123444"/>
                <a:gd name="connsiteY0" fmla="*/ 0 h 123306"/>
                <a:gd name="connsiteX1" fmla="*/ 123444 w 123444"/>
                <a:gd name="connsiteY1" fmla="*/ 0 h 123306"/>
                <a:gd name="connsiteX2" fmla="*/ 123444 w 123444"/>
                <a:gd name="connsiteY2" fmla="*/ 123306 h 123306"/>
                <a:gd name="connsiteX3" fmla="*/ 0 w 123444"/>
                <a:gd name="connsiteY3" fmla="*/ 123306 h 12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444" h="123306">
                  <a:moveTo>
                    <a:pt x="0" y="0"/>
                  </a:moveTo>
                  <a:lnTo>
                    <a:pt x="123444" y="0"/>
                  </a:lnTo>
                  <a:lnTo>
                    <a:pt x="123444" y="123306"/>
                  </a:lnTo>
                  <a:lnTo>
                    <a:pt x="0" y="12330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54">
                <a:defRPr/>
              </a:pPr>
              <a:endParaRPr lang="en-GB" sz="2400">
                <a:solidFill>
                  <a:srgbClr val="000000"/>
                </a:solidFill>
                <a:latin typeface="Calibri" panose="020F0502020204030204"/>
              </a:endParaRPr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AE746710-5BB7-8546-8C54-DEAB5CA97289}"/>
                </a:ext>
              </a:extLst>
            </p:cNvPr>
            <p:cNvSpPr/>
            <p:nvPr/>
          </p:nvSpPr>
          <p:spPr>
            <a:xfrm>
              <a:off x="7457735" y="3894232"/>
              <a:ext cx="48840" cy="48785"/>
            </a:xfrm>
            <a:custGeom>
              <a:avLst/>
              <a:gdLst>
                <a:gd name="connsiteX0" fmla="*/ 0 w 123444"/>
                <a:gd name="connsiteY0" fmla="*/ 0 h 123306"/>
                <a:gd name="connsiteX1" fmla="*/ 123444 w 123444"/>
                <a:gd name="connsiteY1" fmla="*/ 0 h 123306"/>
                <a:gd name="connsiteX2" fmla="*/ 123444 w 123444"/>
                <a:gd name="connsiteY2" fmla="*/ 123306 h 123306"/>
                <a:gd name="connsiteX3" fmla="*/ 0 w 123444"/>
                <a:gd name="connsiteY3" fmla="*/ 123306 h 12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444" h="123306">
                  <a:moveTo>
                    <a:pt x="0" y="0"/>
                  </a:moveTo>
                  <a:lnTo>
                    <a:pt x="123444" y="0"/>
                  </a:lnTo>
                  <a:lnTo>
                    <a:pt x="123444" y="123306"/>
                  </a:lnTo>
                  <a:lnTo>
                    <a:pt x="0" y="12330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54">
                <a:defRPr/>
              </a:pPr>
              <a:endParaRPr lang="en-GB" sz="2400">
                <a:solidFill>
                  <a:srgbClr val="000000"/>
                </a:solidFill>
                <a:latin typeface="Calibri" panose="020F0502020204030204"/>
              </a:endParaRPr>
            </a:p>
          </p:txBody>
        </p:sp>
      </p:grpSp>
      <p:sp>
        <p:nvSpPr>
          <p:cNvPr id="210" name="TextBox 209">
            <a:extLst>
              <a:ext uri="{FF2B5EF4-FFF2-40B4-BE49-F238E27FC236}">
                <a16:creationId xmlns:a16="http://schemas.microsoft.com/office/drawing/2014/main" id="{210B5CFD-55E4-0541-B8FA-AC361D64A844}"/>
              </a:ext>
            </a:extLst>
          </p:cNvPr>
          <p:cNvSpPr txBox="1"/>
          <p:nvPr/>
        </p:nvSpPr>
        <p:spPr>
          <a:xfrm>
            <a:off x="1469448" y="1158135"/>
            <a:ext cx="3146449" cy="2462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 anchorCtr="0">
            <a:spAutoFit/>
          </a:bodyPr>
          <a:lstStyle/>
          <a:p>
            <a:pPr algn="ctr" defTabSz="2437486" hangingPunct="0">
              <a:defRPr/>
            </a:pPr>
            <a:r>
              <a:rPr lang="en-US" sz="1600">
                <a:solidFill>
                  <a:srgbClr val="525252"/>
                </a:solidFill>
                <a:latin typeface="IntelOne Display Regular" panose="020B0503020203020204" pitchFamily="34" charset="77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t>General Purpose Compute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858EDE8A-E518-4A41-A9AD-8EFB8A1C38A3}"/>
              </a:ext>
            </a:extLst>
          </p:cNvPr>
          <p:cNvSpPr txBox="1"/>
          <p:nvPr/>
        </p:nvSpPr>
        <p:spPr>
          <a:xfrm rot="16200000">
            <a:off x="113864" y="1769981"/>
            <a:ext cx="1988240" cy="619471"/>
          </a:xfrm>
          <a:prstGeom prst="rect">
            <a:avLst/>
          </a:prstGeom>
          <a:solidFill>
            <a:srgbClr val="52525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44000" tIns="0" rIns="0" bIns="0" numCol="1" spcCol="38100" rtlCol="0" anchor="ctr" anchorCtr="0">
            <a:noAutofit/>
          </a:bodyPr>
          <a:lstStyle/>
          <a:p>
            <a:pPr defTabSz="2437486" hangingPunct="0">
              <a:defRPr/>
            </a:pPr>
            <a:r>
              <a:rPr lang="en-US" sz="1867">
                <a:solidFill>
                  <a:srgbClr val="FFFFFF"/>
                </a:solidFill>
                <a:latin typeface="IntelOne Display Light" panose="020B0403020203020204" pitchFamily="34" charset="77"/>
                <a:ea typeface="Intel Clear Light" panose="020B0404020203020204" pitchFamily="34" charset="0"/>
                <a:cs typeface="Intel Clear Light" panose="020B0404020203020204" pitchFamily="34" charset="0"/>
                <a:sym typeface="Helvetica Neue"/>
              </a:rPr>
              <a:t>Server Hardware</a:t>
            </a:r>
          </a:p>
        </p:txBody>
      </p:sp>
      <p:sp>
        <p:nvSpPr>
          <p:cNvPr id="262" name="TextBox 261">
            <a:extLst>
              <a:ext uri="{FF2B5EF4-FFF2-40B4-BE49-F238E27FC236}">
                <a16:creationId xmlns:a16="http://schemas.microsoft.com/office/drawing/2014/main" id="{4C6B52BC-4971-9748-AF5C-AB49D02406C6}"/>
              </a:ext>
            </a:extLst>
          </p:cNvPr>
          <p:cNvSpPr txBox="1"/>
          <p:nvPr/>
        </p:nvSpPr>
        <p:spPr>
          <a:xfrm>
            <a:off x="3823169" y="2155317"/>
            <a:ext cx="2051311" cy="657009"/>
          </a:xfrm>
          <a:prstGeom prst="leftArrow">
            <a:avLst>
              <a:gd name="adj1" fmla="val 100000"/>
              <a:gd name="adj2" fmla="val 50000"/>
            </a:avLst>
          </a:prstGeom>
          <a:gradFill>
            <a:gsLst>
              <a:gs pos="0">
                <a:srgbClr val="525252"/>
              </a:gs>
              <a:gs pos="99000">
                <a:srgbClr val="262626"/>
              </a:gs>
            </a:gsLst>
            <a:lin ang="5400000" scaled="1"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 anchorCtr="0">
            <a:noAutofit/>
          </a:bodyPr>
          <a:lstStyle>
            <a:defPPr>
              <a:defRPr lang="en-US"/>
            </a:defPPr>
            <a:lvl1pPr algn="ctr" defTabSz="1828205" hangingPunct="0">
              <a:defRPr sz="1200">
                <a:solidFill>
                  <a:schemeClr val="bg1"/>
                </a:solidFill>
                <a:latin typeface="IntelOne Display Medium" panose="020B0503020203020204" pitchFamily="34" charset="77"/>
                <a:ea typeface="Intel Clear Light" panose="020B0404020203020204" pitchFamily="34" charset="0"/>
                <a:cs typeface="Intel Clear Light" panose="020B0404020203020204" pitchFamily="34" charset="0"/>
              </a:defRPr>
            </a:lvl1pPr>
          </a:lstStyle>
          <a:p>
            <a:pPr defTabSz="2437486">
              <a:defRPr/>
            </a:pPr>
            <a:r>
              <a:rPr lang="en-US" sz="1600">
                <a:solidFill>
                  <a:srgbClr val="FFFFFF"/>
                </a:solidFill>
                <a:sym typeface="Helvetica Neue"/>
              </a:rPr>
              <a:t>Everything runs </a:t>
            </a:r>
            <a:br>
              <a:rPr lang="en-US" sz="1600">
                <a:solidFill>
                  <a:srgbClr val="FFFFFF"/>
                </a:solidFill>
                <a:sym typeface="Helvetica Neue"/>
              </a:rPr>
            </a:br>
            <a:r>
              <a:rPr lang="en-US" sz="1600">
                <a:solidFill>
                  <a:srgbClr val="FFFFFF"/>
                </a:solidFill>
                <a:sym typeface="Helvetica Neue"/>
              </a:rPr>
              <a:t>on the CPU</a:t>
            </a: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2E59A9C0-1F5F-D44A-8C50-1ED73FF46146}"/>
              </a:ext>
            </a:extLst>
          </p:cNvPr>
          <p:cNvGrpSpPr/>
          <p:nvPr/>
        </p:nvGrpSpPr>
        <p:grpSpPr>
          <a:xfrm>
            <a:off x="1631084" y="1625397"/>
            <a:ext cx="2166264" cy="1332135"/>
            <a:chOff x="1160965" y="2947919"/>
            <a:chExt cx="1498122" cy="921264"/>
          </a:xfrm>
          <a:gradFill>
            <a:gsLst>
              <a:gs pos="0">
                <a:srgbClr val="525252"/>
              </a:gs>
              <a:gs pos="99000">
                <a:srgbClr val="262626"/>
              </a:gs>
            </a:gsLst>
            <a:lin ang="5400000" scaled="1"/>
          </a:gradFill>
          <a:effectLst/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7B39DE28-5B06-1544-9FBE-623A3A09AB33}"/>
                </a:ext>
              </a:extLst>
            </p:cNvPr>
            <p:cNvGrpSpPr/>
            <p:nvPr/>
          </p:nvGrpSpPr>
          <p:grpSpPr>
            <a:xfrm flipH="1">
              <a:off x="1160965" y="3092040"/>
              <a:ext cx="358604" cy="255454"/>
              <a:chOff x="5711616" y="2093327"/>
              <a:chExt cx="366592" cy="252148"/>
            </a:xfrm>
            <a:grpFill/>
          </p:grpSpPr>
          <p:sp>
            <p:nvSpPr>
              <p:cNvPr id="94" name="Freeform 29">
                <a:extLst>
                  <a:ext uri="{FF2B5EF4-FFF2-40B4-BE49-F238E27FC236}">
                    <a16:creationId xmlns:a16="http://schemas.microsoft.com/office/drawing/2014/main" id="{798ECFE6-B577-CA45-8629-54200D790526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5711616" y="2093327"/>
                <a:ext cx="366592" cy="252148"/>
              </a:xfrm>
              <a:custGeom>
                <a:avLst/>
                <a:gdLst>
                  <a:gd name="T0" fmla="*/ 76 w 80"/>
                  <a:gd name="T1" fmla="*/ 22 h 52"/>
                  <a:gd name="T2" fmla="*/ 80 w 80"/>
                  <a:gd name="T3" fmla="*/ 22 h 52"/>
                  <a:gd name="T4" fmla="*/ 80 w 80"/>
                  <a:gd name="T5" fmla="*/ 0 h 52"/>
                  <a:gd name="T6" fmla="*/ 12 w 80"/>
                  <a:gd name="T7" fmla="*/ 0 h 52"/>
                  <a:gd name="T8" fmla="*/ 12 w 80"/>
                  <a:gd name="T9" fmla="*/ 8 h 52"/>
                  <a:gd name="T10" fmla="*/ 72 w 80"/>
                  <a:gd name="T11" fmla="*/ 8 h 52"/>
                  <a:gd name="T12" fmla="*/ 72 w 80"/>
                  <a:gd name="T13" fmla="*/ 15 h 52"/>
                  <a:gd name="T14" fmla="*/ 65 w 80"/>
                  <a:gd name="T15" fmla="*/ 25 h 52"/>
                  <a:gd name="T16" fmla="*/ 72 w 80"/>
                  <a:gd name="T17" fmla="*/ 35 h 52"/>
                  <a:gd name="T18" fmla="*/ 72 w 80"/>
                  <a:gd name="T19" fmla="*/ 40 h 52"/>
                  <a:gd name="T20" fmla="*/ 8 w 80"/>
                  <a:gd name="T21" fmla="*/ 40 h 52"/>
                  <a:gd name="T22" fmla="*/ 8 w 80"/>
                  <a:gd name="T23" fmla="*/ 34 h 52"/>
                  <a:gd name="T24" fmla="*/ 15 w 80"/>
                  <a:gd name="T25" fmla="*/ 25 h 52"/>
                  <a:gd name="T26" fmla="*/ 8 w 80"/>
                  <a:gd name="T27" fmla="*/ 15 h 52"/>
                  <a:gd name="T28" fmla="*/ 8 w 80"/>
                  <a:gd name="T29" fmla="*/ 12 h 52"/>
                  <a:gd name="T30" fmla="*/ 0 w 80"/>
                  <a:gd name="T31" fmla="*/ 12 h 52"/>
                  <a:gd name="T32" fmla="*/ 0 w 80"/>
                  <a:gd name="T33" fmla="*/ 22 h 52"/>
                  <a:gd name="T34" fmla="*/ 4 w 80"/>
                  <a:gd name="T35" fmla="*/ 22 h 52"/>
                  <a:gd name="T36" fmla="*/ 7 w 80"/>
                  <a:gd name="T37" fmla="*/ 25 h 52"/>
                  <a:gd name="T38" fmla="*/ 4 w 80"/>
                  <a:gd name="T39" fmla="*/ 28 h 52"/>
                  <a:gd name="T40" fmla="*/ 0 w 80"/>
                  <a:gd name="T41" fmla="*/ 28 h 52"/>
                  <a:gd name="T42" fmla="*/ 0 w 80"/>
                  <a:gd name="T43" fmla="*/ 48 h 52"/>
                  <a:gd name="T44" fmla="*/ 12 w 80"/>
                  <a:gd name="T45" fmla="*/ 48 h 52"/>
                  <a:gd name="T46" fmla="*/ 12 w 80"/>
                  <a:gd name="T47" fmla="*/ 52 h 52"/>
                  <a:gd name="T48" fmla="*/ 20 w 80"/>
                  <a:gd name="T49" fmla="*/ 52 h 52"/>
                  <a:gd name="T50" fmla="*/ 20 w 80"/>
                  <a:gd name="T51" fmla="*/ 48 h 52"/>
                  <a:gd name="T52" fmla="*/ 28 w 80"/>
                  <a:gd name="T53" fmla="*/ 48 h 52"/>
                  <a:gd name="T54" fmla="*/ 28 w 80"/>
                  <a:gd name="T55" fmla="*/ 52 h 52"/>
                  <a:gd name="T56" fmla="*/ 36 w 80"/>
                  <a:gd name="T57" fmla="*/ 52 h 52"/>
                  <a:gd name="T58" fmla="*/ 36 w 80"/>
                  <a:gd name="T59" fmla="*/ 48 h 52"/>
                  <a:gd name="T60" fmla="*/ 44 w 80"/>
                  <a:gd name="T61" fmla="*/ 48 h 52"/>
                  <a:gd name="T62" fmla="*/ 44 w 80"/>
                  <a:gd name="T63" fmla="*/ 52 h 52"/>
                  <a:gd name="T64" fmla="*/ 52 w 80"/>
                  <a:gd name="T65" fmla="*/ 52 h 52"/>
                  <a:gd name="T66" fmla="*/ 52 w 80"/>
                  <a:gd name="T67" fmla="*/ 48 h 52"/>
                  <a:gd name="T68" fmla="*/ 60 w 80"/>
                  <a:gd name="T69" fmla="*/ 48 h 52"/>
                  <a:gd name="T70" fmla="*/ 60 w 80"/>
                  <a:gd name="T71" fmla="*/ 52 h 52"/>
                  <a:gd name="T72" fmla="*/ 68 w 80"/>
                  <a:gd name="T73" fmla="*/ 52 h 52"/>
                  <a:gd name="T74" fmla="*/ 68 w 80"/>
                  <a:gd name="T75" fmla="*/ 48 h 52"/>
                  <a:gd name="T76" fmla="*/ 80 w 80"/>
                  <a:gd name="T77" fmla="*/ 48 h 52"/>
                  <a:gd name="T78" fmla="*/ 80 w 80"/>
                  <a:gd name="T79" fmla="*/ 28 h 52"/>
                  <a:gd name="T80" fmla="*/ 76 w 80"/>
                  <a:gd name="T81" fmla="*/ 28 h 52"/>
                  <a:gd name="T82" fmla="*/ 73 w 80"/>
                  <a:gd name="T83" fmla="*/ 25 h 52"/>
                  <a:gd name="T84" fmla="*/ 76 w 80"/>
                  <a:gd name="T85" fmla="*/ 2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80" h="52">
                    <a:moveTo>
                      <a:pt x="76" y="22"/>
                    </a:moveTo>
                    <a:cubicBezTo>
                      <a:pt x="80" y="22"/>
                      <a:pt x="80" y="22"/>
                      <a:pt x="80" y="22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72" y="8"/>
                      <a:pt x="72" y="8"/>
                      <a:pt x="72" y="8"/>
                    </a:cubicBezTo>
                    <a:cubicBezTo>
                      <a:pt x="72" y="15"/>
                      <a:pt x="72" y="15"/>
                      <a:pt x="72" y="15"/>
                    </a:cubicBezTo>
                    <a:cubicBezTo>
                      <a:pt x="68" y="16"/>
                      <a:pt x="65" y="20"/>
                      <a:pt x="65" y="25"/>
                    </a:cubicBezTo>
                    <a:cubicBezTo>
                      <a:pt x="65" y="29"/>
                      <a:pt x="68" y="33"/>
                      <a:pt x="72" y="35"/>
                    </a:cubicBezTo>
                    <a:cubicBezTo>
                      <a:pt x="72" y="40"/>
                      <a:pt x="72" y="40"/>
                      <a:pt x="72" y="40"/>
                    </a:cubicBezTo>
                    <a:cubicBezTo>
                      <a:pt x="8" y="40"/>
                      <a:pt x="8" y="40"/>
                      <a:pt x="8" y="40"/>
                    </a:cubicBezTo>
                    <a:cubicBezTo>
                      <a:pt x="8" y="34"/>
                      <a:pt x="8" y="34"/>
                      <a:pt x="8" y="34"/>
                    </a:cubicBezTo>
                    <a:cubicBezTo>
                      <a:pt x="12" y="33"/>
                      <a:pt x="15" y="29"/>
                      <a:pt x="15" y="25"/>
                    </a:cubicBezTo>
                    <a:cubicBezTo>
                      <a:pt x="15" y="20"/>
                      <a:pt x="12" y="16"/>
                      <a:pt x="8" y="15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6" y="22"/>
                      <a:pt x="7" y="23"/>
                      <a:pt x="7" y="25"/>
                    </a:cubicBezTo>
                    <a:cubicBezTo>
                      <a:pt x="7" y="26"/>
                      <a:pt x="6" y="28"/>
                      <a:pt x="4" y="28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12" y="48"/>
                      <a:pt x="12" y="48"/>
                      <a:pt x="12" y="48"/>
                    </a:cubicBezTo>
                    <a:cubicBezTo>
                      <a:pt x="12" y="52"/>
                      <a:pt x="12" y="52"/>
                      <a:pt x="12" y="52"/>
                    </a:cubicBezTo>
                    <a:cubicBezTo>
                      <a:pt x="20" y="52"/>
                      <a:pt x="20" y="52"/>
                      <a:pt x="20" y="52"/>
                    </a:cubicBezTo>
                    <a:cubicBezTo>
                      <a:pt x="20" y="48"/>
                      <a:pt x="20" y="48"/>
                      <a:pt x="20" y="48"/>
                    </a:cubicBezTo>
                    <a:cubicBezTo>
                      <a:pt x="28" y="48"/>
                      <a:pt x="28" y="48"/>
                      <a:pt x="28" y="48"/>
                    </a:cubicBezTo>
                    <a:cubicBezTo>
                      <a:pt x="28" y="52"/>
                      <a:pt x="28" y="52"/>
                      <a:pt x="28" y="52"/>
                    </a:cubicBezTo>
                    <a:cubicBezTo>
                      <a:pt x="36" y="52"/>
                      <a:pt x="36" y="52"/>
                      <a:pt x="36" y="52"/>
                    </a:cubicBezTo>
                    <a:cubicBezTo>
                      <a:pt x="36" y="48"/>
                      <a:pt x="36" y="48"/>
                      <a:pt x="36" y="48"/>
                    </a:cubicBezTo>
                    <a:cubicBezTo>
                      <a:pt x="44" y="48"/>
                      <a:pt x="44" y="48"/>
                      <a:pt x="44" y="48"/>
                    </a:cubicBezTo>
                    <a:cubicBezTo>
                      <a:pt x="44" y="52"/>
                      <a:pt x="44" y="52"/>
                      <a:pt x="44" y="52"/>
                    </a:cubicBezTo>
                    <a:cubicBezTo>
                      <a:pt x="52" y="52"/>
                      <a:pt x="52" y="52"/>
                      <a:pt x="52" y="52"/>
                    </a:cubicBezTo>
                    <a:cubicBezTo>
                      <a:pt x="52" y="48"/>
                      <a:pt x="52" y="48"/>
                      <a:pt x="52" y="48"/>
                    </a:cubicBezTo>
                    <a:cubicBezTo>
                      <a:pt x="60" y="48"/>
                      <a:pt x="60" y="48"/>
                      <a:pt x="60" y="48"/>
                    </a:cubicBezTo>
                    <a:cubicBezTo>
                      <a:pt x="60" y="52"/>
                      <a:pt x="60" y="52"/>
                      <a:pt x="60" y="52"/>
                    </a:cubicBezTo>
                    <a:cubicBezTo>
                      <a:pt x="68" y="52"/>
                      <a:pt x="68" y="52"/>
                      <a:pt x="68" y="52"/>
                    </a:cubicBezTo>
                    <a:cubicBezTo>
                      <a:pt x="68" y="48"/>
                      <a:pt x="68" y="48"/>
                      <a:pt x="68" y="48"/>
                    </a:cubicBezTo>
                    <a:cubicBezTo>
                      <a:pt x="80" y="48"/>
                      <a:pt x="80" y="48"/>
                      <a:pt x="80" y="48"/>
                    </a:cubicBezTo>
                    <a:cubicBezTo>
                      <a:pt x="80" y="28"/>
                      <a:pt x="80" y="28"/>
                      <a:pt x="80" y="28"/>
                    </a:cubicBezTo>
                    <a:cubicBezTo>
                      <a:pt x="76" y="28"/>
                      <a:pt x="76" y="28"/>
                      <a:pt x="76" y="28"/>
                    </a:cubicBezTo>
                    <a:cubicBezTo>
                      <a:pt x="75" y="28"/>
                      <a:pt x="73" y="26"/>
                      <a:pt x="73" y="25"/>
                    </a:cubicBezTo>
                    <a:cubicBezTo>
                      <a:pt x="73" y="23"/>
                      <a:pt x="75" y="22"/>
                      <a:pt x="76" y="2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081">
                  <a:defRPr/>
                </a:pPr>
                <a:endParaRPr lang="en-US" sz="1867" kern="0">
                  <a:solidFill>
                    <a:sysClr val="windowText" lastClr="000000"/>
                  </a:solidFill>
                  <a:latin typeface="Intel Clear"/>
                </a:endParaRPr>
              </a:p>
            </p:txBody>
          </p:sp>
          <p:sp>
            <p:nvSpPr>
              <p:cNvPr id="95" name="Rectangle 30">
                <a:extLst>
                  <a:ext uri="{FF2B5EF4-FFF2-40B4-BE49-F238E27FC236}">
                    <a16:creationId xmlns:a16="http://schemas.microsoft.com/office/drawing/2014/main" id="{4D90CC24-BCB5-A640-90A3-BA4D9BE0D4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5913338" y="2170911"/>
                <a:ext cx="17457" cy="77584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081">
                  <a:defRPr/>
                </a:pPr>
                <a:endParaRPr lang="en-US" sz="1867" kern="0">
                  <a:solidFill>
                    <a:sysClr val="windowText" lastClr="000000"/>
                  </a:solidFill>
                  <a:latin typeface="Intel Clear"/>
                </a:endParaRPr>
              </a:p>
            </p:txBody>
          </p:sp>
          <p:sp>
            <p:nvSpPr>
              <p:cNvPr id="96" name="Rectangle 31">
                <a:extLst>
                  <a:ext uri="{FF2B5EF4-FFF2-40B4-BE49-F238E27FC236}">
                    <a16:creationId xmlns:a16="http://schemas.microsoft.com/office/drawing/2014/main" id="{5B20C83A-60CE-7F4F-8271-DDDDDA35F7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5967649" y="2170911"/>
                <a:ext cx="19396" cy="77584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081">
                  <a:defRPr/>
                </a:pPr>
                <a:endParaRPr lang="en-US" sz="1867" kern="0">
                  <a:solidFill>
                    <a:sysClr val="windowText" lastClr="000000"/>
                  </a:solidFill>
                  <a:latin typeface="Intel Clear"/>
                </a:endParaRPr>
              </a:p>
            </p:txBody>
          </p:sp>
          <p:sp>
            <p:nvSpPr>
              <p:cNvPr id="97" name="Freeform 32">
                <a:extLst>
                  <a:ext uri="{FF2B5EF4-FFF2-40B4-BE49-F238E27FC236}">
                    <a16:creationId xmlns:a16="http://schemas.microsoft.com/office/drawing/2014/main" id="{6D4CB0F3-C095-4F4C-A2B3-A4329D99D0E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flipH="1">
                <a:off x="5802780" y="2170911"/>
                <a:ext cx="73706" cy="77584"/>
              </a:xfrm>
              <a:custGeom>
                <a:avLst/>
                <a:gdLst>
                  <a:gd name="T0" fmla="*/ 0 w 38"/>
                  <a:gd name="T1" fmla="*/ 0 h 40"/>
                  <a:gd name="T2" fmla="*/ 0 w 38"/>
                  <a:gd name="T3" fmla="*/ 40 h 40"/>
                  <a:gd name="T4" fmla="*/ 38 w 38"/>
                  <a:gd name="T5" fmla="*/ 40 h 40"/>
                  <a:gd name="T6" fmla="*/ 38 w 38"/>
                  <a:gd name="T7" fmla="*/ 0 h 40"/>
                  <a:gd name="T8" fmla="*/ 0 w 38"/>
                  <a:gd name="T9" fmla="*/ 0 h 40"/>
                  <a:gd name="T10" fmla="*/ 28 w 38"/>
                  <a:gd name="T11" fmla="*/ 30 h 40"/>
                  <a:gd name="T12" fmla="*/ 9 w 38"/>
                  <a:gd name="T13" fmla="*/ 30 h 40"/>
                  <a:gd name="T14" fmla="*/ 9 w 38"/>
                  <a:gd name="T15" fmla="*/ 10 h 40"/>
                  <a:gd name="T16" fmla="*/ 28 w 38"/>
                  <a:gd name="T17" fmla="*/ 10 h 40"/>
                  <a:gd name="T18" fmla="*/ 28 w 38"/>
                  <a:gd name="T19" fmla="*/ 3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8" h="40">
                    <a:moveTo>
                      <a:pt x="0" y="0"/>
                    </a:moveTo>
                    <a:lnTo>
                      <a:pt x="0" y="40"/>
                    </a:lnTo>
                    <a:lnTo>
                      <a:pt x="38" y="40"/>
                    </a:lnTo>
                    <a:lnTo>
                      <a:pt x="38" y="0"/>
                    </a:lnTo>
                    <a:lnTo>
                      <a:pt x="0" y="0"/>
                    </a:lnTo>
                    <a:close/>
                    <a:moveTo>
                      <a:pt x="28" y="30"/>
                    </a:moveTo>
                    <a:lnTo>
                      <a:pt x="9" y="30"/>
                    </a:lnTo>
                    <a:lnTo>
                      <a:pt x="9" y="10"/>
                    </a:lnTo>
                    <a:lnTo>
                      <a:pt x="28" y="10"/>
                    </a:lnTo>
                    <a:lnTo>
                      <a:pt x="28" y="3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081">
                  <a:defRPr/>
                </a:pPr>
                <a:endParaRPr lang="en-US" sz="1867" kern="0">
                  <a:solidFill>
                    <a:sysClr val="windowText" lastClr="000000"/>
                  </a:solidFill>
                  <a:latin typeface="Intel Clear"/>
                </a:endParaRPr>
              </a:p>
            </p:txBody>
          </p:sp>
          <p:sp>
            <p:nvSpPr>
              <p:cNvPr id="98" name="Rectangle 28">
                <a:extLst>
                  <a:ext uri="{FF2B5EF4-FFF2-40B4-BE49-F238E27FC236}">
                    <a16:creationId xmlns:a16="http://schemas.microsoft.com/office/drawing/2014/main" id="{C2E29813-B1ED-3F42-AD5A-B5FBD27542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6041354" y="2096412"/>
                <a:ext cx="36854" cy="38792"/>
              </a:xfrm>
              <a:prstGeom prst="rect">
                <a:avLst/>
              </a:prstGeom>
              <a:solidFill>
                <a:srgbClr val="00C7FD"/>
              </a:solidFill>
              <a:ln>
                <a:noFill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081">
                  <a:defRPr/>
                </a:pPr>
                <a:endParaRPr lang="en-US" sz="1867" kern="0">
                  <a:solidFill>
                    <a:sysClr val="windowText" lastClr="000000"/>
                  </a:solidFill>
                  <a:latin typeface="Intel Clear"/>
                </a:endParaRPr>
              </a:p>
            </p:txBody>
          </p: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3C5F4A94-4578-7243-8F36-9D6CC1CCBDDA}"/>
                </a:ext>
              </a:extLst>
            </p:cNvPr>
            <p:cNvGrpSpPr/>
            <p:nvPr/>
          </p:nvGrpSpPr>
          <p:grpSpPr>
            <a:xfrm rot="10800000">
              <a:off x="1773865" y="2947919"/>
              <a:ext cx="885222" cy="921264"/>
              <a:chOff x="28396" y="2622550"/>
              <a:chExt cx="1595616" cy="1603375"/>
            </a:xfrm>
            <a:grpFill/>
          </p:grpSpPr>
          <p:sp>
            <p:nvSpPr>
              <p:cNvPr id="75" name="Freeform 5">
                <a:extLst>
                  <a:ext uri="{FF2B5EF4-FFF2-40B4-BE49-F238E27FC236}">
                    <a16:creationId xmlns:a16="http://schemas.microsoft.com/office/drawing/2014/main" id="{64F8DFCD-F2CD-164B-9BBD-B4CDFA42021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7825" y="2973388"/>
                <a:ext cx="896938" cy="901700"/>
              </a:xfrm>
              <a:custGeom>
                <a:avLst/>
                <a:gdLst>
                  <a:gd name="T0" fmla="*/ 264 w 288"/>
                  <a:gd name="T1" fmla="*/ 16 h 288"/>
                  <a:gd name="T2" fmla="*/ 272 w 288"/>
                  <a:gd name="T3" fmla="*/ 24 h 288"/>
                  <a:gd name="T4" fmla="*/ 272 w 288"/>
                  <a:gd name="T5" fmla="*/ 265 h 288"/>
                  <a:gd name="T6" fmla="*/ 264 w 288"/>
                  <a:gd name="T7" fmla="*/ 272 h 288"/>
                  <a:gd name="T8" fmla="*/ 24 w 288"/>
                  <a:gd name="T9" fmla="*/ 272 h 288"/>
                  <a:gd name="T10" fmla="*/ 16 w 288"/>
                  <a:gd name="T11" fmla="*/ 264 h 288"/>
                  <a:gd name="T12" fmla="*/ 16 w 288"/>
                  <a:gd name="T13" fmla="*/ 23 h 288"/>
                  <a:gd name="T14" fmla="*/ 24 w 288"/>
                  <a:gd name="T15" fmla="*/ 16 h 288"/>
                  <a:gd name="T16" fmla="*/ 264 w 288"/>
                  <a:gd name="T17" fmla="*/ 16 h 288"/>
                  <a:gd name="T18" fmla="*/ 264 w 288"/>
                  <a:gd name="T19" fmla="*/ 0 h 288"/>
                  <a:gd name="T20" fmla="*/ 24 w 288"/>
                  <a:gd name="T21" fmla="*/ 0 h 288"/>
                  <a:gd name="T22" fmla="*/ 0 w 288"/>
                  <a:gd name="T23" fmla="*/ 23 h 288"/>
                  <a:gd name="T24" fmla="*/ 0 w 288"/>
                  <a:gd name="T25" fmla="*/ 264 h 288"/>
                  <a:gd name="T26" fmla="*/ 24 w 288"/>
                  <a:gd name="T27" fmla="*/ 288 h 288"/>
                  <a:gd name="T28" fmla="*/ 264 w 288"/>
                  <a:gd name="T29" fmla="*/ 288 h 288"/>
                  <a:gd name="T30" fmla="*/ 288 w 288"/>
                  <a:gd name="T31" fmla="*/ 265 h 288"/>
                  <a:gd name="T32" fmla="*/ 288 w 288"/>
                  <a:gd name="T33" fmla="*/ 24 h 288"/>
                  <a:gd name="T34" fmla="*/ 264 w 288"/>
                  <a:gd name="T35" fmla="*/ 0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88" h="288">
                    <a:moveTo>
                      <a:pt x="264" y="16"/>
                    </a:moveTo>
                    <a:cubicBezTo>
                      <a:pt x="269" y="16"/>
                      <a:pt x="272" y="20"/>
                      <a:pt x="272" y="24"/>
                    </a:cubicBezTo>
                    <a:cubicBezTo>
                      <a:pt x="272" y="265"/>
                      <a:pt x="272" y="265"/>
                      <a:pt x="272" y="265"/>
                    </a:cubicBezTo>
                    <a:cubicBezTo>
                      <a:pt x="272" y="269"/>
                      <a:pt x="269" y="272"/>
                      <a:pt x="264" y="272"/>
                    </a:cubicBezTo>
                    <a:cubicBezTo>
                      <a:pt x="24" y="272"/>
                      <a:pt x="24" y="272"/>
                      <a:pt x="24" y="272"/>
                    </a:cubicBezTo>
                    <a:cubicBezTo>
                      <a:pt x="19" y="272"/>
                      <a:pt x="16" y="268"/>
                      <a:pt x="16" y="264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6" y="19"/>
                      <a:pt x="19" y="16"/>
                      <a:pt x="24" y="16"/>
                    </a:cubicBezTo>
                    <a:cubicBezTo>
                      <a:pt x="264" y="16"/>
                      <a:pt x="264" y="16"/>
                      <a:pt x="264" y="16"/>
                    </a:cubicBezTo>
                    <a:moveTo>
                      <a:pt x="264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0"/>
                      <a:pt x="0" y="23"/>
                    </a:cubicBezTo>
                    <a:cubicBezTo>
                      <a:pt x="0" y="264"/>
                      <a:pt x="0" y="264"/>
                      <a:pt x="0" y="264"/>
                    </a:cubicBezTo>
                    <a:cubicBezTo>
                      <a:pt x="0" y="277"/>
                      <a:pt x="11" y="288"/>
                      <a:pt x="24" y="288"/>
                    </a:cubicBezTo>
                    <a:cubicBezTo>
                      <a:pt x="264" y="288"/>
                      <a:pt x="264" y="288"/>
                      <a:pt x="264" y="288"/>
                    </a:cubicBezTo>
                    <a:cubicBezTo>
                      <a:pt x="277" y="288"/>
                      <a:pt x="288" y="278"/>
                      <a:pt x="288" y="265"/>
                    </a:cubicBezTo>
                    <a:cubicBezTo>
                      <a:pt x="288" y="24"/>
                      <a:pt x="288" y="24"/>
                      <a:pt x="288" y="24"/>
                    </a:cubicBezTo>
                    <a:cubicBezTo>
                      <a:pt x="288" y="11"/>
                      <a:pt x="277" y="0"/>
                      <a:pt x="26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4081">
                  <a:defRPr/>
                </a:pPr>
                <a:endParaRPr lang="en-US" sz="1867" kern="0">
                  <a:solidFill>
                    <a:sysClr val="windowText" lastClr="000000"/>
                  </a:solidFill>
                  <a:latin typeface="Intel Clear"/>
                </a:endParaRPr>
              </a:p>
            </p:txBody>
          </p:sp>
          <p:sp>
            <p:nvSpPr>
              <p:cNvPr id="85" name="Freeform 7">
                <a:extLst>
                  <a:ext uri="{FF2B5EF4-FFF2-40B4-BE49-F238E27FC236}">
                    <a16:creationId xmlns:a16="http://schemas.microsoft.com/office/drawing/2014/main" id="{2449E17A-1FAC-EF4F-A1BB-FF8C9B87C94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68339" y="3062152"/>
                <a:ext cx="715915" cy="717820"/>
              </a:xfrm>
              <a:custGeom>
                <a:avLst/>
                <a:gdLst>
                  <a:gd name="T0" fmla="*/ 314 w 377"/>
                  <a:gd name="T1" fmla="*/ 65 h 378"/>
                  <a:gd name="T2" fmla="*/ 314 w 377"/>
                  <a:gd name="T3" fmla="*/ 315 h 378"/>
                  <a:gd name="T4" fmla="*/ 63 w 377"/>
                  <a:gd name="T5" fmla="*/ 315 h 378"/>
                  <a:gd name="T6" fmla="*/ 63 w 377"/>
                  <a:gd name="T7" fmla="*/ 65 h 378"/>
                  <a:gd name="T8" fmla="*/ 314 w 377"/>
                  <a:gd name="T9" fmla="*/ 65 h 378"/>
                  <a:gd name="T10" fmla="*/ 377 w 377"/>
                  <a:gd name="T11" fmla="*/ 0 h 378"/>
                  <a:gd name="T12" fmla="*/ 0 w 377"/>
                  <a:gd name="T13" fmla="*/ 0 h 378"/>
                  <a:gd name="T14" fmla="*/ 0 w 377"/>
                  <a:gd name="T15" fmla="*/ 378 h 378"/>
                  <a:gd name="T16" fmla="*/ 377 w 377"/>
                  <a:gd name="T17" fmla="*/ 378 h 378"/>
                  <a:gd name="T18" fmla="*/ 377 w 377"/>
                  <a:gd name="T19" fmla="*/ 0 h 3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7" h="378">
                    <a:moveTo>
                      <a:pt x="314" y="65"/>
                    </a:moveTo>
                    <a:lnTo>
                      <a:pt x="314" y="315"/>
                    </a:lnTo>
                    <a:lnTo>
                      <a:pt x="63" y="315"/>
                    </a:lnTo>
                    <a:lnTo>
                      <a:pt x="63" y="65"/>
                    </a:lnTo>
                    <a:lnTo>
                      <a:pt x="314" y="65"/>
                    </a:lnTo>
                    <a:moveTo>
                      <a:pt x="377" y="0"/>
                    </a:moveTo>
                    <a:lnTo>
                      <a:pt x="0" y="0"/>
                    </a:lnTo>
                    <a:lnTo>
                      <a:pt x="0" y="378"/>
                    </a:lnTo>
                    <a:lnTo>
                      <a:pt x="377" y="378"/>
                    </a:lnTo>
                    <a:lnTo>
                      <a:pt x="377" y="0"/>
                    </a:ln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4081">
                  <a:defRPr/>
                </a:pPr>
                <a:endParaRPr lang="en-US" sz="1867" kern="0">
                  <a:solidFill>
                    <a:sysClr val="windowText" lastClr="000000"/>
                  </a:solidFill>
                  <a:latin typeface="Intel Clear"/>
                </a:endParaRPr>
              </a:p>
            </p:txBody>
          </p:sp>
          <p:sp>
            <p:nvSpPr>
              <p:cNvPr id="86" name="Rectangle 24">
                <a:extLst>
                  <a:ext uri="{FF2B5EF4-FFF2-40B4-BE49-F238E27FC236}">
                    <a16:creationId xmlns:a16="http://schemas.microsoft.com/office/drawing/2014/main" id="{8B7866B9-66F1-FA42-961E-5BE8BCEF8601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8396" y="4117297"/>
                <a:ext cx="107483" cy="108627"/>
              </a:xfrm>
              <a:prstGeom prst="rect">
                <a:avLst/>
              </a:prstGeom>
              <a:solidFill>
                <a:srgbClr val="00C7FD"/>
              </a:solidFill>
              <a:ln>
                <a:noFill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4081">
                  <a:defRPr/>
                </a:pPr>
                <a:endParaRPr lang="en-US" sz="1867" kern="0">
                  <a:solidFill>
                    <a:sysClr val="windowText" lastClr="000000"/>
                  </a:solidFill>
                  <a:latin typeface="Intel Clear"/>
                </a:endParaRPr>
              </a:p>
            </p:txBody>
          </p:sp>
          <p:sp>
            <p:nvSpPr>
              <p:cNvPr id="87" name="Rectangle 25">
                <a:extLst>
                  <a:ext uri="{FF2B5EF4-FFF2-40B4-BE49-F238E27FC236}">
                    <a16:creationId xmlns:a16="http://schemas.microsoft.com/office/drawing/2014/main" id="{A18DA4D4-651E-1243-98F1-D9234A2CA4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3975" y="2898775"/>
                <a:ext cx="100013" cy="49213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4081">
                  <a:defRPr/>
                </a:pPr>
                <a:endParaRPr lang="en-US" sz="1867" kern="0">
                  <a:solidFill>
                    <a:sysClr val="windowText" lastClr="000000"/>
                  </a:solidFill>
                  <a:latin typeface="Intel Clear"/>
                </a:endParaRPr>
              </a:p>
            </p:txBody>
          </p:sp>
          <p:sp>
            <p:nvSpPr>
              <p:cNvPr id="88" name="Rectangle 26">
                <a:extLst>
                  <a:ext uri="{FF2B5EF4-FFF2-40B4-BE49-F238E27FC236}">
                    <a16:creationId xmlns:a16="http://schemas.microsoft.com/office/drawing/2014/main" id="{904EB681-95D3-B940-97AA-DA35984D18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3975" y="2822575"/>
                <a:ext cx="100013" cy="508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4081">
                  <a:defRPr/>
                </a:pPr>
                <a:endParaRPr lang="en-US" sz="1867" kern="0">
                  <a:solidFill>
                    <a:sysClr val="windowText" lastClr="000000"/>
                  </a:solidFill>
                  <a:latin typeface="Intel Clear"/>
                </a:endParaRPr>
              </a:p>
            </p:txBody>
          </p:sp>
          <p:sp>
            <p:nvSpPr>
              <p:cNvPr id="89" name="Rectangle 27">
                <a:extLst>
                  <a:ext uri="{FF2B5EF4-FFF2-40B4-BE49-F238E27FC236}">
                    <a16:creationId xmlns:a16="http://schemas.microsoft.com/office/drawing/2014/main" id="{45E22C91-D598-0544-8E78-34BC777039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7013" y="3975100"/>
                <a:ext cx="100013" cy="508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4081">
                  <a:defRPr/>
                </a:pPr>
                <a:endParaRPr lang="en-US" sz="1867" kern="0">
                  <a:solidFill>
                    <a:sysClr val="windowText" lastClr="000000"/>
                  </a:solidFill>
                  <a:latin typeface="Intel Clear"/>
                </a:endParaRPr>
              </a:p>
            </p:txBody>
          </p:sp>
          <p:sp>
            <p:nvSpPr>
              <p:cNvPr id="90" name="Rectangle 28">
                <a:extLst>
                  <a:ext uri="{FF2B5EF4-FFF2-40B4-BE49-F238E27FC236}">
                    <a16:creationId xmlns:a16="http://schemas.microsoft.com/office/drawing/2014/main" id="{6D7DC0EC-AD81-5E4A-ABC0-633A030F25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7013" y="3900488"/>
                <a:ext cx="100013" cy="49213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4081">
                  <a:defRPr/>
                </a:pPr>
                <a:endParaRPr lang="en-US" sz="1867" kern="0">
                  <a:solidFill>
                    <a:sysClr val="windowText" lastClr="000000"/>
                  </a:solidFill>
                  <a:latin typeface="Intel Clear"/>
                </a:endParaRPr>
              </a:p>
            </p:txBody>
          </p:sp>
          <p:sp>
            <p:nvSpPr>
              <p:cNvPr id="91" name="Rectangle 29">
                <a:extLst>
                  <a:ext uri="{FF2B5EF4-FFF2-40B4-BE49-F238E27FC236}">
                    <a16:creationId xmlns:a16="http://schemas.microsoft.com/office/drawing/2014/main" id="{08B36A5D-52EF-E24F-BFBC-D43B5313EF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7013" y="2873375"/>
                <a:ext cx="100013" cy="49213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4081">
                  <a:defRPr/>
                </a:pPr>
                <a:endParaRPr lang="en-US" sz="1867" kern="0">
                  <a:solidFill>
                    <a:sysClr val="windowText" lastClr="000000"/>
                  </a:solidFill>
                  <a:latin typeface="Intel Clear"/>
                </a:endParaRPr>
              </a:p>
            </p:txBody>
          </p:sp>
          <p:sp>
            <p:nvSpPr>
              <p:cNvPr id="92" name="Rectangle 30">
                <a:extLst>
                  <a:ext uri="{FF2B5EF4-FFF2-40B4-BE49-F238E27FC236}">
                    <a16:creationId xmlns:a16="http://schemas.microsoft.com/office/drawing/2014/main" id="{617B5C77-A564-854C-9C55-E779375019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4775" y="3824288"/>
                <a:ext cx="49213" cy="1016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4081">
                  <a:defRPr/>
                </a:pPr>
                <a:endParaRPr lang="en-US" sz="1867" kern="0">
                  <a:solidFill>
                    <a:sysClr val="windowText" lastClr="000000"/>
                  </a:solidFill>
                  <a:latin typeface="Intel Clear"/>
                </a:endParaRPr>
              </a:p>
            </p:txBody>
          </p:sp>
          <p:sp>
            <p:nvSpPr>
              <p:cNvPr id="93" name="Freeform: Shape 541">
                <a:extLst>
                  <a:ext uri="{FF2B5EF4-FFF2-40B4-BE49-F238E27FC236}">
                    <a16:creationId xmlns:a16="http://schemas.microsoft.com/office/drawing/2014/main" id="{AEACA149-5533-1743-A27A-453955FD2CC5}"/>
                  </a:ext>
                </a:extLst>
              </p:cNvPr>
              <p:cNvSpPr/>
              <p:nvPr/>
            </p:nvSpPr>
            <p:spPr>
              <a:xfrm>
                <a:off x="28574" y="2622550"/>
                <a:ext cx="1595438" cy="1603375"/>
              </a:xfrm>
              <a:custGeom>
                <a:avLst/>
                <a:gdLst>
                  <a:gd name="connsiteX0" fmla="*/ 0 w 1595438"/>
                  <a:gd name="connsiteY0" fmla="*/ 0 h 1603375"/>
                  <a:gd name="connsiteX1" fmla="*/ 1489491 w 1595438"/>
                  <a:gd name="connsiteY1" fmla="*/ 0 h 1603375"/>
                  <a:gd name="connsiteX2" fmla="*/ 1595438 w 1595438"/>
                  <a:gd name="connsiteY2" fmla="*/ 106474 h 1603375"/>
                  <a:gd name="connsiteX3" fmla="*/ 1595438 w 1595438"/>
                  <a:gd name="connsiteY3" fmla="*/ 1334058 h 1603375"/>
                  <a:gd name="connsiteX4" fmla="*/ 1311874 w 1595438"/>
                  <a:gd name="connsiteY4" fmla="*/ 1603375 h 1603375"/>
                  <a:gd name="connsiteX5" fmla="*/ 137108 w 1595438"/>
                  <a:gd name="connsiteY5" fmla="*/ 1603375 h 1603375"/>
                  <a:gd name="connsiteX6" fmla="*/ 137108 w 1595438"/>
                  <a:gd name="connsiteY6" fmla="*/ 1503164 h 1603375"/>
                  <a:gd name="connsiteX7" fmla="*/ 1271365 w 1595438"/>
                  <a:gd name="connsiteY7" fmla="*/ 1503164 h 1603375"/>
                  <a:gd name="connsiteX8" fmla="*/ 1495723 w 1595438"/>
                  <a:gd name="connsiteY8" fmla="*/ 1290216 h 1603375"/>
                  <a:gd name="connsiteX9" fmla="*/ 1495723 w 1595438"/>
                  <a:gd name="connsiteY9" fmla="*/ 106474 h 1603375"/>
                  <a:gd name="connsiteX10" fmla="*/ 1489491 w 1595438"/>
                  <a:gd name="connsiteY10" fmla="*/ 100211 h 1603375"/>
                  <a:gd name="connsiteX11" fmla="*/ 99715 w 1595438"/>
                  <a:gd name="connsiteY11" fmla="*/ 100211 h 1603375"/>
                  <a:gd name="connsiteX12" fmla="*/ 99715 w 1595438"/>
                  <a:gd name="connsiteY12" fmla="*/ 1443664 h 1603375"/>
                  <a:gd name="connsiteX13" fmla="*/ 98841 w 1595438"/>
                  <a:gd name="connsiteY13" fmla="*/ 1443664 h 1603375"/>
                  <a:gd name="connsiteX14" fmla="*/ 98841 w 1595438"/>
                  <a:gd name="connsiteY14" fmla="*/ 1465688 h 1603375"/>
                  <a:gd name="connsiteX15" fmla="*/ 0 w 1595438"/>
                  <a:gd name="connsiteY15" fmla="*/ 1465688 h 1603375"/>
                  <a:gd name="connsiteX16" fmla="*/ 0 w 1595438"/>
                  <a:gd name="connsiteY16" fmla="*/ 1443664 h 1603375"/>
                  <a:gd name="connsiteX17" fmla="*/ 0 w 1595438"/>
                  <a:gd name="connsiteY17" fmla="*/ 1440844 h 1603375"/>
                  <a:gd name="connsiteX18" fmla="*/ 0 w 1595438"/>
                  <a:gd name="connsiteY18" fmla="*/ 1434148 h 1603375"/>
                  <a:gd name="connsiteX19" fmla="*/ 0 w 1595438"/>
                  <a:gd name="connsiteY19" fmla="*/ 1421107 h 1603375"/>
                  <a:gd name="connsiteX20" fmla="*/ 0 w 1595438"/>
                  <a:gd name="connsiteY20" fmla="*/ 1419969 h 1603375"/>
                  <a:gd name="connsiteX21" fmla="*/ 0 w 1595438"/>
                  <a:gd name="connsiteY21" fmla="*/ 1399607 h 1603375"/>
                  <a:gd name="connsiteX22" fmla="*/ 0 w 1595438"/>
                  <a:gd name="connsiteY22" fmla="*/ 0 h 1603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595438" h="1603375">
                    <a:moveTo>
                      <a:pt x="0" y="0"/>
                    </a:moveTo>
                    <a:cubicBezTo>
                      <a:pt x="0" y="0"/>
                      <a:pt x="0" y="0"/>
                      <a:pt x="1489491" y="0"/>
                    </a:cubicBezTo>
                    <a:cubicBezTo>
                      <a:pt x="1548697" y="0"/>
                      <a:pt x="1595438" y="46974"/>
                      <a:pt x="1595438" y="106474"/>
                    </a:cubicBezTo>
                    <a:cubicBezTo>
                      <a:pt x="1595438" y="106474"/>
                      <a:pt x="1595438" y="106474"/>
                      <a:pt x="1595438" y="1334058"/>
                    </a:cubicBezTo>
                    <a:cubicBezTo>
                      <a:pt x="1595438" y="1334058"/>
                      <a:pt x="1595438" y="1334058"/>
                      <a:pt x="1311874" y="1603375"/>
                    </a:cubicBezTo>
                    <a:cubicBezTo>
                      <a:pt x="1311874" y="1603375"/>
                      <a:pt x="1311874" y="1603375"/>
                      <a:pt x="137108" y="1603375"/>
                    </a:cubicBezTo>
                    <a:cubicBezTo>
                      <a:pt x="137108" y="1603375"/>
                      <a:pt x="137108" y="1603375"/>
                      <a:pt x="137108" y="1503164"/>
                    </a:cubicBezTo>
                    <a:cubicBezTo>
                      <a:pt x="137108" y="1503164"/>
                      <a:pt x="137108" y="1503164"/>
                      <a:pt x="1271365" y="1503164"/>
                    </a:cubicBezTo>
                    <a:cubicBezTo>
                      <a:pt x="1271365" y="1503164"/>
                      <a:pt x="1271365" y="1503164"/>
                      <a:pt x="1495723" y="1290216"/>
                    </a:cubicBezTo>
                    <a:cubicBezTo>
                      <a:pt x="1495723" y="1290216"/>
                      <a:pt x="1495723" y="1290216"/>
                      <a:pt x="1495723" y="106474"/>
                    </a:cubicBezTo>
                    <a:cubicBezTo>
                      <a:pt x="1495723" y="103342"/>
                      <a:pt x="1492607" y="100211"/>
                      <a:pt x="1489491" y="100211"/>
                    </a:cubicBezTo>
                    <a:cubicBezTo>
                      <a:pt x="1489491" y="100211"/>
                      <a:pt x="1489491" y="100211"/>
                      <a:pt x="99715" y="100211"/>
                    </a:cubicBezTo>
                    <a:cubicBezTo>
                      <a:pt x="99715" y="100211"/>
                      <a:pt x="99715" y="100211"/>
                      <a:pt x="99715" y="1443664"/>
                    </a:cubicBezTo>
                    <a:lnTo>
                      <a:pt x="98841" y="1443664"/>
                    </a:lnTo>
                    <a:lnTo>
                      <a:pt x="98841" y="1465688"/>
                    </a:lnTo>
                    <a:lnTo>
                      <a:pt x="0" y="1465688"/>
                    </a:lnTo>
                    <a:lnTo>
                      <a:pt x="0" y="1443664"/>
                    </a:lnTo>
                    <a:lnTo>
                      <a:pt x="0" y="1440844"/>
                    </a:lnTo>
                    <a:lnTo>
                      <a:pt x="0" y="1434148"/>
                    </a:lnTo>
                    <a:lnTo>
                      <a:pt x="0" y="1421107"/>
                    </a:lnTo>
                    <a:lnTo>
                      <a:pt x="0" y="1419969"/>
                    </a:lnTo>
                    <a:lnTo>
                      <a:pt x="0" y="1399607"/>
                    </a:lnTo>
                    <a:cubicBezTo>
                      <a:pt x="0" y="1302681"/>
                      <a:pt x="0" y="992519"/>
                      <a:pt x="0" y="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787" tIns="50787" rIns="50787" bIns="50787" numCol="1" spcCol="38100" rtlCol="0" anchor="ctr">
                <a:noAutofit/>
              </a:bodyPr>
              <a:lstStyle/>
              <a:p>
                <a:pPr algn="ctr" defTabSz="825210">
                  <a:defRPr/>
                </a:pPr>
                <a:endParaRPr lang="en-US" sz="1867" kern="0">
                  <a:solidFill>
                    <a:srgbClr val="FFFFFF"/>
                  </a:solidFill>
                  <a:latin typeface="Intel Clear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p:grp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228B52B5-E4F8-E34B-A7F8-F1E22E5FCF60}"/>
                </a:ext>
              </a:extLst>
            </p:cNvPr>
            <p:cNvGrpSpPr/>
            <p:nvPr/>
          </p:nvGrpSpPr>
          <p:grpSpPr>
            <a:xfrm flipH="1">
              <a:off x="1160965" y="3407980"/>
              <a:ext cx="358604" cy="255454"/>
              <a:chOff x="5711616" y="2093327"/>
              <a:chExt cx="366592" cy="252148"/>
            </a:xfrm>
            <a:grpFill/>
          </p:grpSpPr>
          <p:sp>
            <p:nvSpPr>
              <p:cNvPr id="70" name="Freeform 29">
                <a:extLst>
                  <a:ext uri="{FF2B5EF4-FFF2-40B4-BE49-F238E27FC236}">
                    <a16:creationId xmlns:a16="http://schemas.microsoft.com/office/drawing/2014/main" id="{9E36B68B-6818-D246-8B78-5BA663B9B04E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5711616" y="2093327"/>
                <a:ext cx="366592" cy="252148"/>
              </a:xfrm>
              <a:custGeom>
                <a:avLst/>
                <a:gdLst>
                  <a:gd name="T0" fmla="*/ 76 w 80"/>
                  <a:gd name="T1" fmla="*/ 22 h 52"/>
                  <a:gd name="T2" fmla="*/ 80 w 80"/>
                  <a:gd name="T3" fmla="*/ 22 h 52"/>
                  <a:gd name="T4" fmla="*/ 80 w 80"/>
                  <a:gd name="T5" fmla="*/ 0 h 52"/>
                  <a:gd name="T6" fmla="*/ 12 w 80"/>
                  <a:gd name="T7" fmla="*/ 0 h 52"/>
                  <a:gd name="T8" fmla="*/ 12 w 80"/>
                  <a:gd name="T9" fmla="*/ 8 h 52"/>
                  <a:gd name="T10" fmla="*/ 72 w 80"/>
                  <a:gd name="T11" fmla="*/ 8 h 52"/>
                  <a:gd name="T12" fmla="*/ 72 w 80"/>
                  <a:gd name="T13" fmla="*/ 15 h 52"/>
                  <a:gd name="T14" fmla="*/ 65 w 80"/>
                  <a:gd name="T15" fmla="*/ 25 h 52"/>
                  <a:gd name="T16" fmla="*/ 72 w 80"/>
                  <a:gd name="T17" fmla="*/ 35 h 52"/>
                  <a:gd name="T18" fmla="*/ 72 w 80"/>
                  <a:gd name="T19" fmla="*/ 40 h 52"/>
                  <a:gd name="T20" fmla="*/ 8 w 80"/>
                  <a:gd name="T21" fmla="*/ 40 h 52"/>
                  <a:gd name="T22" fmla="*/ 8 w 80"/>
                  <a:gd name="T23" fmla="*/ 34 h 52"/>
                  <a:gd name="T24" fmla="*/ 15 w 80"/>
                  <a:gd name="T25" fmla="*/ 25 h 52"/>
                  <a:gd name="T26" fmla="*/ 8 w 80"/>
                  <a:gd name="T27" fmla="*/ 15 h 52"/>
                  <a:gd name="T28" fmla="*/ 8 w 80"/>
                  <a:gd name="T29" fmla="*/ 12 h 52"/>
                  <a:gd name="T30" fmla="*/ 0 w 80"/>
                  <a:gd name="T31" fmla="*/ 12 h 52"/>
                  <a:gd name="T32" fmla="*/ 0 w 80"/>
                  <a:gd name="T33" fmla="*/ 22 h 52"/>
                  <a:gd name="T34" fmla="*/ 4 w 80"/>
                  <a:gd name="T35" fmla="*/ 22 h 52"/>
                  <a:gd name="T36" fmla="*/ 7 w 80"/>
                  <a:gd name="T37" fmla="*/ 25 h 52"/>
                  <a:gd name="T38" fmla="*/ 4 w 80"/>
                  <a:gd name="T39" fmla="*/ 28 h 52"/>
                  <a:gd name="T40" fmla="*/ 0 w 80"/>
                  <a:gd name="T41" fmla="*/ 28 h 52"/>
                  <a:gd name="T42" fmla="*/ 0 w 80"/>
                  <a:gd name="T43" fmla="*/ 48 h 52"/>
                  <a:gd name="T44" fmla="*/ 12 w 80"/>
                  <a:gd name="T45" fmla="*/ 48 h 52"/>
                  <a:gd name="T46" fmla="*/ 12 w 80"/>
                  <a:gd name="T47" fmla="*/ 52 h 52"/>
                  <a:gd name="T48" fmla="*/ 20 w 80"/>
                  <a:gd name="T49" fmla="*/ 52 h 52"/>
                  <a:gd name="T50" fmla="*/ 20 w 80"/>
                  <a:gd name="T51" fmla="*/ 48 h 52"/>
                  <a:gd name="T52" fmla="*/ 28 w 80"/>
                  <a:gd name="T53" fmla="*/ 48 h 52"/>
                  <a:gd name="T54" fmla="*/ 28 w 80"/>
                  <a:gd name="T55" fmla="*/ 52 h 52"/>
                  <a:gd name="T56" fmla="*/ 36 w 80"/>
                  <a:gd name="T57" fmla="*/ 52 h 52"/>
                  <a:gd name="T58" fmla="*/ 36 w 80"/>
                  <a:gd name="T59" fmla="*/ 48 h 52"/>
                  <a:gd name="T60" fmla="*/ 44 w 80"/>
                  <a:gd name="T61" fmla="*/ 48 h 52"/>
                  <a:gd name="T62" fmla="*/ 44 w 80"/>
                  <a:gd name="T63" fmla="*/ 52 h 52"/>
                  <a:gd name="T64" fmla="*/ 52 w 80"/>
                  <a:gd name="T65" fmla="*/ 52 h 52"/>
                  <a:gd name="T66" fmla="*/ 52 w 80"/>
                  <a:gd name="T67" fmla="*/ 48 h 52"/>
                  <a:gd name="T68" fmla="*/ 60 w 80"/>
                  <a:gd name="T69" fmla="*/ 48 h 52"/>
                  <a:gd name="T70" fmla="*/ 60 w 80"/>
                  <a:gd name="T71" fmla="*/ 52 h 52"/>
                  <a:gd name="T72" fmla="*/ 68 w 80"/>
                  <a:gd name="T73" fmla="*/ 52 h 52"/>
                  <a:gd name="T74" fmla="*/ 68 w 80"/>
                  <a:gd name="T75" fmla="*/ 48 h 52"/>
                  <a:gd name="T76" fmla="*/ 80 w 80"/>
                  <a:gd name="T77" fmla="*/ 48 h 52"/>
                  <a:gd name="T78" fmla="*/ 80 w 80"/>
                  <a:gd name="T79" fmla="*/ 28 h 52"/>
                  <a:gd name="T80" fmla="*/ 76 w 80"/>
                  <a:gd name="T81" fmla="*/ 28 h 52"/>
                  <a:gd name="T82" fmla="*/ 73 w 80"/>
                  <a:gd name="T83" fmla="*/ 25 h 52"/>
                  <a:gd name="T84" fmla="*/ 76 w 80"/>
                  <a:gd name="T85" fmla="*/ 2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80" h="52">
                    <a:moveTo>
                      <a:pt x="76" y="22"/>
                    </a:moveTo>
                    <a:cubicBezTo>
                      <a:pt x="80" y="22"/>
                      <a:pt x="80" y="22"/>
                      <a:pt x="80" y="22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72" y="8"/>
                      <a:pt x="72" y="8"/>
                      <a:pt x="72" y="8"/>
                    </a:cubicBezTo>
                    <a:cubicBezTo>
                      <a:pt x="72" y="15"/>
                      <a:pt x="72" y="15"/>
                      <a:pt x="72" y="15"/>
                    </a:cubicBezTo>
                    <a:cubicBezTo>
                      <a:pt x="68" y="16"/>
                      <a:pt x="65" y="20"/>
                      <a:pt x="65" y="25"/>
                    </a:cubicBezTo>
                    <a:cubicBezTo>
                      <a:pt x="65" y="29"/>
                      <a:pt x="68" y="33"/>
                      <a:pt x="72" y="35"/>
                    </a:cubicBezTo>
                    <a:cubicBezTo>
                      <a:pt x="72" y="40"/>
                      <a:pt x="72" y="40"/>
                      <a:pt x="72" y="40"/>
                    </a:cubicBezTo>
                    <a:cubicBezTo>
                      <a:pt x="8" y="40"/>
                      <a:pt x="8" y="40"/>
                      <a:pt x="8" y="40"/>
                    </a:cubicBezTo>
                    <a:cubicBezTo>
                      <a:pt x="8" y="34"/>
                      <a:pt x="8" y="34"/>
                      <a:pt x="8" y="34"/>
                    </a:cubicBezTo>
                    <a:cubicBezTo>
                      <a:pt x="12" y="33"/>
                      <a:pt x="15" y="29"/>
                      <a:pt x="15" y="25"/>
                    </a:cubicBezTo>
                    <a:cubicBezTo>
                      <a:pt x="15" y="20"/>
                      <a:pt x="12" y="16"/>
                      <a:pt x="8" y="15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6" y="22"/>
                      <a:pt x="7" y="23"/>
                      <a:pt x="7" y="25"/>
                    </a:cubicBezTo>
                    <a:cubicBezTo>
                      <a:pt x="7" y="26"/>
                      <a:pt x="6" y="28"/>
                      <a:pt x="4" y="28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12" y="48"/>
                      <a:pt x="12" y="48"/>
                      <a:pt x="12" y="48"/>
                    </a:cubicBezTo>
                    <a:cubicBezTo>
                      <a:pt x="12" y="52"/>
                      <a:pt x="12" y="52"/>
                      <a:pt x="12" y="52"/>
                    </a:cubicBezTo>
                    <a:cubicBezTo>
                      <a:pt x="20" y="52"/>
                      <a:pt x="20" y="52"/>
                      <a:pt x="20" y="52"/>
                    </a:cubicBezTo>
                    <a:cubicBezTo>
                      <a:pt x="20" y="48"/>
                      <a:pt x="20" y="48"/>
                      <a:pt x="20" y="48"/>
                    </a:cubicBezTo>
                    <a:cubicBezTo>
                      <a:pt x="28" y="48"/>
                      <a:pt x="28" y="48"/>
                      <a:pt x="28" y="48"/>
                    </a:cubicBezTo>
                    <a:cubicBezTo>
                      <a:pt x="28" y="52"/>
                      <a:pt x="28" y="52"/>
                      <a:pt x="28" y="52"/>
                    </a:cubicBezTo>
                    <a:cubicBezTo>
                      <a:pt x="36" y="52"/>
                      <a:pt x="36" y="52"/>
                      <a:pt x="36" y="52"/>
                    </a:cubicBezTo>
                    <a:cubicBezTo>
                      <a:pt x="36" y="48"/>
                      <a:pt x="36" y="48"/>
                      <a:pt x="36" y="48"/>
                    </a:cubicBezTo>
                    <a:cubicBezTo>
                      <a:pt x="44" y="48"/>
                      <a:pt x="44" y="48"/>
                      <a:pt x="44" y="48"/>
                    </a:cubicBezTo>
                    <a:cubicBezTo>
                      <a:pt x="44" y="52"/>
                      <a:pt x="44" y="52"/>
                      <a:pt x="44" y="52"/>
                    </a:cubicBezTo>
                    <a:cubicBezTo>
                      <a:pt x="52" y="52"/>
                      <a:pt x="52" y="52"/>
                      <a:pt x="52" y="52"/>
                    </a:cubicBezTo>
                    <a:cubicBezTo>
                      <a:pt x="52" y="48"/>
                      <a:pt x="52" y="48"/>
                      <a:pt x="52" y="48"/>
                    </a:cubicBezTo>
                    <a:cubicBezTo>
                      <a:pt x="60" y="48"/>
                      <a:pt x="60" y="48"/>
                      <a:pt x="60" y="48"/>
                    </a:cubicBezTo>
                    <a:cubicBezTo>
                      <a:pt x="60" y="52"/>
                      <a:pt x="60" y="52"/>
                      <a:pt x="60" y="52"/>
                    </a:cubicBezTo>
                    <a:cubicBezTo>
                      <a:pt x="68" y="52"/>
                      <a:pt x="68" y="52"/>
                      <a:pt x="68" y="52"/>
                    </a:cubicBezTo>
                    <a:cubicBezTo>
                      <a:pt x="68" y="48"/>
                      <a:pt x="68" y="48"/>
                      <a:pt x="68" y="48"/>
                    </a:cubicBezTo>
                    <a:cubicBezTo>
                      <a:pt x="80" y="48"/>
                      <a:pt x="80" y="48"/>
                      <a:pt x="80" y="48"/>
                    </a:cubicBezTo>
                    <a:cubicBezTo>
                      <a:pt x="80" y="28"/>
                      <a:pt x="80" y="28"/>
                      <a:pt x="80" y="28"/>
                    </a:cubicBezTo>
                    <a:cubicBezTo>
                      <a:pt x="76" y="28"/>
                      <a:pt x="76" y="28"/>
                      <a:pt x="76" y="28"/>
                    </a:cubicBezTo>
                    <a:cubicBezTo>
                      <a:pt x="75" y="28"/>
                      <a:pt x="73" y="26"/>
                      <a:pt x="73" y="25"/>
                    </a:cubicBezTo>
                    <a:cubicBezTo>
                      <a:pt x="73" y="23"/>
                      <a:pt x="75" y="22"/>
                      <a:pt x="76" y="2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081">
                  <a:defRPr/>
                </a:pPr>
                <a:endParaRPr lang="en-US" sz="1867" kern="0">
                  <a:solidFill>
                    <a:sysClr val="windowText" lastClr="000000"/>
                  </a:solidFill>
                  <a:latin typeface="Intel Clear"/>
                </a:endParaRPr>
              </a:p>
            </p:txBody>
          </p:sp>
          <p:sp>
            <p:nvSpPr>
              <p:cNvPr id="71" name="Rectangle 30">
                <a:extLst>
                  <a:ext uri="{FF2B5EF4-FFF2-40B4-BE49-F238E27FC236}">
                    <a16:creationId xmlns:a16="http://schemas.microsoft.com/office/drawing/2014/main" id="{3B9209A9-87BB-6A4A-B86E-BBED6C1C45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5913338" y="2170911"/>
                <a:ext cx="17457" cy="77584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081">
                  <a:defRPr/>
                </a:pPr>
                <a:endParaRPr lang="en-US" sz="1867" kern="0">
                  <a:solidFill>
                    <a:sysClr val="windowText" lastClr="000000"/>
                  </a:solidFill>
                  <a:latin typeface="Intel Clear"/>
                </a:endParaRPr>
              </a:p>
            </p:txBody>
          </p:sp>
          <p:sp>
            <p:nvSpPr>
              <p:cNvPr id="72" name="Rectangle 31">
                <a:extLst>
                  <a:ext uri="{FF2B5EF4-FFF2-40B4-BE49-F238E27FC236}">
                    <a16:creationId xmlns:a16="http://schemas.microsoft.com/office/drawing/2014/main" id="{F2355709-7B35-7B41-BFA3-FF52A277AE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5967649" y="2170911"/>
                <a:ext cx="19396" cy="77584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081">
                  <a:defRPr/>
                </a:pPr>
                <a:endParaRPr lang="en-US" sz="1867" kern="0">
                  <a:solidFill>
                    <a:sysClr val="windowText" lastClr="000000"/>
                  </a:solidFill>
                  <a:latin typeface="Intel Clear"/>
                </a:endParaRPr>
              </a:p>
            </p:txBody>
          </p:sp>
          <p:sp>
            <p:nvSpPr>
              <p:cNvPr id="73" name="Freeform 32">
                <a:extLst>
                  <a:ext uri="{FF2B5EF4-FFF2-40B4-BE49-F238E27FC236}">
                    <a16:creationId xmlns:a16="http://schemas.microsoft.com/office/drawing/2014/main" id="{90026A09-7B27-D74B-A9B5-DC31B4492D6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flipH="1">
                <a:off x="5802780" y="2170911"/>
                <a:ext cx="73706" cy="77584"/>
              </a:xfrm>
              <a:custGeom>
                <a:avLst/>
                <a:gdLst>
                  <a:gd name="T0" fmla="*/ 0 w 38"/>
                  <a:gd name="T1" fmla="*/ 0 h 40"/>
                  <a:gd name="T2" fmla="*/ 0 w 38"/>
                  <a:gd name="T3" fmla="*/ 40 h 40"/>
                  <a:gd name="T4" fmla="*/ 38 w 38"/>
                  <a:gd name="T5" fmla="*/ 40 h 40"/>
                  <a:gd name="T6" fmla="*/ 38 w 38"/>
                  <a:gd name="T7" fmla="*/ 0 h 40"/>
                  <a:gd name="T8" fmla="*/ 0 w 38"/>
                  <a:gd name="T9" fmla="*/ 0 h 40"/>
                  <a:gd name="T10" fmla="*/ 28 w 38"/>
                  <a:gd name="T11" fmla="*/ 30 h 40"/>
                  <a:gd name="T12" fmla="*/ 9 w 38"/>
                  <a:gd name="T13" fmla="*/ 30 h 40"/>
                  <a:gd name="T14" fmla="*/ 9 w 38"/>
                  <a:gd name="T15" fmla="*/ 10 h 40"/>
                  <a:gd name="T16" fmla="*/ 28 w 38"/>
                  <a:gd name="T17" fmla="*/ 10 h 40"/>
                  <a:gd name="T18" fmla="*/ 28 w 38"/>
                  <a:gd name="T19" fmla="*/ 3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8" h="40">
                    <a:moveTo>
                      <a:pt x="0" y="0"/>
                    </a:moveTo>
                    <a:lnTo>
                      <a:pt x="0" y="40"/>
                    </a:lnTo>
                    <a:lnTo>
                      <a:pt x="38" y="40"/>
                    </a:lnTo>
                    <a:lnTo>
                      <a:pt x="38" y="0"/>
                    </a:lnTo>
                    <a:lnTo>
                      <a:pt x="0" y="0"/>
                    </a:lnTo>
                    <a:close/>
                    <a:moveTo>
                      <a:pt x="28" y="30"/>
                    </a:moveTo>
                    <a:lnTo>
                      <a:pt x="9" y="30"/>
                    </a:lnTo>
                    <a:lnTo>
                      <a:pt x="9" y="10"/>
                    </a:lnTo>
                    <a:lnTo>
                      <a:pt x="28" y="10"/>
                    </a:lnTo>
                    <a:lnTo>
                      <a:pt x="28" y="3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081">
                  <a:defRPr/>
                </a:pPr>
                <a:endParaRPr lang="en-US" sz="1867" kern="0">
                  <a:solidFill>
                    <a:sysClr val="windowText" lastClr="000000"/>
                  </a:solidFill>
                  <a:latin typeface="Intel Clear"/>
                </a:endParaRPr>
              </a:p>
            </p:txBody>
          </p:sp>
          <p:sp>
            <p:nvSpPr>
              <p:cNvPr id="74" name="Rectangle 28">
                <a:extLst>
                  <a:ext uri="{FF2B5EF4-FFF2-40B4-BE49-F238E27FC236}">
                    <a16:creationId xmlns:a16="http://schemas.microsoft.com/office/drawing/2014/main" id="{2A65E932-2D60-6D40-95F9-1420AE0C2E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6041354" y="2096412"/>
                <a:ext cx="36854" cy="38792"/>
              </a:xfrm>
              <a:prstGeom prst="rect">
                <a:avLst/>
              </a:prstGeom>
              <a:solidFill>
                <a:srgbClr val="00C7FD"/>
              </a:solidFill>
              <a:ln>
                <a:noFill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081">
                  <a:defRPr/>
                </a:pPr>
                <a:endParaRPr lang="en-US" sz="1867" kern="0">
                  <a:solidFill>
                    <a:sysClr val="windowText" lastClr="000000"/>
                  </a:solidFill>
                  <a:latin typeface="Intel Clear"/>
                </a:endParaRPr>
              </a:p>
            </p:txBody>
          </p:sp>
        </p:grp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47363180-0C26-0E4D-9432-6056746759AE}"/>
                </a:ext>
              </a:extLst>
            </p:cNvPr>
            <p:cNvSpPr/>
            <p:nvPr/>
          </p:nvSpPr>
          <p:spPr>
            <a:xfrm>
              <a:off x="2034839" y="3220684"/>
              <a:ext cx="372846" cy="39304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 defTabSz="914354">
                <a:defRPr/>
              </a:pPr>
              <a:r>
                <a:rPr lang="en-GB" sz="1867">
                  <a:solidFill>
                    <a:srgbClr val="FFFFFF"/>
                  </a:solidFill>
                  <a:latin typeface="IntelOne Display Medium" panose="020B0503020203020204" pitchFamily="34" charset="77"/>
                </a:rPr>
                <a:t>CPU</a:t>
              </a:r>
            </a:p>
          </p:txBody>
        </p: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EE0687A-4D03-794C-8D6B-0D2A572D74CF}"/>
              </a:ext>
            </a:extLst>
          </p:cNvPr>
          <p:cNvCxnSpPr/>
          <p:nvPr/>
        </p:nvCxnSpPr>
        <p:spPr>
          <a:xfrm>
            <a:off x="636106" y="3280964"/>
            <a:ext cx="10296940" cy="0"/>
          </a:xfrm>
          <a:prstGeom prst="line">
            <a:avLst/>
          </a:prstGeom>
          <a:ln w="12700">
            <a:solidFill>
              <a:srgbClr val="808080">
                <a:alpha val="4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Title 5">
            <a:extLst>
              <a:ext uri="{FF2B5EF4-FFF2-40B4-BE49-F238E27FC236}">
                <a16:creationId xmlns:a16="http://schemas.microsoft.com/office/drawing/2014/main" id="{A003E9C3-3827-874A-9FB7-358D3CEA8CDA}"/>
              </a:ext>
            </a:extLst>
          </p:cNvPr>
          <p:cNvSpPr txBox="1">
            <a:spLocks/>
          </p:cNvSpPr>
          <p:nvPr/>
        </p:nvSpPr>
        <p:spPr>
          <a:xfrm>
            <a:off x="450851" y="3301940"/>
            <a:ext cx="10176933" cy="60503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6858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400" kern="1200">
                <a:solidFill>
                  <a:srgbClr val="001089"/>
                </a:solidFill>
                <a:latin typeface="IntelOne Display Regular" panose="020B0503020203020204" pitchFamily="34" charset="77"/>
                <a:ea typeface="Intel Clear" panose="020B0604020203020204" pitchFamily="34" charset="0"/>
                <a:cs typeface="Intel Clear" panose="020B0604020203020204" pitchFamily="34" charset="0"/>
              </a:defRPr>
            </a:lvl1pPr>
          </a:lstStyle>
          <a:p>
            <a:pPr defTabSz="914354">
              <a:defRPr/>
            </a:pPr>
            <a:r>
              <a:rPr lang="en-GB" sz="3200"/>
              <a:t>Cloud Server Architecture</a:t>
            </a:r>
            <a:endParaRPr lang="en-NL" sz="320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DD8677B-8747-B347-9C10-7EC4599280D4}"/>
              </a:ext>
            </a:extLst>
          </p:cNvPr>
          <p:cNvGrpSpPr/>
          <p:nvPr/>
        </p:nvGrpSpPr>
        <p:grpSpPr>
          <a:xfrm>
            <a:off x="798248" y="4065534"/>
            <a:ext cx="10572968" cy="1994304"/>
            <a:chOff x="598686" y="3049150"/>
            <a:chExt cx="7929726" cy="1495728"/>
          </a:xfrm>
        </p:grpSpPr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2A671B32-7AC4-E249-97AD-1E92BC696508}"/>
                </a:ext>
              </a:extLst>
            </p:cNvPr>
            <p:cNvSpPr/>
            <p:nvPr/>
          </p:nvSpPr>
          <p:spPr>
            <a:xfrm>
              <a:off x="598686" y="3049150"/>
              <a:ext cx="5840243" cy="1491180"/>
            </a:xfrm>
            <a:prstGeom prst="rect">
              <a:avLst/>
            </a:prstGeom>
            <a:noFill/>
            <a:ln w="22225">
              <a:gradFill>
                <a:gsLst>
                  <a:gs pos="100000">
                    <a:srgbClr val="AEAEAE"/>
                  </a:gs>
                  <a:gs pos="0">
                    <a:srgbClr val="525252"/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>
                <a:defRPr/>
              </a:pPr>
              <a:endParaRPr lang="en-GB" sz="240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4950F919-3470-FC48-8C12-C5DBBC59EC33}"/>
                </a:ext>
              </a:extLst>
            </p:cNvPr>
            <p:cNvSpPr txBox="1"/>
            <p:nvPr/>
          </p:nvSpPr>
          <p:spPr>
            <a:xfrm rot="16200000">
              <a:off x="83125" y="3564712"/>
              <a:ext cx="1495728" cy="464603"/>
            </a:xfrm>
            <a:prstGeom prst="rect">
              <a:avLst/>
            </a:prstGeom>
            <a:solidFill>
              <a:srgbClr val="525252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44000" tIns="0" rIns="0" bIns="0" numCol="1" spcCol="38100" rtlCol="0" anchor="ctr" anchorCtr="0">
              <a:noAutofit/>
            </a:bodyPr>
            <a:lstStyle/>
            <a:p>
              <a:pPr defTabSz="2437486" hangingPunct="0">
                <a:defRPr/>
              </a:pPr>
              <a:r>
                <a:rPr lang="en-US" sz="1867">
                  <a:solidFill>
                    <a:srgbClr val="FFFFFF"/>
                  </a:solidFill>
                  <a:latin typeface="IntelOne Display Light" panose="020B0403020203020204" pitchFamily="34" charset="77"/>
                  <a:ea typeface="Intel Clear Light" panose="020B0404020203020204" pitchFamily="34" charset="0"/>
                  <a:cs typeface="Intel Clear Light" panose="020B0404020203020204" pitchFamily="34" charset="0"/>
                  <a:sym typeface="Helvetica Neue"/>
                </a:rPr>
                <a:t>Server Hardware</a:t>
              </a:r>
            </a:p>
          </p:txBody>
        </p: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068820DE-1657-4B46-BDE1-6E60F40A024C}"/>
                </a:ext>
              </a:extLst>
            </p:cNvPr>
            <p:cNvSpPr txBox="1"/>
            <p:nvPr/>
          </p:nvSpPr>
          <p:spPr>
            <a:xfrm>
              <a:off x="1102084" y="3120344"/>
              <a:ext cx="2359837" cy="1846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 anchorCtr="0">
              <a:spAutoFit/>
            </a:bodyPr>
            <a:lstStyle/>
            <a:p>
              <a:pPr algn="ctr" defTabSz="2437486" hangingPunct="0">
                <a:defRPr/>
              </a:pPr>
              <a:r>
                <a:rPr lang="en-US" sz="1600">
                  <a:solidFill>
                    <a:srgbClr val="525252"/>
                  </a:solidFill>
                  <a:latin typeface="IntelOne Display Regular" panose="020B0503020203020204" pitchFamily="34" charset="77"/>
                  <a:ea typeface="Intel Clear" panose="020B0604020203020204" pitchFamily="34" charset="0"/>
                  <a:cs typeface="Intel Clear" panose="020B0604020203020204" pitchFamily="34" charset="0"/>
                  <a:sym typeface="Helvetica Neue"/>
                </a:rPr>
                <a:t>General Purpose Compute</a:t>
              </a:r>
            </a:p>
          </p:txBody>
        </p: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5669D07C-1A03-7947-A45E-9E51A5E15A5E}"/>
                </a:ext>
              </a:extLst>
            </p:cNvPr>
            <p:cNvSpPr txBox="1"/>
            <p:nvPr/>
          </p:nvSpPr>
          <p:spPr>
            <a:xfrm>
              <a:off x="2867375" y="3855703"/>
              <a:ext cx="1460195" cy="585138"/>
            </a:xfrm>
            <a:prstGeom prst="leftArrow">
              <a:avLst>
                <a:gd name="adj1" fmla="val 100000"/>
                <a:gd name="adj2" fmla="val 50000"/>
              </a:avLst>
            </a:prstGeom>
            <a:gradFill>
              <a:gsLst>
                <a:gs pos="0">
                  <a:srgbClr val="525252"/>
                </a:gs>
                <a:gs pos="99000">
                  <a:srgbClr val="262626"/>
                </a:gs>
              </a:gsLst>
              <a:lin ang="5400000" scaled="1"/>
            </a:gra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 anchorCtr="0">
              <a:noAutofit/>
            </a:bodyPr>
            <a:lstStyle>
              <a:defPPr>
                <a:defRPr lang="en-US"/>
              </a:defPPr>
              <a:lvl1pPr algn="ctr" defTabSz="1828205" hangingPunct="0">
                <a:defRPr sz="1200">
                  <a:solidFill>
                    <a:schemeClr val="bg1"/>
                  </a:solidFill>
                  <a:latin typeface="IntelOne Display Medium" panose="020B0503020203020204" pitchFamily="34" charset="77"/>
                  <a:ea typeface="Intel Clear Light" panose="020B0404020203020204" pitchFamily="34" charset="0"/>
                  <a:cs typeface="Intel Clear Light" panose="020B0404020203020204" pitchFamily="34" charset="0"/>
                </a:defRPr>
              </a:lvl1pPr>
            </a:lstStyle>
            <a:p>
              <a:pPr defTabSz="2437486">
                <a:defRPr/>
              </a:pPr>
              <a:endParaRPr lang="en-US" sz="1600">
                <a:solidFill>
                  <a:srgbClr val="FFFFFF"/>
                </a:solidFill>
                <a:sym typeface="Helvetica Neue"/>
              </a:endParaRPr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74635019-2EAB-0045-93ED-E731E8CF5D83}"/>
                </a:ext>
              </a:extLst>
            </p:cNvPr>
            <p:cNvSpPr/>
            <p:nvPr/>
          </p:nvSpPr>
          <p:spPr>
            <a:xfrm>
              <a:off x="3108276" y="3825106"/>
              <a:ext cx="1232883" cy="6232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defTabSz="2437486" hangingPunct="0">
                <a:defRPr/>
              </a:pPr>
              <a:r>
                <a:rPr lang="en-US" sz="1600">
                  <a:solidFill>
                    <a:srgbClr val="FFFFFF"/>
                  </a:solidFill>
                  <a:latin typeface="IntelOne Display Medium" panose="020B0503020203020204" pitchFamily="34" charset="77"/>
                  <a:ea typeface="Intel Clear Light" panose="020B0404020203020204" pitchFamily="34" charset="0"/>
                  <a:cs typeface="Intel Clear Light" panose="020B0404020203020204" pitchFamily="34" charset="0"/>
                  <a:sym typeface="Helvetica Neue"/>
                </a:rPr>
                <a:t>Tenant Code &amp; Hypervisor run on the CPU</a:t>
              </a:r>
            </a:p>
          </p:txBody>
        </p:sp>
        <p:cxnSp>
          <p:nvCxnSpPr>
            <p:cNvPr id="181" name="Straight Connector 180">
              <a:extLst>
                <a:ext uri="{FF2B5EF4-FFF2-40B4-BE49-F238E27FC236}">
                  <a16:creationId xmlns:a16="http://schemas.microsoft.com/office/drawing/2014/main" id="{54FD181C-7E1E-2143-A4AF-BB1A79825BE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36096" y="3711910"/>
              <a:ext cx="1508984" cy="0"/>
            </a:xfrm>
            <a:prstGeom prst="line">
              <a:avLst/>
            </a:prstGeom>
            <a:ln w="25400">
              <a:solidFill>
                <a:srgbClr val="525252">
                  <a:alpha val="55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>
              <a:extLst>
                <a:ext uri="{FF2B5EF4-FFF2-40B4-BE49-F238E27FC236}">
                  <a16:creationId xmlns:a16="http://schemas.microsoft.com/office/drawing/2014/main" id="{947CB785-A43D-5342-A637-03D8A092E1D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39714" y="3707258"/>
              <a:ext cx="1417400" cy="0"/>
            </a:xfrm>
            <a:prstGeom prst="line">
              <a:avLst/>
            </a:prstGeom>
            <a:ln w="25400">
              <a:solidFill>
                <a:srgbClr val="525252">
                  <a:alpha val="55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5" name="TextBox 194">
              <a:extLst>
                <a:ext uri="{FF2B5EF4-FFF2-40B4-BE49-F238E27FC236}">
                  <a16:creationId xmlns:a16="http://schemas.microsoft.com/office/drawing/2014/main" id="{EA56BBB9-6EA7-2A40-A274-4389FF8E93E8}"/>
                </a:ext>
              </a:extLst>
            </p:cNvPr>
            <p:cNvSpPr txBox="1"/>
            <p:nvPr/>
          </p:nvSpPr>
          <p:spPr>
            <a:xfrm>
              <a:off x="6518868" y="3120344"/>
              <a:ext cx="2009544" cy="1846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 anchorCtr="0">
              <a:spAutoFit/>
            </a:bodyPr>
            <a:lstStyle/>
            <a:p>
              <a:pPr algn="ctr" defTabSz="2437486" hangingPunct="0">
                <a:defRPr/>
              </a:pPr>
              <a:r>
                <a:rPr lang="en-US" sz="1600">
                  <a:solidFill>
                    <a:srgbClr val="525252"/>
                  </a:solidFill>
                  <a:latin typeface="IntelOne Display Regular" panose="020B0503020203020204" pitchFamily="34" charset="77"/>
                  <a:ea typeface="Intel Clear" panose="020B0604020203020204" pitchFamily="34" charset="0"/>
                  <a:cs typeface="Intel Clear" panose="020B0604020203020204" pitchFamily="34" charset="0"/>
                  <a:sym typeface="Helvetica Neue"/>
                </a:rPr>
                <a:t>Virtualized Network</a:t>
              </a:r>
            </a:p>
          </p:txBody>
        </p:sp>
        <p:grpSp>
          <p:nvGrpSpPr>
            <p:cNvPr id="196" name="Group 195">
              <a:extLst>
                <a:ext uri="{FF2B5EF4-FFF2-40B4-BE49-F238E27FC236}">
                  <a16:creationId xmlns:a16="http://schemas.microsoft.com/office/drawing/2014/main" id="{8BC19818-E84C-8C4B-BC9F-30C9E427C0EB}"/>
                </a:ext>
              </a:extLst>
            </p:cNvPr>
            <p:cNvGrpSpPr/>
            <p:nvPr/>
          </p:nvGrpSpPr>
          <p:grpSpPr>
            <a:xfrm>
              <a:off x="4518244" y="3347105"/>
              <a:ext cx="996984" cy="996982"/>
              <a:chOff x="8974684" y="2790168"/>
              <a:chExt cx="969754" cy="969752"/>
            </a:xfrm>
            <a:gradFill>
              <a:gsLst>
                <a:gs pos="100000">
                  <a:srgbClr val="000F8A"/>
                </a:gs>
                <a:gs pos="0">
                  <a:srgbClr val="5B69FF"/>
                </a:gs>
              </a:gsLst>
              <a:lin ang="5400000" scaled="1"/>
            </a:gradFill>
          </p:grpSpPr>
          <p:grpSp>
            <p:nvGrpSpPr>
              <p:cNvPr id="197" name="Group 196">
                <a:extLst>
                  <a:ext uri="{FF2B5EF4-FFF2-40B4-BE49-F238E27FC236}">
                    <a16:creationId xmlns:a16="http://schemas.microsoft.com/office/drawing/2014/main" id="{DB50D9C3-827E-CB40-99A4-C0FB07FFE38A}"/>
                  </a:ext>
                </a:extLst>
              </p:cNvPr>
              <p:cNvGrpSpPr/>
              <p:nvPr/>
            </p:nvGrpSpPr>
            <p:grpSpPr>
              <a:xfrm>
                <a:off x="8974684" y="2790168"/>
                <a:ext cx="969754" cy="969752"/>
                <a:chOff x="4108751" y="2916440"/>
                <a:chExt cx="969754" cy="969752"/>
              </a:xfrm>
              <a:grpFill/>
            </p:grpSpPr>
            <p:grpSp>
              <p:nvGrpSpPr>
                <p:cNvPr id="199" name="Group 198">
                  <a:extLst>
                    <a:ext uri="{FF2B5EF4-FFF2-40B4-BE49-F238E27FC236}">
                      <a16:creationId xmlns:a16="http://schemas.microsoft.com/office/drawing/2014/main" id="{97B16A36-A432-6B4D-87B4-563FC3846995}"/>
                    </a:ext>
                  </a:extLst>
                </p:cNvPr>
                <p:cNvGrpSpPr>
                  <a:grpSpLocks/>
                </p:cNvGrpSpPr>
                <p:nvPr/>
              </p:nvGrpSpPr>
              <p:grpSpPr>
                <a:xfrm>
                  <a:off x="4108751" y="2916440"/>
                  <a:ext cx="969754" cy="969752"/>
                  <a:chOff x="3296827" y="4013327"/>
                  <a:chExt cx="963325" cy="964189"/>
                </a:xfrm>
                <a:grpFill/>
                <a:effectLst>
                  <a:reflection blurRad="114300" stA="50000" endA="300" endPos="55500" dist="571500" dir="5400000" sy="-100000" algn="bl" rotWithShape="0"/>
                </a:effectLst>
              </p:grpSpPr>
              <p:sp>
                <p:nvSpPr>
                  <p:cNvPr id="203" name="Freeform 186">
                    <a:extLst>
                      <a:ext uri="{FF2B5EF4-FFF2-40B4-BE49-F238E27FC236}">
                        <a16:creationId xmlns:a16="http://schemas.microsoft.com/office/drawing/2014/main" id="{771F3ED3-4C1E-7A4F-BB88-364E3210EEFC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3296827" y="4013327"/>
                    <a:ext cx="963325" cy="964189"/>
                  </a:xfrm>
                  <a:custGeom>
                    <a:avLst/>
                    <a:gdLst>
                      <a:gd name="T0" fmla="*/ 576 w 576"/>
                      <a:gd name="T1" fmla="*/ 128 h 575"/>
                      <a:gd name="T2" fmla="*/ 528 w 576"/>
                      <a:gd name="T3" fmla="*/ 80 h 575"/>
                      <a:gd name="T4" fmla="*/ 448 w 576"/>
                      <a:gd name="T5" fmla="*/ 48 h 575"/>
                      <a:gd name="T6" fmla="*/ 416 w 576"/>
                      <a:gd name="T7" fmla="*/ 0 h 575"/>
                      <a:gd name="T8" fmla="*/ 376 w 576"/>
                      <a:gd name="T9" fmla="*/ 48 h 575"/>
                      <a:gd name="T10" fmla="*/ 344 w 576"/>
                      <a:gd name="T11" fmla="*/ 0 h 575"/>
                      <a:gd name="T12" fmla="*/ 304 w 576"/>
                      <a:gd name="T13" fmla="*/ 48 h 575"/>
                      <a:gd name="T14" fmla="*/ 272 w 576"/>
                      <a:gd name="T15" fmla="*/ 0 h 575"/>
                      <a:gd name="T16" fmla="*/ 232 w 576"/>
                      <a:gd name="T17" fmla="*/ 48 h 575"/>
                      <a:gd name="T18" fmla="*/ 200 w 576"/>
                      <a:gd name="T19" fmla="*/ 0 h 575"/>
                      <a:gd name="T20" fmla="*/ 160 w 576"/>
                      <a:gd name="T21" fmla="*/ 48 h 575"/>
                      <a:gd name="T22" fmla="*/ 128 w 576"/>
                      <a:gd name="T23" fmla="*/ 0 h 575"/>
                      <a:gd name="T24" fmla="*/ 48 w 576"/>
                      <a:gd name="T25" fmla="*/ 48 h 575"/>
                      <a:gd name="T26" fmla="*/ 0 w 576"/>
                      <a:gd name="T27" fmla="*/ 128 h 575"/>
                      <a:gd name="T28" fmla="*/ 48 w 576"/>
                      <a:gd name="T29" fmla="*/ 160 h 575"/>
                      <a:gd name="T30" fmla="*/ 0 w 576"/>
                      <a:gd name="T31" fmla="*/ 200 h 575"/>
                      <a:gd name="T32" fmla="*/ 48 w 576"/>
                      <a:gd name="T33" fmla="*/ 232 h 575"/>
                      <a:gd name="T34" fmla="*/ 0 w 576"/>
                      <a:gd name="T35" fmla="*/ 272 h 575"/>
                      <a:gd name="T36" fmla="*/ 48 w 576"/>
                      <a:gd name="T37" fmla="*/ 304 h 575"/>
                      <a:gd name="T38" fmla="*/ 0 w 576"/>
                      <a:gd name="T39" fmla="*/ 344 h 575"/>
                      <a:gd name="T40" fmla="*/ 48 w 576"/>
                      <a:gd name="T41" fmla="*/ 376 h 575"/>
                      <a:gd name="T42" fmla="*/ 0 w 576"/>
                      <a:gd name="T43" fmla="*/ 416 h 575"/>
                      <a:gd name="T44" fmla="*/ 48 w 576"/>
                      <a:gd name="T45" fmla="*/ 448 h 575"/>
                      <a:gd name="T46" fmla="*/ 80 w 576"/>
                      <a:gd name="T47" fmla="*/ 528 h 575"/>
                      <a:gd name="T48" fmla="*/ 128 w 576"/>
                      <a:gd name="T49" fmla="*/ 575 h 575"/>
                      <a:gd name="T50" fmla="*/ 160 w 576"/>
                      <a:gd name="T51" fmla="*/ 528 h 575"/>
                      <a:gd name="T52" fmla="*/ 200 w 576"/>
                      <a:gd name="T53" fmla="*/ 575 h 575"/>
                      <a:gd name="T54" fmla="*/ 232 w 576"/>
                      <a:gd name="T55" fmla="*/ 528 h 575"/>
                      <a:gd name="T56" fmla="*/ 272 w 576"/>
                      <a:gd name="T57" fmla="*/ 575 h 575"/>
                      <a:gd name="T58" fmla="*/ 304 w 576"/>
                      <a:gd name="T59" fmla="*/ 528 h 575"/>
                      <a:gd name="T60" fmla="*/ 344 w 576"/>
                      <a:gd name="T61" fmla="*/ 575 h 575"/>
                      <a:gd name="T62" fmla="*/ 376 w 576"/>
                      <a:gd name="T63" fmla="*/ 528 h 575"/>
                      <a:gd name="T64" fmla="*/ 416 w 576"/>
                      <a:gd name="T65" fmla="*/ 575 h 575"/>
                      <a:gd name="T66" fmla="*/ 448 w 576"/>
                      <a:gd name="T67" fmla="*/ 528 h 575"/>
                      <a:gd name="T68" fmla="*/ 528 w 576"/>
                      <a:gd name="T69" fmla="*/ 448 h 575"/>
                      <a:gd name="T70" fmla="*/ 576 w 576"/>
                      <a:gd name="T71" fmla="*/ 416 h 575"/>
                      <a:gd name="T72" fmla="*/ 528 w 576"/>
                      <a:gd name="T73" fmla="*/ 376 h 575"/>
                      <a:gd name="T74" fmla="*/ 576 w 576"/>
                      <a:gd name="T75" fmla="*/ 344 h 575"/>
                      <a:gd name="T76" fmla="*/ 528 w 576"/>
                      <a:gd name="T77" fmla="*/ 304 h 575"/>
                      <a:gd name="T78" fmla="*/ 576 w 576"/>
                      <a:gd name="T79" fmla="*/ 272 h 575"/>
                      <a:gd name="T80" fmla="*/ 528 w 576"/>
                      <a:gd name="T81" fmla="*/ 232 h 575"/>
                      <a:gd name="T82" fmla="*/ 576 w 576"/>
                      <a:gd name="T83" fmla="*/ 200 h 575"/>
                      <a:gd name="T84" fmla="*/ 528 w 576"/>
                      <a:gd name="T85" fmla="*/ 160 h 575"/>
                      <a:gd name="T86" fmla="*/ 496 w 576"/>
                      <a:gd name="T87" fmla="*/ 496 h 575"/>
                      <a:gd name="T88" fmla="*/ 80 w 576"/>
                      <a:gd name="T89" fmla="*/ 80 h 575"/>
                      <a:gd name="T90" fmla="*/ 496 w 576"/>
                      <a:gd name="T91" fmla="*/ 496 h 57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</a:cxnLst>
                    <a:rect l="0" t="0" r="r" b="b"/>
                    <a:pathLst>
                      <a:path w="576" h="575">
                        <a:moveTo>
                          <a:pt x="576" y="160"/>
                        </a:moveTo>
                        <a:cubicBezTo>
                          <a:pt x="576" y="128"/>
                          <a:pt x="576" y="128"/>
                          <a:pt x="576" y="128"/>
                        </a:cubicBezTo>
                        <a:cubicBezTo>
                          <a:pt x="528" y="128"/>
                          <a:pt x="528" y="128"/>
                          <a:pt x="528" y="128"/>
                        </a:cubicBezTo>
                        <a:cubicBezTo>
                          <a:pt x="528" y="80"/>
                          <a:pt x="528" y="80"/>
                          <a:pt x="528" y="80"/>
                        </a:cubicBezTo>
                        <a:cubicBezTo>
                          <a:pt x="528" y="62"/>
                          <a:pt x="514" y="48"/>
                          <a:pt x="496" y="48"/>
                        </a:cubicBezTo>
                        <a:cubicBezTo>
                          <a:pt x="448" y="48"/>
                          <a:pt x="448" y="48"/>
                          <a:pt x="448" y="48"/>
                        </a:cubicBezTo>
                        <a:cubicBezTo>
                          <a:pt x="448" y="0"/>
                          <a:pt x="448" y="0"/>
                          <a:pt x="448" y="0"/>
                        </a:cubicBezTo>
                        <a:cubicBezTo>
                          <a:pt x="416" y="0"/>
                          <a:pt x="416" y="0"/>
                          <a:pt x="416" y="0"/>
                        </a:cubicBezTo>
                        <a:cubicBezTo>
                          <a:pt x="416" y="48"/>
                          <a:pt x="416" y="48"/>
                          <a:pt x="416" y="48"/>
                        </a:cubicBezTo>
                        <a:cubicBezTo>
                          <a:pt x="376" y="48"/>
                          <a:pt x="376" y="48"/>
                          <a:pt x="376" y="48"/>
                        </a:cubicBezTo>
                        <a:cubicBezTo>
                          <a:pt x="376" y="0"/>
                          <a:pt x="376" y="0"/>
                          <a:pt x="376" y="0"/>
                        </a:cubicBezTo>
                        <a:cubicBezTo>
                          <a:pt x="344" y="0"/>
                          <a:pt x="344" y="0"/>
                          <a:pt x="344" y="0"/>
                        </a:cubicBezTo>
                        <a:cubicBezTo>
                          <a:pt x="344" y="48"/>
                          <a:pt x="344" y="48"/>
                          <a:pt x="344" y="48"/>
                        </a:cubicBezTo>
                        <a:cubicBezTo>
                          <a:pt x="304" y="48"/>
                          <a:pt x="304" y="48"/>
                          <a:pt x="304" y="48"/>
                        </a:cubicBezTo>
                        <a:cubicBezTo>
                          <a:pt x="304" y="0"/>
                          <a:pt x="304" y="0"/>
                          <a:pt x="304" y="0"/>
                        </a:cubicBezTo>
                        <a:cubicBezTo>
                          <a:pt x="272" y="0"/>
                          <a:pt x="272" y="0"/>
                          <a:pt x="272" y="0"/>
                        </a:cubicBezTo>
                        <a:cubicBezTo>
                          <a:pt x="272" y="48"/>
                          <a:pt x="272" y="48"/>
                          <a:pt x="272" y="48"/>
                        </a:cubicBezTo>
                        <a:cubicBezTo>
                          <a:pt x="232" y="48"/>
                          <a:pt x="232" y="48"/>
                          <a:pt x="232" y="48"/>
                        </a:cubicBezTo>
                        <a:cubicBezTo>
                          <a:pt x="232" y="0"/>
                          <a:pt x="232" y="0"/>
                          <a:pt x="232" y="0"/>
                        </a:cubicBezTo>
                        <a:cubicBezTo>
                          <a:pt x="200" y="0"/>
                          <a:pt x="200" y="0"/>
                          <a:pt x="200" y="0"/>
                        </a:cubicBezTo>
                        <a:cubicBezTo>
                          <a:pt x="200" y="48"/>
                          <a:pt x="200" y="48"/>
                          <a:pt x="200" y="48"/>
                        </a:cubicBezTo>
                        <a:cubicBezTo>
                          <a:pt x="160" y="48"/>
                          <a:pt x="160" y="48"/>
                          <a:pt x="160" y="48"/>
                        </a:cubicBezTo>
                        <a:cubicBezTo>
                          <a:pt x="160" y="0"/>
                          <a:pt x="160" y="0"/>
                          <a:pt x="160" y="0"/>
                        </a:cubicBezTo>
                        <a:cubicBezTo>
                          <a:pt x="128" y="0"/>
                          <a:pt x="128" y="0"/>
                          <a:pt x="128" y="0"/>
                        </a:cubicBezTo>
                        <a:cubicBezTo>
                          <a:pt x="128" y="48"/>
                          <a:pt x="128" y="48"/>
                          <a:pt x="128" y="48"/>
                        </a:cubicBezTo>
                        <a:cubicBezTo>
                          <a:pt x="48" y="48"/>
                          <a:pt x="48" y="48"/>
                          <a:pt x="48" y="48"/>
                        </a:cubicBezTo>
                        <a:cubicBezTo>
                          <a:pt x="48" y="128"/>
                          <a:pt x="48" y="128"/>
                          <a:pt x="48" y="128"/>
                        </a:cubicBezTo>
                        <a:cubicBezTo>
                          <a:pt x="0" y="128"/>
                          <a:pt x="0" y="128"/>
                          <a:pt x="0" y="128"/>
                        </a:cubicBezTo>
                        <a:cubicBezTo>
                          <a:pt x="0" y="160"/>
                          <a:pt x="0" y="160"/>
                          <a:pt x="0" y="160"/>
                        </a:cubicBezTo>
                        <a:cubicBezTo>
                          <a:pt x="48" y="160"/>
                          <a:pt x="48" y="160"/>
                          <a:pt x="48" y="160"/>
                        </a:cubicBezTo>
                        <a:cubicBezTo>
                          <a:pt x="48" y="200"/>
                          <a:pt x="48" y="200"/>
                          <a:pt x="48" y="200"/>
                        </a:cubicBezTo>
                        <a:cubicBezTo>
                          <a:pt x="0" y="200"/>
                          <a:pt x="0" y="200"/>
                          <a:pt x="0" y="200"/>
                        </a:cubicBezTo>
                        <a:cubicBezTo>
                          <a:pt x="0" y="232"/>
                          <a:pt x="0" y="232"/>
                          <a:pt x="0" y="232"/>
                        </a:cubicBezTo>
                        <a:cubicBezTo>
                          <a:pt x="48" y="232"/>
                          <a:pt x="48" y="232"/>
                          <a:pt x="48" y="232"/>
                        </a:cubicBezTo>
                        <a:cubicBezTo>
                          <a:pt x="48" y="272"/>
                          <a:pt x="48" y="272"/>
                          <a:pt x="48" y="272"/>
                        </a:cubicBezTo>
                        <a:cubicBezTo>
                          <a:pt x="0" y="272"/>
                          <a:pt x="0" y="272"/>
                          <a:pt x="0" y="272"/>
                        </a:cubicBezTo>
                        <a:cubicBezTo>
                          <a:pt x="0" y="304"/>
                          <a:pt x="0" y="304"/>
                          <a:pt x="0" y="304"/>
                        </a:cubicBezTo>
                        <a:cubicBezTo>
                          <a:pt x="48" y="304"/>
                          <a:pt x="48" y="304"/>
                          <a:pt x="48" y="304"/>
                        </a:cubicBezTo>
                        <a:cubicBezTo>
                          <a:pt x="48" y="344"/>
                          <a:pt x="48" y="344"/>
                          <a:pt x="48" y="344"/>
                        </a:cubicBezTo>
                        <a:cubicBezTo>
                          <a:pt x="0" y="344"/>
                          <a:pt x="0" y="344"/>
                          <a:pt x="0" y="344"/>
                        </a:cubicBezTo>
                        <a:cubicBezTo>
                          <a:pt x="0" y="376"/>
                          <a:pt x="0" y="376"/>
                          <a:pt x="0" y="376"/>
                        </a:cubicBezTo>
                        <a:cubicBezTo>
                          <a:pt x="48" y="376"/>
                          <a:pt x="48" y="376"/>
                          <a:pt x="48" y="376"/>
                        </a:cubicBezTo>
                        <a:cubicBezTo>
                          <a:pt x="48" y="416"/>
                          <a:pt x="48" y="416"/>
                          <a:pt x="48" y="416"/>
                        </a:cubicBezTo>
                        <a:cubicBezTo>
                          <a:pt x="0" y="416"/>
                          <a:pt x="0" y="416"/>
                          <a:pt x="0" y="416"/>
                        </a:cubicBezTo>
                        <a:cubicBezTo>
                          <a:pt x="0" y="448"/>
                          <a:pt x="0" y="448"/>
                          <a:pt x="0" y="448"/>
                        </a:cubicBezTo>
                        <a:cubicBezTo>
                          <a:pt x="48" y="448"/>
                          <a:pt x="48" y="448"/>
                          <a:pt x="48" y="448"/>
                        </a:cubicBezTo>
                        <a:cubicBezTo>
                          <a:pt x="48" y="496"/>
                          <a:pt x="48" y="496"/>
                          <a:pt x="48" y="496"/>
                        </a:cubicBezTo>
                        <a:cubicBezTo>
                          <a:pt x="48" y="514"/>
                          <a:pt x="62" y="528"/>
                          <a:pt x="80" y="528"/>
                        </a:cubicBezTo>
                        <a:cubicBezTo>
                          <a:pt x="128" y="528"/>
                          <a:pt x="128" y="528"/>
                          <a:pt x="128" y="528"/>
                        </a:cubicBezTo>
                        <a:cubicBezTo>
                          <a:pt x="128" y="575"/>
                          <a:pt x="128" y="575"/>
                          <a:pt x="128" y="575"/>
                        </a:cubicBezTo>
                        <a:cubicBezTo>
                          <a:pt x="160" y="575"/>
                          <a:pt x="160" y="575"/>
                          <a:pt x="160" y="575"/>
                        </a:cubicBezTo>
                        <a:cubicBezTo>
                          <a:pt x="160" y="528"/>
                          <a:pt x="160" y="528"/>
                          <a:pt x="160" y="528"/>
                        </a:cubicBezTo>
                        <a:cubicBezTo>
                          <a:pt x="200" y="528"/>
                          <a:pt x="200" y="528"/>
                          <a:pt x="200" y="528"/>
                        </a:cubicBezTo>
                        <a:cubicBezTo>
                          <a:pt x="200" y="575"/>
                          <a:pt x="200" y="575"/>
                          <a:pt x="200" y="575"/>
                        </a:cubicBezTo>
                        <a:cubicBezTo>
                          <a:pt x="232" y="575"/>
                          <a:pt x="232" y="575"/>
                          <a:pt x="232" y="575"/>
                        </a:cubicBezTo>
                        <a:cubicBezTo>
                          <a:pt x="232" y="528"/>
                          <a:pt x="232" y="528"/>
                          <a:pt x="232" y="528"/>
                        </a:cubicBezTo>
                        <a:cubicBezTo>
                          <a:pt x="272" y="528"/>
                          <a:pt x="272" y="528"/>
                          <a:pt x="272" y="528"/>
                        </a:cubicBezTo>
                        <a:cubicBezTo>
                          <a:pt x="272" y="575"/>
                          <a:pt x="272" y="575"/>
                          <a:pt x="272" y="575"/>
                        </a:cubicBezTo>
                        <a:cubicBezTo>
                          <a:pt x="304" y="575"/>
                          <a:pt x="304" y="575"/>
                          <a:pt x="304" y="575"/>
                        </a:cubicBezTo>
                        <a:cubicBezTo>
                          <a:pt x="304" y="528"/>
                          <a:pt x="304" y="528"/>
                          <a:pt x="304" y="528"/>
                        </a:cubicBezTo>
                        <a:cubicBezTo>
                          <a:pt x="344" y="528"/>
                          <a:pt x="344" y="528"/>
                          <a:pt x="344" y="528"/>
                        </a:cubicBezTo>
                        <a:cubicBezTo>
                          <a:pt x="344" y="575"/>
                          <a:pt x="344" y="575"/>
                          <a:pt x="344" y="575"/>
                        </a:cubicBezTo>
                        <a:cubicBezTo>
                          <a:pt x="376" y="575"/>
                          <a:pt x="376" y="575"/>
                          <a:pt x="376" y="575"/>
                        </a:cubicBezTo>
                        <a:cubicBezTo>
                          <a:pt x="376" y="528"/>
                          <a:pt x="376" y="528"/>
                          <a:pt x="376" y="528"/>
                        </a:cubicBezTo>
                        <a:cubicBezTo>
                          <a:pt x="416" y="528"/>
                          <a:pt x="416" y="528"/>
                          <a:pt x="416" y="528"/>
                        </a:cubicBezTo>
                        <a:cubicBezTo>
                          <a:pt x="416" y="575"/>
                          <a:pt x="416" y="575"/>
                          <a:pt x="416" y="575"/>
                        </a:cubicBezTo>
                        <a:cubicBezTo>
                          <a:pt x="448" y="575"/>
                          <a:pt x="448" y="575"/>
                          <a:pt x="448" y="575"/>
                        </a:cubicBezTo>
                        <a:cubicBezTo>
                          <a:pt x="448" y="528"/>
                          <a:pt x="448" y="528"/>
                          <a:pt x="448" y="528"/>
                        </a:cubicBezTo>
                        <a:cubicBezTo>
                          <a:pt x="528" y="528"/>
                          <a:pt x="528" y="528"/>
                          <a:pt x="528" y="528"/>
                        </a:cubicBezTo>
                        <a:cubicBezTo>
                          <a:pt x="528" y="448"/>
                          <a:pt x="528" y="448"/>
                          <a:pt x="528" y="448"/>
                        </a:cubicBezTo>
                        <a:cubicBezTo>
                          <a:pt x="576" y="448"/>
                          <a:pt x="576" y="448"/>
                          <a:pt x="576" y="448"/>
                        </a:cubicBezTo>
                        <a:cubicBezTo>
                          <a:pt x="576" y="416"/>
                          <a:pt x="576" y="416"/>
                          <a:pt x="576" y="416"/>
                        </a:cubicBezTo>
                        <a:cubicBezTo>
                          <a:pt x="528" y="416"/>
                          <a:pt x="528" y="416"/>
                          <a:pt x="528" y="416"/>
                        </a:cubicBezTo>
                        <a:cubicBezTo>
                          <a:pt x="528" y="376"/>
                          <a:pt x="528" y="376"/>
                          <a:pt x="528" y="376"/>
                        </a:cubicBezTo>
                        <a:cubicBezTo>
                          <a:pt x="576" y="376"/>
                          <a:pt x="576" y="376"/>
                          <a:pt x="576" y="376"/>
                        </a:cubicBezTo>
                        <a:cubicBezTo>
                          <a:pt x="576" y="344"/>
                          <a:pt x="576" y="344"/>
                          <a:pt x="576" y="344"/>
                        </a:cubicBezTo>
                        <a:cubicBezTo>
                          <a:pt x="528" y="344"/>
                          <a:pt x="528" y="344"/>
                          <a:pt x="528" y="344"/>
                        </a:cubicBezTo>
                        <a:cubicBezTo>
                          <a:pt x="528" y="304"/>
                          <a:pt x="528" y="304"/>
                          <a:pt x="528" y="304"/>
                        </a:cubicBezTo>
                        <a:cubicBezTo>
                          <a:pt x="576" y="304"/>
                          <a:pt x="576" y="304"/>
                          <a:pt x="576" y="304"/>
                        </a:cubicBezTo>
                        <a:cubicBezTo>
                          <a:pt x="576" y="272"/>
                          <a:pt x="576" y="272"/>
                          <a:pt x="576" y="272"/>
                        </a:cubicBezTo>
                        <a:cubicBezTo>
                          <a:pt x="528" y="272"/>
                          <a:pt x="528" y="272"/>
                          <a:pt x="528" y="272"/>
                        </a:cubicBezTo>
                        <a:cubicBezTo>
                          <a:pt x="528" y="232"/>
                          <a:pt x="528" y="232"/>
                          <a:pt x="528" y="232"/>
                        </a:cubicBezTo>
                        <a:cubicBezTo>
                          <a:pt x="576" y="232"/>
                          <a:pt x="576" y="232"/>
                          <a:pt x="576" y="232"/>
                        </a:cubicBezTo>
                        <a:cubicBezTo>
                          <a:pt x="576" y="200"/>
                          <a:pt x="576" y="200"/>
                          <a:pt x="576" y="200"/>
                        </a:cubicBezTo>
                        <a:cubicBezTo>
                          <a:pt x="528" y="200"/>
                          <a:pt x="528" y="200"/>
                          <a:pt x="528" y="200"/>
                        </a:cubicBezTo>
                        <a:cubicBezTo>
                          <a:pt x="528" y="160"/>
                          <a:pt x="528" y="160"/>
                          <a:pt x="528" y="160"/>
                        </a:cubicBezTo>
                        <a:lnTo>
                          <a:pt x="576" y="160"/>
                        </a:lnTo>
                        <a:close/>
                        <a:moveTo>
                          <a:pt x="496" y="496"/>
                        </a:moveTo>
                        <a:cubicBezTo>
                          <a:pt x="80" y="496"/>
                          <a:pt x="80" y="496"/>
                          <a:pt x="80" y="496"/>
                        </a:cubicBezTo>
                        <a:cubicBezTo>
                          <a:pt x="80" y="80"/>
                          <a:pt x="80" y="80"/>
                          <a:pt x="80" y="80"/>
                        </a:cubicBezTo>
                        <a:cubicBezTo>
                          <a:pt x="496" y="80"/>
                          <a:pt x="496" y="80"/>
                          <a:pt x="496" y="80"/>
                        </a:cubicBezTo>
                        <a:lnTo>
                          <a:pt x="496" y="496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081">
                      <a:defRPr/>
                    </a:pPr>
                    <a:endParaRPr lang="en-US" sz="3199" kern="0">
                      <a:solidFill>
                        <a:sysClr val="windowText" lastClr="000000"/>
                      </a:solidFill>
                      <a:latin typeface="Intel Clear"/>
                    </a:endParaRPr>
                  </a:p>
                </p:txBody>
              </p:sp>
              <p:sp>
                <p:nvSpPr>
                  <p:cNvPr id="204" name="Rectangle 188">
                    <a:extLst>
                      <a:ext uri="{FF2B5EF4-FFF2-40B4-BE49-F238E27FC236}">
                        <a16:creationId xmlns:a16="http://schemas.microsoft.com/office/drawing/2014/main" id="{6837AD9E-4CD0-424E-B01B-F7FFC33A977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475763" y="4182163"/>
                    <a:ext cx="36997" cy="36997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081">
                      <a:defRPr/>
                    </a:pPr>
                    <a:endParaRPr lang="en-US" sz="3199" kern="0">
                      <a:solidFill>
                        <a:sysClr val="windowText" lastClr="000000"/>
                      </a:solidFill>
                      <a:latin typeface="Intel Clear"/>
                    </a:endParaRPr>
                  </a:p>
                </p:txBody>
              </p:sp>
              <p:sp>
                <p:nvSpPr>
                  <p:cNvPr id="205" name="Rectangle 189">
                    <a:extLst>
                      <a:ext uri="{FF2B5EF4-FFF2-40B4-BE49-F238E27FC236}">
                        <a16:creationId xmlns:a16="http://schemas.microsoft.com/office/drawing/2014/main" id="{2944B511-AB5C-E147-B088-07346E59B04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040570" y="4182163"/>
                    <a:ext cx="37802" cy="36997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081">
                      <a:defRPr/>
                    </a:pPr>
                    <a:endParaRPr lang="en-US" sz="3199" kern="0">
                      <a:solidFill>
                        <a:sysClr val="windowText" lastClr="000000"/>
                      </a:solidFill>
                      <a:latin typeface="Intel Clear"/>
                    </a:endParaRPr>
                  </a:p>
                </p:txBody>
              </p:sp>
              <p:sp>
                <p:nvSpPr>
                  <p:cNvPr id="206" name="Rectangle 190">
                    <a:extLst>
                      <a:ext uri="{FF2B5EF4-FFF2-40B4-BE49-F238E27FC236}">
                        <a16:creationId xmlns:a16="http://schemas.microsoft.com/office/drawing/2014/main" id="{E03BCF17-5883-204C-876B-80C66BBBD09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475763" y="4767227"/>
                    <a:ext cx="36997" cy="36997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081">
                      <a:defRPr/>
                    </a:pPr>
                    <a:endParaRPr lang="en-US" sz="3199" kern="0">
                      <a:solidFill>
                        <a:sysClr val="windowText" lastClr="000000"/>
                      </a:solidFill>
                      <a:latin typeface="Intel Clear"/>
                    </a:endParaRPr>
                  </a:p>
                </p:txBody>
              </p:sp>
              <p:sp>
                <p:nvSpPr>
                  <p:cNvPr id="207" name="Rectangle 191">
                    <a:extLst>
                      <a:ext uri="{FF2B5EF4-FFF2-40B4-BE49-F238E27FC236}">
                        <a16:creationId xmlns:a16="http://schemas.microsoft.com/office/drawing/2014/main" id="{B4A0458D-5D05-6D42-B36E-E00A0F91E9D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040570" y="4767227"/>
                    <a:ext cx="37802" cy="36997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081">
                      <a:defRPr/>
                    </a:pPr>
                    <a:endParaRPr lang="en-US" sz="3199" kern="0">
                      <a:solidFill>
                        <a:sysClr val="windowText" lastClr="000000"/>
                      </a:solidFill>
                      <a:latin typeface="Intel Clear"/>
                    </a:endParaRPr>
                  </a:p>
                </p:txBody>
              </p:sp>
            </p:grpSp>
            <p:sp>
              <p:nvSpPr>
                <p:cNvPr id="200" name="TextBox 199">
                  <a:extLst>
                    <a:ext uri="{FF2B5EF4-FFF2-40B4-BE49-F238E27FC236}">
                      <a16:creationId xmlns:a16="http://schemas.microsoft.com/office/drawing/2014/main" id="{8FC88757-62AF-ED45-95C9-BBFE8AB003DC}"/>
                    </a:ext>
                  </a:extLst>
                </p:cNvPr>
                <p:cNvSpPr txBox="1"/>
                <p:nvPr/>
              </p:nvSpPr>
              <p:spPr>
                <a:xfrm>
                  <a:off x="4472222" y="3349907"/>
                  <a:ext cx="241034" cy="119795"/>
                </a:xfrm>
                <a:prstGeom prst="rect">
                  <a:avLst/>
                </a:prstGeom>
                <a:grp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0" tIns="0" rIns="0" bIns="0" numCol="1" spcCol="38100" rtlCol="0" anchor="t" anchorCtr="0">
                  <a:spAutoFit/>
                </a:bodyPr>
                <a:lstStyle/>
                <a:p>
                  <a:pPr algn="ctr" defTabSz="2437486" hangingPunct="0">
                    <a:defRPr/>
                  </a:pPr>
                  <a:r>
                    <a:rPr lang="en-US" sz="1067">
                      <a:solidFill>
                        <a:srgbClr val="2031AD"/>
                      </a:solidFill>
                      <a:latin typeface="IntelOne Display Medium" panose="020B0503020203020204" pitchFamily="34" charset="77"/>
                      <a:sym typeface="Helvetica Neue"/>
                    </a:rPr>
                    <a:t>IPU</a:t>
                  </a:r>
                </a:p>
              </p:txBody>
            </p:sp>
            <p:sp>
              <p:nvSpPr>
                <p:cNvPr id="201" name="Freeform 5">
                  <a:extLst>
                    <a:ext uri="{FF2B5EF4-FFF2-40B4-BE49-F238E27FC236}">
                      <a16:creationId xmlns:a16="http://schemas.microsoft.com/office/drawing/2014/main" id="{E0B64409-864E-044D-9CD3-5E21C2C4E0B5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 rot="10800000">
                  <a:off x="4342400" y="3147106"/>
                  <a:ext cx="497607" cy="518097"/>
                </a:xfrm>
                <a:custGeom>
                  <a:avLst/>
                  <a:gdLst>
                    <a:gd name="T0" fmla="*/ 264 w 288"/>
                    <a:gd name="T1" fmla="*/ 16 h 288"/>
                    <a:gd name="T2" fmla="*/ 272 w 288"/>
                    <a:gd name="T3" fmla="*/ 24 h 288"/>
                    <a:gd name="T4" fmla="*/ 272 w 288"/>
                    <a:gd name="T5" fmla="*/ 265 h 288"/>
                    <a:gd name="T6" fmla="*/ 264 w 288"/>
                    <a:gd name="T7" fmla="*/ 272 h 288"/>
                    <a:gd name="T8" fmla="*/ 24 w 288"/>
                    <a:gd name="T9" fmla="*/ 272 h 288"/>
                    <a:gd name="T10" fmla="*/ 16 w 288"/>
                    <a:gd name="T11" fmla="*/ 264 h 288"/>
                    <a:gd name="T12" fmla="*/ 16 w 288"/>
                    <a:gd name="T13" fmla="*/ 23 h 288"/>
                    <a:gd name="T14" fmla="*/ 24 w 288"/>
                    <a:gd name="T15" fmla="*/ 16 h 288"/>
                    <a:gd name="T16" fmla="*/ 264 w 288"/>
                    <a:gd name="T17" fmla="*/ 16 h 288"/>
                    <a:gd name="T18" fmla="*/ 264 w 288"/>
                    <a:gd name="T19" fmla="*/ 0 h 288"/>
                    <a:gd name="T20" fmla="*/ 24 w 288"/>
                    <a:gd name="T21" fmla="*/ 0 h 288"/>
                    <a:gd name="T22" fmla="*/ 0 w 288"/>
                    <a:gd name="T23" fmla="*/ 23 h 288"/>
                    <a:gd name="T24" fmla="*/ 0 w 288"/>
                    <a:gd name="T25" fmla="*/ 264 h 288"/>
                    <a:gd name="T26" fmla="*/ 24 w 288"/>
                    <a:gd name="T27" fmla="*/ 288 h 288"/>
                    <a:gd name="T28" fmla="*/ 264 w 288"/>
                    <a:gd name="T29" fmla="*/ 288 h 288"/>
                    <a:gd name="T30" fmla="*/ 288 w 288"/>
                    <a:gd name="T31" fmla="*/ 265 h 288"/>
                    <a:gd name="T32" fmla="*/ 288 w 288"/>
                    <a:gd name="T33" fmla="*/ 24 h 288"/>
                    <a:gd name="T34" fmla="*/ 264 w 288"/>
                    <a:gd name="T35" fmla="*/ 0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288" h="288">
                      <a:moveTo>
                        <a:pt x="264" y="16"/>
                      </a:moveTo>
                      <a:cubicBezTo>
                        <a:pt x="269" y="16"/>
                        <a:pt x="272" y="20"/>
                        <a:pt x="272" y="24"/>
                      </a:cubicBezTo>
                      <a:cubicBezTo>
                        <a:pt x="272" y="265"/>
                        <a:pt x="272" y="265"/>
                        <a:pt x="272" y="265"/>
                      </a:cubicBezTo>
                      <a:cubicBezTo>
                        <a:pt x="272" y="269"/>
                        <a:pt x="269" y="272"/>
                        <a:pt x="264" y="272"/>
                      </a:cubicBezTo>
                      <a:cubicBezTo>
                        <a:pt x="24" y="272"/>
                        <a:pt x="24" y="272"/>
                        <a:pt x="24" y="272"/>
                      </a:cubicBezTo>
                      <a:cubicBezTo>
                        <a:pt x="19" y="272"/>
                        <a:pt x="16" y="268"/>
                        <a:pt x="16" y="264"/>
                      </a:cubicBezTo>
                      <a:cubicBezTo>
                        <a:pt x="16" y="23"/>
                        <a:pt x="16" y="23"/>
                        <a:pt x="16" y="23"/>
                      </a:cubicBezTo>
                      <a:cubicBezTo>
                        <a:pt x="16" y="19"/>
                        <a:pt x="19" y="16"/>
                        <a:pt x="24" y="16"/>
                      </a:cubicBezTo>
                      <a:cubicBezTo>
                        <a:pt x="264" y="16"/>
                        <a:pt x="264" y="16"/>
                        <a:pt x="264" y="16"/>
                      </a:cubicBezTo>
                      <a:moveTo>
                        <a:pt x="264" y="0"/>
                      </a:moveTo>
                      <a:cubicBezTo>
                        <a:pt x="24" y="0"/>
                        <a:pt x="24" y="0"/>
                        <a:pt x="24" y="0"/>
                      </a:cubicBezTo>
                      <a:cubicBezTo>
                        <a:pt x="11" y="0"/>
                        <a:pt x="0" y="10"/>
                        <a:pt x="0" y="23"/>
                      </a:cubicBezTo>
                      <a:cubicBezTo>
                        <a:pt x="0" y="264"/>
                        <a:pt x="0" y="264"/>
                        <a:pt x="0" y="264"/>
                      </a:cubicBezTo>
                      <a:cubicBezTo>
                        <a:pt x="0" y="277"/>
                        <a:pt x="11" y="288"/>
                        <a:pt x="24" y="288"/>
                      </a:cubicBezTo>
                      <a:cubicBezTo>
                        <a:pt x="264" y="288"/>
                        <a:pt x="264" y="288"/>
                        <a:pt x="264" y="288"/>
                      </a:cubicBezTo>
                      <a:cubicBezTo>
                        <a:pt x="277" y="288"/>
                        <a:pt x="288" y="278"/>
                        <a:pt x="288" y="265"/>
                      </a:cubicBezTo>
                      <a:cubicBezTo>
                        <a:pt x="288" y="24"/>
                        <a:pt x="288" y="24"/>
                        <a:pt x="288" y="24"/>
                      </a:cubicBezTo>
                      <a:cubicBezTo>
                        <a:pt x="288" y="11"/>
                        <a:pt x="277" y="0"/>
                        <a:pt x="264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081">
                    <a:defRPr/>
                  </a:pPr>
                  <a:endParaRPr lang="en-US" sz="3199" kern="0">
                    <a:solidFill>
                      <a:sysClr val="windowText" lastClr="000000"/>
                    </a:solidFill>
                    <a:latin typeface="Intel Clear"/>
                  </a:endParaRPr>
                </a:p>
              </p:txBody>
            </p:sp>
            <p:sp>
              <p:nvSpPr>
                <p:cNvPr id="202" name="Freeform 7">
                  <a:extLst>
                    <a:ext uri="{FF2B5EF4-FFF2-40B4-BE49-F238E27FC236}">
                      <a16:creationId xmlns:a16="http://schemas.microsoft.com/office/drawing/2014/main" id="{A2F2FBC6-BB6E-5047-A5A9-4667406B77D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 rot="10800000">
                  <a:off x="4392613" y="3201758"/>
                  <a:ext cx="397178" cy="412444"/>
                </a:xfrm>
                <a:custGeom>
                  <a:avLst/>
                  <a:gdLst>
                    <a:gd name="T0" fmla="*/ 314 w 377"/>
                    <a:gd name="T1" fmla="*/ 65 h 378"/>
                    <a:gd name="T2" fmla="*/ 314 w 377"/>
                    <a:gd name="T3" fmla="*/ 315 h 378"/>
                    <a:gd name="T4" fmla="*/ 63 w 377"/>
                    <a:gd name="T5" fmla="*/ 315 h 378"/>
                    <a:gd name="T6" fmla="*/ 63 w 377"/>
                    <a:gd name="T7" fmla="*/ 65 h 378"/>
                    <a:gd name="T8" fmla="*/ 314 w 377"/>
                    <a:gd name="T9" fmla="*/ 65 h 378"/>
                    <a:gd name="T10" fmla="*/ 377 w 377"/>
                    <a:gd name="T11" fmla="*/ 0 h 378"/>
                    <a:gd name="T12" fmla="*/ 0 w 377"/>
                    <a:gd name="T13" fmla="*/ 0 h 378"/>
                    <a:gd name="T14" fmla="*/ 0 w 377"/>
                    <a:gd name="T15" fmla="*/ 378 h 378"/>
                    <a:gd name="T16" fmla="*/ 377 w 377"/>
                    <a:gd name="T17" fmla="*/ 378 h 378"/>
                    <a:gd name="T18" fmla="*/ 377 w 377"/>
                    <a:gd name="T19" fmla="*/ 0 h 3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77" h="378">
                      <a:moveTo>
                        <a:pt x="314" y="65"/>
                      </a:moveTo>
                      <a:lnTo>
                        <a:pt x="314" y="315"/>
                      </a:lnTo>
                      <a:lnTo>
                        <a:pt x="63" y="315"/>
                      </a:lnTo>
                      <a:lnTo>
                        <a:pt x="63" y="65"/>
                      </a:lnTo>
                      <a:lnTo>
                        <a:pt x="314" y="65"/>
                      </a:lnTo>
                      <a:moveTo>
                        <a:pt x="377" y="0"/>
                      </a:moveTo>
                      <a:lnTo>
                        <a:pt x="0" y="0"/>
                      </a:lnTo>
                      <a:lnTo>
                        <a:pt x="0" y="378"/>
                      </a:lnTo>
                      <a:lnTo>
                        <a:pt x="377" y="378"/>
                      </a:lnTo>
                      <a:lnTo>
                        <a:pt x="377" y="0"/>
                      </a:ln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081">
                    <a:defRPr/>
                  </a:pPr>
                  <a:endParaRPr lang="en-US" sz="3199" kern="0">
                    <a:solidFill>
                      <a:sysClr val="windowText" lastClr="000000"/>
                    </a:solidFill>
                    <a:latin typeface="Intel Clear"/>
                  </a:endParaRPr>
                </a:p>
              </p:txBody>
            </p:sp>
          </p:grpSp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3E541EC2-C02E-0243-B891-6DB8F5629A97}"/>
                  </a:ext>
                </a:extLst>
              </p:cNvPr>
              <p:cNvSpPr/>
              <p:nvPr/>
            </p:nvSpPr>
            <p:spPr>
              <a:xfrm>
                <a:off x="9258546" y="3075485"/>
                <a:ext cx="397177" cy="41244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 defTabSz="914354">
                  <a:defRPr/>
                </a:pPr>
                <a:r>
                  <a:rPr lang="en-GB" sz="1600">
                    <a:solidFill>
                      <a:srgbClr val="FFFFFF"/>
                    </a:solidFill>
                    <a:latin typeface="IntelOne Display Medium" panose="020B0503020203020204" pitchFamily="34" charset="77"/>
                  </a:rPr>
                  <a:t>IPU</a:t>
                </a:r>
              </a:p>
            </p:txBody>
          </p:sp>
        </p:grpSp>
        <p:sp>
          <p:nvSpPr>
            <p:cNvPr id="209" name="TextBox 208">
              <a:extLst>
                <a:ext uri="{FF2B5EF4-FFF2-40B4-BE49-F238E27FC236}">
                  <a16:creationId xmlns:a16="http://schemas.microsoft.com/office/drawing/2014/main" id="{B5CDA38B-4CF6-4E40-BDC5-5674F70BCDE3}"/>
                </a:ext>
              </a:extLst>
            </p:cNvPr>
            <p:cNvSpPr txBox="1"/>
            <p:nvPr/>
          </p:nvSpPr>
          <p:spPr>
            <a:xfrm>
              <a:off x="5576542" y="3855703"/>
              <a:ext cx="1232884" cy="585138"/>
            </a:xfrm>
            <a:prstGeom prst="leftArrow">
              <a:avLst>
                <a:gd name="adj1" fmla="val 100000"/>
                <a:gd name="adj2" fmla="val 50000"/>
              </a:avLst>
            </a:prstGeom>
            <a:gradFill>
              <a:gsLst>
                <a:gs pos="0">
                  <a:srgbClr val="5B69FF"/>
                </a:gs>
                <a:gs pos="99000">
                  <a:srgbClr val="000F8A"/>
                </a:gs>
              </a:gsLst>
              <a:lin ang="5400000" scaled="1"/>
            </a:gradFill>
            <a:ln w="12700" cap="flat">
              <a:solidFill>
                <a:schemeClr val="tx2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 anchorCtr="0">
              <a:noAutofit/>
            </a:bodyPr>
            <a:lstStyle>
              <a:defPPr>
                <a:defRPr lang="en-US"/>
              </a:defPPr>
              <a:lvl1pPr algn="ctr" defTabSz="1828205" hangingPunct="0">
                <a:defRPr sz="1200">
                  <a:solidFill>
                    <a:schemeClr val="bg1"/>
                  </a:solidFill>
                  <a:latin typeface="IntelOne Display Medium" panose="020B0503020203020204" pitchFamily="34" charset="77"/>
                  <a:ea typeface="Intel Clear Light" panose="020B0404020203020204" pitchFamily="34" charset="0"/>
                  <a:cs typeface="Intel Clear Light" panose="020B0404020203020204" pitchFamily="34" charset="0"/>
                </a:defRPr>
              </a:lvl1pPr>
            </a:lstStyle>
            <a:p>
              <a:pPr defTabSz="2437486">
                <a:defRPr/>
              </a:pPr>
              <a:endParaRPr lang="en-US" sz="1600">
                <a:solidFill>
                  <a:srgbClr val="FFFFFF"/>
                </a:solidFill>
                <a:sym typeface="Helvetica Neue"/>
              </a:endParaRPr>
            </a:p>
          </p:txBody>
        </p:sp>
        <p:sp>
          <p:nvSpPr>
            <p:cNvPr id="211" name="Rectangle 210">
              <a:extLst>
                <a:ext uri="{FF2B5EF4-FFF2-40B4-BE49-F238E27FC236}">
                  <a16:creationId xmlns:a16="http://schemas.microsoft.com/office/drawing/2014/main" id="{A82DEB24-9D4A-264D-A63D-3A3E48DF947C}"/>
                </a:ext>
              </a:extLst>
            </p:cNvPr>
            <p:cNvSpPr/>
            <p:nvPr/>
          </p:nvSpPr>
          <p:spPr>
            <a:xfrm>
              <a:off x="5522521" y="3898459"/>
              <a:ext cx="1232883" cy="4385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defTabSz="2437486" hangingPunct="0">
                <a:defRPr/>
              </a:pPr>
              <a:r>
                <a:rPr lang="en-US" sz="1600">
                  <a:solidFill>
                    <a:srgbClr val="FFFFFF"/>
                  </a:solidFill>
                  <a:latin typeface="IntelOne Display Medium" panose="020B0503020203020204" pitchFamily="34" charset="77"/>
                  <a:ea typeface="Intel Clear Light" panose="020B0404020203020204" pitchFamily="34" charset="0"/>
                  <a:cs typeface="Intel Clear Light" panose="020B0404020203020204" pitchFamily="34" charset="0"/>
                  <a:sym typeface="Helvetica Neue"/>
                </a:rPr>
                <a:t>CSP Code</a:t>
              </a:r>
              <a:br>
                <a:rPr lang="en-US" sz="1600">
                  <a:solidFill>
                    <a:srgbClr val="FFFFFF"/>
                  </a:solidFill>
                  <a:latin typeface="IntelOne Display Medium" panose="020B0503020203020204" pitchFamily="34" charset="77"/>
                  <a:ea typeface="Intel Clear Light" panose="020B0404020203020204" pitchFamily="34" charset="0"/>
                  <a:cs typeface="Intel Clear Light" panose="020B0404020203020204" pitchFamily="34" charset="0"/>
                  <a:sym typeface="Helvetica Neue"/>
                </a:rPr>
              </a:br>
              <a:r>
                <a:rPr lang="en-US" sz="1600">
                  <a:solidFill>
                    <a:srgbClr val="FFFFFF"/>
                  </a:solidFill>
                  <a:latin typeface="IntelOne Display Medium" panose="020B0503020203020204" pitchFamily="34" charset="77"/>
                  <a:ea typeface="Intel Clear Light" panose="020B0404020203020204" pitchFamily="34" charset="0"/>
                  <a:cs typeface="Intel Clear Light" panose="020B0404020203020204" pitchFamily="34" charset="0"/>
                  <a:sym typeface="Helvetica Neue"/>
                </a:rPr>
                <a:t>Runs Here</a:t>
              </a:r>
            </a:p>
          </p:txBody>
        </p:sp>
        <p:sp>
          <p:nvSpPr>
            <p:cNvPr id="212" name="TextBox 211">
              <a:extLst>
                <a:ext uri="{FF2B5EF4-FFF2-40B4-BE49-F238E27FC236}">
                  <a16:creationId xmlns:a16="http://schemas.microsoft.com/office/drawing/2014/main" id="{7A1A7148-F0D0-8D45-B3B2-2154BFA64C18}"/>
                </a:ext>
              </a:extLst>
            </p:cNvPr>
            <p:cNvSpPr txBox="1"/>
            <p:nvPr/>
          </p:nvSpPr>
          <p:spPr>
            <a:xfrm>
              <a:off x="3717338" y="3120344"/>
              <a:ext cx="2598796" cy="1846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 anchorCtr="0">
              <a:spAutoFit/>
            </a:bodyPr>
            <a:lstStyle/>
            <a:p>
              <a:pPr algn="ctr" defTabSz="2437486" hangingPunct="0">
                <a:defRPr/>
              </a:pPr>
              <a:r>
                <a:rPr lang="en-US" sz="1600">
                  <a:solidFill>
                    <a:srgbClr val="525252"/>
                  </a:solidFill>
                  <a:latin typeface="IntelOne Display Regular" panose="020B0503020203020204" pitchFamily="34" charset="77"/>
                  <a:ea typeface="Intel Clear" panose="020B0604020203020204" pitchFamily="34" charset="0"/>
                  <a:cs typeface="Intel Clear" panose="020B0604020203020204" pitchFamily="34" charset="0"/>
                  <a:sym typeface="Helvetica Neue"/>
                </a:rPr>
                <a:t>Infrastructure Processing Unit</a:t>
              </a:r>
            </a:p>
          </p:txBody>
        </p:sp>
        <p:grpSp>
          <p:nvGrpSpPr>
            <p:cNvPr id="213" name="Group 212">
              <a:extLst>
                <a:ext uri="{FF2B5EF4-FFF2-40B4-BE49-F238E27FC236}">
                  <a16:creationId xmlns:a16="http://schemas.microsoft.com/office/drawing/2014/main" id="{9FBC2A4E-AFB4-5D44-8BED-7B59BE1486C7}"/>
                </a:ext>
              </a:extLst>
            </p:cNvPr>
            <p:cNvGrpSpPr/>
            <p:nvPr/>
          </p:nvGrpSpPr>
          <p:grpSpPr>
            <a:xfrm>
              <a:off x="7071870" y="3347163"/>
              <a:ext cx="929139" cy="890931"/>
              <a:chOff x="6715093" y="3110692"/>
              <a:chExt cx="868020" cy="832325"/>
            </a:xfrm>
            <a:gradFill>
              <a:gsLst>
                <a:gs pos="100000">
                  <a:srgbClr val="262626"/>
                </a:gs>
                <a:gs pos="0">
                  <a:srgbClr val="525252"/>
                </a:gs>
              </a:gsLst>
              <a:lin ang="5400000" scaled="1"/>
            </a:gradFill>
            <a:effectLst/>
          </p:grpSpPr>
          <p:sp>
            <p:nvSpPr>
              <p:cNvPr id="214" name="Freeform 213">
                <a:extLst>
                  <a:ext uri="{FF2B5EF4-FFF2-40B4-BE49-F238E27FC236}">
                    <a16:creationId xmlns:a16="http://schemas.microsoft.com/office/drawing/2014/main" id="{1A64CB29-5B9E-AF4A-9D1D-1800C4202C8A}"/>
                  </a:ext>
                </a:extLst>
              </p:cNvPr>
              <p:cNvSpPr/>
              <p:nvPr/>
            </p:nvSpPr>
            <p:spPr>
              <a:xfrm>
                <a:off x="7145137" y="3620793"/>
                <a:ext cx="51440" cy="51383"/>
              </a:xfrm>
              <a:custGeom>
                <a:avLst/>
                <a:gdLst>
                  <a:gd name="connsiteX0" fmla="*/ 0 w 130016"/>
                  <a:gd name="connsiteY0" fmla="*/ 0 h 129871"/>
                  <a:gd name="connsiteX1" fmla="*/ 130016 w 130016"/>
                  <a:gd name="connsiteY1" fmla="*/ 0 h 129871"/>
                  <a:gd name="connsiteX2" fmla="*/ 130016 w 130016"/>
                  <a:gd name="connsiteY2" fmla="*/ 129871 h 129871"/>
                  <a:gd name="connsiteX3" fmla="*/ 0 w 130016"/>
                  <a:gd name="connsiteY3" fmla="*/ 129871 h 129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0016" h="129871">
                    <a:moveTo>
                      <a:pt x="0" y="0"/>
                    </a:moveTo>
                    <a:lnTo>
                      <a:pt x="130016" y="0"/>
                    </a:lnTo>
                    <a:lnTo>
                      <a:pt x="130016" y="129871"/>
                    </a:lnTo>
                    <a:lnTo>
                      <a:pt x="0" y="129871"/>
                    </a:lnTo>
                    <a:close/>
                  </a:path>
                </a:pathLst>
              </a:custGeom>
              <a:solidFill>
                <a:srgbClr val="00C7F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54">
                  <a:defRPr/>
                </a:pPr>
                <a:endParaRPr lang="en-GB" sz="2400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215" name="Freeform 214">
                <a:extLst>
                  <a:ext uri="{FF2B5EF4-FFF2-40B4-BE49-F238E27FC236}">
                    <a16:creationId xmlns:a16="http://schemas.microsoft.com/office/drawing/2014/main" id="{DBA1AF21-8D5C-E545-8935-799B8DB6419D}"/>
                  </a:ext>
                </a:extLst>
              </p:cNvPr>
              <p:cNvSpPr/>
              <p:nvPr/>
            </p:nvSpPr>
            <p:spPr>
              <a:xfrm>
                <a:off x="6715093" y="3110692"/>
                <a:ext cx="868020" cy="561107"/>
              </a:xfrm>
              <a:custGeom>
                <a:avLst/>
                <a:gdLst>
                  <a:gd name="connsiteX0" fmla="*/ 1298496 w 2193941"/>
                  <a:gd name="connsiteY0" fmla="*/ 1418214 h 1418213"/>
                  <a:gd name="connsiteX1" fmla="*/ 1800083 w 2193941"/>
                  <a:gd name="connsiteY1" fmla="*/ 1418214 h 1418213"/>
                  <a:gd name="connsiteX2" fmla="*/ 2193942 w 2193941"/>
                  <a:gd name="connsiteY2" fmla="*/ 998154 h 1418213"/>
                  <a:gd name="connsiteX3" fmla="*/ 1800464 w 2193941"/>
                  <a:gd name="connsiteY3" fmla="*/ 564774 h 1418213"/>
                  <a:gd name="connsiteX4" fmla="*/ 1727883 w 2193941"/>
                  <a:gd name="connsiteY4" fmla="*/ 556686 h 1418213"/>
                  <a:gd name="connsiteX5" fmla="*/ 1724359 w 2193941"/>
                  <a:gd name="connsiteY5" fmla="*/ 483901 h 1418213"/>
                  <a:gd name="connsiteX6" fmla="*/ 1274684 w 2193941"/>
                  <a:gd name="connsiteY6" fmla="*/ 1237 h 1418213"/>
                  <a:gd name="connsiteX7" fmla="*/ 1240679 w 2193941"/>
                  <a:gd name="connsiteY7" fmla="*/ 0 h 1418213"/>
                  <a:gd name="connsiteX8" fmla="*/ 1204770 w 2193941"/>
                  <a:gd name="connsiteY8" fmla="*/ 1427 h 1418213"/>
                  <a:gd name="connsiteX9" fmla="*/ 1200675 w 2193941"/>
                  <a:gd name="connsiteY9" fmla="*/ 1427 h 1418213"/>
                  <a:gd name="connsiteX10" fmla="*/ 1186292 w 2193941"/>
                  <a:gd name="connsiteY10" fmla="*/ 1427 h 1418213"/>
                  <a:gd name="connsiteX11" fmla="*/ 744998 w 2193941"/>
                  <a:gd name="connsiteY11" fmla="*/ 262692 h 1418213"/>
                  <a:gd name="connsiteX12" fmla="*/ 716423 w 2193941"/>
                  <a:gd name="connsiteY12" fmla="*/ 315402 h 1418213"/>
                  <a:gd name="connsiteX13" fmla="*/ 656892 w 2193941"/>
                  <a:gd name="connsiteY13" fmla="*/ 305887 h 1418213"/>
                  <a:gd name="connsiteX14" fmla="*/ 254651 w 2193941"/>
                  <a:gd name="connsiteY14" fmla="*/ 396940 h 1418213"/>
                  <a:gd name="connsiteX15" fmla="*/ 253889 w 2193941"/>
                  <a:gd name="connsiteY15" fmla="*/ 396940 h 1418213"/>
                  <a:gd name="connsiteX16" fmla="*/ 253127 w 2193941"/>
                  <a:gd name="connsiteY16" fmla="*/ 397511 h 1418213"/>
                  <a:gd name="connsiteX17" fmla="*/ 89917 w 2193941"/>
                  <a:gd name="connsiteY17" fmla="*/ 1166073 h 1418213"/>
                  <a:gd name="connsiteX18" fmla="*/ 529638 w 2193941"/>
                  <a:gd name="connsiteY18" fmla="*/ 1418214 h 1418213"/>
                  <a:gd name="connsiteX19" fmla="*/ 995030 w 2193941"/>
                  <a:gd name="connsiteY19" fmla="*/ 1418214 h 1418213"/>
                  <a:gd name="connsiteX20" fmla="*/ 995030 w 2193941"/>
                  <a:gd name="connsiteY20" fmla="*/ 1302614 h 1418213"/>
                  <a:gd name="connsiteX21" fmla="*/ 534782 w 2193941"/>
                  <a:gd name="connsiteY21" fmla="*/ 1302614 h 1418213"/>
                  <a:gd name="connsiteX22" fmla="*/ 531829 w 2193941"/>
                  <a:gd name="connsiteY22" fmla="*/ 1302614 h 1418213"/>
                  <a:gd name="connsiteX23" fmla="*/ 124635 w 2193941"/>
                  <a:gd name="connsiteY23" fmla="*/ 858388 h 1418213"/>
                  <a:gd name="connsiteX24" fmla="*/ 317993 w 2193941"/>
                  <a:gd name="connsiteY24" fmla="*/ 502550 h 1418213"/>
                  <a:gd name="connsiteX25" fmla="*/ 563928 w 2193941"/>
                  <a:gd name="connsiteY25" fmla="*/ 414351 h 1418213"/>
                  <a:gd name="connsiteX26" fmla="*/ 566595 w 2193941"/>
                  <a:gd name="connsiteY26" fmla="*/ 414351 h 1418213"/>
                  <a:gd name="connsiteX27" fmla="*/ 582216 w 2193941"/>
                  <a:gd name="connsiteY27" fmla="*/ 414351 h 1418213"/>
                  <a:gd name="connsiteX28" fmla="*/ 726710 w 2193941"/>
                  <a:gd name="connsiteY28" fmla="*/ 436805 h 1418213"/>
                  <a:gd name="connsiteX29" fmla="*/ 726710 w 2193941"/>
                  <a:gd name="connsiteY29" fmla="*/ 436805 h 1418213"/>
                  <a:gd name="connsiteX30" fmla="*/ 727282 w 2193941"/>
                  <a:gd name="connsiteY30" fmla="*/ 436805 h 1418213"/>
                  <a:gd name="connsiteX31" fmla="*/ 744998 w 2193941"/>
                  <a:gd name="connsiteY31" fmla="*/ 439660 h 1418213"/>
                  <a:gd name="connsiteX32" fmla="*/ 796433 w 2193941"/>
                  <a:gd name="connsiteY32" fmla="*/ 407977 h 1418213"/>
                  <a:gd name="connsiteX33" fmla="*/ 1189721 w 2193941"/>
                  <a:gd name="connsiteY33" fmla="*/ 108654 h 1418213"/>
                  <a:gd name="connsiteX34" fmla="*/ 1255062 w 2193941"/>
                  <a:gd name="connsiteY34" fmla="*/ 113887 h 1418213"/>
                  <a:gd name="connsiteX35" fmla="*/ 1615583 w 2193941"/>
                  <a:gd name="connsiteY35" fmla="*/ 508258 h 1418213"/>
                  <a:gd name="connsiteX36" fmla="*/ 1615583 w 2193941"/>
                  <a:gd name="connsiteY36" fmla="*/ 595981 h 1418213"/>
                  <a:gd name="connsiteX37" fmla="*/ 1673496 w 2193941"/>
                  <a:gd name="connsiteY37" fmla="*/ 653733 h 1418213"/>
                  <a:gd name="connsiteX38" fmla="*/ 1756744 w 2193941"/>
                  <a:gd name="connsiteY38" fmla="*/ 653733 h 1418213"/>
                  <a:gd name="connsiteX39" fmla="*/ 1991440 w 2193941"/>
                  <a:gd name="connsiteY39" fmla="*/ 745357 h 1418213"/>
                  <a:gd name="connsiteX40" fmla="*/ 1992583 w 2193941"/>
                  <a:gd name="connsiteY40" fmla="*/ 746308 h 1418213"/>
                  <a:gd name="connsiteX41" fmla="*/ 1993631 w 2193941"/>
                  <a:gd name="connsiteY41" fmla="*/ 747355 h 1418213"/>
                  <a:gd name="connsiteX42" fmla="*/ 2086595 w 2193941"/>
                  <a:gd name="connsiteY42" fmla="*/ 983406 h 1418213"/>
                  <a:gd name="connsiteX43" fmla="*/ 1772270 w 2193941"/>
                  <a:gd name="connsiteY43" fmla="*/ 1302709 h 1418213"/>
                  <a:gd name="connsiteX44" fmla="*/ 1298496 w 2193941"/>
                  <a:gd name="connsiteY44" fmla="*/ 1302709 h 14182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2193941" h="1418213">
                    <a:moveTo>
                      <a:pt x="1298496" y="1418214"/>
                    </a:moveTo>
                    <a:lnTo>
                      <a:pt x="1800083" y="1418214"/>
                    </a:lnTo>
                    <a:cubicBezTo>
                      <a:pt x="2021558" y="1403495"/>
                      <a:pt x="2193732" y="1219867"/>
                      <a:pt x="2193942" y="998154"/>
                    </a:cubicBezTo>
                    <a:cubicBezTo>
                      <a:pt x="2190360" y="775489"/>
                      <a:pt x="2021968" y="590025"/>
                      <a:pt x="1800464" y="564774"/>
                    </a:cubicBezTo>
                    <a:lnTo>
                      <a:pt x="1727883" y="556686"/>
                    </a:lnTo>
                    <a:lnTo>
                      <a:pt x="1724359" y="483901"/>
                    </a:lnTo>
                    <a:cubicBezTo>
                      <a:pt x="1712938" y="234762"/>
                      <a:pt x="1522638" y="30503"/>
                      <a:pt x="1274684" y="1237"/>
                    </a:cubicBezTo>
                    <a:cubicBezTo>
                      <a:pt x="1263444" y="476"/>
                      <a:pt x="1252014" y="0"/>
                      <a:pt x="1240679" y="0"/>
                    </a:cubicBezTo>
                    <a:cubicBezTo>
                      <a:pt x="1229345" y="0"/>
                      <a:pt x="1216676" y="476"/>
                      <a:pt x="1204770" y="1427"/>
                    </a:cubicBezTo>
                    <a:lnTo>
                      <a:pt x="1200675" y="1427"/>
                    </a:lnTo>
                    <a:lnTo>
                      <a:pt x="1186292" y="1427"/>
                    </a:lnTo>
                    <a:cubicBezTo>
                      <a:pt x="1002459" y="1461"/>
                      <a:pt x="833278" y="101625"/>
                      <a:pt x="744998" y="262692"/>
                    </a:cubicBezTo>
                    <a:lnTo>
                      <a:pt x="716423" y="315402"/>
                    </a:lnTo>
                    <a:lnTo>
                      <a:pt x="656892" y="305887"/>
                    </a:lnTo>
                    <a:cubicBezTo>
                      <a:pt x="516094" y="283897"/>
                      <a:pt x="372204" y="316468"/>
                      <a:pt x="254651" y="396940"/>
                    </a:cubicBezTo>
                    <a:lnTo>
                      <a:pt x="253889" y="396940"/>
                    </a:lnTo>
                    <a:lnTo>
                      <a:pt x="253127" y="397511"/>
                    </a:lnTo>
                    <a:cubicBezTo>
                      <a:pt x="-4410" y="564723"/>
                      <a:pt x="-77482" y="908814"/>
                      <a:pt x="89917" y="1166073"/>
                    </a:cubicBezTo>
                    <a:cubicBezTo>
                      <a:pt x="187381" y="1315848"/>
                      <a:pt x="351004" y="1409670"/>
                      <a:pt x="529638" y="1418214"/>
                    </a:cubicBezTo>
                    <a:lnTo>
                      <a:pt x="995030" y="1418214"/>
                    </a:lnTo>
                    <a:lnTo>
                      <a:pt x="995030" y="1302614"/>
                    </a:lnTo>
                    <a:lnTo>
                      <a:pt x="534782" y="1302614"/>
                    </a:lnTo>
                    <a:lnTo>
                      <a:pt x="531829" y="1302614"/>
                    </a:lnTo>
                    <a:cubicBezTo>
                      <a:pt x="299276" y="1286582"/>
                      <a:pt x="120174" y="1091195"/>
                      <a:pt x="124635" y="858388"/>
                    </a:cubicBezTo>
                    <a:cubicBezTo>
                      <a:pt x="125967" y="715072"/>
                      <a:pt x="198409" y="581754"/>
                      <a:pt x="317993" y="502550"/>
                    </a:cubicBezTo>
                    <a:cubicBezTo>
                      <a:pt x="389939" y="450449"/>
                      <a:pt x="475235" y="419859"/>
                      <a:pt x="563928" y="414351"/>
                    </a:cubicBezTo>
                    <a:lnTo>
                      <a:pt x="566595" y="414351"/>
                    </a:lnTo>
                    <a:lnTo>
                      <a:pt x="582216" y="414351"/>
                    </a:lnTo>
                    <a:cubicBezTo>
                      <a:pt x="631216" y="414798"/>
                      <a:pt x="679890" y="422361"/>
                      <a:pt x="726710" y="436805"/>
                    </a:cubicBezTo>
                    <a:lnTo>
                      <a:pt x="726710" y="436805"/>
                    </a:lnTo>
                    <a:lnTo>
                      <a:pt x="727282" y="436805"/>
                    </a:lnTo>
                    <a:cubicBezTo>
                      <a:pt x="732998" y="438694"/>
                      <a:pt x="738979" y="439658"/>
                      <a:pt x="744998" y="439660"/>
                    </a:cubicBezTo>
                    <a:cubicBezTo>
                      <a:pt x="766788" y="439757"/>
                      <a:pt x="786737" y="427469"/>
                      <a:pt x="796433" y="407977"/>
                    </a:cubicBezTo>
                    <a:cubicBezTo>
                      <a:pt x="844855" y="230962"/>
                      <a:pt x="1006012" y="108308"/>
                      <a:pt x="1189721" y="108654"/>
                    </a:cubicBezTo>
                    <a:cubicBezTo>
                      <a:pt x="1211609" y="108691"/>
                      <a:pt x="1233450" y="110441"/>
                      <a:pt x="1255062" y="113887"/>
                    </a:cubicBezTo>
                    <a:cubicBezTo>
                      <a:pt x="1456068" y="138713"/>
                      <a:pt x="1609040" y="306051"/>
                      <a:pt x="1615583" y="508258"/>
                    </a:cubicBezTo>
                    <a:lnTo>
                      <a:pt x="1615583" y="595981"/>
                    </a:lnTo>
                    <a:cubicBezTo>
                      <a:pt x="1615641" y="627892"/>
                      <a:pt x="1641549" y="653733"/>
                      <a:pt x="1673496" y="653733"/>
                    </a:cubicBezTo>
                    <a:lnTo>
                      <a:pt x="1756744" y="653733"/>
                    </a:lnTo>
                    <a:cubicBezTo>
                      <a:pt x="1843745" y="653600"/>
                      <a:pt x="1927584" y="686329"/>
                      <a:pt x="1991440" y="745357"/>
                    </a:cubicBezTo>
                    <a:lnTo>
                      <a:pt x="1992583" y="746308"/>
                    </a:lnTo>
                    <a:lnTo>
                      <a:pt x="1993631" y="747355"/>
                    </a:lnTo>
                    <a:cubicBezTo>
                      <a:pt x="2056477" y="809474"/>
                      <a:pt x="2090224" y="895161"/>
                      <a:pt x="2086595" y="983406"/>
                    </a:cubicBezTo>
                    <a:cubicBezTo>
                      <a:pt x="2087338" y="1157986"/>
                      <a:pt x="1947034" y="1300521"/>
                      <a:pt x="1772270" y="1302709"/>
                    </a:cubicBezTo>
                    <a:lnTo>
                      <a:pt x="1298496" y="130270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54">
                  <a:defRPr/>
                </a:pPr>
                <a:endParaRPr lang="en-GB" sz="2400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216" name="Freeform 215">
                <a:extLst>
                  <a:ext uri="{FF2B5EF4-FFF2-40B4-BE49-F238E27FC236}">
                    <a16:creationId xmlns:a16="http://schemas.microsoft.com/office/drawing/2014/main" id="{1489C98C-F64F-4748-91F3-787D3C2F75D8}"/>
                  </a:ext>
                </a:extLst>
              </p:cNvPr>
              <p:cNvSpPr/>
              <p:nvPr/>
            </p:nvSpPr>
            <p:spPr>
              <a:xfrm>
                <a:off x="6823495" y="3816348"/>
                <a:ext cx="684588" cy="45623"/>
              </a:xfrm>
              <a:custGeom>
                <a:avLst/>
                <a:gdLst>
                  <a:gd name="connsiteX0" fmla="*/ 0 w 1730311"/>
                  <a:gd name="connsiteY0" fmla="*/ 0 h 115314"/>
                  <a:gd name="connsiteX1" fmla="*/ 1730312 w 1730311"/>
                  <a:gd name="connsiteY1" fmla="*/ 0 h 115314"/>
                  <a:gd name="connsiteX2" fmla="*/ 1730312 w 1730311"/>
                  <a:gd name="connsiteY2" fmla="*/ 115314 h 115314"/>
                  <a:gd name="connsiteX3" fmla="*/ 0 w 1730311"/>
                  <a:gd name="connsiteY3" fmla="*/ 115314 h 115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30311" h="115314">
                    <a:moveTo>
                      <a:pt x="0" y="0"/>
                    </a:moveTo>
                    <a:lnTo>
                      <a:pt x="1730312" y="0"/>
                    </a:lnTo>
                    <a:lnTo>
                      <a:pt x="1730312" y="115314"/>
                    </a:lnTo>
                    <a:lnTo>
                      <a:pt x="0" y="11531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54">
                  <a:defRPr/>
                </a:pPr>
                <a:endParaRPr lang="en-GB" sz="2400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217" name="Freeform 216">
                <a:extLst>
                  <a:ext uri="{FF2B5EF4-FFF2-40B4-BE49-F238E27FC236}">
                    <a16:creationId xmlns:a16="http://schemas.microsoft.com/office/drawing/2014/main" id="{7F52F5CC-627C-0E4D-A54D-297BBA03CB4A}"/>
                  </a:ext>
                </a:extLst>
              </p:cNvPr>
              <p:cNvSpPr/>
              <p:nvPr/>
            </p:nvSpPr>
            <p:spPr>
              <a:xfrm>
                <a:off x="7144610" y="3699993"/>
                <a:ext cx="50159" cy="148953"/>
              </a:xfrm>
              <a:custGeom>
                <a:avLst/>
                <a:gdLst>
                  <a:gd name="connsiteX0" fmla="*/ 0 w 126777"/>
                  <a:gd name="connsiteY0" fmla="*/ 0 h 376484"/>
                  <a:gd name="connsiteX1" fmla="*/ 126778 w 126777"/>
                  <a:gd name="connsiteY1" fmla="*/ 0 h 376484"/>
                  <a:gd name="connsiteX2" fmla="*/ 126778 w 126777"/>
                  <a:gd name="connsiteY2" fmla="*/ 376484 h 376484"/>
                  <a:gd name="connsiteX3" fmla="*/ 0 w 126777"/>
                  <a:gd name="connsiteY3" fmla="*/ 376484 h 376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6777" h="376484">
                    <a:moveTo>
                      <a:pt x="0" y="0"/>
                    </a:moveTo>
                    <a:lnTo>
                      <a:pt x="126778" y="0"/>
                    </a:lnTo>
                    <a:lnTo>
                      <a:pt x="126778" y="376484"/>
                    </a:lnTo>
                    <a:lnTo>
                      <a:pt x="0" y="37648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54">
                  <a:defRPr/>
                </a:pPr>
                <a:endParaRPr lang="en-GB" sz="2400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218" name="Freeform 217">
                <a:extLst>
                  <a:ext uri="{FF2B5EF4-FFF2-40B4-BE49-F238E27FC236}">
                    <a16:creationId xmlns:a16="http://schemas.microsoft.com/office/drawing/2014/main" id="{423FB092-100F-8D40-838B-7CA583C0A37B}"/>
                  </a:ext>
                </a:extLst>
              </p:cNvPr>
              <p:cNvSpPr/>
              <p:nvPr/>
            </p:nvSpPr>
            <p:spPr>
              <a:xfrm>
                <a:off x="6820932" y="3894232"/>
                <a:ext cx="48840" cy="48785"/>
              </a:xfrm>
              <a:custGeom>
                <a:avLst/>
                <a:gdLst>
                  <a:gd name="connsiteX0" fmla="*/ 0 w 123444"/>
                  <a:gd name="connsiteY0" fmla="*/ 0 h 123306"/>
                  <a:gd name="connsiteX1" fmla="*/ 123444 w 123444"/>
                  <a:gd name="connsiteY1" fmla="*/ 0 h 123306"/>
                  <a:gd name="connsiteX2" fmla="*/ 123444 w 123444"/>
                  <a:gd name="connsiteY2" fmla="*/ 123306 h 123306"/>
                  <a:gd name="connsiteX3" fmla="*/ 0 w 123444"/>
                  <a:gd name="connsiteY3" fmla="*/ 123306 h 123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444" h="123306">
                    <a:moveTo>
                      <a:pt x="0" y="0"/>
                    </a:moveTo>
                    <a:lnTo>
                      <a:pt x="123444" y="0"/>
                    </a:lnTo>
                    <a:lnTo>
                      <a:pt x="123444" y="123306"/>
                    </a:lnTo>
                    <a:lnTo>
                      <a:pt x="0" y="12330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54">
                  <a:defRPr/>
                </a:pPr>
                <a:endParaRPr lang="en-GB" sz="2400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219" name="Freeform 218">
                <a:extLst>
                  <a:ext uri="{FF2B5EF4-FFF2-40B4-BE49-F238E27FC236}">
                    <a16:creationId xmlns:a16="http://schemas.microsoft.com/office/drawing/2014/main" id="{281D75BE-897E-8643-8810-6058B484C354}"/>
                  </a:ext>
                </a:extLst>
              </p:cNvPr>
              <p:cNvSpPr/>
              <p:nvPr/>
            </p:nvSpPr>
            <p:spPr>
              <a:xfrm>
                <a:off x="6927053" y="3894232"/>
                <a:ext cx="48840" cy="48785"/>
              </a:xfrm>
              <a:custGeom>
                <a:avLst/>
                <a:gdLst>
                  <a:gd name="connsiteX0" fmla="*/ 0 w 123443"/>
                  <a:gd name="connsiteY0" fmla="*/ 0 h 123306"/>
                  <a:gd name="connsiteX1" fmla="*/ 123444 w 123443"/>
                  <a:gd name="connsiteY1" fmla="*/ 0 h 123306"/>
                  <a:gd name="connsiteX2" fmla="*/ 123444 w 123443"/>
                  <a:gd name="connsiteY2" fmla="*/ 123306 h 123306"/>
                  <a:gd name="connsiteX3" fmla="*/ 0 w 123443"/>
                  <a:gd name="connsiteY3" fmla="*/ 123306 h 123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443" h="123306">
                    <a:moveTo>
                      <a:pt x="0" y="0"/>
                    </a:moveTo>
                    <a:lnTo>
                      <a:pt x="123444" y="0"/>
                    </a:lnTo>
                    <a:lnTo>
                      <a:pt x="123444" y="123306"/>
                    </a:lnTo>
                    <a:lnTo>
                      <a:pt x="0" y="12330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54">
                  <a:defRPr/>
                </a:pPr>
                <a:endParaRPr lang="en-GB" sz="2400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220" name="Freeform 219">
                <a:extLst>
                  <a:ext uri="{FF2B5EF4-FFF2-40B4-BE49-F238E27FC236}">
                    <a16:creationId xmlns:a16="http://schemas.microsoft.com/office/drawing/2014/main" id="{CD947793-535F-6749-AC5B-49A630CD2BB2}"/>
                  </a:ext>
                </a:extLst>
              </p:cNvPr>
              <p:cNvSpPr/>
              <p:nvPr/>
            </p:nvSpPr>
            <p:spPr>
              <a:xfrm>
                <a:off x="7033213" y="3894232"/>
                <a:ext cx="48840" cy="48785"/>
              </a:xfrm>
              <a:custGeom>
                <a:avLst/>
                <a:gdLst>
                  <a:gd name="connsiteX0" fmla="*/ 0 w 123444"/>
                  <a:gd name="connsiteY0" fmla="*/ 0 h 123306"/>
                  <a:gd name="connsiteX1" fmla="*/ 123444 w 123444"/>
                  <a:gd name="connsiteY1" fmla="*/ 0 h 123306"/>
                  <a:gd name="connsiteX2" fmla="*/ 123444 w 123444"/>
                  <a:gd name="connsiteY2" fmla="*/ 123306 h 123306"/>
                  <a:gd name="connsiteX3" fmla="*/ 0 w 123444"/>
                  <a:gd name="connsiteY3" fmla="*/ 123306 h 123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444" h="123306">
                    <a:moveTo>
                      <a:pt x="0" y="0"/>
                    </a:moveTo>
                    <a:lnTo>
                      <a:pt x="123444" y="0"/>
                    </a:lnTo>
                    <a:lnTo>
                      <a:pt x="123444" y="123306"/>
                    </a:lnTo>
                    <a:lnTo>
                      <a:pt x="0" y="12330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54">
                  <a:defRPr/>
                </a:pPr>
                <a:endParaRPr lang="en-GB" sz="2400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221" name="Freeform 220">
                <a:extLst>
                  <a:ext uri="{FF2B5EF4-FFF2-40B4-BE49-F238E27FC236}">
                    <a16:creationId xmlns:a16="http://schemas.microsoft.com/office/drawing/2014/main" id="{D5BF06A7-AF07-104F-B6F9-C6237416A7D0}"/>
                  </a:ext>
                </a:extLst>
              </p:cNvPr>
              <p:cNvSpPr/>
              <p:nvPr/>
            </p:nvSpPr>
            <p:spPr>
              <a:xfrm>
                <a:off x="7139334" y="3894232"/>
                <a:ext cx="48840" cy="48785"/>
              </a:xfrm>
              <a:custGeom>
                <a:avLst/>
                <a:gdLst>
                  <a:gd name="connsiteX0" fmla="*/ 0 w 123444"/>
                  <a:gd name="connsiteY0" fmla="*/ 0 h 123306"/>
                  <a:gd name="connsiteX1" fmla="*/ 123444 w 123444"/>
                  <a:gd name="connsiteY1" fmla="*/ 0 h 123306"/>
                  <a:gd name="connsiteX2" fmla="*/ 123444 w 123444"/>
                  <a:gd name="connsiteY2" fmla="*/ 123306 h 123306"/>
                  <a:gd name="connsiteX3" fmla="*/ 0 w 123444"/>
                  <a:gd name="connsiteY3" fmla="*/ 123306 h 123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444" h="123306">
                    <a:moveTo>
                      <a:pt x="0" y="0"/>
                    </a:moveTo>
                    <a:lnTo>
                      <a:pt x="123444" y="0"/>
                    </a:lnTo>
                    <a:lnTo>
                      <a:pt x="123444" y="123306"/>
                    </a:lnTo>
                    <a:lnTo>
                      <a:pt x="0" y="12330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54">
                  <a:defRPr/>
                </a:pPr>
                <a:endParaRPr lang="en-GB" sz="2400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222" name="Freeform 221">
                <a:extLst>
                  <a:ext uri="{FF2B5EF4-FFF2-40B4-BE49-F238E27FC236}">
                    <a16:creationId xmlns:a16="http://schemas.microsoft.com/office/drawing/2014/main" id="{55B3F193-1889-8D4E-9AC0-93FE34C3B9C3}"/>
                  </a:ext>
                </a:extLst>
              </p:cNvPr>
              <p:cNvSpPr/>
              <p:nvPr/>
            </p:nvSpPr>
            <p:spPr>
              <a:xfrm>
                <a:off x="7245455" y="3894232"/>
                <a:ext cx="48840" cy="48785"/>
              </a:xfrm>
              <a:custGeom>
                <a:avLst/>
                <a:gdLst>
                  <a:gd name="connsiteX0" fmla="*/ 0 w 123444"/>
                  <a:gd name="connsiteY0" fmla="*/ 0 h 123306"/>
                  <a:gd name="connsiteX1" fmla="*/ 123444 w 123444"/>
                  <a:gd name="connsiteY1" fmla="*/ 0 h 123306"/>
                  <a:gd name="connsiteX2" fmla="*/ 123444 w 123444"/>
                  <a:gd name="connsiteY2" fmla="*/ 123306 h 123306"/>
                  <a:gd name="connsiteX3" fmla="*/ 0 w 123444"/>
                  <a:gd name="connsiteY3" fmla="*/ 123306 h 123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444" h="123306">
                    <a:moveTo>
                      <a:pt x="0" y="0"/>
                    </a:moveTo>
                    <a:lnTo>
                      <a:pt x="123444" y="0"/>
                    </a:lnTo>
                    <a:lnTo>
                      <a:pt x="123444" y="123306"/>
                    </a:lnTo>
                    <a:lnTo>
                      <a:pt x="0" y="12330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54">
                  <a:defRPr/>
                </a:pPr>
                <a:endParaRPr lang="en-GB" sz="2400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223" name="Freeform 222">
                <a:extLst>
                  <a:ext uri="{FF2B5EF4-FFF2-40B4-BE49-F238E27FC236}">
                    <a16:creationId xmlns:a16="http://schemas.microsoft.com/office/drawing/2014/main" id="{D492C398-D3B7-134B-AC9F-0A016EF738A1}"/>
                  </a:ext>
                </a:extLst>
              </p:cNvPr>
              <p:cNvSpPr/>
              <p:nvPr/>
            </p:nvSpPr>
            <p:spPr>
              <a:xfrm>
                <a:off x="7351576" y="3894232"/>
                <a:ext cx="48840" cy="48785"/>
              </a:xfrm>
              <a:custGeom>
                <a:avLst/>
                <a:gdLst>
                  <a:gd name="connsiteX0" fmla="*/ 0 w 123444"/>
                  <a:gd name="connsiteY0" fmla="*/ 0 h 123306"/>
                  <a:gd name="connsiteX1" fmla="*/ 123444 w 123444"/>
                  <a:gd name="connsiteY1" fmla="*/ 0 h 123306"/>
                  <a:gd name="connsiteX2" fmla="*/ 123444 w 123444"/>
                  <a:gd name="connsiteY2" fmla="*/ 123306 h 123306"/>
                  <a:gd name="connsiteX3" fmla="*/ 0 w 123444"/>
                  <a:gd name="connsiteY3" fmla="*/ 123306 h 123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444" h="123306">
                    <a:moveTo>
                      <a:pt x="0" y="0"/>
                    </a:moveTo>
                    <a:lnTo>
                      <a:pt x="123444" y="0"/>
                    </a:lnTo>
                    <a:lnTo>
                      <a:pt x="123444" y="123306"/>
                    </a:lnTo>
                    <a:lnTo>
                      <a:pt x="0" y="12330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54">
                  <a:defRPr/>
                </a:pPr>
                <a:endParaRPr lang="en-GB" sz="2400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224" name="Freeform 223">
                <a:extLst>
                  <a:ext uri="{FF2B5EF4-FFF2-40B4-BE49-F238E27FC236}">
                    <a16:creationId xmlns:a16="http://schemas.microsoft.com/office/drawing/2014/main" id="{F19E0E46-7D91-424A-9786-153B90E6B870}"/>
                  </a:ext>
                </a:extLst>
              </p:cNvPr>
              <p:cNvSpPr/>
              <p:nvPr/>
            </p:nvSpPr>
            <p:spPr>
              <a:xfrm>
                <a:off x="7457735" y="3894232"/>
                <a:ext cx="48840" cy="48785"/>
              </a:xfrm>
              <a:custGeom>
                <a:avLst/>
                <a:gdLst>
                  <a:gd name="connsiteX0" fmla="*/ 0 w 123444"/>
                  <a:gd name="connsiteY0" fmla="*/ 0 h 123306"/>
                  <a:gd name="connsiteX1" fmla="*/ 123444 w 123444"/>
                  <a:gd name="connsiteY1" fmla="*/ 0 h 123306"/>
                  <a:gd name="connsiteX2" fmla="*/ 123444 w 123444"/>
                  <a:gd name="connsiteY2" fmla="*/ 123306 h 123306"/>
                  <a:gd name="connsiteX3" fmla="*/ 0 w 123444"/>
                  <a:gd name="connsiteY3" fmla="*/ 123306 h 123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444" h="123306">
                    <a:moveTo>
                      <a:pt x="0" y="0"/>
                    </a:moveTo>
                    <a:lnTo>
                      <a:pt x="123444" y="0"/>
                    </a:lnTo>
                    <a:lnTo>
                      <a:pt x="123444" y="123306"/>
                    </a:lnTo>
                    <a:lnTo>
                      <a:pt x="0" y="12330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54">
                  <a:defRPr/>
                </a:pPr>
                <a:endParaRPr lang="en-GB" sz="2400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225" name="Group 224">
              <a:extLst>
                <a:ext uri="{FF2B5EF4-FFF2-40B4-BE49-F238E27FC236}">
                  <a16:creationId xmlns:a16="http://schemas.microsoft.com/office/drawing/2014/main" id="{22779E88-C58B-6749-977D-47A774390C08}"/>
                </a:ext>
              </a:extLst>
            </p:cNvPr>
            <p:cNvGrpSpPr/>
            <p:nvPr/>
          </p:nvGrpSpPr>
          <p:grpSpPr>
            <a:xfrm>
              <a:off x="1223312" y="3422307"/>
              <a:ext cx="1624696" cy="999101"/>
              <a:chOff x="1160965" y="2947916"/>
              <a:chExt cx="1498122" cy="921265"/>
            </a:xfrm>
            <a:gradFill>
              <a:gsLst>
                <a:gs pos="0">
                  <a:srgbClr val="525252"/>
                </a:gs>
                <a:gs pos="99000">
                  <a:srgbClr val="262626"/>
                </a:gs>
              </a:gsLst>
              <a:lin ang="5400000" scaled="1"/>
            </a:gradFill>
            <a:effectLst/>
          </p:grpSpPr>
          <p:grpSp>
            <p:nvGrpSpPr>
              <p:cNvPr id="226" name="Group 225">
                <a:extLst>
                  <a:ext uri="{FF2B5EF4-FFF2-40B4-BE49-F238E27FC236}">
                    <a16:creationId xmlns:a16="http://schemas.microsoft.com/office/drawing/2014/main" id="{3916298A-86FD-B640-A9B0-70A14BA7E701}"/>
                  </a:ext>
                </a:extLst>
              </p:cNvPr>
              <p:cNvGrpSpPr/>
              <p:nvPr/>
            </p:nvGrpSpPr>
            <p:grpSpPr>
              <a:xfrm flipH="1">
                <a:off x="1160965" y="3092040"/>
                <a:ext cx="358604" cy="255454"/>
                <a:chOff x="5711616" y="2093327"/>
                <a:chExt cx="366592" cy="252148"/>
              </a:xfrm>
              <a:grpFill/>
            </p:grpSpPr>
            <p:sp>
              <p:nvSpPr>
                <p:cNvPr id="245" name="Freeform 29">
                  <a:extLst>
                    <a:ext uri="{FF2B5EF4-FFF2-40B4-BE49-F238E27FC236}">
                      <a16:creationId xmlns:a16="http://schemas.microsoft.com/office/drawing/2014/main" id="{CDFE9FB3-69CF-F04A-839B-85CBB3CBA5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5711616" y="2093327"/>
                  <a:ext cx="366592" cy="252148"/>
                </a:xfrm>
                <a:custGeom>
                  <a:avLst/>
                  <a:gdLst>
                    <a:gd name="T0" fmla="*/ 76 w 80"/>
                    <a:gd name="T1" fmla="*/ 22 h 52"/>
                    <a:gd name="T2" fmla="*/ 80 w 80"/>
                    <a:gd name="T3" fmla="*/ 22 h 52"/>
                    <a:gd name="T4" fmla="*/ 80 w 80"/>
                    <a:gd name="T5" fmla="*/ 0 h 52"/>
                    <a:gd name="T6" fmla="*/ 12 w 80"/>
                    <a:gd name="T7" fmla="*/ 0 h 52"/>
                    <a:gd name="T8" fmla="*/ 12 w 80"/>
                    <a:gd name="T9" fmla="*/ 8 h 52"/>
                    <a:gd name="T10" fmla="*/ 72 w 80"/>
                    <a:gd name="T11" fmla="*/ 8 h 52"/>
                    <a:gd name="T12" fmla="*/ 72 w 80"/>
                    <a:gd name="T13" fmla="*/ 15 h 52"/>
                    <a:gd name="T14" fmla="*/ 65 w 80"/>
                    <a:gd name="T15" fmla="*/ 25 h 52"/>
                    <a:gd name="T16" fmla="*/ 72 w 80"/>
                    <a:gd name="T17" fmla="*/ 35 h 52"/>
                    <a:gd name="T18" fmla="*/ 72 w 80"/>
                    <a:gd name="T19" fmla="*/ 40 h 52"/>
                    <a:gd name="T20" fmla="*/ 8 w 80"/>
                    <a:gd name="T21" fmla="*/ 40 h 52"/>
                    <a:gd name="T22" fmla="*/ 8 w 80"/>
                    <a:gd name="T23" fmla="*/ 34 h 52"/>
                    <a:gd name="T24" fmla="*/ 15 w 80"/>
                    <a:gd name="T25" fmla="*/ 25 h 52"/>
                    <a:gd name="T26" fmla="*/ 8 w 80"/>
                    <a:gd name="T27" fmla="*/ 15 h 52"/>
                    <a:gd name="T28" fmla="*/ 8 w 80"/>
                    <a:gd name="T29" fmla="*/ 12 h 52"/>
                    <a:gd name="T30" fmla="*/ 0 w 80"/>
                    <a:gd name="T31" fmla="*/ 12 h 52"/>
                    <a:gd name="T32" fmla="*/ 0 w 80"/>
                    <a:gd name="T33" fmla="*/ 22 h 52"/>
                    <a:gd name="T34" fmla="*/ 4 w 80"/>
                    <a:gd name="T35" fmla="*/ 22 h 52"/>
                    <a:gd name="T36" fmla="*/ 7 w 80"/>
                    <a:gd name="T37" fmla="*/ 25 h 52"/>
                    <a:gd name="T38" fmla="*/ 4 w 80"/>
                    <a:gd name="T39" fmla="*/ 28 h 52"/>
                    <a:gd name="T40" fmla="*/ 0 w 80"/>
                    <a:gd name="T41" fmla="*/ 28 h 52"/>
                    <a:gd name="T42" fmla="*/ 0 w 80"/>
                    <a:gd name="T43" fmla="*/ 48 h 52"/>
                    <a:gd name="T44" fmla="*/ 12 w 80"/>
                    <a:gd name="T45" fmla="*/ 48 h 52"/>
                    <a:gd name="T46" fmla="*/ 12 w 80"/>
                    <a:gd name="T47" fmla="*/ 52 h 52"/>
                    <a:gd name="T48" fmla="*/ 20 w 80"/>
                    <a:gd name="T49" fmla="*/ 52 h 52"/>
                    <a:gd name="T50" fmla="*/ 20 w 80"/>
                    <a:gd name="T51" fmla="*/ 48 h 52"/>
                    <a:gd name="T52" fmla="*/ 28 w 80"/>
                    <a:gd name="T53" fmla="*/ 48 h 52"/>
                    <a:gd name="T54" fmla="*/ 28 w 80"/>
                    <a:gd name="T55" fmla="*/ 52 h 52"/>
                    <a:gd name="T56" fmla="*/ 36 w 80"/>
                    <a:gd name="T57" fmla="*/ 52 h 52"/>
                    <a:gd name="T58" fmla="*/ 36 w 80"/>
                    <a:gd name="T59" fmla="*/ 48 h 52"/>
                    <a:gd name="T60" fmla="*/ 44 w 80"/>
                    <a:gd name="T61" fmla="*/ 48 h 52"/>
                    <a:gd name="T62" fmla="*/ 44 w 80"/>
                    <a:gd name="T63" fmla="*/ 52 h 52"/>
                    <a:gd name="T64" fmla="*/ 52 w 80"/>
                    <a:gd name="T65" fmla="*/ 52 h 52"/>
                    <a:gd name="T66" fmla="*/ 52 w 80"/>
                    <a:gd name="T67" fmla="*/ 48 h 52"/>
                    <a:gd name="T68" fmla="*/ 60 w 80"/>
                    <a:gd name="T69" fmla="*/ 48 h 52"/>
                    <a:gd name="T70" fmla="*/ 60 w 80"/>
                    <a:gd name="T71" fmla="*/ 52 h 52"/>
                    <a:gd name="T72" fmla="*/ 68 w 80"/>
                    <a:gd name="T73" fmla="*/ 52 h 52"/>
                    <a:gd name="T74" fmla="*/ 68 w 80"/>
                    <a:gd name="T75" fmla="*/ 48 h 52"/>
                    <a:gd name="T76" fmla="*/ 80 w 80"/>
                    <a:gd name="T77" fmla="*/ 48 h 52"/>
                    <a:gd name="T78" fmla="*/ 80 w 80"/>
                    <a:gd name="T79" fmla="*/ 28 h 52"/>
                    <a:gd name="T80" fmla="*/ 76 w 80"/>
                    <a:gd name="T81" fmla="*/ 28 h 52"/>
                    <a:gd name="T82" fmla="*/ 73 w 80"/>
                    <a:gd name="T83" fmla="*/ 25 h 52"/>
                    <a:gd name="T84" fmla="*/ 76 w 80"/>
                    <a:gd name="T85" fmla="*/ 22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80" h="52">
                      <a:moveTo>
                        <a:pt x="76" y="22"/>
                      </a:moveTo>
                      <a:cubicBezTo>
                        <a:pt x="80" y="22"/>
                        <a:pt x="80" y="22"/>
                        <a:pt x="80" y="22"/>
                      </a:cubicBezTo>
                      <a:cubicBezTo>
                        <a:pt x="80" y="0"/>
                        <a:pt x="80" y="0"/>
                        <a:pt x="80" y="0"/>
                      </a:cubicBez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2" y="8"/>
                        <a:pt x="12" y="8"/>
                        <a:pt x="12" y="8"/>
                      </a:cubicBezTo>
                      <a:cubicBezTo>
                        <a:pt x="72" y="8"/>
                        <a:pt x="72" y="8"/>
                        <a:pt x="72" y="8"/>
                      </a:cubicBezTo>
                      <a:cubicBezTo>
                        <a:pt x="72" y="15"/>
                        <a:pt x="72" y="15"/>
                        <a:pt x="72" y="15"/>
                      </a:cubicBezTo>
                      <a:cubicBezTo>
                        <a:pt x="68" y="16"/>
                        <a:pt x="65" y="20"/>
                        <a:pt x="65" y="25"/>
                      </a:cubicBezTo>
                      <a:cubicBezTo>
                        <a:pt x="65" y="29"/>
                        <a:pt x="68" y="33"/>
                        <a:pt x="72" y="35"/>
                      </a:cubicBezTo>
                      <a:cubicBezTo>
                        <a:pt x="72" y="40"/>
                        <a:pt x="72" y="40"/>
                        <a:pt x="72" y="40"/>
                      </a:cubicBezTo>
                      <a:cubicBezTo>
                        <a:pt x="8" y="40"/>
                        <a:pt x="8" y="40"/>
                        <a:pt x="8" y="40"/>
                      </a:cubicBezTo>
                      <a:cubicBezTo>
                        <a:pt x="8" y="34"/>
                        <a:pt x="8" y="34"/>
                        <a:pt x="8" y="34"/>
                      </a:cubicBezTo>
                      <a:cubicBezTo>
                        <a:pt x="12" y="33"/>
                        <a:pt x="15" y="29"/>
                        <a:pt x="15" y="25"/>
                      </a:cubicBezTo>
                      <a:cubicBezTo>
                        <a:pt x="15" y="20"/>
                        <a:pt x="12" y="16"/>
                        <a:pt x="8" y="15"/>
                      </a:cubicBezTo>
                      <a:cubicBezTo>
                        <a:pt x="8" y="12"/>
                        <a:pt x="8" y="12"/>
                        <a:pt x="8" y="12"/>
                      </a:cubicBez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0" y="22"/>
                        <a:pt x="0" y="22"/>
                        <a:pt x="0" y="22"/>
                      </a:cubicBezTo>
                      <a:cubicBezTo>
                        <a:pt x="4" y="22"/>
                        <a:pt x="4" y="22"/>
                        <a:pt x="4" y="22"/>
                      </a:cubicBezTo>
                      <a:cubicBezTo>
                        <a:pt x="6" y="22"/>
                        <a:pt x="7" y="23"/>
                        <a:pt x="7" y="25"/>
                      </a:cubicBezTo>
                      <a:cubicBezTo>
                        <a:pt x="7" y="26"/>
                        <a:pt x="6" y="28"/>
                        <a:pt x="4" y="28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0" y="48"/>
                        <a:pt x="0" y="48"/>
                        <a:pt x="0" y="48"/>
                      </a:cubicBezTo>
                      <a:cubicBezTo>
                        <a:pt x="12" y="48"/>
                        <a:pt x="12" y="48"/>
                        <a:pt x="12" y="48"/>
                      </a:cubicBezTo>
                      <a:cubicBezTo>
                        <a:pt x="12" y="52"/>
                        <a:pt x="12" y="52"/>
                        <a:pt x="12" y="52"/>
                      </a:cubicBezTo>
                      <a:cubicBezTo>
                        <a:pt x="20" y="52"/>
                        <a:pt x="20" y="52"/>
                        <a:pt x="20" y="52"/>
                      </a:cubicBezTo>
                      <a:cubicBezTo>
                        <a:pt x="20" y="48"/>
                        <a:pt x="20" y="48"/>
                        <a:pt x="20" y="48"/>
                      </a:cubicBezTo>
                      <a:cubicBezTo>
                        <a:pt x="28" y="48"/>
                        <a:pt x="28" y="48"/>
                        <a:pt x="28" y="48"/>
                      </a:cubicBezTo>
                      <a:cubicBezTo>
                        <a:pt x="28" y="52"/>
                        <a:pt x="28" y="52"/>
                        <a:pt x="28" y="52"/>
                      </a:cubicBezTo>
                      <a:cubicBezTo>
                        <a:pt x="36" y="52"/>
                        <a:pt x="36" y="52"/>
                        <a:pt x="36" y="52"/>
                      </a:cubicBezTo>
                      <a:cubicBezTo>
                        <a:pt x="36" y="48"/>
                        <a:pt x="36" y="48"/>
                        <a:pt x="36" y="48"/>
                      </a:cubicBezTo>
                      <a:cubicBezTo>
                        <a:pt x="44" y="48"/>
                        <a:pt x="44" y="48"/>
                        <a:pt x="44" y="48"/>
                      </a:cubicBezTo>
                      <a:cubicBezTo>
                        <a:pt x="44" y="52"/>
                        <a:pt x="44" y="52"/>
                        <a:pt x="44" y="52"/>
                      </a:cubicBezTo>
                      <a:cubicBezTo>
                        <a:pt x="52" y="52"/>
                        <a:pt x="52" y="52"/>
                        <a:pt x="52" y="52"/>
                      </a:cubicBezTo>
                      <a:cubicBezTo>
                        <a:pt x="52" y="48"/>
                        <a:pt x="52" y="48"/>
                        <a:pt x="52" y="48"/>
                      </a:cubicBezTo>
                      <a:cubicBezTo>
                        <a:pt x="60" y="48"/>
                        <a:pt x="60" y="48"/>
                        <a:pt x="60" y="48"/>
                      </a:cubicBezTo>
                      <a:cubicBezTo>
                        <a:pt x="60" y="52"/>
                        <a:pt x="60" y="52"/>
                        <a:pt x="60" y="52"/>
                      </a:cubicBezTo>
                      <a:cubicBezTo>
                        <a:pt x="68" y="52"/>
                        <a:pt x="68" y="52"/>
                        <a:pt x="68" y="52"/>
                      </a:cubicBezTo>
                      <a:cubicBezTo>
                        <a:pt x="68" y="48"/>
                        <a:pt x="68" y="48"/>
                        <a:pt x="68" y="48"/>
                      </a:cubicBezTo>
                      <a:cubicBezTo>
                        <a:pt x="80" y="48"/>
                        <a:pt x="80" y="48"/>
                        <a:pt x="80" y="48"/>
                      </a:cubicBezTo>
                      <a:cubicBezTo>
                        <a:pt x="80" y="28"/>
                        <a:pt x="80" y="28"/>
                        <a:pt x="80" y="28"/>
                      </a:cubicBezTo>
                      <a:cubicBezTo>
                        <a:pt x="76" y="28"/>
                        <a:pt x="76" y="28"/>
                        <a:pt x="76" y="28"/>
                      </a:cubicBezTo>
                      <a:cubicBezTo>
                        <a:pt x="75" y="28"/>
                        <a:pt x="73" y="26"/>
                        <a:pt x="73" y="25"/>
                      </a:cubicBezTo>
                      <a:cubicBezTo>
                        <a:pt x="73" y="23"/>
                        <a:pt x="75" y="22"/>
                        <a:pt x="76" y="2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914081">
                    <a:defRPr/>
                  </a:pPr>
                  <a:endParaRPr lang="en-US" sz="1867" kern="0">
                    <a:solidFill>
                      <a:sysClr val="windowText" lastClr="000000"/>
                    </a:solidFill>
                    <a:latin typeface="Intel Clear"/>
                  </a:endParaRPr>
                </a:p>
              </p:txBody>
            </p:sp>
            <p:sp>
              <p:nvSpPr>
                <p:cNvPr id="246" name="Rectangle 30">
                  <a:extLst>
                    <a:ext uri="{FF2B5EF4-FFF2-40B4-BE49-F238E27FC236}">
                      <a16:creationId xmlns:a16="http://schemas.microsoft.com/office/drawing/2014/main" id="{62E11496-31DF-7644-8537-25BC3CA25E6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5913338" y="2170911"/>
                  <a:ext cx="17457" cy="77584"/>
                </a:xfrm>
                <a:prstGeom prst="rect">
                  <a:avLst/>
                </a:prstGeom>
                <a:grpFill/>
                <a:ln>
                  <a:noFill/>
                </a:ln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914081">
                    <a:defRPr/>
                  </a:pPr>
                  <a:endParaRPr lang="en-US" sz="1867" kern="0">
                    <a:solidFill>
                      <a:sysClr val="windowText" lastClr="000000"/>
                    </a:solidFill>
                    <a:latin typeface="Intel Clear"/>
                  </a:endParaRPr>
                </a:p>
              </p:txBody>
            </p:sp>
            <p:sp>
              <p:nvSpPr>
                <p:cNvPr id="247" name="Rectangle 31">
                  <a:extLst>
                    <a:ext uri="{FF2B5EF4-FFF2-40B4-BE49-F238E27FC236}">
                      <a16:creationId xmlns:a16="http://schemas.microsoft.com/office/drawing/2014/main" id="{C9CB6C98-C9A1-7C4B-BC05-25C48F0ED9B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5967649" y="2170911"/>
                  <a:ext cx="19396" cy="77584"/>
                </a:xfrm>
                <a:prstGeom prst="rect">
                  <a:avLst/>
                </a:prstGeom>
                <a:grpFill/>
                <a:ln>
                  <a:noFill/>
                </a:ln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914081">
                    <a:defRPr/>
                  </a:pPr>
                  <a:endParaRPr lang="en-US" sz="1867" kern="0">
                    <a:solidFill>
                      <a:sysClr val="windowText" lastClr="000000"/>
                    </a:solidFill>
                    <a:latin typeface="Intel Clear"/>
                  </a:endParaRPr>
                </a:p>
              </p:txBody>
            </p:sp>
            <p:sp>
              <p:nvSpPr>
                <p:cNvPr id="248" name="Freeform 32">
                  <a:extLst>
                    <a:ext uri="{FF2B5EF4-FFF2-40B4-BE49-F238E27FC236}">
                      <a16:creationId xmlns:a16="http://schemas.microsoft.com/office/drawing/2014/main" id="{5695D110-4EB5-424E-A9D3-CA3E97F0D52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 flipH="1">
                  <a:off x="5802780" y="2170911"/>
                  <a:ext cx="73706" cy="77584"/>
                </a:xfrm>
                <a:custGeom>
                  <a:avLst/>
                  <a:gdLst>
                    <a:gd name="T0" fmla="*/ 0 w 38"/>
                    <a:gd name="T1" fmla="*/ 0 h 40"/>
                    <a:gd name="T2" fmla="*/ 0 w 38"/>
                    <a:gd name="T3" fmla="*/ 40 h 40"/>
                    <a:gd name="T4" fmla="*/ 38 w 38"/>
                    <a:gd name="T5" fmla="*/ 40 h 40"/>
                    <a:gd name="T6" fmla="*/ 38 w 38"/>
                    <a:gd name="T7" fmla="*/ 0 h 40"/>
                    <a:gd name="T8" fmla="*/ 0 w 38"/>
                    <a:gd name="T9" fmla="*/ 0 h 40"/>
                    <a:gd name="T10" fmla="*/ 28 w 38"/>
                    <a:gd name="T11" fmla="*/ 30 h 40"/>
                    <a:gd name="T12" fmla="*/ 9 w 38"/>
                    <a:gd name="T13" fmla="*/ 30 h 40"/>
                    <a:gd name="T14" fmla="*/ 9 w 38"/>
                    <a:gd name="T15" fmla="*/ 10 h 40"/>
                    <a:gd name="T16" fmla="*/ 28 w 38"/>
                    <a:gd name="T17" fmla="*/ 10 h 40"/>
                    <a:gd name="T18" fmla="*/ 28 w 38"/>
                    <a:gd name="T19" fmla="*/ 30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8" h="40">
                      <a:moveTo>
                        <a:pt x="0" y="0"/>
                      </a:moveTo>
                      <a:lnTo>
                        <a:pt x="0" y="40"/>
                      </a:lnTo>
                      <a:lnTo>
                        <a:pt x="38" y="40"/>
                      </a:lnTo>
                      <a:lnTo>
                        <a:pt x="38" y="0"/>
                      </a:lnTo>
                      <a:lnTo>
                        <a:pt x="0" y="0"/>
                      </a:lnTo>
                      <a:close/>
                      <a:moveTo>
                        <a:pt x="28" y="30"/>
                      </a:moveTo>
                      <a:lnTo>
                        <a:pt x="9" y="30"/>
                      </a:lnTo>
                      <a:lnTo>
                        <a:pt x="9" y="10"/>
                      </a:lnTo>
                      <a:lnTo>
                        <a:pt x="28" y="10"/>
                      </a:lnTo>
                      <a:lnTo>
                        <a:pt x="28" y="3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914081">
                    <a:defRPr/>
                  </a:pPr>
                  <a:endParaRPr lang="en-US" sz="1867" kern="0">
                    <a:solidFill>
                      <a:sysClr val="windowText" lastClr="000000"/>
                    </a:solidFill>
                    <a:latin typeface="Intel Clear"/>
                  </a:endParaRPr>
                </a:p>
              </p:txBody>
            </p:sp>
            <p:sp>
              <p:nvSpPr>
                <p:cNvPr id="249" name="Rectangle 28">
                  <a:extLst>
                    <a:ext uri="{FF2B5EF4-FFF2-40B4-BE49-F238E27FC236}">
                      <a16:creationId xmlns:a16="http://schemas.microsoft.com/office/drawing/2014/main" id="{8CF59611-B50A-AE41-BA95-A267773C659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6041354" y="2096412"/>
                  <a:ext cx="36854" cy="38792"/>
                </a:xfrm>
                <a:prstGeom prst="rect">
                  <a:avLst/>
                </a:prstGeom>
                <a:solidFill>
                  <a:srgbClr val="00C7FD"/>
                </a:solidFill>
                <a:ln>
                  <a:noFill/>
                </a:ln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914081">
                    <a:defRPr/>
                  </a:pPr>
                  <a:endParaRPr lang="en-US" sz="1867" kern="0">
                    <a:solidFill>
                      <a:sysClr val="windowText" lastClr="000000"/>
                    </a:solidFill>
                    <a:latin typeface="Intel Clear"/>
                  </a:endParaRPr>
                </a:p>
              </p:txBody>
            </p:sp>
          </p:grpSp>
          <p:grpSp>
            <p:nvGrpSpPr>
              <p:cNvPr id="227" name="Group 226">
                <a:extLst>
                  <a:ext uri="{FF2B5EF4-FFF2-40B4-BE49-F238E27FC236}">
                    <a16:creationId xmlns:a16="http://schemas.microsoft.com/office/drawing/2014/main" id="{B2682876-61CE-5940-85C3-2FAD84D8C505}"/>
                  </a:ext>
                </a:extLst>
              </p:cNvPr>
              <p:cNvGrpSpPr/>
              <p:nvPr/>
            </p:nvGrpSpPr>
            <p:grpSpPr>
              <a:xfrm rot="10800000">
                <a:off x="1773864" y="2947916"/>
                <a:ext cx="885223" cy="921265"/>
                <a:chOff x="28396" y="2622550"/>
                <a:chExt cx="1595616" cy="1603375"/>
              </a:xfrm>
              <a:grpFill/>
            </p:grpSpPr>
            <p:sp>
              <p:nvSpPr>
                <p:cNvPr id="235" name="Freeform 5">
                  <a:extLst>
                    <a:ext uri="{FF2B5EF4-FFF2-40B4-BE49-F238E27FC236}">
                      <a16:creationId xmlns:a16="http://schemas.microsoft.com/office/drawing/2014/main" id="{6FEBB411-1349-5348-A519-EE6C31CE74C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77825" y="2973388"/>
                  <a:ext cx="896938" cy="901700"/>
                </a:xfrm>
                <a:custGeom>
                  <a:avLst/>
                  <a:gdLst>
                    <a:gd name="T0" fmla="*/ 264 w 288"/>
                    <a:gd name="T1" fmla="*/ 16 h 288"/>
                    <a:gd name="T2" fmla="*/ 272 w 288"/>
                    <a:gd name="T3" fmla="*/ 24 h 288"/>
                    <a:gd name="T4" fmla="*/ 272 w 288"/>
                    <a:gd name="T5" fmla="*/ 265 h 288"/>
                    <a:gd name="T6" fmla="*/ 264 w 288"/>
                    <a:gd name="T7" fmla="*/ 272 h 288"/>
                    <a:gd name="T8" fmla="*/ 24 w 288"/>
                    <a:gd name="T9" fmla="*/ 272 h 288"/>
                    <a:gd name="T10" fmla="*/ 16 w 288"/>
                    <a:gd name="T11" fmla="*/ 264 h 288"/>
                    <a:gd name="T12" fmla="*/ 16 w 288"/>
                    <a:gd name="T13" fmla="*/ 23 h 288"/>
                    <a:gd name="T14" fmla="*/ 24 w 288"/>
                    <a:gd name="T15" fmla="*/ 16 h 288"/>
                    <a:gd name="T16" fmla="*/ 264 w 288"/>
                    <a:gd name="T17" fmla="*/ 16 h 288"/>
                    <a:gd name="T18" fmla="*/ 264 w 288"/>
                    <a:gd name="T19" fmla="*/ 0 h 288"/>
                    <a:gd name="T20" fmla="*/ 24 w 288"/>
                    <a:gd name="T21" fmla="*/ 0 h 288"/>
                    <a:gd name="T22" fmla="*/ 0 w 288"/>
                    <a:gd name="T23" fmla="*/ 23 h 288"/>
                    <a:gd name="T24" fmla="*/ 0 w 288"/>
                    <a:gd name="T25" fmla="*/ 264 h 288"/>
                    <a:gd name="T26" fmla="*/ 24 w 288"/>
                    <a:gd name="T27" fmla="*/ 288 h 288"/>
                    <a:gd name="T28" fmla="*/ 264 w 288"/>
                    <a:gd name="T29" fmla="*/ 288 h 288"/>
                    <a:gd name="T30" fmla="*/ 288 w 288"/>
                    <a:gd name="T31" fmla="*/ 265 h 288"/>
                    <a:gd name="T32" fmla="*/ 288 w 288"/>
                    <a:gd name="T33" fmla="*/ 24 h 288"/>
                    <a:gd name="T34" fmla="*/ 264 w 288"/>
                    <a:gd name="T35" fmla="*/ 0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288" h="288">
                      <a:moveTo>
                        <a:pt x="264" y="16"/>
                      </a:moveTo>
                      <a:cubicBezTo>
                        <a:pt x="269" y="16"/>
                        <a:pt x="272" y="20"/>
                        <a:pt x="272" y="24"/>
                      </a:cubicBezTo>
                      <a:cubicBezTo>
                        <a:pt x="272" y="265"/>
                        <a:pt x="272" y="265"/>
                        <a:pt x="272" y="265"/>
                      </a:cubicBezTo>
                      <a:cubicBezTo>
                        <a:pt x="272" y="269"/>
                        <a:pt x="269" y="272"/>
                        <a:pt x="264" y="272"/>
                      </a:cubicBezTo>
                      <a:cubicBezTo>
                        <a:pt x="24" y="272"/>
                        <a:pt x="24" y="272"/>
                        <a:pt x="24" y="272"/>
                      </a:cubicBezTo>
                      <a:cubicBezTo>
                        <a:pt x="19" y="272"/>
                        <a:pt x="16" y="268"/>
                        <a:pt x="16" y="264"/>
                      </a:cubicBezTo>
                      <a:cubicBezTo>
                        <a:pt x="16" y="23"/>
                        <a:pt x="16" y="23"/>
                        <a:pt x="16" y="23"/>
                      </a:cubicBezTo>
                      <a:cubicBezTo>
                        <a:pt x="16" y="19"/>
                        <a:pt x="19" y="16"/>
                        <a:pt x="24" y="16"/>
                      </a:cubicBezTo>
                      <a:cubicBezTo>
                        <a:pt x="264" y="16"/>
                        <a:pt x="264" y="16"/>
                        <a:pt x="264" y="16"/>
                      </a:cubicBezTo>
                      <a:moveTo>
                        <a:pt x="264" y="0"/>
                      </a:moveTo>
                      <a:cubicBezTo>
                        <a:pt x="24" y="0"/>
                        <a:pt x="24" y="0"/>
                        <a:pt x="24" y="0"/>
                      </a:cubicBezTo>
                      <a:cubicBezTo>
                        <a:pt x="11" y="0"/>
                        <a:pt x="0" y="10"/>
                        <a:pt x="0" y="23"/>
                      </a:cubicBezTo>
                      <a:cubicBezTo>
                        <a:pt x="0" y="264"/>
                        <a:pt x="0" y="264"/>
                        <a:pt x="0" y="264"/>
                      </a:cubicBezTo>
                      <a:cubicBezTo>
                        <a:pt x="0" y="277"/>
                        <a:pt x="11" y="288"/>
                        <a:pt x="24" y="288"/>
                      </a:cubicBezTo>
                      <a:cubicBezTo>
                        <a:pt x="264" y="288"/>
                        <a:pt x="264" y="288"/>
                        <a:pt x="264" y="288"/>
                      </a:cubicBezTo>
                      <a:cubicBezTo>
                        <a:pt x="277" y="288"/>
                        <a:pt x="288" y="278"/>
                        <a:pt x="288" y="265"/>
                      </a:cubicBezTo>
                      <a:cubicBezTo>
                        <a:pt x="288" y="24"/>
                        <a:pt x="288" y="24"/>
                        <a:pt x="288" y="24"/>
                      </a:cubicBezTo>
                      <a:cubicBezTo>
                        <a:pt x="288" y="11"/>
                        <a:pt x="277" y="0"/>
                        <a:pt x="264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081">
                    <a:defRPr/>
                  </a:pPr>
                  <a:endParaRPr lang="en-US" sz="1867" kern="0">
                    <a:solidFill>
                      <a:sysClr val="windowText" lastClr="000000"/>
                    </a:solidFill>
                    <a:latin typeface="Intel Clear"/>
                  </a:endParaRPr>
                </a:p>
              </p:txBody>
            </p:sp>
            <p:sp>
              <p:nvSpPr>
                <p:cNvPr id="236" name="Freeform 7">
                  <a:extLst>
                    <a:ext uri="{FF2B5EF4-FFF2-40B4-BE49-F238E27FC236}">
                      <a16:creationId xmlns:a16="http://schemas.microsoft.com/office/drawing/2014/main" id="{802BF5D2-2A82-1B4C-8188-B45C10244AA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68339" y="3062152"/>
                  <a:ext cx="715915" cy="717820"/>
                </a:xfrm>
                <a:custGeom>
                  <a:avLst/>
                  <a:gdLst>
                    <a:gd name="T0" fmla="*/ 314 w 377"/>
                    <a:gd name="T1" fmla="*/ 65 h 378"/>
                    <a:gd name="T2" fmla="*/ 314 w 377"/>
                    <a:gd name="T3" fmla="*/ 315 h 378"/>
                    <a:gd name="T4" fmla="*/ 63 w 377"/>
                    <a:gd name="T5" fmla="*/ 315 h 378"/>
                    <a:gd name="T6" fmla="*/ 63 w 377"/>
                    <a:gd name="T7" fmla="*/ 65 h 378"/>
                    <a:gd name="T8" fmla="*/ 314 w 377"/>
                    <a:gd name="T9" fmla="*/ 65 h 378"/>
                    <a:gd name="T10" fmla="*/ 377 w 377"/>
                    <a:gd name="T11" fmla="*/ 0 h 378"/>
                    <a:gd name="T12" fmla="*/ 0 w 377"/>
                    <a:gd name="T13" fmla="*/ 0 h 378"/>
                    <a:gd name="T14" fmla="*/ 0 w 377"/>
                    <a:gd name="T15" fmla="*/ 378 h 378"/>
                    <a:gd name="T16" fmla="*/ 377 w 377"/>
                    <a:gd name="T17" fmla="*/ 378 h 378"/>
                    <a:gd name="T18" fmla="*/ 377 w 377"/>
                    <a:gd name="T19" fmla="*/ 0 h 3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77" h="378">
                      <a:moveTo>
                        <a:pt x="314" y="65"/>
                      </a:moveTo>
                      <a:lnTo>
                        <a:pt x="314" y="315"/>
                      </a:lnTo>
                      <a:lnTo>
                        <a:pt x="63" y="315"/>
                      </a:lnTo>
                      <a:lnTo>
                        <a:pt x="63" y="65"/>
                      </a:lnTo>
                      <a:lnTo>
                        <a:pt x="314" y="65"/>
                      </a:lnTo>
                      <a:moveTo>
                        <a:pt x="377" y="0"/>
                      </a:moveTo>
                      <a:lnTo>
                        <a:pt x="0" y="0"/>
                      </a:lnTo>
                      <a:lnTo>
                        <a:pt x="0" y="378"/>
                      </a:lnTo>
                      <a:lnTo>
                        <a:pt x="377" y="378"/>
                      </a:lnTo>
                      <a:lnTo>
                        <a:pt x="377" y="0"/>
                      </a:ln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081">
                    <a:defRPr/>
                  </a:pPr>
                  <a:endParaRPr lang="en-US" sz="1867" kern="0">
                    <a:solidFill>
                      <a:sysClr val="windowText" lastClr="000000"/>
                    </a:solidFill>
                    <a:latin typeface="Intel Clear"/>
                  </a:endParaRPr>
                </a:p>
              </p:txBody>
            </p:sp>
            <p:sp>
              <p:nvSpPr>
                <p:cNvPr id="237" name="Rectangle 24">
                  <a:extLst>
                    <a:ext uri="{FF2B5EF4-FFF2-40B4-BE49-F238E27FC236}">
                      <a16:creationId xmlns:a16="http://schemas.microsoft.com/office/drawing/2014/main" id="{E953A9D1-3F0D-3C4D-83F1-7052710F4B8C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28396" y="4117297"/>
                  <a:ext cx="107483" cy="108627"/>
                </a:xfrm>
                <a:prstGeom prst="rect">
                  <a:avLst/>
                </a:prstGeom>
                <a:solidFill>
                  <a:srgbClr val="00C7FD"/>
                </a:solidFill>
                <a:ln>
                  <a:noFill/>
                </a:ln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081">
                    <a:defRPr/>
                  </a:pPr>
                  <a:endParaRPr lang="en-US" sz="1867" kern="0">
                    <a:solidFill>
                      <a:sysClr val="windowText" lastClr="000000"/>
                    </a:solidFill>
                    <a:latin typeface="Intel Clear"/>
                  </a:endParaRPr>
                </a:p>
              </p:txBody>
            </p:sp>
            <p:sp>
              <p:nvSpPr>
                <p:cNvPr id="238" name="Rectangle 25">
                  <a:extLst>
                    <a:ext uri="{FF2B5EF4-FFF2-40B4-BE49-F238E27FC236}">
                      <a16:creationId xmlns:a16="http://schemas.microsoft.com/office/drawing/2014/main" id="{1B66B938-0D8F-C74F-916F-26D257356CF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23975" y="2898775"/>
                  <a:ext cx="100013" cy="49213"/>
                </a:xfrm>
                <a:prstGeom prst="rect">
                  <a:avLst/>
                </a:prstGeom>
                <a:grpFill/>
                <a:ln>
                  <a:noFill/>
                </a:ln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081">
                    <a:defRPr/>
                  </a:pPr>
                  <a:endParaRPr lang="en-US" sz="1867" kern="0">
                    <a:solidFill>
                      <a:sysClr val="windowText" lastClr="000000"/>
                    </a:solidFill>
                    <a:latin typeface="Intel Clear"/>
                  </a:endParaRPr>
                </a:p>
              </p:txBody>
            </p:sp>
            <p:sp>
              <p:nvSpPr>
                <p:cNvPr id="239" name="Rectangle 26">
                  <a:extLst>
                    <a:ext uri="{FF2B5EF4-FFF2-40B4-BE49-F238E27FC236}">
                      <a16:creationId xmlns:a16="http://schemas.microsoft.com/office/drawing/2014/main" id="{026D1A19-1703-214A-AD52-CE08F7D6B93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23975" y="2822575"/>
                  <a:ext cx="100013" cy="50800"/>
                </a:xfrm>
                <a:prstGeom prst="rect">
                  <a:avLst/>
                </a:prstGeom>
                <a:grpFill/>
                <a:ln>
                  <a:noFill/>
                </a:ln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081">
                    <a:defRPr/>
                  </a:pPr>
                  <a:endParaRPr lang="en-US" sz="1867" kern="0">
                    <a:solidFill>
                      <a:sysClr val="windowText" lastClr="000000"/>
                    </a:solidFill>
                    <a:latin typeface="Intel Clear"/>
                  </a:endParaRPr>
                </a:p>
              </p:txBody>
            </p:sp>
            <p:sp>
              <p:nvSpPr>
                <p:cNvPr id="240" name="Rectangle 27">
                  <a:extLst>
                    <a:ext uri="{FF2B5EF4-FFF2-40B4-BE49-F238E27FC236}">
                      <a16:creationId xmlns:a16="http://schemas.microsoft.com/office/drawing/2014/main" id="{3C05D279-05A8-704D-8810-DBC77161BCE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7013" y="3975100"/>
                  <a:ext cx="100013" cy="50800"/>
                </a:xfrm>
                <a:prstGeom prst="rect">
                  <a:avLst/>
                </a:prstGeom>
                <a:grpFill/>
                <a:ln>
                  <a:noFill/>
                </a:ln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081">
                    <a:defRPr/>
                  </a:pPr>
                  <a:endParaRPr lang="en-US" sz="1867" kern="0">
                    <a:solidFill>
                      <a:sysClr val="windowText" lastClr="000000"/>
                    </a:solidFill>
                    <a:latin typeface="Intel Clear"/>
                  </a:endParaRPr>
                </a:p>
              </p:txBody>
            </p:sp>
            <p:sp>
              <p:nvSpPr>
                <p:cNvPr id="241" name="Rectangle 28">
                  <a:extLst>
                    <a:ext uri="{FF2B5EF4-FFF2-40B4-BE49-F238E27FC236}">
                      <a16:creationId xmlns:a16="http://schemas.microsoft.com/office/drawing/2014/main" id="{7424B2EA-C893-794C-85FE-4CB2DA01463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7013" y="3900488"/>
                  <a:ext cx="100013" cy="49213"/>
                </a:xfrm>
                <a:prstGeom prst="rect">
                  <a:avLst/>
                </a:prstGeom>
                <a:grpFill/>
                <a:ln>
                  <a:noFill/>
                </a:ln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081">
                    <a:defRPr/>
                  </a:pPr>
                  <a:endParaRPr lang="en-US" sz="1867" kern="0">
                    <a:solidFill>
                      <a:sysClr val="windowText" lastClr="000000"/>
                    </a:solidFill>
                    <a:latin typeface="Intel Clear"/>
                  </a:endParaRPr>
                </a:p>
              </p:txBody>
            </p:sp>
            <p:sp>
              <p:nvSpPr>
                <p:cNvPr id="242" name="Rectangle 29">
                  <a:extLst>
                    <a:ext uri="{FF2B5EF4-FFF2-40B4-BE49-F238E27FC236}">
                      <a16:creationId xmlns:a16="http://schemas.microsoft.com/office/drawing/2014/main" id="{C8AB1B67-9FAF-4D49-84E5-0AC626958AA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7013" y="2873375"/>
                  <a:ext cx="100013" cy="49213"/>
                </a:xfrm>
                <a:prstGeom prst="rect">
                  <a:avLst/>
                </a:prstGeom>
                <a:grpFill/>
                <a:ln>
                  <a:noFill/>
                </a:ln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081">
                    <a:defRPr/>
                  </a:pPr>
                  <a:endParaRPr lang="en-US" sz="1867" kern="0">
                    <a:solidFill>
                      <a:sysClr val="windowText" lastClr="000000"/>
                    </a:solidFill>
                    <a:latin typeface="Intel Clear"/>
                  </a:endParaRPr>
                </a:p>
              </p:txBody>
            </p:sp>
            <p:sp>
              <p:nvSpPr>
                <p:cNvPr id="243" name="Rectangle 30">
                  <a:extLst>
                    <a:ext uri="{FF2B5EF4-FFF2-40B4-BE49-F238E27FC236}">
                      <a16:creationId xmlns:a16="http://schemas.microsoft.com/office/drawing/2014/main" id="{58004C95-B191-E548-91BB-5348FF0C464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74775" y="3824288"/>
                  <a:ext cx="49213" cy="101600"/>
                </a:xfrm>
                <a:prstGeom prst="rect">
                  <a:avLst/>
                </a:prstGeom>
                <a:grpFill/>
                <a:ln>
                  <a:noFill/>
                </a:ln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081">
                    <a:defRPr/>
                  </a:pPr>
                  <a:endParaRPr lang="en-US" sz="1867" kern="0">
                    <a:solidFill>
                      <a:sysClr val="windowText" lastClr="000000"/>
                    </a:solidFill>
                    <a:latin typeface="Intel Clear"/>
                  </a:endParaRPr>
                </a:p>
              </p:txBody>
            </p:sp>
            <p:sp>
              <p:nvSpPr>
                <p:cNvPr id="244" name="Freeform: Shape 541">
                  <a:extLst>
                    <a:ext uri="{FF2B5EF4-FFF2-40B4-BE49-F238E27FC236}">
                      <a16:creationId xmlns:a16="http://schemas.microsoft.com/office/drawing/2014/main" id="{52EF7C79-0D9F-5D48-8073-AE6178C4786A}"/>
                    </a:ext>
                  </a:extLst>
                </p:cNvPr>
                <p:cNvSpPr/>
                <p:nvPr/>
              </p:nvSpPr>
              <p:spPr>
                <a:xfrm>
                  <a:off x="28574" y="2622550"/>
                  <a:ext cx="1595438" cy="1603375"/>
                </a:xfrm>
                <a:custGeom>
                  <a:avLst/>
                  <a:gdLst>
                    <a:gd name="connsiteX0" fmla="*/ 0 w 1595438"/>
                    <a:gd name="connsiteY0" fmla="*/ 0 h 1603375"/>
                    <a:gd name="connsiteX1" fmla="*/ 1489491 w 1595438"/>
                    <a:gd name="connsiteY1" fmla="*/ 0 h 1603375"/>
                    <a:gd name="connsiteX2" fmla="*/ 1595438 w 1595438"/>
                    <a:gd name="connsiteY2" fmla="*/ 106474 h 1603375"/>
                    <a:gd name="connsiteX3" fmla="*/ 1595438 w 1595438"/>
                    <a:gd name="connsiteY3" fmla="*/ 1334058 h 1603375"/>
                    <a:gd name="connsiteX4" fmla="*/ 1311874 w 1595438"/>
                    <a:gd name="connsiteY4" fmla="*/ 1603375 h 1603375"/>
                    <a:gd name="connsiteX5" fmla="*/ 137108 w 1595438"/>
                    <a:gd name="connsiteY5" fmla="*/ 1603375 h 1603375"/>
                    <a:gd name="connsiteX6" fmla="*/ 137108 w 1595438"/>
                    <a:gd name="connsiteY6" fmla="*/ 1503164 h 1603375"/>
                    <a:gd name="connsiteX7" fmla="*/ 1271365 w 1595438"/>
                    <a:gd name="connsiteY7" fmla="*/ 1503164 h 1603375"/>
                    <a:gd name="connsiteX8" fmla="*/ 1495723 w 1595438"/>
                    <a:gd name="connsiteY8" fmla="*/ 1290216 h 1603375"/>
                    <a:gd name="connsiteX9" fmla="*/ 1495723 w 1595438"/>
                    <a:gd name="connsiteY9" fmla="*/ 106474 h 1603375"/>
                    <a:gd name="connsiteX10" fmla="*/ 1489491 w 1595438"/>
                    <a:gd name="connsiteY10" fmla="*/ 100211 h 1603375"/>
                    <a:gd name="connsiteX11" fmla="*/ 99715 w 1595438"/>
                    <a:gd name="connsiteY11" fmla="*/ 100211 h 1603375"/>
                    <a:gd name="connsiteX12" fmla="*/ 99715 w 1595438"/>
                    <a:gd name="connsiteY12" fmla="*/ 1443664 h 1603375"/>
                    <a:gd name="connsiteX13" fmla="*/ 98841 w 1595438"/>
                    <a:gd name="connsiteY13" fmla="*/ 1443664 h 1603375"/>
                    <a:gd name="connsiteX14" fmla="*/ 98841 w 1595438"/>
                    <a:gd name="connsiteY14" fmla="*/ 1465688 h 1603375"/>
                    <a:gd name="connsiteX15" fmla="*/ 0 w 1595438"/>
                    <a:gd name="connsiteY15" fmla="*/ 1465688 h 1603375"/>
                    <a:gd name="connsiteX16" fmla="*/ 0 w 1595438"/>
                    <a:gd name="connsiteY16" fmla="*/ 1443664 h 1603375"/>
                    <a:gd name="connsiteX17" fmla="*/ 0 w 1595438"/>
                    <a:gd name="connsiteY17" fmla="*/ 1440844 h 1603375"/>
                    <a:gd name="connsiteX18" fmla="*/ 0 w 1595438"/>
                    <a:gd name="connsiteY18" fmla="*/ 1434148 h 1603375"/>
                    <a:gd name="connsiteX19" fmla="*/ 0 w 1595438"/>
                    <a:gd name="connsiteY19" fmla="*/ 1421107 h 1603375"/>
                    <a:gd name="connsiteX20" fmla="*/ 0 w 1595438"/>
                    <a:gd name="connsiteY20" fmla="*/ 1419969 h 1603375"/>
                    <a:gd name="connsiteX21" fmla="*/ 0 w 1595438"/>
                    <a:gd name="connsiteY21" fmla="*/ 1399607 h 1603375"/>
                    <a:gd name="connsiteX22" fmla="*/ 0 w 1595438"/>
                    <a:gd name="connsiteY22" fmla="*/ 0 h 16033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1595438" h="1603375">
                      <a:moveTo>
                        <a:pt x="0" y="0"/>
                      </a:moveTo>
                      <a:cubicBezTo>
                        <a:pt x="0" y="0"/>
                        <a:pt x="0" y="0"/>
                        <a:pt x="1489491" y="0"/>
                      </a:cubicBezTo>
                      <a:cubicBezTo>
                        <a:pt x="1548697" y="0"/>
                        <a:pt x="1595438" y="46974"/>
                        <a:pt x="1595438" y="106474"/>
                      </a:cubicBezTo>
                      <a:cubicBezTo>
                        <a:pt x="1595438" y="106474"/>
                        <a:pt x="1595438" y="106474"/>
                        <a:pt x="1595438" y="1334058"/>
                      </a:cubicBezTo>
                      <a:cubicBezTo>
                        <a:pt x="1595438" y="1334058"/>
                        <a:pt x="1595438" y="1334058"/>
                        <a:pt x="1311874" y="1603375"/>
                      </a:cubicBezTo>
                      <a:cubicBezTo>
                        <a:pt x="1311874" y="1603375"/>
                        <a:pt x="1311874" y="1603375"/>
                        <a:pt x="137108" y="1603375"/>
                      </a:cubicBezTo>
                      <a:cubicBezTo>
                        <a:pt x="137108" y="1603375"/>
                        <a:pt x="137108" y="1603375"/>
                        <a:pt x="137108" y="1503164"/>
                      </a:cubicBezTo>
                      <a:cubicBezTo>
                        <a:pt x="137108" y="1503164"/>
                        <a:pt x="137108" y="1503164"/>
                        <a:pt x="1271365" y="1503164"/>
                      </a:cubicBezTo>
                      <a:cubicBezTo>
                        <a:pt x="1271365" y="1503164"/>
                        <a:pt x="1271365" y="1503164"/>
                        <a:pt x="1495723" y="1290216"/>
                      </a:cubicBezTo>
                      <a:cubicBezTo>
                        <a:pt x="1495723" y="1290216"/>
                        <a:pt x="1495723" y="1290216"/>
                        <a:pt x="1495723" y="106474"/>
                      </a:cubicBezTo>
                      <a:cubicBezTo>
                        <a:pt x="1495723" y="103342"/>
                        <a:pt x="1492607" y="100211"/>
                        <a:pt x="1489491" y="100211"/>
                      </a:cubicBezTo>
                      <a:cubicBezTo>
                        <a:pt x="1489491" y="100211"/>
                        <a:pt x="1489491" y="100211"/>
                        <a:pt x="99715" y="100211"/>
                      </a:cubicBezTo>
                      <a:cubicBezTo>
                        <a:pt x="99715" y="100211"/>
                        <a:pt x="99715" y="100211"/>
                        <a:pt x="99715" y="1443664"/>
                      </a:cubicBezTo>
                      <a:lnTo>
                        <a:pt x="98841" y="1443664"/>
                      </a:lnTo>
                      <a:lnTo>
                        <a:pt x="98841" y="1465688"/>
                      </a:lnTo>
                      <a:lnTo>
                        <a:pt x="0" y="1465688"/>
                      </a:lnTo>
                      <a:lnTo>
                        <a:pt x="0" y="1443664"/>
                      </a:lnTo>
                      <a:lnTo>
                        <a:pt x="0" y="1440844"/>
                      </a:lnTo>
                      <a:lnTo>
                        <a:pt x="0" y="1434148"/>
                      </a:lnTo>
                      <a:lnTo>
                        <a:pt x="0" y="1421107"/>
                      </a:lnTo>
                      <a:lnTo>
                        <a:pt x="0" y="1419969"/>
                      </a:lnTo>
                      <a:lnTo>
                        <a:pt x="0" y="1399607"/>
                      </a:lnTo>
                      <a:cubicBezTo>
                        <a:pt x="0" y="1302681"/>
                        <a:pt x="0" y="992519"/>
                        <a:pt x="0" y="0"/>
                      </a:cubicBezTo>
                      <a:close/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  <a:sp3d/>
              </p:spPr>
              <p:txBody>
                <a:bodyPr rot="0" spcFirstLastPara="1" vertOverflow="overflow" horzOverflow="overflow" vert="horz" wrap="square" lIns="50787" tIns="50787" rIns="50787" bIns="50787" numCol="1" spcCol="38100" rtlCol="0" anchor="ctr">
                  <a:noAutofit/>
                </a:bodyPr>
                <a:lstStyle/>
                <a:p>
                  <a:pPr algn="ctr" defTabSz="825210">
                    <a:defRPr/>
                  </a:pPr>
                  <a:endParaRPr lang="en-US" sz="1867" kern="0">
                    <a:solidFill>
                      <a:srgbClr val="FFFFFF"/>
                    </a:solidFill>
                    <a:latin typeface="Intel Clear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</p:grpSp>
          <p:grpSp>
            <p:nvGrpSpPr>
              <p:cNvPr id="228" name="Group 227">
                <a:extLst>
                  <a:ext uri="{FF2B5EF4-FFF2-40B4-BE49-F238E27FC236}">
                    <a16:creationId xmlns:a16="http://schemas.microsoft.com/office/drawing/2014/main" id="{78406212-4B20-5742-BC4C-C95219AD5EE2}"/>
                  </a:ext>
                </a:extLst>
              </p:cNvPr>
              <p:cNvGrpSpPr/>
              <p:nvPr/>
            </p:nvGrpSpPr>
            <p:grpSpPr>
              <a:xfrm flipH="1">
                <a:off x="1160965" y="3407980"/>
                <a:ext cx="358604" cy="255454"/>
                <a:chOff x="5711616" y="2093327"/>
                <a:chExt cx="366592" cy="252148"/>
              </a:xfrm>
              <a:grpFill/>
            </p:grpSpPr>
            <p:sp>
              <p:nvSpPr>
                <p:cNvPr id="230" name="Freeform 29">
                  <a:extLst>
                    <a:ext uri="{FF2B5EF4-FFF2-40B4-BE49-F238E27FC236}">
                      <a16:creationId xmlns:a16="http://schemas.microsoft.com/office/drawing/2014/main" id="{6F7C9207-04B2-6E4A-ADE2-C47B85A560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5711616" y="2093327"/>
                  <a:ext cx="366592" cy="252148"/>
                </a:xfrm>
                <a:custGeom>
                  <a:avLst/>
                  <a:gdLst>
                    <a:gd name="T0" fmla="*/ 76 w 80"/>
                    <a:gd name="T1" fmla="*/ 22 h 52"/>
                    <a:gd name="T2" fmla="*/ 80 w 80"/>
                    <a:gd name="T3" fmla="*/ 22 h 52"/>
                    <a:gd name="T4" fmla="*/ 80 w 80"/>
                    <a:gd name="T5" fmla="*/ 0 h 52"/>
                    <a:gd name="T6" fmla="*/ 12 w 80"/>
                    <a:gd name="T7" fmla="*/ 0 h 52"/>
                    <a:gd name="T8" fmla="*/ 12 w 80"/>
                    <a:gd name="T9" fmla="*/ 8 h 52"/>
                    <a:gd name="T10" fmla="*/ 72 w 80"/>
                    <a:gd name="T11" fmla="*/ 8 h 52"/>
                    <a:gd name="T12" fmla="*/ 72 w 80"/>
                    <a:gd name="T13" fmla="*/ 15 h 52"/>
                    <a:gd name="T14" fmla="*/ 65 w 80"/>
                    <a:gd name="T15" fmla="*/ 25 h 52"/>
                    <a:gd name="T16" fmla="*/ 72 w 80"/>
                    <a:gd name="T17" fmla="*/ 35 h 52"/>
                    <a:gd name="T18" fmla="*/ 72 w 80"/>
                    <a:gd name="T19" fmla="*/ 40 h 52"/>
                    <a:gd name="T20" fmla="*/ 8 w 80"/>
                    <a:gd name="T21" fmla="*/ 40 h 52"/>
                    <a:gd name="T22" fmla="*/ 8 w 80"/>
                    <a:gd name="T23" fmla="*/ 34 h 52"/>
                    <a:gd name="T24" fmla="*/ 15 w 80"/>
                    <a:gd name="T25" fmla="*/ 25 h 52"/>
                    <a:gd name="T26" fmla="*/ 8 w 80"/>
                    <a:gd name="T27" fmla="*/ 15 h 52"/>
                    <a:gd name="T28" fmla="*/ 8 w 80"/>
                    <a:gd name="T29" fmla="*/ 12 h 52"/>
                    <a:gd name="T30" fmla="*/ 0 w 80"/>
                    <a:gd name="T31" fmla="*/ 12 h 52"/>
                    <a:gd name="T32" fmla="*/ 0 w 80"/>
                    <a:gd name="T33" fmla="*/ 22 h 52"/>
                    <a:gd name="T34" fmla="*/ 4 w 80"/>
                    <a:gd name="T35" fmla="*/ 22 h 52"/>
                    <a:gd name="T36" fmla="*/ 7 w 80"/>
                    <a:gd name="T37" fmla="*/ 25 h 52"/>
                    <a:gd name="T38" fmla="*/ 4 w 80"/>
                    <a:gd name="T39" fmla="*/ 28 h 52"/>
                    <a:gd name="T40" fmla="*/ 0 w 80"/>
                    <a:gd name="T41" fmla="*/ 28 h 52"/>
                    <a:gd name="T42" fmla="*/ 0 w 80"/>
                    <a:gd name="T43" fmla="*/ 48 h 52"/>
                    <a:gd name="T44" fmla="*/ 12 w 80"/>
                    <a:gd name="T45" fmla="*/ 48 h 52"/>
                    <a:gd name="T46" fmla="*/ 12 w 80"/>
                    <a:gd name="T47" fmla="*/ 52 h 52"/>
                    <a:gd name="T48" fmla="*/ 20 w 80"/>
                    <a:gd name="T49" fmla="*/ 52 h 52"/>
                    <a:gd name="T50" fmla="*/ 20 w 80"/>
                    <a:gd name="T51" fmla="*/ 48 h 52"/>
                    <a:gd name="T52" fmla="*/ 28 w 80"/>
                    <a:gd name="T53" fmla="*/ 48 h 52"/>
                    <a:gd name="T54" fmla="*/ 28 w 80"/>
                    <a:gd name="T55" fmla="*/ 52 h 52"/>
                    <a:gd name="T56" fmla="*/ 36 w 80"/>
                    <a:gd name="T57" fmla="*/ 52 h 52"/>
                    <a:gd name="T58" fmla="*/ 36 w 80"/>
                    <a:gd name="T59" fmla="*/ 48 h 52"/>
                    <a:gd name="T60" fmla="*/ 44 w 80"/>
                    <a:gd name="T61" fmla="*/ 48 h 52"/>
                    <a:gd name="T62" fmla="*/ 44 w 80"/>
                    <a:gd name="T63" fmla="*/ 52 h 52"/>
                    <a:gd name="T64" fmla="*/ 52 w 80"/>
                    <a:gd name="T65" fmla="*/ 52 h 52"/>
                    <a:gd name="T66" fmla="*/ 52 w 80"/>
                    <a:gd name="T67" fmla="*/ 48 h 52"/>
                    <a:gd name="T68" fmla="*/ 60 w 80"/>
                    <a:gd name="T69" fmla="*/ 48 h 52"/>
                    <a:gd name="T70" fmla="*/ 60 w 80"/>
                    <a:gd name="T71" fmla="*/ 52 h 52"/>
                    <a:gd name="T72" fmla="*/ 68 w 80"/>
                    <a:gd name="T73" fmla="*/ 52 h 52"/>
                    <a:gd name="T74" fmla="*/ 68 w 80"/>
                    <a:gd name="T75" fmla="*/ 48 h 52"/>
                    <a:gd name="T76" fmla="*/ 80 w 80"/>
                    <a:gd name="T77" fmla="*/ 48 h 52"/>
                    <a:gd name="T78" fmla="*/ 80 w 80"/>
                    <a:gd name="T79" fmla="*/ 28 h 52"/>
                    <a:gd name="T80" fmla="*/ 76 w 80"/>
                    <a:gd name="T81" fmla="*/ 28 h 52"/>
                    <a:gd name="T82" fmla="*/ 73 w 80"/>
                    <a:gd name="T83" fmla="*/ 25 h 52"/>
                    <a:gd name="T84" fmla="*/ 76 w 80"/>
                    <a:gd name="T85" fmla="*/ 22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80" h="52">
                      <a:moveTo>
                        <a:pt x="76" y="22"/>
                      </a:moveTo>
                      <a:cubicBezTo>
                        <a:pt x="80" y="22"/>
                        <a:pt x="80" y="22"/>
                        <a:pt x="80" y="22"/>
                      </a:cubicBezTo>
                      <a:cubicBezTo>
                        <a:pt x="80" y="0"/>
                        <a:pt x="80" y="0"/>
                        <a:pt x="80" y="0"/>
                      </a:cubicBez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2" y="8"/>
                        <a:pt x="12" y="8"/>
                        <a:pt x="12" y="8"/>
                      </a:cubicBezTo>
                      <a:cubicBezTo>
                        <a:pt x="72" y="8"/>
                        <a:pt x="72" y="8"/>
                        <a:pt x="72" y="8"/>
                      </a:cubicBezTo>
                      <a:cubicBezTo>
                        <a:pt x="72" y="15"/>
                        <a:pt x="72" y="15"/>
                        <a:pt x="72" y="15"/>
                      </a:cubicBezTo>
                      <a:cubicBezTo>
                        <a:pt x="68" y="16"/>
                        <a:pt x="65" y="20"/>
                        <a:pt x="65" y="25"/>
                      </a:cubicBezTo>
                      <a:cubicBezTo>
                        <a:pt x="65" y="29"/>
                        <a:pt x="68" y="33"/>
                        <a:pt x="72" y="35"/>
                      </a:cubicBezTo>
                      <a:cubicBezTo>
                        <a:pt x="72" y="40"/>
                        <a:pt x="72" y="40"/>
                        <a:pt x="72" y="40"/>
                      </a:cubicBezTo>
                      <a:cubicBezTo>
                        <a:pt x="8" y="40"/>
                        <a:pt x="8" y="40"/>
                        <a:pt x="8" y="40"/>
                      </a:cubicBezTo>
                      <a:cubicBezTo>
                        <a:pt x="8" y="34"/>
                        <a:pt x="8" y="34"/>
                        <a:pt x="8" y="34"/>
                      </a:cubicBezTo>
                      <a:cubicBezTo>
                        <a:pt x="12" y="33"/>
                        <a:pt x="15" y="29"/>
                        <a:pt x="15" y="25"/>
                      </a:cubicBezTo>
                      <a:cubicBezTo>
                        <a:pt x="15" y="20"/>
                        <a:pt x="12" y="16"/>
                        <a:pt x="8" y="15"/>
                      </a:cubicBezTo>
                      <a:cubicBezTo>
                        <a:pt x="8" y="12"/>
                        <a:pt x="8" y="12"/>
                        <a:pt x="8" y="12"/>
                      </a:cubicBez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0" y="22"/>
                        <a:pt x="0" y="22"/>
                        <a:pt x="0" y="22"/>
                      </a:cubicBezTo>
                      <a:cubicBezTo>
                        <a:pt x="4" y="22"/>
                        <a:pt x="4" y="22"/>
                        <a:pt x="4" y="22"/>
                      </a:cubicBezTo>
                      <a:cubicBezTo>
                        <a:pt x="6" y="22"/>
                        <a:pt x="7" y="23"/>
                        <a:pt x="7" y="25"/>
                      </a:cubicBezTo>
                      <a:cubicBezTo>
                        <a:pt x="7" y="26"/>
                        <a:pt x="6" y="28"/>
                        <a:pt x="4" y="28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0" y="48"/>
                        <a:pt x="0" y="48"/>
                        <a:pt x="0" y="48"/>
                      </a:cubicBezTo>
                      <a:cubicBezTo>
                        <a:pt x="12" y="48"/>
                        <a:pt x="12" y="48"/>
                        <a:pt x="12" y="48"/>
                      </a:cubicBezTo>
                      <a:cubicBezTo>
                        <a:pt x="12" y="52"/>
                        <a:pt x="12" y="52"/>
                        <a:pt x="12" y="52"/>
                      </a:cubicBezTo>
                      <a:cubicBezTo>
                        <a:pt x="20" y="52"/>
                        <a:pt x="20" y="52"/>
                        <a:pt x="20" y="52"/>
                      </a:cubicBezTo>
                      <a:cubicBezTo>
                        <a:pt x="20" y="48"/>
                        <a:pt x="20" y="48"/>
                        <a:pt x="20" y="48"/>
                      </a:cubicBezTo>
                      <a:cubicBezTo>
                        <a:pt x="28" y="48"/>
                        <a:pt x="28" y="48"/>
                        <a:pt x="28" y="48"/>
                      </a:cubicBezTo>
                      <a:cubicBezTo>
                        <a:pt x="28" y="52"/>
                        <a:pt x="28" y="52"/>
                        <a:pt x="28" y="52"/>
                      </a:cubicBezTo>
                      <a:cubicBezTo>
                        <a:pt x="36" y="52"/>
                        <a:pt x="36" y="52"/>
                        <a:pt x="36" y="52"/>
                      </a:cubicBezTo>
                      <a:cubicBezTo>
                        <a:pt x="36" y="48"/>
                        <a:pt x="36" y="48"/>
                        <a:pt x="36" y="48"/>
                      </a:cubicBezTo>
                      <a:cubicBezTo>
                        <a:pt x="44" y="48"/>
                        <a:pt x="44" y="48"/>
                        <a:pt x="44" y="48"/>
                      </a:cubicBezTo>
                      <a:cubicBezTo>
                        <a:pt x="44" y="52"/>
                        <a:pt x="44" y="52"/>
                        <a:pt x="44" y="52"/>
                      </a:cubicBezTo>
                      <a:cubicBezTo>
                        <a:pt x="52" y="52"/>
                        <a:pt x="52" y="52"/>
                        <a:pt x="52" y="52"/>
                      </a:cubicBezTo>
                      <a:cubicBezTo>
                        <a:pt x="52" y="48"/>
                        <a:pt x="52" y="48"/>
                        <a:pt x="52" y="48"/>
                      </a:cubicBezTo>
                      <a:cubicBezTo>
                        <a:pt x="60" y="48"/>
                        <a:pt x="60" y="48"/>
                        <a:pt x="60" y="48"/>
                      </a:cubicBezTo>
                      <a:cubicBezTo>
                        <a:pt x="60" y="52"/>
                        <a:pt x="60" y="52"/>
                        <a:pt x="60" y="52"/>
                      </a:cubicBezTo>
                      <a:cubicBezTo>
                        <a:pt x="68" y="52"/>
                        <a:pt x="68" y="52"/>
                        <a:pt x="68" y="52"/>
                      </a:cubicBezTo>
                      <a:cubicBezTo>
                        <a:pt x="68" y="48"/>
                        <a:pt x="68" y="48"/>
                        <a:pt x="68" y="48"/>
                      </a:cubicBezTo>
                      <a:cubicBezTo>
                        <a:pt x="80" y="48"/>
                        <a:pt x="80" y="48"/>
                        <a:pt x="80" y="48"/>
                      </a:cubicBezTo>
                      <a:cubicBezTo>
                        <a:pt x="80" y="28"/>
                        <a:pt x="80" y="28"/>
                        <a:pt x="80" y="28"/>
                      </a:cubicBezTo>
                      <a:cubicBezTo>
                        <a:pt x="76" y="28"/>
                        <a:pt x="76" y="28"/>
                        <a:pt x="76" y="28"/>
                      </a:cubicBezTo>
                      <a:cubicBezTo>
                        <a:pt x="75" y="28"/>
                        <a:pt x="73" y="26"/>
                        <a:pt x="73" y="25"/>
                      </a:cubicBezTo>
                      <a:cubicBezTo>
                        <a:pt x="73" y="23"/>
                        <a:pt x="75" y="22"/>
                        <a:pt x="76" y="2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914081">
                    <a:defRPr/>
                  </a:pPr>
                  <a:endParaRPr lang="en-US" sz="1867" kern="0">
                    <a:solidFill>
                      <a:sysClr val="windowText" lastClr="000000"/>
                    </a:solidFill>
                    <a:latin typeface="Intel Clear"/>
                  </a:endParaRPr>
                </a:p>
              </p:txBody>
            </p:sp>
            <p:sp>
              <p:nvSpPr>
                <p:cNvPr id="231" name="Rectangle 30">
                  <a:extLst>
                    <a:ext uri="{FF2B5EF4-FFF2-40B4-BE49-F238E27FC236}">
                      <a16:creationId xmlns:a16="http://schemas.microsoft.com/office/drawing/2014/main" id="{C689B858-97B2-E142-9987-95F049E0A88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5913338" y="2170911"/>
                  <a:ext cx="17457" cy="77584"/>
                </a:xfrm>
                <a:prstGeom prst="rect">
                  <a:avLst/>
                </a:prstGeom>
                <a:grpFill/>
                <a:ln>
                  <a:noFill/>
                </a:ln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914081">
                    <a:defRPr/>
                  </a:pPr>
                  <a:endParaRPr lang="en-US" sz="1867" kern="0">
                    <a:solidFill>
                      <a:sysClr val="windowText" lastClr="000000"/>
                    </a:solidFill>
                    <a:latin typeface="Intel Clear"/>
                  </a:endParaRPr>
                </a:p>
              </p:txBody>
            </p:sp>
            <p:sp>
              <p:nvSpPr>
                <p:cNvPr id="232" name="Rectangle 31">
                  <a:extLst>
                    <a:ext uri="{FF2B5EF4-FFF2-40B4-BE49-F238E27FC236}">
                      <a16:creationId xmlns:a16="http://schemas.microsoft.com/office/drawing/2014/main" id="{A080D396-FAAF-ED49-AFA1-8E64B75F1E1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5967649" y="2170911"/>
                  <a:ext cx="19396" cy="77584"/>
                </a:xfrm>
                <a:prstGeom prst="rect">
                  <a:avLst/>
                </a:prstGeom>
                <a:grpFill/>
                <a:ln>
                  <a:noFill/>
                </a:ln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914081">
                    <a:defRPr/>
                  </a:pPr>
                  <a:endParaRPr lang="en-US" sz="1867" kern="0">
                    <a:solidFill>
                      <a:sysClr val="windowText" lastClr="000000"/>
                    </a:solidFill>
                    <a:latin typeface="Intel Clear"/>
                  </a:endParaRPr>
                </a:p>
              </p:txBody>
            </p:sp>
            <p:sp>
              <p:nvSpPr>
                <p:cNvPr id="233" name="Freeform 32">
                  <a:extLst>
                    <a:ext uri="{FF2B5EF4-FFF2-40B4-BE49-F238E27FC236}">
                      <a16:creationId xmlns:a16="http://schemas.microsoft.com/office/drawing/2014/main" id="{70633166-6D40-4944-9189-2C92367ED59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 flipH="1">
                  <a:off x="5802780" y="2170911"/>
                  <a:ext cx="73706" cy="77584"/>
                </a:xfrm>
                <a:custGeom>
                  <a:avLst/>
                  <a:gdLst>
                    <a:gd name="T0" fmla="*/ 0 w 38"/>
                    <a:gd name="T1" fmla="*/ 0 h 40"/>
                    <a:gd name="T2" fmla="*/ 0 w 38"/>
                    <a:gd name="T3" fmla="*/ 40 h 40"/>
                    <a:gd name="T4" fmla="*/ 38 w 38"/>
                    <a:gd name="T5" fmla="*/ 40 h 40"/>
                    <a:gd name="T6" fmla="*/ 38 w 38"/>
                    <a:gd name="T7" fmla="*/ 0 h 40"/>
                    <a:gd name="T8" fmla="*/ 0 w 38"/>
                    <a:gd name="T9" fmla="*/ 0 h 40"/>
                    <a:gd name="T10" fmla="*/ 28 w 38"/>
                    <a:gd name="T11" fmla="*/ 30 h 40"/>
                    <a:gd name="T12" fmla="*/ 9 w 38"/>
                    <a:gd name="T13" fmla="*/ 30 h 40"/>
                    <a:gd name="T14" fmla="*/ 9 w 38"/>
                    <a:gd name="T15" fmla="*/ 10 h 40"/>
                    <a:gd name="T16" fmla="*/ 28 w 38"/>
                    <a:gd name="T17" fmla="*/ 10 h 40"/>
                    <a:gd name="T18" fmla="*/ 28 w 38"/>
                    <a:gd name="T19" fmla="*/ 30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8" h="40">
                      <a:moveTo>
                        <a:pt x="0" y="0"/>
                      </a:moveTo>
                      <a:lnTo>
                        <a:pt x="0" y="40"/>
                      </a:lnTo>
                      <a:lnTo>
                        <a:pt x="38" y="40"/>
                      </a:lnTo>
                      <a:lnTo>
                        <a:pt x="38" y="0"/>
                      </a:lnTo>
                      <a:lnTo>
                        <a:pt x="0" y="0"/>
                      </a:lnTo>
                      <a:close/>
                      <a:moveTo>
                        <a:pt x="28" y="30"/>
                      </a:moveTo>
                      <a:lnTo>
                        <a:pt x="9" y="30"/>
                      </a:lnTo>
                      <a:lnTo>
                        <a:pt x="9" y="10"/>
                      </a:lnTo>
                      <a:lnTo>
                        <a:pt x="28" y="10"/>
                      </a:lnTo>
                      <a:lnTo>
                        <a:pt x="28" y="3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914081">
                    <a:defRPr/>
                  </a:pPr>
                  <a:endParaRPr lang="en-US" sz="1867" kern="0">
                    <a:solidFill>
                      <a:sysClr val="windowText" lastClr="000000"/>
                    </a:solidFill>
                    <a:latin typeface="Intel Clear"/>
                  </a:endParaRPr>
                </a:p>
              </p:txBody>
            </p:sp>
            <p:sp>
              <p:nvSpPr>
                <p:cNvPr id="234" name="Rectangle 28">
                  <a:extLst>
                    <a:ext uri="{FF2B5EF4-FFF2-40B4-BE49-F238E27FC236}">
                      <a16:creationId xmlns:a16="http://schemas.microsoft.com/office/drawing/2014/main" id="{096AB27B-0070-2F44-A94F-C68358D892A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6041354" y="2096412"/>
                  <a:ext cx="36854" cy="38792"/>
                </a:xfrm>
                <a:prstGeom prst="rect">
                  <a:avLst/>
                </a:prstGeom>
                <a:solidFill>
                  <a:srgbClr val="00C7FD"/>
                </a:solidFill>
                <a:ln>
                  <a:noFill/>
                </a:ln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914081">
                    <a:defRPr/>
                  </a:pPr>
                  <a:endParaRPr lang="en-US" sz="1867" kern="0">
                    <a:solidFill>
                      <a:sysClr val="windowText" lastClr="000000"/>
                    </a:solidFill>
                    <a:latin typeface="Intel Clear"/>
                  </a:endParaRPr>
                </a:p>
              </p:txBody>
            </p:sp>
          </p:grpSp>
          <p:sp>
            <p:nvSpPr>
              <p:cNvPr id="229" name="Rectangle 228">
                <a:extLst>
                  <a:ext uri="{FF2B5EF4-FFF2-40B4-BE49-F238E27FC236}">
                    <a16:creationId xmlns:a16="http://schemas.microsoft.com/office/drawing/2014/main" id="{9BE50501-8D8F-C84E-B525-02F73B6DF06C}"/>
                  </a:ext>
                </a:extLst>
              </p:cNvPr>
              <p:cNvSpPr/>
              <p:nvPr/>
            </p:nvSpPr>
            <p:spPr>
              <a:xfrm>
                <a:off x="2034839" y="3220684"/>
                <a:ext cx="372846" cy="39304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 defTabSz="914354">
                  <a:defRPr/>
                </a:pPr>
                <a:r>
                  <a:rPr lang="en-GB" sz="1867">
                    <a:solidFill>
                      <a:srgbClr val="FFFFFF"/>
                    </a:solidFill>
                    <a:latin typeface="IntelOne Display Medium" panose="020B0503020203020204" pitchFamily="34" charset="77"/>
                  </a:rPr>
                  <a:t>CPU</a:t>
                </a:r>
              </a:p>
            </p:txBody>
          </p:sp>
        </p:grpSp>
      </p:grpSp>
      <p:grpSp>
        <p:nvGrpSpPr>
          <p:cNvPr id="250" name="Group 249">
            <a:extLst>
              <a:ext uri="{FF2B5EF4-FFF2-40B4-BE49-F238E27FC236}">
                <a16:creationId xmlns:a16="http://schemas.microsoft.com/office/drawing/2014/main" id="{3E3DAA2D-7560-DA42-89E4-D6301EB87123}"/>
              </a:ext>
            </a:extLst>
          </p:cNvPr>
          <p:cNvGrpSpPr>
            <a:grpSpLocks/>
          </p:cNvGrpSpPr>
          <p:nvPr/>
        </p:nvGrpSpPr>
        <p:grpSpPr>
          <a:xfrm>
            <a:off x="6396440" y="1741239"/>
            <a:ext cx="509339" cy="509336"/>
            <a:chOff x="3511489" y="4228182"/>
            <a:chExt cx="534001" cy="534479"/>
          </a:xfrm>
          <a:solidFill>
            <a:srgbClr val="262626"/>
          </a:solidFill>
          <a:effectLst/>
        </p:grpSpPr>
        <p:sp>
          <p:nvSpPr>
            <p:cNvPr id="251" name="Freeform 186">
              <a:extLst>
                <a:ext uri="{FF2B5EF4-FFF2-40B4-BE49-F238E27FC236}">
                  <a16:creationId xmlns:a16="http://schemas.microsoft.com/office/drawing/2014/main" id="{DB1F23A5-628A-534B-B930-CBE911C41C7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1489" y="4228182"/>
              <a:ext cx="534001" cy="534479"/>
            </a:xfrm>
            <a:custGeom>
              <a:avLst/>
              <a:gdLst>
                <a:gd name="T0" fmla="*/ 576 w 576"/>
                <a:gd name="T1" fmla="*/ 128 h 575"/>
                <a:gd name="T2" fmla="*/ 528 w 576"/>
                <a:gd name="T3" fmla="*/ 80 h 575"/>
                <a:gd name="T4" fmla="*/ 448 w 576"/>
                <a:gd name="T5" fmla="*/ 48 h 575"/>
                <a:gd name="T6" fmla="*/ 416 w 576"/>
                <a:gd name="T7" fmla="*/ 0 h 575"/>
                <a:gd name="T8" fmla="*/ 376 w 576"/>
                <a:gd name="T9" fmla="*/ 48 h 575"/>
                <a:gd name="T10" fmla="*/ 344 w 576"/>
                <a:gd name="T11" fmla="*/ 0 h 575"/>
                <a:gd name="T12" fmla="*/ 304 w 576"/>
                <a:gd name="T13" fmla="*/ 48 h 575"/>
                <a:gd name="T14" fmla="*/ 272 w 576"/>
                <a:gd name="T15" fmla="*/ 0 h 575"/>
                <a:gd name="T16" fmla="*/ 232 w 576"/>
                <a:gd name="T17" fmla="*/ 48 h 575"/>
                <a:gd name="T18" fmla="*/ 200 w 576"/>
                <a:gd name="T19" fmla="*/ 0 h 575"/>
                <a:gd name="T20" fmla="*/ 160 w 576"/>
                <a:gd name="T21" fmla="*/ 48 h 575"/>
                <a:gd name="T22" fmla="*/ 128 w 576"/>
                <a:gd name="T23" fmla="*/ 0 h 575"/>
                <a:gd name="T24" fmla="*/ 48 w 576"/>
                <a:gd name="T25" fmla="*/ 48 h 575"/>
                <a:gd name="T26" fmla="*/ 0 w 576"/>
                <a:gd name="T27" fmla="*/ 128 h 575"/>
                <a:gd name="T28" fmla="*/ 48 w 576"/>
                <a:gd name="T29" fmla="*/ 160 h 575"/>
                <a:gd name="T30" fmla="*/ 0 w 576"/>
                <a:gd name="T31" fmla="*/ 200 h 575"/>
                <a:gd name="T32" fmla="*/ 48 w 576"/>
                <a:gd name="T33" fmla="*/ 232 h 575"/>
                <a:gd name="T34" fmla="*/ 0 w 576"/>
                <a:gd name="T35" fmla="*/ 272 h 575"/>
                <a:gd name="T36" fmla="*/ 48 w 576"/>
                <a:gd name="T37" fmla="*/ 304 h 575"/>
                <a:gd name="T38" fmla="*/ 0 w 576"/>
                <a:gd name="T39" fmla="*/ 344 h 575"/>
                <a:gd name="T40" fmla="*/ 48 w 576"/>
                <a:gd name="T41" fmla="*/ 376 h 575"/>
                <a:gd name="T42" fmla="*/ 0 w 576"/>
                <a:gd name="T43" fmla="*/ 416 h 575"/>
                <a:gd name="T44" fmla="*/ 48 w 576"/>
                <a:gd name="T45" fmla="*/ 448 h 575"/>
                <a:gd name="T46" fmla="*/ 80 w 576"/>
                <a:gd name="T47" fmla="*/ 528 h 575"/>
                <a:gd name="T48" fmla="*/ 128 w 576"/>
                <a:gd name="T49" fmla="*/ 575 h 575"/>
                <a:gd name="T50" fmla="*/ 160 w 576"/>
                <a:gd name="T51" fmla="*/ 528 h 575"/>
                <a:gd name="T52" fmla="*/ 200 w 576"/>
                <a:gd name="T53" fmla="*/ 575 h 575"/>
                <a:gd name="T54" fmla="*/ 232 w 576"/>
                <a:gd name="T55" fmla="*/ 528 h 575"/>
                <a:gd name="T56" fmla="*/ 272 w 576"/>
                <a:gd name="T57" fmla="*/ 575 h 575"/>
                <a:gd name="T58" fmla="*/ 304 w 576"/>
                <a:gd name="T59" fmla="*/ 528 h 575"/>
                <a:gd name="T60" fmla="*/ 344 w 576"/>
                <a:gd name="T61" fmla="*/ 575 h 575"/>
                <a:gd name="T62" fmla="*/ 376 w 576"/>
                <a:gd name="T63" fmla="*/ 528 h 575"/>
                <a:gd name="T64" fmla="*/ 416 w 576"/>
                <a:gd name="T65" fmla="*/ 575 h 575"/>
                <a:gd name="T66" fmla="*/ 448 w 576"/>
                <a:gd name="T67" fmla="*/ 528 h 575"/>
                <a:gd name="T68" fmla="*/ 528 w 576"/>
                <a:gd name="T69" fmla="*/ 448 h 575"/>
                <a:gd name="T70" fmla="*/ 576 w 576"/>
                <a:gd name="T71" fmla="*/ 416 h 575"/>
                <a:gd name="T72" fmla="*/ 528 w 576"/>
                <a:gd name="T73" fmla="*/ 376 h 575"/>
                <a:gd name="T74" fmla="*/ 576 w 576"/>
                <a:gd name="T75" fmla="*/ 344 h 575"/>
                <a:gd name="T76" fmla="*/ 528 w 576"/>
                <a:gd name="T77" fmla="*/ 304 h 575"/>
                <a:gd name="T78" fmla="*/ 576 w 576"/>
                <a:gd name="T79" fmla="*/ 272 h 575"/>
                <a:gd name="T80" fmla="*/ 528 w 576"/>
                <a:gd name="T81" fmla="*/ 232 h 575"/>
                <a:gd name="T82" fmla="*/ 576 w 576"/>
                <a:gd name="T83" fmla="*/ 200 h 575"/>
                <a:gd name="T84" fmla="*/ 528 w 576"/>
                <a:gd name="T85" fmla="*/ 160 h 575"/>
                <a:gd name="T86" fmla="*/ 496 w 576"/>
                <a:gd name="T87" fmla="*/ 496 h 575"/>
                <a:gd name="T88" fmla="*/ 80 w 576"/>
                <a:gd name="T89" fmla="*/ 80 h 575"/>
                <a:gd name="T90" fmla="*/ 496 w 576"/>
                <a:gd name="T91" fmla="*/ 496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76" h="575">
                  <a:moveTo>
                    <a:pt x="576" y="160"/>
                  </a:moveTo>
                  <a:cubicBezTo>
                    <a:pt x="576" y="128"/>
                    <a:pt x="576" y="128"/>
                    <a:pt x="576" y="128"/>
                  </a:cubicBezTo>
                  <a:cubicBezTo>
                    <a:pt x="528" y="128"/>
                    <a:pt x="528" y="128"/>
                    <a:pt x="528" y="128"/>
                  </a:cubicBezTo>
                  <a:cubicBezTo>
                    <a:pt x="528" y="80"/>
                    <a:pt x="528" y="80"/>
                    <a:pt x="528" y="80"/>
                  </a:cubicBezTo>
                  <a:cubicBezTo>
                    <a:pt x="528" y="62"/>
                    <a:pt x="514" y="48"/>
                    <a:pt x="496" y="48"/>
                  </a:cubicBezTo>
                  <a:cubicBezTo>
                    <a:pt x="448" y="48"/>
                    <a:pt x="448" y="48"/>
                    <a:pt x="448" y="48"/>
                  </a:cubicBezTo>
                  <a:cubicBezTo>
                    <a:pt x="448" y="0"/>
                    <a:pt x="448" y="0"/>
                    <a:pt x="448" y="0"/>
                  </a:cubicBezTo>
                  <a:cubicBezTo>
                    <a:pt x="416" y="0"/>
                    <a:pt x="416" y="0"/>
                    <a:pt x="416" y="0"/>
                  </a:cubicBezTo>
                  <a:cubicBezTo>
                    <a:pt x="416" y="48"/>
                    <a:pt x="416" y="48"/>
                    <a:pt x="416" y="48"/>
                  </a:cubicBezTo>
                  <a:cubicBezTo>
                    <a:pt x="376" y="48"/>
                    <a:pt x="376" y="48"/>
                    <a:pt x="376" y="48"/>
                  </a:cubicBezTo>
                  <a:cubicBezTo>
                    <a:pt x="376" y="0"/>
                    <a:pt x="376" y="0"/>
                    <a:pt x="376" y="0"/>
                  </a:cubicBezTo>
                  <a:cubicBezTo>
                    <a:pt x="344" y="0"/>
                    <a:pt x="344" y="0"/>
                    <a:pt x="344" y="0"/>
                  </a:cubicBezTo>
                  <a:cubicBezTo>
                    <a:pt x="344" y="48"/>
                    <a:pt x="344" y="48"/>
                    <a:pt x="344" y="48"/>
                  </a:cubicBezTo>
                  <a:cubicBezTo>
                    <a:pt x="304" y="48"/>
                    <a:pt x="304" y="48"/>
                    <a:pt x="304" y="48"/>
                  </a:cubicBezTo>
                  <a:cubicBezTo>
                    <a:pt x="304" y="0"/>
                    <a:pt x="304" y="0"/>
                    <a:pt x="304" y="0"/>
                  </a:cubicBezTo>
                  <a:cubicBezTo>
                    <a:pt x="272" y="0"/>
                    <a:pt x="272" y="0"/>
                    <a:pt x="272" y="0"/>
                  </a:cubicBezTo>
                  <a:cubicBezTo>
                    <a:pt x="272" y="48"/>
                    <a:pt x="272" y="48"/>
                    <a:pt x="272" y="48"/>
                  </a:cubicBezTo>
                  <a:cubicBezTo>
                    <a:pt x="232" y="48"/>
                    <a:pt x="232" y="48"/>
                    <a:pt x="232" y="48"/>
                  </a:cubicBezTo>
                  <a:cubicBezTo>
                    <a:pt x="232" y="0"/>
                    <a:pt x="232" y="0"/>
                    <a:pt x="232" y="0"/>
                  </a:cubicBezTo>
                  <a:cubicBezTo>
                    <a:pt x="200" y="0"/>
                    <a:pt x="200" y="0"/>
                    <a:pt x="200" y="0"/>
                  </a:cubicBezTo>
                  <a:cubicBezTo>
                    <a:pt x="200" y="48"/>
                    <a:pt x="200" y="48"/>
                    <a:pt x="200" y="48"/>
                  </a:cubicBezTo>
                  <a:cubicBezTo>
                    <a:pt x="160" y="48"/>
                    <a:pt x="160" y="48"/>
                    <a:pt x="160" y="48"/>
                  </a:cubicBezTo>
                  <a:cubicBezTo>
                    <a:pt x="160" y="0"/>
                    <a:pt x="160" y="0"/>
                    <a:pt x="160" y="0"/>
                  </a:cubicBezTo>
                  <a:cubicBezTo>
                    <a:pt x="128" y="0"/>
                    <a:pt x="128" y="0"/>
                    <a:pt x="128" y="0"/>
                  </a:cubicBezTo>
                  <a:cubicBezTo>
                    <a:pt x="128" y="48"/>
                    <a:pt x="128" y="48"/>
                    <a:pt x="128" y="48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48" y="160"/>
                    <a:pt x="48" y="160"/>
                    <a:pt x="48" y="160"/>
                  </a:cubicBezTo>
                  <a:cubicBezTo>
                    <a:pt x="48" y="200"/>
                    <a:pt x="48" y="200"/>
                    <a:pt x="48" y="200"/>
                  </a:cubicBezTo>
                  <a:cubicBezTo>
                    <a:pt x="0" y="200"/>
                    <a:pt x="0" y="200"/>
                    <a:pt x="0" y="200"/>
                  </a:cubicBezTo>
                  <a:cubicBezTo>
                    <a:pt x="0" y="232"/>
                    <a:pt x="0" y="232"/>
                    <a:pt x="0" y="232"/>
                  </a:cubicBezTo>
                  <a:cubicBezTo>
                    <a:pt x="48" y="232"/>
                    <a:pt x="48" y="232"/>
                    <a:pt x="48" y="232"/>
                  </a:cubicBezTo>
                  <a:cubicBezTo>
                    <a:pt x="48" y="272"/>
                    <a:pt x="48" y="272"/>
                    <a:pt x="48" y="272"/>
                  </a:cubicBezTo>
                  <a:cubicBezTo>
                    <a:pt x="0" y="272"/>
                    <a:pt x="0" y="272"/>
                    <a:pt x="0" y="272"/>
                  </a:cubicBezTo>
                  <a:cubicBezTo>
                    <a:pt x="0" y="304"/>
                    <a:pt x="0" y="304"/>
                    <a:pt x="0" y="304"/>
                  </a:cubicBezTo>
                  <a:cubicBezTo>
                    <a:pt x="48" y="304"/>
                    <a:pt x="48" y="304"/>
                    <a:pt x="48" y="304"/>
                  </a:cubicBezTo>
                  <a:cubicBezTo>
                    <a:pt x="48" y="344"/>
                    <a:pt x="48" y="344"/>
                    <a:pt x="48" y="344"/>
                  </a:cubicBezTo>
                  <a:cubicBezTo>
                    <a:pt x="0" y="344"/>
                    <a:pt x="0" y="344"/>
                    <a:pt x="0" y="344"/>
                  </a:cubicBezTo>
                  <a:cubicBezTo>
                    <a:pt x="0" y="376"/>
                    <a:pt x="0" y="376"/>
                    <a:pt x="0" y="376"/>
                  </a:cubicBezTo>
                  <a:cubicBezTo>
                    <a:pt x="48" y="376"/>
                    <a:pt x="48" y="376"/>
                    <a:pt x="48" y="376"/>
                  </a:cubicBezTo>
                  <a:cubicBezTo>
                    <a:pt x="48" y="416"/>
                    <a:pt x="48" y="416"/>
                    <a:pt x="48" y="416"/>
                  </a:cubicBezTo>
                  <a:cubicBezTo>
                    <a:pt x="0" y="416"/>
                    <a:pt x="0" y="416"/>
                    <a:pt x="0" y="416"/>
                  </a:cubicBezTo>
                  <a:cubicBezTo>
                    <a:pt x="0" y="448"/>
                    <a:pt x="0" y="448"/>
                    <a:pt x="0" y="448"/>
                  </a:cubicBezTo>
                  <a:cubicBezTo>
                    <a:pt x="48" y="448"/>
                    <a:pt x="48" y="448"/>
                    <a:pt x="48" y="448"/>
                  </a:cubicBezTo>
                  <a:cubicBezTo>
                    <a:pt x="48" y="496"/>
                    <a:pt x="48" y="496"/>
                    <a:pt x="48" y="496"/>
                  </a:cubicBezTo>
                  <a:cubicBezTo>
                    <a:pt x="48" y="514"/>
                    <a:pt x="62" y="528"/>
                    <a:pt x="80" y="528"/>
                  </a:cubicBezTo>
                  <a:cubicBezTo>
                    <a:pt x="128" y="528"/>
                    <a:pt x="128" y="528"/>
                    <a:pt x="128" y="528"/>
                  </a:cubicBezTo>
                  <a:cubicBezTo>
                    <a:pt x="128" y="575"/>
                    <a:pt x="128" y="575"/>
                    <a:pt x="128" y="575"/>
                  </a:cubicBezTo>
                  <a:cubicBezTo>
                    <a:pt x="160" y="575"/>
                    <a:pt x="160" y="575"/>
                    <a:pt x="160" y="575"/>
                  </a:cubicBezTo>
                  <a:cubicBezTo>
                    <a:pt x="160" y="528"/>
                    <a:pt x="160" y="528"/>
                    <a:pt x="160" y="528"/>
                  </a:cubicBezTo>
                  <a:cubicBezTo>
                    <a:pt x="200" y="528"/>
                    <a:pt x="200" y="528"/>
                    <a:pt x="200" y="528"/>
                  </a:cubicBezTo>
                  <a:cubicBezTo>
                    <a:pt x="200" y="575"/>
                    <a:pt x="200" y="575"/>
                    <a:pt x="200" y="575"/>
                  </a:cubicBezTo>
                  <a:cubicBezTo>
                    <a:pt x="232" y="575"/>
                    <a:pt x="232" y="575"/>
                    <a:pt x="232" y="575"/>
                  </a:cubicBezTo>
                  <a:cubicBezTo>
                    <a:pt x="232" y="528"/>
                    <a:pt x="232" y="528"/>
                    <a:pt x="232" y="528"/>
                  </a:cubicBezTo>
                  <a:cubicBezTo>
                    <a:pt x="272" y="528"/>
                    <a:pt x="272" y="528"/>
                    <a:pt x="272" y="528"/>
                  </a:cubicBezTo>
                  <a:cubicBezTo>
                    <a:pt x="272" y="575"/>
                    <a:pt x="272" y="575"/>
                    <a:pt x="272" y="575"/>
                  </a:cubicBezTo>
                  <a:cubicBezTo>
                    <a:pt x="304" y="575"/>
                    <a:pt x="304" y="575"/>
                    <a:pt x="304" y="575"/>
                  </a:cubicBezTo>
                  <a:cubicBezTo>
                    <a:pt x="304" y="528"/>
                    <a:pt x="304" y="528"/>
                    <a:pt x="304" y="528"/>
                  </a:cubicBezTo>
                  <a:cubicBezTo>
                    <a:pt x="344" y="528"/>
                    <a:pt x="344" y="528"/>
                    <a:pt x="344" y="528"/>
                  </a:cubicBezTo>
                  <a:cubicBezTo>
                    <a:pt x="344" y="575"/>
                    <a:pt x="344" y="575"/>
                    <a:pt x="344" y="575"/>
                  </a:cubicBezTo>
                  <a:cubicBezTo>
                    <a:pt x="376" y="575"/>
                    <a:pt x="376" y="575"/>
                    <a:pt x="376" y="575"/>
                  </a:cubicBezTo>
                  <a:cubicBezTo>
                    <a:pt x="376" y="528"/>
                    <a:pt x="376" y="528"/>
                    <a:pt x="376" y="528"/>
                  </a:cubicBezTo>
                  <a:cubicBezTo>
                    <a:pt x="416" y="528"/>
                    <a:pt x="416" y="528"/>
                    <a:pt x="416" y="528"/>
                  </a:cubicBezTo>
                  <a:cubicBezTo>
                    <a:pt x="416" y="575"/>
                    <a:pt x="416" y="575"/>
                    <a:pt x="416" y="575"/>
                  </a:cubicBezTo>
                  <a:cubicBezTo>
                    <a:pt x="448" y="575"/>
                    <a:pt x="448" y="575"/>
                    <a:pt x="448" y="575"/>
                  </a:cubicBezTo>
                  <a:cubicBezTo>
                    <a:pt x="448" y="528"/>
                    <a:pt x="448" y="528"/>
                    <a:pt x="448" y="528"/>
                  </a:cubicBezTo>
                  <a:cubicBezTo>
                    <a:pt x="528" y="528"/>
                    <a:pt x="528" y="528"/>
                    <a:pt x="528" y="528"/>
                  </a:cubicBezTo>
                  <a:cubicBezTo>
                    <a:pt x="528" y="448"/>
                    <a:pt x="528" y="448"/>
                    <a:pt x="528" y="448"/>
                  </a:cubicBezTo>
                  <a:cubicBezTo>
                    <a:pt x="576" y="448"/>
                    <a:pt x="576" y="448"/>
                    <a:pt x="576" y="448"/>
                  </a:cubicBezTo>
                  <a:cubicBezTo>
                    <a:pt x="576" y="416"/>
                    <a:pt x="576" y="416"/>
                    <a:pt x="576" y="416"/>
                  </a:cubicBezTo>
                  <a:cubicBezTo>
                    <a:pt x="528" y="416"/>
                    <a:pt x="528" y="416"/>
                    <a:pt x="528" y="416"/>
                  </a:cubicBezTo>
                  <a:cubicBezTo>
                    <a:pt x="528" y="376"/>
                    <a:pt x="528" y="376"/>
                    <a:pt x="528" y="376"/>
                  </a:cubicBezTo>
                  <a:cubicBezTo>
                    <a:pt x="576" y="376"/>
                    <a:pt x="576" y="376"/>
                    <a:pt x="576" y="376"/>
                  </a:cubicBezTo>
                  <a:cubicBezTo>
                    <a:pt x="576" y="344"/>
                    <a:pt x="576" y="344"/>
                    <a:pt x="576" y="344"/>
                  </a:cubicBezTo>
                  <a:cubicBezTo>
                    <a:pt x="528" y="344"/>
                    <a:pt x="528" y="344"/>
                    <a:pt x="528" y="344"/>
                  </a:cubicBezTo>
                  <a:cubicBezTo>
                    <a:pt x="528" y="304"/>
                    <a:pt x="528" y="304"/>
                    <a:pt x="528" y="304"/>
                  </a:cubicBezTo>
                  <a:cubicBezTo>
                    <a:pt x="576" y="304"/>
                    <a:pt x="576" y="304"/>
                    <a:pt x="576" y="304"/>
                  </a:cubicBezTo>
                  <a:cubicBezTo>
                    <a:pt x="576" y="272"/>
                    <a:pt x="576" y="272"/>
                    <a:pt x="576" y="272"/>
                  </a:cubicBezTo>
                  <a:cubicBezTo>
                    <a:pt x="528" y="272"/>
                    <a:pt x="528" y="272"/>
                    <a:pt x="528" y="272"/>
                  </a:cubicBezTo>
                  <a:cubicBezTo>
                    <a:pt x="528" y="232"/>
                    <a:pt x="528" y="232"/>
                    <a:pt x="528" y="232"/>
                  </a:cubicBezTo>
                  <a:cubicBezTo>
                    <a:pt x="576" y="232"/>
                    <a:pt x="576" y="232"/>
                    <a:pt x="576" y="232"/>
                  </a:cubicBezTo>
                  <a:cubicBezTo>
                    <a:pt x="576" y="200"/>
                    <a:pt x="576" y="200"/>
                    <a:pt x="576" y="200"/>
                  </a:cubicBezTo>
                  <a:cubicBezTo>
                    <a:pt x="528" y="200"/>
                    <a:pt x="528" y="200"/>
                    <a:pt x="528" y="200"/>
                  </a:cubicBezTo>
                  <a:cubicBezTo>
                    <a:pt x="528" y="160"/>
                    <a:pt x="528" y="160"/>
                    <a:pt x="528" y="160"/>
                  </a:cubicBezTo>
                  <a:lnTo>
                    <a:pt x="576" y="160"/>
                  </a:lnTo>
                  <a:close/>
                  <a:moveTo>
                    <a:pt x="496" y="496"/>
                  </a:moveTo>
                  <a:cubicBezTo>
                    <a:pt x="80" y="496"/>
                    <a:pt x="80" y="496"/>
                    <a:pt x="80" y="496"/>
                  </a:cubicBezTo>
                  <a:cubicBezTo>
                    <a:pt x="80" y="80"/>
                    <a:pt x="80" y="80"/>
                    <a:pt x="80" y="80"/>
                  </a:cubicBezTo>
                  <a:cubicBezTo>
                    <a:pt x="496" y="80"/>
                    <a:pt x="496" y="80"/>
                    <a:pt x="496" y="80"/>
                  </a:cubicBezTo>
                  <a:lnTo>
                    <a:pt x="496" y="49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defTabSz="914081">
                <a:defRPr/>
              </a:pPr>
              <a:endParaRPr lang="en-US" sz="1867" kern="0">
                <a:solidFill>
                  <a:sysClr val="windowText" lastClr="000000"/>
                </a:solidFill>
                <a:latin typeface="Intel Clear"/>
              </a:endParaRPr>
            </a:p>
          </p:txBody>
        </p:sp>
        <p:sp>
          <p:nvSpPr>
            <p:cNvPr id="252" name="Rectangle 188">
              <a:extLst>
                <a:ext uri="{FF2B5EF4-FFF2-40B4-BE49-F238E27FC236}">
                  <a16:creationId xmlns:a16="http://schemas.microsoft.com/office/drawing/2014/main" id="{CC22C11A-BE20-AE4F-9C83-8292D7079E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24738" y="4235638"/>
              <a:ext cx="36997" cy="3699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defTabSz="914081">
                <a:defRPr/>
              </a:pPr>
              <a:endParaRPr lang="en-US" sz="1867" kern="0">
                <a:solidFill>
                  <a:sysClr val="windowText" lastClr="000000"/>
                </a:solidFill>
                <a:latin typeface="Intel Clear"/>
              </a:endParaRPr>
            </a:p>
          </p:txBody>
        </p:sp>
        <p:sp>
          <p:nvSpPr>
            <p:cNvPr id="253" name="Rectangle 189">
              <a:extLst>
                <a:ext uri="{FF2B5EF4-FFF2-40B4-BE49-F238E27FC236}">
                  <a16:creationId xmlns:a16="http://schemas.microsoft.com/office/drawing/2014/main" id="{EF1D0CDA-6753-BB40-8B21-7F69C01ABC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96048" y="4235638"/>
              <a:ext cx="37802" cy="3699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defTabSz="914081">
                <a:defRPr/>
              </a:pPr>
              <a:endParaRPr lang="en-US" sz="1867" kern="0">
                <a:solidFill>
                  <a:sysClr val="windowText" lastClr="000000"/>
                </a:solidFill>
                <a:latin typeface="Intel Clear"/>
              </a:endParaRPr>
            </a:p>
          </p:txBody>
        </p:sp>
        <p:sp>
          <p:nvSpPr>
            <p:cNvPr id="254" name="Rectangle 190">
              <a:extLst>
                <a:ext uri="{FF2B5EF4-FFF2-40B4-BE49-F238E27FC236}">
                  <a16:creationId xmlns:a16="http://schemas.microsoft.com/office/drawing/2014/main" id="{D7B31E68-F51E-0646-ACE2-B1E0CC3ED3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24738" y="4718208"/>
              <a:ext cx="36997" cy="3699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defTabSz="914081">
                <a:defRPr/>
              </a:pPr>
              <a:endParaRPr lang="en-US" sz="1867" kern="0">
                <a:solidFill>
                  <a:sysClr val="windowText" lastClr="000000"/>
                </a:solidFill>
                <a:latin typeface="Intel Clear"/>
              </a:endParaRPr>
            </a:p>
          </p:txBody>
        </p:sp>
        <p:sp>
          <p:nvSpPr>
            <p:cNvPr id="255" name="Rectangle 191">
              <a:extLst>
                <a:ext uri="{FF2B5EF4-FFF2-40B4-BE49-F238E27FC236}">
                  <a16:creationId xmlns:a16="http://schemas.microsoft.com/office/drawing/2014/main" id="{029D8769-19EE-E941-A72A-A83E31E846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96048" y="4718208"/>
              <a:ext cx="37802" cy="3699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defTabSz="914081">
                <a:defRPr/>
              </a:pPr>
              <a:endParaRPr lang="en-US" sz="1867" kern="0">
                <a:solidFill>
                  <a:sysClr val="windowText" lastClr="000000"/>
                </a:solidFill>
                <a:latin typeface="Intel Clear"/>
              </a:endParaRPr>
            </a:p>
          </p:txBody>
        </p:sp>
        <p:sp>
          <p:nvSpPr>
            <p:cNvPr id="256" name="Rectangle 192">
              <a:extLst>
                <a:ext uri="{FF2B5EF4-FFF2-40B4-BE49-F238E27FC236}">
                  <a16:creationId xmlns:a16="http://schemas.microsoft.com/office/drawing/2014/main" id="{C05D879E-288E-CD43-A6D4-59F2651C5C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4362" y="4320088"/>
              <a:ext cx="57104" cy="5790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defTabSz="914081">
                <a:defRPr/>
              </a:pPr>
              <a:endParaRPr lang="en-US" sz="1867" kern="0">
                <a:solidFill>
                  <a:sysClr val="windowText" lastClr="000000"/>
                </a:solidFill>
                <a:latin typeface="Intel Clear"/>
              </a:endParaRPr>
            </a:p>
          </p:txBody>
        </p:sp>
        <p:sp>
          <p:nvSpPr>
            <p:cNvPr id="257" name="Freeform 225">
              <a:extLst>
                <a:ext uri="{FF2B5EF4-FFF2-40B4-BE49-F238E27FC236}">
                  <a16:creationId xmlns:a16="http://schemas.microsoft.com/office/drawing/2014/main" id="{76AB93F0-FA36-6F4F-80EE-CFD210AD4EC0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4362" y="4320088"/>
              <a:ext cx="349864" cy="350668"/>
            </a:xfrm>
            <a:custGeom>
              <a:avLst/>
              <a:gdLst>
                <a:gd name="T0" fmla="*/ 98 w 435"/>
                <a:gd name="T1" fmla="*/ 0 h 436"/>
                <a:gd name="T2" fmla="*/ 98 w 435"/>
                <a:gd name="T3" fmla="*/ 62 h 436"/>
                <a:gd name="T4" fmla="*/ 373 w 435"/>
                <a:gd name="T5" fmla="*/ 62 h 436"/>
                <a:gd name="T6" fmla="*/ 373 w 435"/>
                <a:gd name="T7" fmla="*/ 374 h 436"/>
                <a:gd name="T8" fmla="*/ 62 w 435"/>
                <a:gd name="T9" fmla="*/ 374 h 436"/>
                <a:gd name="T10" fmla="*/ 62 w 435"/>
                <a:gd name="T11" fmla="*/ 95 h 436"/>
                <a:gd name="T12" fmla="*/ 0 w 435"/>
                <a:gd name="T13" fmla="*/ 95 h 436"/>
                <a:gd name="T14" fmla="*/ 0 w 435"/>
                <a:gd name="T15" fmla="*/ 436 h 436"/>
                <a:gd name="T16" fmla="*/ 435 w 435"/>
                <a:gd name="T17" fmla="*/ 436 h 436"/>
                <a:gd name="T18" fmla="*/ 435 w 435"/>
                <a:gd name="T19" fmla="*/ 0 h 436"/>
                <a:gd name="T20" fmla="*/ 98 w 435"/>
                <a:gd name="T21" fmla="*/ 0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5" h="436">
                  <a:moveTo>
                    <a:pt x="98" y="0"/>
                  </a:moveTo>
                  <a:lnTo>
                    <a:pt x="98" y="62"/>
                  </a:lnTo>
                  <a:lnTo>
                    <a:pt x="373" y="62"/>
                  </a:lnTo>
                  <a:lnTo>
                    <a:pt x="373" y="374"/>
                  </a:lnTo>
                  <a:lnTo>
                    <a:pt x="62" y="374"/>
                  </a:lnTo>
                  <a:lnTo>
                    <a:pt x="62" y="95"/>
                  </a:lnTo>
                  <a:lnTo>
                    <a:pt x="0" y="95"/>
                  </a:lnTo>
                  <a:lnTo>
                    <a:pt x="0" y="436"/>
                  </a:lnTo>
                  <a:lnTo>
                    <a:pt x="435" y="436"/>
                  </a:lnTo>
                  <a:lnTo>
                    <a:pt x="435" y="0"/>
                  </a:lnTo>
                  <a:lnTo>
                    <a:pt x="9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defTabSz="914081">
                <a:defRPr/>
              </a:pPr>
              <a:endParaRPr lang="en-US" sz="1867" kern="0">
                <a:solidFill>
                  <a:sysClr val="windowText" lastClr="000000"/>
                </a:solidFill>
                <a:latin typeface="Intel Clear"/>
              </a:endParaRPr>
            </a:p>
          </p:txBody>
        </p:sp>
      </p:grpSp>
      <p:sp>
        <p:nvSpPr>
          <p:cNvPr id="258" name="Rectangle 257">
            <a:extLst>
              <a:ext uri="{FF2B5EF4-FFF2-40B4-BE49-F238E27FC236}">
                <a16:creationId xmlns:a16="http://schemas.microsoft.com/office/drawing/2014/main" id="{A7E02257-42DA-784E-9117-4DF1C797AC63}"/>
              </a:ext>
            </a:extLst>
          </p:cNvPr>
          <p:cNvSpPr/>
          <p:nvPr/>
        </p:nvSpPr>
        <p:spPr>
          <a:xfrm>
            <a:off x="6445004" y="1785171"/>
            <a:ext cx="399813" cy="421475"/>
          </a:xfrm>
          <a:prstGeom prst="rect">
            <a:avLst/>
          </a:prstGeom>
          <a:solidFill>
            <a:srgbClr val="262626">
              <a:alpha val="9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914354">
              <a:defRPr/>
            </a:pPr>
            <a:r>
              <a:rPr lang="en-GB" sz="1400">
                <a:solidFill>
                  <a:srgbClr val="FFFFFF"/>
                </a:solidFill>
                <a:latin typeface="IntelOne Display Medium" panose="020B0503020203020204" pitchFamily="34" charset="77"/>
              </a:rPr>
              <a:t>NIC</a:t>
            </a:r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024067BF-F068-F44B-8D90-8182FED55F90}"/>
              </a:ext>
            </a:extLst>
          </p:cNvPr>
          <p:cNvSpPr/>
          <p:nvPr/>
        </p:nvSpPr>
        <p:spPr>
          <a:xfrm>
            <a:off x="0" y="6409800"/>
            <a:ext cx="11741285" cy="450715"/>
          </a:xfrm>
          <a:prstGeom prst="rect">
            <a:avLst/>
          </a:prstGeom>
          <a:solidFill>
            <a:schemeClr val="bg1">
              <a:alpha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algn="ctr" defTabSz="1100639" hangingPunct="0">
              <a:defRPr/>
            </a:pPr>
            <a:endParaRPr lang="en-US" sz="4267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122" name="Picture 121">
            <a:extLst>
              <a:ext uri="{FF2B5EF4-FFF2-40B4-BE49-F238E27FC236}">
                <a16:creationId xmlns:a16="http://schemas.microsoft.com/office/drawing/2014/main" id="{B4B9EADA-EFA1-D349-A57C-C17918DE27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753" y="6484577"/>
            <a:ext cx="1684247" cy="296131"/>
          </a:xfrm>
          <a:prstGeom prst="rect">
            <a:avLst/>
          </a:prstGeom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C2DD4624-ADE7-0945-8F7D-B73F9C0375F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1008513" y="6407285"/>
            <a:ext cx="676072" cy="450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9244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41D50-59AE-2F46-890E-8B523F5AF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852" y="1119478"/>
            <a:ext cx="10176933" cy="605037"/>
          </a:xfrm>
        </p:spPr>
        <p:txBody>
          <a:bodyPr/>
          <a:lstStyle/>
          <a:p>
            <a:r>
              <a:rPr lang="en-US"/>
              <a:t/>
            </a:r>
            <a:br>
              <a:rPr lang="en-US"/>
            </a:br>
            <a:r>
              <a:rPr lang="en-US" sz="5333">
                <a:latin typeface="IntelOne Display Light" panose="020B0403020203020204" pitchFamily="34" charset="77"/>
              </a:rPr>
              <a:t>Mount Evans </a:t>
            </a:r>
            <a:br>
              <a:rPr lang="en-US" sz="5333">
                <a:latin typeface="IntelOne Display Light" panose="020B0403020203020204" pitchFamily="34" charset="77"/>
              </a:rPr>
            </a:br>
            <a:r>
              <a:rPr lang="en-US" sz="2400"/>
              <a:t>Intel’s 200G IPU</a:t>
            </a:r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F8524EE-3C19-A444-941D-12ACD6F19BAE}"/>
              </a:ext>
            </a:extLst>
          </p:cNvPr>
          <p:cNvSpPr/>
          <p:nvPr/>
        </p:nvSpPr>
        <p:spPr>
          <a:xfrm>
            <a:off x="446752" y="345804"/>
            <a:ext cx="998030" cy="379656"/>
          </a:xfrm>
          <a:prstGeom prst="rect">
            <a:avLst/>
          </a:prstGeom>
        </p:spPr>
        <p:txBody>
          <a:bodyPr wrap="none" lIns="0">
            <a:spAutoFit/>
          </a:bodyPr>
          <a:lstStyle/>
          <a:p>
            <a:pPr defTabSz="914354">
              <a:defRPr/>
            </a:pPr>
            <a:r>
              <a:rPr lang="en-US" sz="1867">
                <a:solidFill>
                  <a:srgbClr val="000000"/>
                </a:solidFill>
                <a:latin typeface="IntelOne Display Regular" panose="020B0503020203020204" pitchFamily="34" charset="77"/>
              </a:rPr>
              <a:t>Introducing </a:t>
            </a:r>
            <a:endParaRPr lang="en-GB">
              <a:solidFill>
                <a:srgbClr val="000000"/>
              </a:solidFill>
              <a:latin typeface="IntelOne Display Regular" panose="020B0503020203020204" pitchFamily="34" charset="77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77021B4-499F-4E4D-80F0-224AA914CAB6}"/>
              </a:ext>
            </a:extLst>
          </p:cNvPr>
          <p:cNvGrpSpPr/>
          <p:nvPr/>
        </p:nvGrpSpPr>
        <p:grpSpPr>
          <a:xfrm>
            <a:off x="5160729" y="690485"/>
            <a:ext cx="7144779" cy="5412727"/>
            <a:chOff x="4558508" y="1674083"/>
            <a:chExt cx="4718261" cy="2875496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5EF669E8-D2F4-E847-A001-2F951B8EF472}"/>
                </a:ext>
              </a:extLst>
            </p:cNvPr>
            <p:cNvGrpSpPr/>
            <p:nvPr/>
          </p:nvGrpSpPr>
          <p:grpSpPr>
            <a:xfrm>
              <a:off x="4558508" y="1674083"/>
              <a:ext cx="4345659" cy="2875496"/>
              <a:chOff x="4797363" y="1849349"/>
              <a:chExt cx="3152965" cy="3093758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D6E1C3C3-7824-0444-AB6C-F54DEC98E24D}"/>
                  </a:ext>
                </a:extLst>
              </p:cNvPr>
              <p:cNvSpPr/>
              <p:nvPr/>
            </p:nvSpPr>
            <p:spPr>
              <a:xfrm>
                <a:off x="4797363" y="1849349"/>
                <a:ext cx="3152965" cy="852055"/>
              </a:xfrm>
              <a:prstGeom prst="rect">
                <a:avLst/>
              </a:prstGeom>
              <a:gradFill flip="none" rotWithShape="1"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rgbClr val="262626">
                      <a:lumMod val="81000"/>
                    </a:srgbClr>
                  </a:gs>
                </a:gsLst>
                <a:lin ang="2700000" scaled="1"/>
                <a:tileRect/>
              </a:gradFill>
              <a:ln w="6350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89000"/>
                      </a:schemeClr>
                    </a:gs>
                    <a:gs pos="74000">
                      <a:schemeClr val="bg1">
                        <a:alpha val="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27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88000" rIns="0" rtlCol="0" anchor="ctr"/>
              <a:lstStyle/>
              <a:p>
                <a:pPr defTabSz="914354">
                  <a:defRPr/>
                </a:pPr>
                <a:r>
                  <a:rPr lang="en-GB" sz="1867">
                    <a:solidFill>
                      <a:srgbClr val="FFFFFF"/>
                    </a:solidFill>
                    <a:latin typeface="IntelOne Display Regular" panose="020B0503020203020204" pitchFamily="34" charset="77"/>
                  </a:rPr>
                  <a:t>Hyperscale </a:t>
                </a:r>
                <a:br>
                  <a:rPr lang="en-GB" sz="1867">
                    <a:solidFill>
                      <a:srgbClr val="FFFFFF"/>
                    </a:solidFill>
                    <a:latin typeface="IntelOne Display Regular" panose="020B0503020203020204" pitchFamily="34" charset="77"/>
                  </a:rPr>
                </a:br>
                <a:r>
                  <a:rPr lang="en-GB" sz="1867">
                    <a:solidFill>
                      <a:srgbClr val="FFFFFF"/>
                    </a:solidFill>
                    <a:latin typeface="IntelOne Display Regular" panose="020B0503020203020204" pitchFamily="34" charset="77"/>
                  </a:rPr>
                  <a:t>Ready</a:t>
                </a: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4CFCC9A-2E95-1D45-ACA5-4C25DC0A2D93}"/>
                  </a:ext>
                </a:extLst>
              </p:cNvPr>
              <p:cNvSpPr/>
              <p:nvPr/>
            </p:nvSpPr>
            <p:spPr>
              <a:xfrm>
                <a:off x="4797363" y="2820899"/>
                <a:ext cx="3152964" cy="852055"/>
              </a:xfrm>
              <a:prstGeom prst="rect">
                <a:avLst/>
              </a:prstGeom>
              <a:gradFill flip="none" rotWithShape="1"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rgbClr val="262626">
                      <a:lumMod val="81000"/>
                    </a:srgbClr>
                  </a:gs>
                </a:gsLst>
                <a:lin ang="2700000" scaled="1"/>
                <a:tileRect/>
              </a:gradFill>
              <a:ln w="6350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89000"/>
                      </a:schemeClr>
                    </a:gs>
                    <a:gs pos="74000">
                      <a:schemeClr val="bg1">
                        <a:alpha val="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27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88000" rIns="0" rtlCol="0" anchor="ctr"/>
              <a:lstStyle/>
              <a:p>
                <a:pPr defTabSz="914354">
                  <a:defRPr/>
                </a:pPr>
                <a:r>
                  <a:rPr lang="en-GB" sz="1867">
                    <a:solidFill>
                      <a:srgbClr val="FFFFFF"/>
                    </a:solidFill>
                    <a:latin typeface="IntelOne Display Regular" panose="020B0503020203020204" pitchFamily="34" charset="77"/>
                  </a:rPr>
                  <a:t>Technology </a:t>
                </a:r>
                <a:br>
                  <a:rPr lang="en-GB" sz="1867">
                    <a:solidFill>
                      <a:srgbClr val="FFFFFF"/>
                    </a:solidFill>
                    <a:latin typeface="IntelOne Display Regular" panose="020B0503020203020204" pitchFamily="34" charset="77"/>
                  </a:rPr>
                </a:br>
                <a:r>
                  <a:rPr lang="en-GB" sz="1867">
                    <a:solidFill>
                      <a:srgbClr val="FFFFFF"/>
                    </a:solidFill>
                    <a:latin typeface="IntelOne Display Regular" panose="020B0503020203020204" pitchFamily="34" charset="77"/>
                  </a:rPr>
                  <a:t>Innovation</a:t>
                </a: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08957723-A53A-874F-B54E-AC5A72A018E4}"/>
                  </a:ext>
                </a:extLst>
              </p:cNvPr>
              <p:cNvSpPr/>
              <p:nvPr/>
            </p:nvSpPr>
            <p:spPr>
              <a:xfrm>
                <a:off x="4797363" y="4091052"/>
                <a:ext cx="3152964" cy="852055"/>
              </a:xfrm>
              <a:prstGeom prst="rect">
                <a:avLst/>
              </a:prstGeom>
              <a:gradFill flip="none" rotWithShape="1"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rgbClr val="262626">
                      <a:lumMod val="81000"/>
                    </a:srgbClr>
                  </a:gs>
                </a:gsLst>
                <a:lin ang="2700000" scaled="1"/>
                <a:tileRect/>
              </a:gradFill>
              <a:ln w="6350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89000"/>
                      </a:schemeClr>
                    </a:gs>
                    <a:gs pos="74000">
                      <a:schemeClr val="bg1">
                        <a:alpha val="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2700000" scaled="1"/>
                  <a:tileRect/>
                </a:gradFill>
              </a:ln>
              <a:effectLst>
                <a:reflection blurRad="139700" stA="56000" endPos="55500" dist="50800" dir="5400000" sy="-100000" algn="bl" rotWithShape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88000" rIns="0" rtlCol="0" anchor="ctr"/>
              <a:lstStyle/>
              <a:p>
                <a:pPr defTabSz="914354">
                  <a:defRPr/>
                </a:pPr>
                <a:r>
                  <a:rPr lang="en-GB" sz="1867">
                    <a:solidFill>
                      <a:srgbClr val="FFFFFF"/>
                    </a:solidFill>
                    <a:latin typeface="IntelOne Display Regular" panose="020B0503020203020204" pitchFamily="34" charset="77"/>
                  </a:rPr>
                  <a:t>Software</a:t>
                </a:r>
              </a:p>
            </p:txBody>
          </p:sp>
        </p:grp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BF381478-76B7-9E4F-8BF2-50491A7859F3}"/>
                </a:ext>
              </a:extLst>
            </p:cNvPr>
            <p:cNvSpPr/>
            <p:nvPr/>
          </p:nvSpPr>
          <p:spPr>
            <a:xfrm>
              <a:off x="5806477" y="1770057"/>
              <a:ext cx="3470292" cy="5993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48219"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sz="1333">
                  <a:solidFill>
                    <a:srgbClr val="FFFFFF">
                      <a:lumMod val="75000"/>
                    </a:srgbClr>
                  </a:solidFill>
                  <a:latin typeface="IntelOne Display Light" panose="020B0403020203020204" pitchFamily="34" charset="77"/>
                  <a:ea typeface="Intel Clear Light" panose="020B0404020203020204" pitchFamily="34" charset="0"/>
                  <a:cs typeface="Intel Clear Light" panose="020B0404020203020204" pitchFamily="34" charset="0"/>
                </a:rPr>
                <a:t>Co-designed with a top cloud provider</a:t>
              </a:r>
            </a:p>
            <a:p>
              <a:pPr defTabSz="948219"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sz="1333">
                  <a:solidFill>
                    <a:srgbClr val="FFFFFF">
                      <a:lumMod val="75000"/>
                    </a:srgbClr>
                  </a:solidFill>
                  <a:latin typeface="IntelOne Display Light" panose="020B0403020203020204" pitchFamily="34" charset="77"/>
                  <a:ea typeface="Intel Clear Light" panose="020B0404020203020204" pitchFamily="34" charset="0"/>
                  <a:cs typeface="Intel Clear Light" panose="020B0404020203020204" pitchFamily="34" charset="0"/>
                </a:rPr>
                <a:t>Integrated learnings from multiple gen. of FPGA </a:t>
              </a:r>
              <a:r>
                <a:rPr lang="en-US" sz="1333" err="1">
                  <a:solidFill>
                    <a:srgbClr val="FFFFFF">
                      <a:lumMod val="75000"/>
                    </a:srgbClr>
                  </a:solidFill>
                  <a:latin typeface="IntelOne Display Light" panose="020B0403020203020204" pitchFamily="34" charset="77"/>
                  <a:ea typeface="Intel Clear Light" panose="020B0404020203020204" pitchFamily="34" charset="0"/>
                  <a:cs typeface="Intel Clear Light" panose="020B0404020203020204" pitchFamily="34" charset="0"/>
                </a:rPr>
                <a:t>sNICs</a:t>
              </a:r>
              <a:r>
                <a:rPr lang="en-US" sz="1333">
                  <a:solidFill>
                    <a:srgbClr val="FFFFFF">
                      <a:lumMod val="75000"/>
                    </a:srgbClr>
                  </a:solidFill>
                  <a:latin typeface="IntelOne Display Light" panose="020B0403020203020204" pitchFamily="34" charset="77"/>
                  <a:ea typeface="Intel Clear Light" panose="020B0404020203020204" pitchFamily="34" charset="0"/>
                  <a:cs typeface="Intel Clear Light" panose="020B0404020203020204" pitchFamily="34" charset="0"/>
                </a:rPr>
                <a:t>​</a:t>
              </a:r>
            </a:p>
            <a:p>
              <a:pPr defTabSz="948219"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sz="1333">
                  <a:solidFill>
                    <a:srgbClr val="FFFFFF">
                      <a:lumMod val="75000"/>
                    </a:srgbClr>
                  </a:solidFill>
                  <a:latin typeface="IntelOne Display Light" panose="020B0403020203020204" pitchFamily="34" charset="77"/>
                  <a:ea typeface="Intel Clear Light" panose="020B0404020203020204" pitchFamily="34" charset="0"/>
                  <a:cs typeface="Intel Clear Light" panose="020B0404020203020204" pitchFamily="34" charset="0"/>
                </a:rPr>
                <a:t>High performance under real world load</a:t>
              </a:r>
            </a:p>
            <a:p>
              <a:pPr defTabSz="948219"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sz="1333">
                  <a:solidFill>
                    <a:srgbClr val="FFFFFF">
                      <a:lumMod val="75000"/>
                    </a:srgbClr>
                  </a:solidFill>
                  <a:latin typeface="IntelOne Display Light" panose="020B0403020203020204" pitchFamily="34" charset="77"/>
                  <a:ea typeface="Intel Clear Light" panose="020B0404020203020204" pitchFamily="34" charset="0"/>
                  <a:cs typeface="Intel Clear Light" panose="020B0404020203020204" pitchFamily="34" charset="0"/>
                </a:rPr>
                <a:t>Security and isolation from the ground up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A62E69F9-E2AA-404D-9A93-1C9443D71198}"/>
                </a:ext>
              </a:extLst>
            </p:cNvPr>
            <p:cNvSpPr/>
            <p:nvPr/>
          </p:nvSpPr>
          <p:spPr>
            <a:xfrm>
              <a:off x="5766862" y="2685101"/>
              <a:ext cx="3470292" cy="5993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48219"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sz="1333">
                  <a:solidFill>
                    <a:srgbClr val="FFFFFF">
                      <a:lumMod val="75000"/>
                    </a:srgbClr>
                  </a:solidFill>
                  <a:latin typeface="IntelOne Display Light" panose="020B0403020203020204" pitchFamily="34" charset="77"/>
                  <a:ea typeface="Intel Clear Light" panose="020B0404020203020204" pitchFamily="34" charset="0"/>
                  <a:cs typeface="Intel Clear Light" panose="020B0404020203020204" pitchFamily="34" charset="0"/>
                </a:rPr>
                <a:t>Best-in-Class Programmable Packet Processing Engine</a:t>
              </a:r>
            </a:p>
            <a:p>
              <a:pPr defTabSz="948219"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sz="1333" err="1">
                  <a:solidFill>
                    <a:srgbClr val="FFFFFF">
                      <a:lumMod val="75000"/>
                    </a:srgbClr>
                  </a:solidFill>
                  <a:latin typeface="IntelOne Display Light" panose="020B0403020203020204" pitchFamily="34" charset="77"/>
                  <a:ea typeface="Intel Clear Light" panose="020B0404020203020204" pitchFamily="34" charset="0"/>
                  <a:cs typeface="Intel Clear Light" panose="020B0404020203020204" pitchFamily="34" charset="0"/>
                </a:rPr>
                <a:t>NVMe</a:t>
              </a:r>
              <a:r>
                <a:rPr lang="en-US" sz="1333">
                  <a:solidFill>
                    <a:srgbClr val="FFFFFF">
                      <a:lumMod val="75000"/>
                    </a:srgbClr>
                  </a:solidFill>
                  <a:latin typeface="IntelOne Display Light" panose="020B0403020203020204" pitchFamily="34" charset="77"/>
                  <a:ea typeface="Intel Clear Light" panose="020B0404020203020204" pitchFamily="34" charset="0"/>
                  <a:cs typeface="Intel Clear Light" panose="020B0404020203020204" pitchFamily="34" charset="0"/>
                </a:rPr>
                <a:t> storage interface scaled up from Intel Optane Tech </a:t>
              </a:r>
            </a:p>
            <a:p>
              <a:pPr defTabSz="948219"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sz="1333">
                  <a:solidFill>
                    <a:srgbClr val="FFFFFF">
                      <a:lumMod val="75000"/>
                    </a:srgbClr>
                  </a:solidFill>
                  <a:latin typeface="IntelOne Display Light" panose="020B0403020203020204" pitchFamily="34" charset="77"/>
                  <a:ea typeface="Intel Clear Light" panose="020B0404020203020204" pitchFamily="34" charset="0"/>
                  <a:cs typeface="Intel Clear Light" panose="020B0404020203020204" pitchFamily="34" charset="0"/>
                </a:rPr>
                <a:t>Next Generation Reliable Transport</a:t>
              </a:r>
            </a:p>
            <a:p>
              <a:pPr defTabSz="948219"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sz="1333">
                  <a:solidFill>
                    <a:srgbClr val="FFFFFF">
                      <a:lumMod val="75000"/>
                    </a:srgbClr>
                  </a:solidFill>
                  <a:latin typeface="IntelOne Display Light" panose="020B0403020203020204" pitchFamily="34" charset="77"/>
                  <a:ea typeface="Intel Clear Light" panose="020B0404020203020204" pitchFamily="34" charset="0"/>
                  <a:cs typeface="Intel Clear Light" panose="020B0404020203020204" pitchFamily="34" charset="0"/>
                </a:rPr>
                <a:t>Advanced crypto and compression accel.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28C66354-4F1B-0E4E-A9FF-7523F2409FBD}"/>
                </a:ext>
              </a:extLst>
            </p:cNvPr>
            <p:cNvSpPr/>
            <p:nvPr/>
          </p:nvSpPr>
          <p:spPr>
            <a:xfrm>
              <a:off x="5893238" y="3942764"/>
              <a:ext cx="2524856" cy="4522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48219"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sz="1333">
                  <a:solidFill>
                    <a:srgbClr val="FFFFFF">
                      <a:lumMod val="75000"/>
                    </a:srgbClr>
                  </a:solidFill>
                  <a:latin typeface="IntelOne Display Light" panose="020B0403020203020204" pitchFamily="34" charset="77"/>
                  <a:ea typeface="Intel Clear Light" panose="020B0404020203020204" pitchFamily="34" charset="0"/>
                  <a:cs typeface="Intel Clear Light" panose="020B0404020203020204" pitchFamily="34" charset="0"/>
                </a:rPr>
                <a:t>SW/HW/Accel co-design</a:t>
              </a:r>
            </a:p>
            <a:p>
              <a:pPr defTabSz="948219"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sz="1333">
                  <a:solidFill>
                    <a:srgbClr val="FFFFFF">
                      <a:lumMod val="75000"/>
                    </a:srgbClr>
                  </a:solidFill>
                  <a:latin typeface="IntelOne Display Light" panose="020B0403020203020204" pitchFamily="34" charset="77"/>
                  <a:ea typeface="Intel Clear Light" panose="020B0404020203020204" pitchFamily="34" charset="0"/>
                  <a:cs typeface="Intel Clear Light" panose="020B0404020203020204" pitchFamily="34" charset="0"/>
                </a:rPr>
                <a:t>P4 Studio based on Barefoot</a:t>
              </a:r>
            </a:p>
            <a:p>
              <a:pPr defTabSz="948219"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sz="1333">
                  <a:solidFill>
                    <a:srgbClr val="FFFFFF">
                      <a:lumMod val="75000"/>
                    </a:srgbClr>
                  </a:solidFill>
                  <a:latin typeface="IntelOne Display Light" panose="020B0403020203020204" pitchFamily="34" charset="77"/>
                  <a:ea typeface="Intel Clear Light" panose="020B0404020203020204" pitchFamily="34" charset="0"/>
                  <a:cs typeface="Intel Clear Light" panose="020B0404020203020204" pitchFamily="34" charset="0"/>
                </a:rPr>
                <a:t>Leverage and extend DPDK and SPDK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B4DDA6F-56C4-8E4E-A1B7-F8D3C21B159A}"/>
              </a:ext>
            </a:extLst>
          </p:cNvPr>
          <p:cNvGrpSpPr/>
          <p:nvPr/>
        </p:nvGrpSpPr>
        <p:grpSpPr>
          <a:xfrm>
            <a:off x="-1462285" y="1301016"/>
            <a:ext cx="7987584" cy="7492825"/>
            <a:chOff x="-902894" y="918008"/>
            <a:chExt cx="5745560" cy="5389674"/>
          </a:xfrm>
        </p:grpSpPr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CAC330A6-25ED-7E4A-B7CF-B318083303A6}"/>
                </a:ext>
              </a:extLst>
            </p:cNvPr>
            <p:cNvSpPr/>
            <p:nvPr/>
          </p:nvSpPr>
          <p:spPr>
            <a:xfrm flipV="1">
              <a:off x="240549" y="3813864"/>
              <a:ext cx="3823854" cy="2493818"/>
            </a:xfrm>
            <a:custGeom>
              <a:avLst/>
              <a:gdLst>
                <a:gd name="connsiteX0" fmla="*/ 426027 w 3823854"/>
                <a:gd name="connsiteY0" fmla="*/ 2493818 h 2493818"/>
                <a:gd name="connsiteX1" fmla="*/ 0 w 3823854"/>
                <a:gd name="connsiteY1" fmla="*/ 228600 h 2493818"/>
                <a:gd name="connsiteX2" fmla="*/ 2660073 w 3823854"/>
                <a:gd name="connsiteY2" fmla="*/ 0 h 2493818"/>
                <a:gd name="connsiteX3" fmla="*/ 3823854 w 3823854"/>
                <a:gd name="connsiteY3" fmla="*/ 1943100 h 2493818"/>
                <a:gd name="connsiteX4" fmla="*/ 426027 w 3823854"/>
                <a:gd name="connsiteY4" fmla="*/ 2493818 h 2493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23854" h="2493818">
                  <a:moveTo>
                    <a:pt x="426027" y="2493818"/>
                  </a:moveTo>
                  <a:lnTo>
                    <a:pt x="0" y="228600"/>
                  </a:lnTo>
                  <a:lnTo>
                    <a:pt x="2660073" y="0"/>
                  </a:lnTo>
                  <a:lnTo>
                    <a:pt x="3823854" y="1943100"/>
                  </a:lnTo>
                  <a:lnTo>
                    <a:pt x="426027" y="2493818"/>
                  </a:lnTo>
                  <a:close/>
                </a:path>
              </a:pathLst>
            </a:custGeom>
            <a:gradFill flip="none" rotWithShape="1">
              <a:gsLst>
                <a:gs pos="52000">
                  <a:schemeClr val="tx1">
                    <a:lumMod val="95000"/>
                    <a:lumOff val="5000"/>
                    <a:alpha val="0"/>
                  </a:schemeClr>
                </a:gs>
                <a:gs pos="100000">
                  <a:schemeClr val="tx1">
                    <a:lumMod val="85000"/>
                    <a:lumOff val="15000"/>
                    <a:alpha val="26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>
                <a:defRPr/>
              </a:pPr>
              <a:endParaRPr lang="en-GB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276FD8B-5781-E949-91C0-318F3166BD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 rot="519658">
              <a:off x="-902894" y="918008"/>
              <a:ext cx="5745560" cy="3231877"/>
            </a:xfrm>
            <a:prstGeom prst="rect">
              <a:avLst/>
            </a:prstGeom>
          </p:spPr>
        </p:pic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B5BB3F-9EF5-4B4D-8ED0-0193024FBE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914377">
              <a:defRPr/>
            </a:pPr>
            <a:fld id="{2C387426-3E3D-1147-8365-BF949FCD81FA}" type="slidenum">
              <a:rPr lang="en-NL">
                <a:solidFill>
                  <a:srgbClr val="000000"/>
                </a:solidFill>
              </a:rPr>
              <a:pPr defTabSz="914377">
                <a:defRPr/>
              </a:pPr>
              <a:t>22</a:t>
            </a:fld>
            <a:endParaRPr lang="en-NL">
              <a:solidFill>
                <a:srgbClr val="000000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09F60F7-E1A2-1444-9906-A59DDE1B8D05}"/>
              </a:ext>
            </a:extLst>
          </p:cNvPr>
          <p:cNvSpPr/>
          <p:nvPr/>
        </p:nvSpPr>
        <p:spPr>
          <a:xfrm>
            <a:off x="0" y="6409800"/>
            <a:ext cx="11741285" cy="450715"/>
          </a:xfrm>
          <a:prstGeom prst="rect">
            <a:avLst/>
          </a:prstGeom>
          <a:solidFill>
            <a:schemeClr val="bg1">
              <a:alpha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algn="ctr" defTabSz="1100639" hangingPunct="0">
              <a:defRPr/>
            </a:pPr>
            <a:endParaRPr lang="en-US" sz="4267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3D62FA4-B5BF-0048-8E25-394F9D0B85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753" y="6484577"/>
            <a:ext cx="1684247" cy="29613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CC71FCF-BB62-FF48-A5DB-0798BFC7DD8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1008513" y="6407285"/>
            <a:ext cx="676072" cy="450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773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1524000" y="4592638"/>
            <a:ext cx="9144000" cy="1655762"/>
          </a:xfrm>
        </p:spPr>
        <p:txBody>
          <a:bodyPr>
            <a:normAutofit lnSpcReduction="10000"/>
          </a:bodyPr>
          <a:lstStyle/>
          <a:p>
            <a:endParaRPr lang="ro-RO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ro-RO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 mulțumesc!</a:t>
            </a:r>
          </a:p>
          <a:p>
            <a:r>
              <a:rPr lang="en-US" b="1" i="1" dirty="0">
                <a:solidFill>
                  <a:srgbClr val="00AE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Eduard PUGHIN</a:t>
            </a:r>
            <a:r>
              <a:rPr lang="ro-RO" b="1" i="1" dirty="0">
                <a:solidFill>
                  <a:srgbClr val="00AE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eduard.pughin</a:t>
            </a:r>
            <a:r>
              <a:rPr lang="ro-RO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@maguay.ro </a:t>
            </a:r>
            <a:r>
              <a:rPr lang="en-US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sales@maguay.ro </a:t>
            </a:r>
            <a:endParaRPr lang="ro-RO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8503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31819" y="2318157"/>
            <a:ext cx="8728364" cy="3808401"/>
          </a:xfr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2935" tIns="41468" rIns="82935" bIns="41468" numCol="1" anchor="t" anchorCtr="0" compatLnSpc="1">
            <a:prstTxWarp prst="textNoShape">
              <a:avLst/>
            </a:prstTxWarp>
          </a:bodyPr>
          <a:lstStyle/>
          <a:p>
            <a:pPr>
              <a:buFontTx/>
              <a:buNone/>
            </a:pPr>
            <a:r>
              <a:rPr lang="en-GB" altLang="en-US" dirty="0" err="1" smtClean="0"/>
              <a:t>Parteneri</a:t>
            </a:r>
            <a:r>
              <a:rPr lang="en-GB" altLang="en-US" dirty="0" smtClean="0"/>
              <a:t> NTFD 2004 (</a:t>
            </a:r>
            <a:r>
              <a:rPr lang="en-GB" altLang="en-US" dirty="0" err="1" smtClean="0"/>
              <a:t>editia</a:t>
            </a:r>
            <a:r>
              <a:rPr lang="en-GB" altLang="en-US" dirty="0" smtClean="0"/>
              <a:t> a II-a):</a:t>
            </a:r>
            <a:endParaRPr lang="en-GB" altLang="en-US" dirty="0"/>
          </a:p>
          <a:p>
            <a:pPr>
              <a:buFontTx/>
              <a:buNone/>
            </a:pPr>
            <a:endParaRPr lang="en-GB" altLang="en-US" dirty="0"/>
          </a:p>
          <a:p>
            <a:pPr algn="ctr">
              <a:buFontTx/>
              <a:buNone/>
            </a:pPr>
            <a:r>
              <a:rPr lang="en-GB" altLang="en-US" b="1" dirty="0"/>
              <a:t>INTEL		MICROSOFT</a:t>
            </a:r>
          </a:p>
          <a:p>
            <a:pPr algn="ctr">
              <a:buFontTx/>
              <a:buNone/>
            </a:pPr>
            <a:endParaRPr lang="en-GB" altLang="en-US" b="1" dirty="0"/>
          </a:p>
        </p:txBody>
      </p:sp>
    </p:spTree>
    <p:extLst>
      <p:ext uri="{BB962C8B-B14F-4D97-AF65-F5344CB8AC3E}">
        <p14:creationId xmlns:p14="http://schemas.microsoft.com/office/powerpoint/2010/main" val="1301866854"/>
      </p:ext>
    </p:extLst>
  </p:cSld>
  <p:clrMapOvr>
    <a:masterClrMapping/>
  </p:clrMapOvr>
  <p:transition>
    <p:randomBa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47117" y="181158"/>
            <a:ext cx="58487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o-RO" sz="2800" dirty="0">
                <a:solidFill>
                  <a:srgbClr val="0A19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despre noi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941239-5F4A-42E5-AE88-641E63B128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6568" y="213061"/>
            <a:ext cx="1269559" cy="6140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1900" y="181158"/>
            <a:ext cx="6743926" cy="6020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592" y="1650570"/>
            <a:ext cx="4426425" cy="357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7038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l="24910" t="625" r="-29175" b="-625"/>
          <a:stretch/>
        </p:blipFill>
        <p:spPr>
          <a:xfrm>
            <a:off x="1738495" y="1317981"/>
            <a:ext cx="4680000" cy="25089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47117" y="181158"/>
            <a:ext cx="58487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o-RO" sz="2800" dirty="0" err="1">
                <a:solidFill>
                  <a:srgbClr val="0A19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</a:t>
            </a:r>
            <a:r>
              <a:rPr lang="ro-RO" sz="2800" dirty="0">
                <a:solidFill>
                  <a:srgbClr val="0A19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o-RO" sz="2800" dirty="0" err="1">
                <a:solidFill>
                  <a:srgbClr val="0A19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builder</a:t>
            </a:r>
            <a:endParaRPr lang="ro-RO" sz="2800" dirty="0">
              <a:solidFill>
                <a:srgbClr val="0A19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3046" y="3959472"/>
            <a:ext cx="11043139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o-RO" sz="2000" dirty="0" err="1">
                <a:latin typeface="Arial" panose="020B0604020202020204" pitchFamily="34" charset="0"/>
                <a:cs typeface="Arial" panose="020B0604020202020204" pitchFamily="34" charset="0"/>
              </a:rPr>
              <a:t>Maguay</a:t>
            </a:r>
            <a:r>
              <a:rPr lang="ro-RO" sz="2000" dirty="0">
                <a:latin typeface="Arial" panose="020B0604020202020204" pitchFamily="34" charset="0"/>
                <a:cs typeface="Arial" panose="020B0604020202020204" pitchFamily="34" charset="0"/>
              </a:rPr>
              <a:t> oferă soluții PC pentru toate ariile de activitate, bazate pe cele mai noi tehnologii Intel. Configurabile în totalitate, acestea acoperă orice necesitate. Sistemele </a:t>
            </a:r>
            <a:r>
              <a:rPr lang="ro-RO" sz="2000" dirty="0" err="1">
                <a:latin typeface="Arial" panose="020B0604020202020204" pitchFamily="34" charset="0"/>
                <a:cs typeface="Arial" panose="020B0604020202020204" pitchFamily="34" charset="0"/>
              </a:rPr>
              <a:t>Maguay</a:t>
            </a:r>
            <a:r>
              <a:rPr lang="ro-RO" sz="2000" dirty="0">
                <a:latin typeface="Arial" panose="020B0604020202020204" pitchFamily="34" charset="0"/>
                <a:cs typeface="Arial" panose="020B0604020202020204" pitchFamily="34" charset="0"/>
              </a:rPr>
              <a:t> au la bază platforme ce dispun de cele mai noi tehnologii, în materie de performanță, dar și tehnologii precum Intel </a:t>
            </a:r>
            <a:r>
              <a:rPr lang="ro-RO" sz="2000" dirty="0" err="1">
                <a:latin typeface="Arial" panose="020B0604020202020204" pitchFamily="34" charset="0"/>
                <a:cs typeface="Arial" panose="020B0604020202020204" pitchFamily="34" charset="0"/>
              </a:rPr>
              <a:t>vPro</a:t>
            </a:r>
            <a:r>
              <a:rPr lang="ro-RO" sz="2000" dirty="0">
                <a:latin typeface="Arial" panose="020B0604020202020204" pitchFamily="34" charset="0"/>
                <a:cs typeface="Arial" panose="020B0604020202020204" pitchFamily="34" charset="0"/>
              </a:rPr>
              <a:t> și TPM, pentru management la distanță și securitate sporită.</a:t>
            </a:r>
          </a:p>
          <a:p>
            <a:pPr algn="just"/>
            <a:endParaRPr lang="ro-RO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o-RO" sz="2000" dirty="0">
                <a:latin typeface="Arial" panose="020B0604020202020204" pitchFamily="34" charset="0"/>
                <a:cs typeface="Arial" panose="020B0604020202020204" pitchFamily="34" charset="0"/>
              </a:rPr>
              <a:t>De asemenea, la capitolul performanță extremă, sistemele </a:t>
            </a:r>
            <a:r>
              <a:rPr lang="ro-RO" sz="2000" dirty="0" err="1">
                <a:latin typeface="Arial" panose="020B0604020202020204" pitchFamily="34" charset="0"/>
                <a:cs typeface="Arial" panose="020B0604020202020204" pitchFamily="34" charset="0"/>
              </a:rPr>
              <a:t>Maguay</a:t>
            </a:r>
            <a:r>
              <a:rPr lang="ro-RO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o-RO" sz="2000" dirty="0" err="1">
                <a:latin typeface="Arial" panose="020B0604020202020204" pitchFamily="34" charset="0"/>
                <a:cs typeface="Arial" panose="020B0604020202020204" pitchFamily="34" charset="0"/>
              </a:rPr>
              <a:t>PowerStation</a:t>
            </a:r>
            <a:r>
              <a:rPr lang="ro-RO" sz="2000" dirty="0">
                <a:latin typeface="Arial" panose="020B0604020202020204" pitchFamily="34" charset="0"/>
                <a:cs typeface="Arial" panose="020B0604020202020204" pitchFamily="34" charset="0"/>
              </a:rPr>
              <a:t> și </a:t>
            </a:r>
            <a:r>
              <a:rPr lang="ro-RO" sz="2000" dirty="0" err="1">
                <a:latin typeface="Arial" panose="020B0604020202020204" pitchFamily="34" charset="0"/>
                <a:cs typeface="Arial" panose="020B0604020202020204" pitchFamily="34" charset="0"/>
              </a:rPr>
              <a:t>GamePower</a:t>
            </a:r>
            <a:r>
              <a:rPr lang="ro-RO" sz="2000" dirty="0">
                <a:latin typeface="Arial" panose="020B0604020202020204" pitchFamily="34" charset="0"/>
                <a:cs typeface="Arial" panose="020B0604020202020204" pitchFamily="34" charset="0"/>
              </a:rPr>
              <a:t> au fost apreciate și premiate, de-a lungul timpului, de către cele mai prestigioase publicații de profil, câștigând inclusiv în topurile cititorilor.</a:t>
            </a:r>
          </a:p>
          <a:p>
            <a:pPr algn="just"/>
            <a:endParaRPr lang="ro-RO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7F255D6-9469-4B3E-8B9E-B2E3E63B65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6969" y="1359243"/>
            <a:ext cx="5848709" cy="25109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548C85-1B73-445B-A412-A47867D561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6568" y="213061"/>
            <a:ext cx="1269559" cy="614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9758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274" y="287014"/>
            <a:ext cx="9297276" cy="31119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7321" y="3472874"/>
            <a:ext cx="9548128" cy="3206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0680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48EB162-F84C-450B-BAB0-9DC6B167AD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6568" y="213061"/>
            <a:ext cx="1269559" cy="6140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1362" y="1223163"/>
            <a:ext cx="8391510" cy="4735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9911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63" y="166209"/>
            <a:ext cx="11169925" cy="32604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63" y="3660439"/>
            <a:ext cx="11069046" cy="309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040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796" y="251924"/>
            <a:ext cx="9344210" cy="34241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9554" y="3676073"/>
            <a:ext cx="8895407" cy="2914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0726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Intel Office Theme - Technology Leadership Focus">
  <a:themeElements>
    <a:clrScheme name="Intel Technology Leadership Focus 2020 - 01">
      <a:dk1>
        <a:srgbClr val="000000"/>
      </a:dk1>
      <a:lt1>
        <a:srgbClr val="FFFFFF"/>
      </a:lt1>
      <a:dk2>
        <a:srgbClr val="2030AC"/>
      </a:dk2>
      <a:lt2>
        <a:srgbClr val="1B233D"/>
      </a:lt2>
      <a:accent1>
        <a:srgbClr val="0272CC"/>
      </a:accent1>
      <a:accent2>
        <a:srgbClr val="00C6FE"/>
      </a:accent2>
      <a:accent3>
        <a:srgbClr val="515251"/>
      </a:accent3>
      <a:accent4>
        <a:srgbClr val="ADAEAD"/>
      </a:accent4>
      <a:accent5>
        <a:srgbClr val="41718A"/>
      </a:accent5>
      <a:accent6>
        <a:srgbClr val="86B2CA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Classic Blue tint 2">
      <a:srgbClr val="76CEFF"/>
    </a:custClr>
    <a:custClr name="Energy Blue tint 2">
      <a:srgbClr val="B0F3FF"/>
    </a:custClr>
    <a:custClr name="Carbon tint 2">
      <a:srgbClr val="E9E9E9"/>
    </a:custClr>
    <a:custClr name="Blue Steel tint 2">
      <a:srgbClr val="B9D6E5"/>
    </a:custClr>
    <a:custClr name="Geode tint 2">
      <a:srgbClr val="EEC3F7"/>
    </a:custClr>
    <a:custClr name="Moss tint 2">
      <a:srgbClr val="D7F3A2"/>
    </a:custClr>
    <a:custClr name="Rust tint 2">
      <a:srgbClr val="D7F3A2"/>
    </a:custClr>
    <a:custClr name="Cobalt tint 2">
      <a:srgbClr val="98A1FF"/>
    </a:custClr>
    <a:custClr name="Coral tint 2">
      <a:srgbClr val="FFB6B9"/>
    </a:custClr>
    <a:custClr name="White">
      <a:srgbClr val="FFFFFF"/>
    </a:custClr>
    <a:custClr name="Classic Blue tint 1">
      <a:srgbClr val="00A3F6"/>
    </a:custClr>
    <a:custClr name="Energy Blue tint 1">
      <a:srgbClr val="7BDEFF"/>
    </a:custClr>
    <a:custClr name="Carbon tint 1">
      <a:srgbClr val="AEAEAE"/>
    </a:custClr>
    <a:custClr name="Blue Steel tint 1">
      <a:srgbClr val="86B3CA"/>
    </a:custClr>
    <a:custClr name="Geode tint 1">
      <a:srgbClr val="CC94DA"/>
    </a:custClr>
    <a:custClr name="Moss tint 1">
      <a:srgbClr val="B1D272"/>
    </a:custClr>
    <a:custClr name="Rust tint 1">
      <a:srgbClr val="FF8F51"/>
    </a:custClr>
    <a:custClr name="Cobalt tint 1">
      <a:srgbClr val="5B69FF"/>
    </a:custClr>
    <a:custClr name="Coral tint 1">
      <a:srgbClr val="FF848A"/>
    </a:custClr>
    <a:custClr name="Daisy tint 1">
      <a:srgbClr val="FFE17A"/>
    </a:custClr>
    <a:custClr name="Classic Blue">
      <a:srgbClr val="0071C5"/>
    </a:custClr>
    <a:custClr name="Energy Blue">
      <a:srgbClr val="00C7FD"/>
    </a:custClr>
    <a:custClr name="Carbon">
      <a:srgbClr val="808080"/>
    </a:custClr>
    <a:custClr name="Blue Steel">
      <a:srgbClr val="42718B"/>
    </a:custClr>
    <a:custClr name="Geode">
      <a:srgbClr val="AF3BA7"/>
    </a:custClr>
    <a:custClr name="Moss">
      <a:srgbClr val="92AD55"/>
    </a:custClr>
    <a:custClr name="Rust">
      <a:srgbClr val="E96828"/>
    </a:custClr>
    <a:custClr name="Cobalt">
      <a:srgbClr val="2031AD"/>
    </a:custClr>
    <a:custClr name="Coral">
      <a:srgbClr val="FF5561"/>
    </a:custClr>
    <a:custClr name="Daisy">
      <a:srgbClr val="FFC81E"/>
    </a:custClr>
    <a:custClr name="Classic Blue shade 1">
      <a:srgbClr val="004A86"/>
    </a:custClr>
    <a:custClr name="Energy Blue shade 1">
      <a:srgbClr val="0095CA"/>
    </a:custClr>
    <a:custClr name="Carbon shade 1">
      <a:srgbClr val="525252"/>
    </a:custClr>
    <a:custClr name="Blue Steel shade 1">
      <a:srgbClr val="41728A"/>
    </a:custClr>
    <a:custClr name="Geode shade 1">
      <a:srgbClr val="653171"/>
    </a:custClr>
    <a:custClr name="Moss shade 1">
      <a:srgbClr val="708541"/>
    </a:custClr>
    <a:custClr name="Rust shade 1">
      <a:srgbClr val="B24501"/>
    </a:custClr>
    <a:custClr name="Cobalt shade 1">
      <a:srgbClr val="000F8A"/>
    </a:custClr>
    <a:custClr name="Coral shade 1">
      <a:srgbClr val="C81326"/>
    </a:custClr>
    <a:custClr name="Daisy shade 1">
      <a:srgbClr val="EDB200"/>
    </a:custClr>
    <a:custClr name="Classic Blue shade 2">
      <a:srgbClr val="002E54"/>
    </a:custClr>
    <a:custClr name="Energy Blue shade 2">
      <a:srgbClr val="005B85"/>
    </a:custClr>
    <a:custClr name="Carbon shade 2">
      <a:srgbClr val="262626"/>
    </a:custClr>
    <a:custClr name="Blue Steel shade 2">
      <a:srgbClr val="183544"/>
    </a:custClr>
    <a:custClr name="Black">
      <a:srgbClr val="000000"/>
    </a:custClr>
    <a:custClr name="Moss shade 2">
      <a:srgbClr val="515A3D"/>
    </a:custClr>
    <a:custClr name="White">
      <a:srgbClr val="FFFFFF"/>
    </a:custClr>
    <a:custClr name="White">
      <a:srgbClr val="FFFFFF"/>
    </a:custClr>
    <a:custClr name="White">
      <a:srgbClr val="FFFFFF"/>
    </a:custClr>
    <a:custClr name="Daisy shade 2">
      <a:srgbClr val="C98F00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Intel Office Theme - Technology Leadership Focus">
  <a:themeElements>
    <a:clrScheme name="Intel Technology Leadership Focus 2020 - 01">
      <a:dk1>
        <a:srgbClr val="000000"/>
      </a:dk1>
      <a:lt1>
        <a:srgbClr val="FFFFFF"/>
      </a:lt1>
      <a:dk2>
        <a:srgbClr val="2030AC"/>
      </a:dk2>
      <a:lt2>
        <a:srgbClr val="1B233D"/>
      </a:lt2>
      <a:accent1>
        <a:srgbClr val="0272CC"/>
      </a:accent1>
      <a:accent2>
        <a:srgbClr val="00C6FE"/>
      </a:accent2>
      <a:accent3>
        <a:srgbClr val="515251"/>
      </a:accent3>
      <a:accent4>
        <a:srgbClr val="ADAEAD"/>
      </a:accent4>
      <a:accent5>
        <a:srgbClr val="41718A"/>
      </a:accent5>
      <a:accent6>
        <a:srgbClr val="86B2CA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Classic Blue tint 2">
      <a:srgbClr val="76CEFF"/>
    </a:custClr>
    <a:custClr name="Energy Blue tint 2">
      <a:srgbClr val="B0F3FF"/>
    </a:custClr>
    <a:custClr name="Carbon tint 2">
      <a:srgbClr val="E9E9E9"/>
    </a:custClr>
    <a:custClr name="Blue Steel tint 2">
      <a:srgbClr val="B9D6E5"/>
    </a:custClr>
    <a:custClr name="Geode tint 2">
      <a:srgbClr val="EEC3F7"/>
    </a:custClr>
    <a:custClr name="Moss tint 2">
      <a:srgbClr val="D7F3A2"/>
    </a:custClr>
    <a:custClr name="Rust tint 2">
      <a:srgbClr val="D7F3A2"/>
    </a:custClr>
    <a:custClr name="Cobalt tint 2">
      <a:srgbClr val="98A1FF"/>
    </a:custClr>
    <a:custClr name="Coral tint 2">
      <a:srgbClr val="FFB6B9"/>
    </a:custClr>
    <a:custClr name="White">
      <a:srgbClr val="FFFFFF"/>
    </a:custClr>
    <a:custClr name="Classic Blue tint 1">
      <a:srgbClr val="00A3F6"/>
    </a:custClr>
    <a:custClr name="Energy Blue tint 1">
      <a:srgbClr val="7BDEFF"/>
    </a:custClr>
    <a:custClr name="Carbon tint 1">
      <a:srgbClr val="AEAEAE"/>
    </a:custClr>
    <a:custClr name="Blue Steel tint 1">
      <a:srgbClr val="86B3CA"/>
    </a:custClr>
    <a:custClr name="Geode tint 1">
      <a:srgbClr val="CC94DA"/>
    </a:custClr>
    <a:custClr name="Moss tint 1">
      <a:srgbClr val="B1D272"/>
    </a:custClr>
    <a:custClr name="Rust tint 1">
      <a:srgbClr val="FF8F51"/>
    </a:custClr>
    <a:custClr name="Cobalt tint 1">
      <a:srgbClr val="5B69FF"/>
    </a:custClr>
    <a:custClr name="Coral tint 1">
      <a:srgbClr val="FF848A"/>
    </a:custClr>
    <a:custClr name="Daisy tint 1">
      <a:srgbClr val="FFE17A"/>
    </a:custClr>
    <a:custClr name="Classic Blue">
      <a:srgbClr val="0071C5"/>
    </a:custClr>
    <a:custClr name="Energy Blue">
      <a:srgbClr val="00C7FD"/>
    </a:custClr>
    <a:custClr name="Carbon">
      <a:srgbClr val="808080"/>
    </a:custClr>
    <a:custClr name="Blue Steel">
      <a:srgbClr val="42718B"/>
    </a:custClr>
    <a:custClr name="Geode">
      <a:srgbClr val="AF3BA7"/>
    </a:custClr>
    <a:custClr name="Moss">
      <a:srgbClr val="92AD55"/>
    </a:custClr>
    <a:custClr name="Rust">
      <a:srgbClr val="E96828"/>
    </a:custClr>
    <a:custClr name="Cobalt">
      <a:srgbClr val="2031AD"/>
    </a:custClr>
    <a:custClr name="Coral">
      <a:srgbClr val="FF5561"/>
    </a:custClr>
    <a:custClr name="Daisy">
      <a:srgbClr val="FFC81E"/>
    </a:custClr>
    <a:custClr name="Classic Blue shade 1">
      <a:srgbClr val="004A86"/>
    </a:custClr>
    <a:custClr name="Energy Blue shade 1">
      <a:srgbClr val="0095CA"/>
    </a:custClr>
    <a:custClr name="Carbon shade 1">
      <a:srgbClr val="525252"/>
    </a:custClr>
    <a:custClr name="Blue Steel shade 1">
      <a:srgbClr val="41728A"/>
    </a:custClr>
    <a:custClr name="Geode shade 1">
      <a:srgbClr val="653171"/>
    </a:custClr>
    <a:custClr name="Moss shade 1">
      <a:srgbClr val="708541"/>
    </a:custClr>
    <a:custClr name="Rust shade 1">
      <a:srgbClr val="B24501"/>
    </a:custClr>
    <a:custClr name="Cobalt shade 1">
      <a:srgbClr val="000F8A"/>
    </a:custClr>
    <a:custClr name="Coral shade 1">
      <a:srgbClr val="C81326"/>
    </a:custClr>
    <a:custClr name="Daisy shade 1">
      <a:srgbClr val="EDB200"/>
    </a:custClr>
    <a:custClr name="Classic Blue shade 2">
      <a:srgbClr val="002E54"/>
    </a:custClr>
    <a:custClr name="Energy Blue shade 2">
      <a:srgbClr val="005B85"/>
    </a:custClr>
    <a:custClr name="Carbon shade 2">
      <a:srgbClr val="262626"/>
    </a:custClr>
    <a:custClr name="Blue Steel shade 2">
      <a:srgbClr val="183544"/>
    </a:custClr>
    <a:custClr name="Black">
      <a:srgbClr val="000000"/>
    </a:custClr>
    <a:custClr name="Moss shade 2">
      <a:srgbClr val="515A3D"/>
    </a:custClr>
    <a:custClr name="White">
      <a:srgbClr val="FFFFFF"/>
    </a:custClr>
    <a:custClr name="White">
      <a:srgbClr val="FFFFFF"/>
    </a:custClr>
    <a:custClr name="White">
      <a:srgbClr val="FFFFFF"/>
    </a:custClr>
    <a:custClr name="Daisy shade 2">
      <a:srgbClr val="C98F00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385</TotalTime>
  <Words>560</Words>
  <Application>Microsoft Office PowerPoint</Application>
  <PresentationFormat>Widescreen</PresentationFormat>
  <Paragraphs>160</Paragraphs>
  <Slides>23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42" baseType="lpstr">
      <vt:lpstr>Arial</vt:lpstr>
      <vt:lpstr>Calibri</vt:lpstr>
      <vt:lpstr>Calibri Light</vt:lpstr>
      <vt:lpstr>Helvetica Neue</vt:lpstr>
      <vt:lpstr>Helvetica Neue Medium</vt:lpstr>
      <vt:lpstr>Intel Clear</vt:lpstr>
      <vt:lpstr>Intel Clear Light</vt:lpstr>
      <vt:lpstr>IntelOne Display Light</vt:lpstr>
      <vt:lpstr>IntelOne Display Medium</vt:lpstr>
      <vt:lpstr>IntelOne Display Regular</vt:lpstr>
      <vt:lpstr>IntelOne Text</vt:lpstr>
      <vt:lpstr>Segoe UI</vt:lpstr>
      <vt:lpstr>System Font Regular</vt:lpstr>
      <vt:lpstr>Wingdings</vt:lpstr>
      <vt:lpstr>Yu Mincho</vt:lpstr>
      <vt:lpstr>Office Theme</vt:lpstr>
      <vt:lpstr>2_Intel Office Theme - Technology Leadership Focus</vt:lpstr>
      <vt:lpstr>Default Design</vt:lpstr>
      <vt:lpstr>3_Intel Office Theme - Technology Leadership Focus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Xe HPG architecture</vt:lpstr>
      <vt:lpstr>Scaling the Graphics Engine</vt:lpstr>
      <vt:lpstr>Multi-Year Roadmap </vt:lpstr>
      <vt:lpstr>PowerPoint Presentation</vt:lpstr>
      <vt:lpstr>Classic Server Architecture</vt:lpstr>
      <vt:lpstr> Mount Evans  Intel’s 200G IPU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Costel Mazilu</dc:creator>
  <cp:lastModifiedBy>Eduard Pughin</cp:lastModifiedBy>
  <cp:revision>43</cp:revision>
  <dcterms:created xsi:type="dcterms:W3CDTF">2016-10-04T08:22:02Z</dcterms:created>
  <dcterms:modified xsi:type="dcterms:W3CDTF">2021-09-16T06:21:03Z</dcterms:modified>
</cp:coreProperties>
</file>