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4107" r:id="rId5"/>
    <p:sldMasterId id="2147484234" r:id="rId6"/>
    <p:sldMasterId id="2147484320" r:id="rId7"/>
  </p:sldMasterIdLst>
  <p:notesMasterIdLst>
    <p:notesMasterId r:id="rId25"/>
  </p:notesMasterIdLst>
  <p:sldIdLst>
    <p:sldId id="2145705820" r:id="rId8"/>
    <p:sldId id="1756" r:id="rId9"/>
    <p:sldId id="2076137719" r:id="rId10"/>
    <p:sldId id="2076137752" r:id="rId11"/>
    <p:sldId id="2134804995" r:id="rId12"/>
    <p:sldId id="2145706086" r:id="rId13"/>
    <p:sldId id="2076137088" r:id="rId14"/>
    <p:sldId id="2076137290" r:id="rId15"/>
    <p:sldId id="4232" r:id="rId16"/>
    <p:sldId id="4212" r:id="rId17"/>
    <p:sldId id="8352" r:id="rId18"/>
    <p:sldId id="2076137695" r:id="rId19"/>
    <p:sldId id="2145706087" r:id="rId20"/>
    <p:sldId id="2145706088" r:id="rId21"/>
    <p:sldId id="2076138040" r:id="rId22"/>
    <p:sldId id="2076137291" r:id="rId23"/>
    <p:sldId id="207613653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3792" autoAdjust="0"/>
  </p:normalViewPr>
  <p:slideViewPr>
    <p:cSldViewPr snapToGrid="0">
      <p:cViewPr varScale="1">
        <p:scale>
          <a:sx n="97" d="100"/>
          <a:sy n="97" d="100"/>
        </p:scale>
        <p:origin x="48" y="48"/>
      </p:cViewPr>
      <p:guideLst/>
    </p:cSldViewPr>
  </p:slideViewPr>
  <p:notesTextViewPr>
    <p:cViewPr>
      <p:scale>
        <a:sx n="1" d="1"/>
        <a:sy n="1" d="1"/>
      </p:scale>
      <p:origin x="0" y="0"/>
    </p:cViewPr>
  </p:notesTextViewPr>
  <p:notesViewPr>
    <p:cSldViewPr snapToGrid="0">
      <p:cViewPr varScale="1">
        <p:scale>
          <a:sx n="75" d="100"/>
          <a:sy n="75" d="100"/>
        </p:scale>
        <p:origin x="2840"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us Valentin Marcu" userId="563bc74f-1318-486c-9e35-3d3e20efe3d2" providerId="ADAL" clId="{99F9123A-2EA7-4927-876B-AF1BDC5C3115}"/>
    <pc:docChg chg="modSld sldOrd">
      <pc:chgData name="Marius Valentin Marcu" userId="563bc74f-1318-486c-9e35-3d3e20efe3d2" providerId="ADAL" clId="{99F9123A-2EA7-4927-876B-AF1BDC5C3115}" dt="2021-09-16T08:46:18.004" v="1"/>
      <pc:docMkLst>
        <pc:docMk/>
      </pc:docMkLst>
      <pc:sldChg chg="ord">
        <pc:chgData name="Marius Valentin Marcu" userId="563bc74f-1318-486c-9e35-3d3e20efe3d2" providerId="ADAL" clId="{99F9123A-2EA7-4927-876B-AF1BDC5C3115}" dt="2021-09-16T08:46:18.004" v="1"/>
        <pc:sldMkLst>
          <pc:docMk/>
          <pc:sldMk cId="1441828413" sldId="20761380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4985B-7700-4355-8BEB-E1950DBD305B}"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C2144-16B9-460B-8E42-14EAD4D94868}" type="slidenum">
              <a:rPr lang="en-US" smtClean="0"/>
              <a:t>‹#›</a:t>
            </a:fld>
            <a:endParaRPr lang="en-US"/>
          </a:p>
        </p:txBody>
      </p:sp>
    </p:spTree>
    <p:extLst>
      <p:ext uri="{BB962C8B-B14F-4D97-AF65-F5344CB8AC3E}">
        <p14:creationId xmlns:p14="http://schemas.microsoft.com/office/powerpoint/2010/main" val="3309234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Danielle: </a:t>
            </a:r>
            <a:r>
              <a:rPr lang="en-US"/>
              <a:t>Hello and thanks for sticking around for this session. My name is Danielle Damasius, and I’m a Program Manager on the Azure Sphere product team. </a:t>
            </a:r>
          </a:p>
          <a:p>
            <a:endParaRPr lang="en-US"/>
          </a:p>
          <a:p>
            <a:r>
              <a:rPr lang="en-US" b="1"/>
              <a:t>Josh: </a:t>
            </a:r>
            <a:r>
              <a:rPr lang="en-US"/>
              <a:t>And I’m Josh Nash, a Product Planner on the Azure Sphere product team. Danielle and I work together every day to understand the market and customer needs around IoT and IoT security. </a:t>
            </a:r>
            <a:r>
              <a:rPr lang="en-US" sz="1200" kern="1200">
                <a:solidFill>
                  <a:schemeClr val="tx1"/>
                </a:solidFill>
                <a:effectLst/>
                <a:latin typeface="+mn-lt"/>
                <a:ea typeface="+mn-ea"/>
                <a:cs typeface="+mn-cs"/>
              </a:rPr>
              <a:t>Azure Sphere’s mission is to empower every device manufacturer on the planet to create secure and trustworthy IoT devices.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Danielle: </a:t>
            </a:r>
            <a:r>
              <a:rPr lang="en-US" sz="1200" kern="1200">
                <a:solidFill>
                  <a:schemeClr val="tx1"/>
                </a:solidFill>
                <a:effectLst/>
                <a:latin typeface="+mn-lt"/>
                <a:ea typeface="+mn-ea"/>
                <a:cs typeface="+mn-cs"/>
              </a:rPr>
              <a:t>We believe for innovation to deliver durable value; it must be built on a foundation of security. Our customers need reliable, consistent security that will set innovation free.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Josh: </a:t>
            </a:r>
            <a:r>
              <a:rPr lang="en-US" sz="1200" kern="1200">
                <a:solidFill>
                  <a:schemeClr val="tx1"/>
                </a:solidFill>
                <a:effectLst/>
                <a:latin typeface="+mn-lt"/>
                <a:ea typeface="+mn-ea"/>
                <a:cs typeface="+mn-cs"/>
              </a:rPr>
              <a:t>That’s what we’re here to talk to you about today. Let’s get right into it! </a:t>
            </a:r>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535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9/15/2021 10:56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5112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3C2144-16B9-460B-8E42-14EAD4D94868}" type="slidenum">
              <a:rPr lang="en-US" smtClean="0"/>
              <a:t>12</a:t>
            </a:fld>
            <a:endParaRPr lang="en-US"/>
          </a:p>
        </p:txBody>
      </p:sp>
    </p:spTree>
    <p:extLst>
      <p:ext uri="{BB962C8B-B14F-4D97-AF65-F5344CB8AC3E}">
        <p14:creationId xmlns:p14="http://schemas.microsoft.com/office/powerpoint/2010/main" val="196216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we have additional resources and programs to enable your journey to the cloud with:</a:t>
            </a:r>
          </a:p>
          <a:p>
            <a:pPr marL="285750" indent="-285750">
              <a:buFontTx/>
              <a:buChar char="-"/>
            </a:pPr>
            <a:r>
              <a:rPr lang="en-US"/>
              <a:t>Azure migration resources to support migration of your virtual machines and databases to Azure</a:t>
            </a:r>
          </a:p>
          <a:p>
            <a:pPr marL="285750" indent="-285750">
              <a:buFontTx/>
              <a:buChar char="-"/>
            </a:pPr>
            <a:r>
              <a:rPr lang="en-US"/>
              <a:t>Programs that provided best practices, design principles and tools to provide personalized guidance</a:t>
            </a:r>
          </a:p>
          <a:p>
            <a:pPr marL="285750" indent="-285750">
              <a:buFontTx/>
              <a:buChar char="-"/>
            </a:pPr>
            <a:r>
              <a:rPr lang="en-US"/>
              <a:t>Learning resources that provide tutorials, hands-on coding and knowledge checks to validate your learning</a:t>
            </a: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083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Todays world is the public cloud and Datacenters. Applications span across those two things and we call this hybrid. </a:t>
            </a:r>
            <a:r>
              <a:rPr lang="en-US" sz="1200" b="0" i="0" u="none" strike="noStrike" kern="1200">
                <a:solidFill>
                  <a:schemeClr val="tx1"/>
                </a:solidFill>
                <a:effectLst/>
                <a:latin typeface="Segoe UI Light" pitchFamily="34" charset="0"/>
                <a:ea typeface="+mn-ea"/>
                <a:cs typeface="+mn-cs"/>
              </a:rPr>
              <a:t>Customers who are taking a hybrid cloud approach are seeing real business value – we see this in organizations across the globe. </a:t>
            </a:r>
            <a:endParaRPr lang="en-US"/>
          </a:p>
          <a:p>
            <a:endParaRPr lang="en-US"/>
          </a:p>
          <a:p>
            <a:r>
              <a:rPr lang="en-US" sz="1200" b="0" i="0" u="none" strike="noStrike" kern="1200">
                <a:solidFill>
                  <a:schemeClr val="tx1"/>
                </a:solidFill>
                <a:effectLst/>
                <a:latin typeface="Segoe UI Light" pitchFamily="34" charset="0"/>
                <a:ea typeface="+mn-ea"/>
                <a:cs typeface="+mn-cs"/>
              </a:rPr>
              <a:t>Hybrid cloud is evolving from being only the integration of a datacenter with the public cloud, to becoming units of computing available at the edge, including even the world’s most remote destinations, working in concert with public cloud.</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By bringing the power of the intelligent cloud to the edge, we create this incredible opportunity for devices to be adaptive and responsive in their environments and at the most critical decision moment – an autonomous vehicle knowing when to turn, a piece of factory equipment shutting off before it’s a safety hazard, or a medical device continuing to operate – even when connectivity is limited.</a:t>
            </a:r>
          </a:p>
          <a:p>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Segoe UI Light" pitchFamily="34" charset="0"/>
                <a:ea typeface="+mn-ea"/>
                <a:cs typeface="+mn-cs"/>
              </a:rPr>
              <a:t>We call this new era “intelligent cloud and intelligent edge”. The ability for customers to embrace both public cloud and local datacenter, plus edge capability, is enabling customers to improve their IT agility and maximize efficiency. The benefit of a hybrid approach is also what continues to bring customers to Azure, the one cloud that has been uniquely built for hybrid. We haven’t slowed our investment in enabling a hybrid strategy, particularly as this evolves into the new application pattern of using intelligent cloud and intelligent edge.</a:t>
            </a:r>
          </a:p>
          <a:p>
            <a:endParaRPr lang="en-US"/>
          </a:p>
        </p:txBody>
      </p:sp>
      <p:sp>
        <p:nvSpPr>
          <p:cNvPr id="4" name="Slide Number Placeholder 3"/>
          <p:cNvSpPr>
            <a:spLocks noGrp="1"/>
          </p:cNvSpPr>
          <p:nvPr>
            <p:ph type="sldNum" sz="quarter" idx="5"/>
          </p:nvPr>
        </p:nvSpPr>
        <p:spPr/>
        <p:txBody>
          <a:bodyPr/>
          <a:lstStyle/>
          <a:p>
            <a:fld id="{823C2144-16B9-460B-8E42-14EAD4D94868}" type="slidenum">
              <a:rPr lang="en-US" smtClean="0"/>
              <a:t>2</a:t>
            </a:fld>
            <a:endParaRPr lang="en-US"/>
          </a:p>
        </p:txBody>
      </p:sp>
    </p:spTree>
    <p:extLst>
      <p:ext uri="{BB962C8B-B14F-4D97-AF65-F5344CB8AC3E}">
        <p14:creationId xmlns:p14="http://schemas.microsoft.com/office/powerpoint/2010/main" val="3303439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enable digital transformation, organizations are modernizing datacenters, building applications in the cloud, and deploying smart IoT devices. As a result, IT environments are continuously evolving, with different types of applications often running on different hardware across distributed locations including on premises, multicloud and the edge.</a:t>
            </a:r>
          </a:p>
          <a:p>
            <a:endParaRPr lang="en-US"/>
          </a:p>
          <a:p>
            <a:r>
              <a:rPr lang="en-US"/>
              <a:t>The IT department faces a set of key challenges:</a:t>
            </a:r>
          </a:p>
          <a:p>
            <a:pPr marL="171450" indent="-171450">
              <a:buFont typeface="Arial" panose="020B0604020202020204" pitchFamily="34" charset="0"/>
              <a:buChar char="•"/>
            </a:pPr>
            <a:r>
              <a:rPr lang="en-US"/>
              <a:t>How to seamlessly govern and secure IT resources regardless of where they are running?</a:t>
            </a:r>
          </a:p>
          <a:p>
            <a:pPr marL="171450" indent="-171450">
              <a:buFont typeface="Arial" panose="020B0604020202020204" pitchFamily="34" charset="0"/>
              <a:buChar char="•"/>
            </a:pPr>
            <a:r>
              <a:rPr lang="en-US"/>
              <a:t>How to bring cloud innovation to existing infrastructure?</a:t>
            </a:r>
          </a:p>
          <a:p>
            <a:pPr marL="171450" indent="-171450">
              <a:buFont typeface="Arial" panose="020B0604020202020204" pitchFamily="34" charset="0"/>
              <a:buChar char="•"/>
            </a:pPr>
            <a:r>
              <a:rPr lang="en-US"/>
              <a:t>How to modernize local datacenters with new cloud infrastructure?</a:t>
            </a:r>
          </a:p>
          <a:p>
            <a:pPr marL="171450" indent="-171450">
              <a:buFont typeface="Arial" panose="020B0604020202020204" pitchFamily="34" charset="0"/>
              <a:buChar char="•"/>
            </a:pPr>
            <a:r>
              <a:rPr lang="en-US"/>
              <a:t>How to extend compute and AI to the edge to unlock new business scenarios?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Microsoft, we have long understood this reality our customers are facing. Microsoft Azure has been designed from the beginning to help customers meet these challenges.</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73"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9/15/2021 10:56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2954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key reasons customers adopt a hybrid strategy:</a:t>
            </a:r>
          </a:p>
          <a:p>
            <a:pPr marL="171450" indent="-171450">
              <a:buFont typeface="Arial" panose="020B0604020202020204" pitchFamily="34" charset="0"/>
              <a:buChar char="•"/>
            </a:pPr>
            <a:r>
              <a:rPr lang="en-US"/>
              <a:t>Some workloads cannot be moved to public cloud due to regulatory and data sovereignty requirements. This is common in highly regulated industries such as financial services, healthcare, and government.</a:t>
            </a:r>
          </a:p>
          <a:p>
            <a:pPr marL="171450" indent="-171450">
              <a:buFont typeface="Arial" panose="020B0604020202020204" pitchFamily="34" charset="0"/>
              <a:buChar char="•"/>
            </a:pPr>
            <a:r>
              <a:rPr lang="en-US"/>
              <a:t>Some workloads, especially edge workloads, require low latency </a:t>
            </a:r>
          </a:p>
          <a:p>
            <a:pPr marL="171450" indent="-171450">
              <a:buFont typeface="Arial" panose="020B0604020202020204" pitchFamily="34" charset="0"/>
              <a:buChar char="•"/>
            </a:pPr>
            <a:r>
              <a:rPr lang="en-US"/>
              <a:t>And many companies have significant on-premises investments that they want to maximize so they choose to modernize on-premises datacenters and traditional apps. </a:t>
            </a:r>
          </a:p>
          <a:p>
            <a:pPr marL="0" indent="0">
              <a:buFont typeface="Arial" panose="020B0604020202020204" pitchFamily="34" charset="0"/>
              <a:buNone/>
            </a:pPr>
            <a:endParaRPr lang="en-US"/>
          </a:p>
          <a:p>
            <a:pPr marL="0" indent="0">
              <a:buFont typeface="Arial" panose="020B0604020202020204" pitchFamily="34" charset="0"/>
              <a:buNone/>
            </a:pPr>
            <a:r>
              <a:rPr lang="en-US"/>
              <a:t>Taking a hybrid approach makes the most sense for these customers.</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9/15/2021 10:56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291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Azure takes a comprehensive approach and offers unique hybrid capabilities that give customers the flexibility to innovate anywhere in their environment.</a:t>
            </a:r>
          </a:p>
          <a:p>
            <a:endParaRPr lang="en-US"/>
          </a:p>
          <a:p>
            <a:r>
              <a:rPr lang="en-US" sz="1200" kern="1200">
                <a:solidFill>
                  <a:schemeClr val="tx1"/>
                </a:solidFill>
                <a:effectLst/>
                <a:latin typeface="+mn-lt"/>
                <a:ea typeface="+mn-ea"/>
                <a:cs typeface="+mn-cs"/>
              </a:rPr>
              <a:t>Enabled by Azure Arc, you can bring Azure services to any existing infrastructure including other clouds you are using, so you can take advantage of cloud benefits everywhere, such as scalability, fast deployment, and always up-to-date cloud innovation.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can build Azure-consistent new cloud infrastructure in your own datacenter with Azure Stack, so you can modernize your datacenter and run cloud native applications on-premises while taking advantage of existing investments and meeting regulatory compliances.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can extend AI to edge devices with Azure IoT, so you can run machine learning and advanced analytics close to the users and the data. As a result, you can gain real-time insights and deliver immersive experiences at the edge of your network, opening up endless new business opportunities.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And you can do it all using Azure Arc as the single control plane to seamlessly manage and secure your IT resources, such as Linux/Windows VMs and Kubernetes clusters, across multicloud, on-premises and the edge.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Now let’s take a deeper look at the three hero Hybrid offerings: Azure Arc, Azure Stack and Azure IoT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A5470B-F548-4D7E-91A5-A1A993D75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24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 The final step is modernizing your datacenters with Azure Stack.</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Azure Stack is a portfolio of products combining purpose-built hardware and software to bring cloud innovation to your datacenter to simplify the way you work.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The first, Azure Stack HCI, announced last fall, is designed to help you modernize your traditional infrastructure of virtualized servers and storage with a hybrid solution of hyperconverged infrastructure tightly integrated with Azure.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Next, Azure Stack Edge is an Azure managed appliance enabling your IoT, AI/ML workloads and other edge computing needs.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And finally, Azure Stack Hub is an integrated system for running a disconnected and private cloud—with cloud-native apps using consistent Azure services on-premises.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Times New Roman" panose="02020603050405020304" pitchFamily="18" charset="0"/>
                <a:cs typeface="Arial" panose="020B0604020202020204" pitchFamily="34" charset="0"/>
              </a:rPr>
              <a:t>&lt;CLICK&gt;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2C81C-D4CD-4B56-9518-E3DD763D3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44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3C2144-16B9-460B-8E42-14EAD4D94868}" type="slidenum">
              <a:rPr lang="en-US" smtClean="0"/>
              <a:t>7</a:t>
            </a:fld>
            <a:endParaRPr lang="en-US"/>
          </a:p>
        </p:txBody>
      </p:sp>
    </p:spTree>
    <p:extLst>
      <p:ext uri="{BB962C8B-B14F-4D97-AF65-F5344CB8AC3E}">
        <p14:creationId xmlns:p14="http://schemas.microsoft.com/office/powerpoint/2010/main" val="176006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3C2144-16B9-460B-8E42-14EAD4D94868}" type="slidenum">
              <a:rPr lang="en-US" smtClean="0"/>
              <a:t>8</a:t>
            </a:fld>
            <a:endParaRPr lang="en-US"/>
          </a:p>
        </p:txBody>
      </p:sp>
    </p:spTree>
    <p:extLst>
      <p:ext uri="{BB962C8B-B14F-4D97-AF65-F5344CB8AC3E}">
        <p14:creationId xmlns:p14="http://schemas.microsoft.com/office/powerpoint/2010/main" val="3246865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a:t>Microsoft Worldwide Partner Conference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9/15/2021 10:56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4187565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24.svg"/><Relationship Id="rId21" Type="http://schemas.openxmlformats.org/officeDocument/2006/relationships/image" Target="../media/image42.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10676513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2604916270"/>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37715-EFA0-4044-B14B-C86ADE3789F4}"/>
              </a:ext>
              <a:ext uri="{C183D7F6-B498-43B3-948B-1728B52AA6E4}">
                <adec:decorative xmlns:adec="http://schemas.microsoft.com/office/drawing/2017/decorative" val="1"/>
              </a:ext>
            </a:extLst>
          </p:cNvPr>
          <p:cNvSpPr/>
          <p:nvPr userDrawn="1"/>
        </p:nvSpPr>
        <p:spPr bwMode="blackWhite">
          <a:xfrm>
            <a:off x="0" y="0"/>
            <a:ext cx="60960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lvl="0"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F6BF09AD-256C-4936-AE70-97DE6263A6AB}"/>
              </a:ext>
              <a:ext uri="{C183D7F6-B498-43B3-948B-1728B52AA6E4}">
                <adec:decorative xmlns:adec="http://schemas.microsoft.com/office/drawing/2017/decorative" val="1"/>
              </a:ext>
            </a:extLst>
          </p:cNvPr>
          <p:cNvSpPr/>
          <p:nvPr userDrawn="1"/>
        </p:nvSpPr>
        <p:spPr bwMode="blackWhite">
          <a:xfrm>
            <a:off x="6096000" y="0"/>
            <a:ext cx="60960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itle 2">
            <a:extLst>
              <a:ext uri="{FF2B5EF4-FFF2-40B4-BE49-F238E27FC236}">
                <a16:creationId xmlns:a16="http://schemas.microsoft.com/office/drawing/2014/main" id="{869A0AB1-6BB3-426F-95C2-2312D294D230}"/>
              </a:ext>
            </a:extLst>
          </p:cNvPr>
          <p:cNvSpPr>
            <a:spLocks noGrp="1"/>
          </p:cNvSpPr>
          <p:nvPr>
            <p:ph type="title"/>
          </p:nvPr>
        </p:nvSpPr>
        <p:spPr>
          <a:xfrm>
            <a:off x="588264" y="3244334"/>
            <a:ext cx="4593336" cy="369332"/>
          </a:xfrm>
        </p:spPr>
        <p:txBody>
          <a:bodyPr anchor="ctr" anchorCtr="0"/>
          <a:lstStyle>
            <a:lvl1pPr>
              <a:defRPr sz="2400"/>
            </a:lvl1pPr>
          </a:lstStyle>
          <a:p>
            <a:r>
              <a:rPr lang="en-US"/>
              <a:t>Click to edit Master title style</a:t>
            </a:r>
          </a:p>
        </p:txBody>
      </p:sp>
      <p:sp>
        <p:nvSpPr>
          <p:cNvPr id="12" name="Title 2">
            <a:extLst>
              <a:ext uri="{FF2B5EF4-FFF2-40B4-BE49-F238E27FC236}">
                <a16:creationId xmlns:a16="http://schemas.microsoft.com/office/drawing/2014/main" id="{DCF6396D-67B6-4D04-9611-73F20A4963F7}"/>
              </a:ext>
            </a:extLst>
          </p:cNvPr>
          <p:cNvSpPr txBox="1">
            <a:spLocks/>
          </p:cNvSpPr>
          <p:nvPr userDrawn="1"/>
        </p:nvSpPr>
        <p:spPr>
          <a:xfrm>
            <a:off x="6684264" y="3244334"/>
            <a:ext cx="4593336" cy="369332"/>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r>
              <a:rPr lang="en-US" sz="2400"/>
              <a:t>Click to edit Master title style</a:t>
            </a:r>
          </a:p>
        </p:txBody>
      </p:sp>
      <p:sp>
        <p:nvSpPr>
          <p:cNvPr id="14" name="TextBox 13">
            <a:extLst>
              <a:ext uri="{FF2B5EF4-FFF2-40B4-BE49-F238E27FC236}">
                <a16:creationId xmlns:a16="http://schemas.microsoft.com/office/drawing/2014/main" id="{F691E081-F473-4023-A819-598B37820B08}"/>
              </a:ext>
            </a:extLst>
          </p:cNvPr>
          <p:cNvSpPr txBox="1"/>
          <p:nvPr userDrawn="1"/>
        </p:nvSpPr>
        <p:spPr>
          <a:xfrm>
            <a:off x="588264" y="6605852"/>
            <a:ext cx="1840247" cy="123111"/>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2682648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Right side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10B715-8602-489B-BF0F-5C5C889DA65E}"/>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597909"/>
            <a:ext cx="3058160" cy="1662182"/>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200651" y="585788"/>
            <a:ext cx="6406642" cy="5683248"/>
          </a:xfrm>
        </p:spPr>
        <p:txBody>
          <a:bodyPr anchor="ctr" anchorCtr="0">
            <a:normAutofit/>
          </a:bodyPr>
          <a:lstStyle>
            <a:lvl1pPr marL="274267" indent="-274267">
              <a:spcAft>
                <a:spcPts val="1200"/>
              </a:spcAft>
              <a:buClr>
                <a:schemeClr val="tx1">
                  <a:lumMod val="50000"/>
                  <a:lumOff val="50000"/>
                </a:schemeClr>
              </a:buClr>
              <a:buSzPct val="100000"/>
              <a:buFont typeface="Arial" panose="020B0604020202020204" pitchFamily="34" charset="0"/>
              <a:buChar char="•"/>
              <a:defRPr sz="2400"/>
            </a:lvl1pPr>
            <a:lvl2pPr marL="228556" indent="0">
              <a:buNone/>
              <a:defRPr/>
            </a:lvl2pPr>
          </a:lstStyle>
          <a:p>
            <a:pPr lvl="0"/>
            <a:r>
              <a:rPr lang="en-US"/>
              <a:t>Click to edit Master text styles</a:t>
            </a:r>
          </a:p>
        </p:txBody>
      </p:sp>
      <p:sp>
        <p:nvSpPr>
          <p:cNvPr id="8" name="TextBox 7">
            <a:extLst>
              <a:ext uri="{FF2B5EF4-FFF2-40B4-BE49-F238E27FC236}">
                <a16:creationId xmlns:a16="http://schemas.microsoft.com/office/drawing/2014/main" id="{0BE058B9-ABA0-4FF5-808D-DD05C531B05D}"/>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509145681"/>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2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059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1004888"/>
            <a:ext cx="5951429" cy="1949450"/>
          </a:xfrm>
        </p:spPr>
        <p:txBody>
          <a:bodyPr anchor="ctr" anchorCtr="0">
            <a:normAutofit/>
          </a:bodyPr>
          <a:lstStyle>
            <a:lvl1pPr marL="0" indent="0">
              <a:spcAft>
                <a:spcPts val="1200"/>
              </a:spcAft>
              <a:buNone/>
              <a:defRPr sz="2400"/>
            </a:lvl1pPr>
            <a:lvl2pPr marL="228556" indent="0">
              <a:buNone/>
              <a:defRPr/>
            </a:lvl2pPr>
          </a:lstStyle>
          <a:p>
            <a:pPr lvl="0"/>
            <a:r>
              <a:rPr lang="en-US"/>
              <a:t>Click to edit Master text styles</a:t>
            </a:r>
          </a:p>
        </p:txBody>
      </p:sp>
      <p:sp>
        <p:nvSpPr>
          <p:cNvPr id="6" name="Rectangle 5">
            <a:extLst>
              <a:ext uri="{FF2B5EF4-FFF2-40B4-BE49-F238E27FC236}">
                <a16:creationId xmlns:a16="http://schemas.microsoft.com/office/drawing/2014/main" id="{33522EF1-5068-4025-B51A-18B6E0279C4B}"/>
              </a:ext>
              <a:ext uri="{C183D7F6-B498-43B3-948B-1728B52AA6E4}">
                <adec:decorative xmlns:adec="http://schemas.microsoft.com/office/drawing/2017/decorative" val="1"/>
              </a:ext>
            </a:extLst>
          </p:cNvPr>
          <p:cNvSpPr/>
          <p:nvPr userDrawn="1"/>
        </p:nvSpPr>
        <p:spPr bwMode="blackWhite">
          <a:xfrm>
            <a:off x="4939791" y="350996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6">
            <a:extLst>
              <a:ext uri="{FF2B5EF4-FFF2-40B4-BE49-F238E27FC236}">
                <a16:creationId xmlns:a16="http://schemas.microsoft.com/office/drawing/2014/main" id="{807D3AB2-2906-44B4-9ABE-DBBCA25522D8}"/>
              </a:ext>
            </a:extLst>
          </p:cNvPr>
          <p:cNvSpPr>
            <a:spLocks noGrp="1"/>
          </p:cNvSpPr>
          <p:nvPr>
            <p:ph type="body" sz="quarter" idx="11"/>
          </p:nvPr>
        </p:nvSpPr>
        <p:spPr>
          <a:xfrm>
            <a:off x="5449996" y="3914258"/>
            <a:ext cx="5951429" cy="1949450"/>
          </a:xfrm>
        </p:spPr>
        <p:txBody>
          <a:bodyPr anchor="ctr" anchorCtr="0">
            <a:normAutofit/>
          </a:bodyPr>
          <a:lstStyle>
            <a:lvl1pPr marL="0" indent="0">
              <a:spcAft>
                <a:spcPts val="1200"/>
              </a:spcAft>
              <a:buNone/>
              <a:defRPr sz="2400"/>
            </a:lvl1pPr>
            <a:lvl2pPr marL="228556" indent="0">
              <a:buNone/>
              <a:defRPr/>
            </a:lvl2pPr>
          </a:lstStyle>
          <a:p>
            <a:pPr lvl="0"/>
            <a:r>
              <a:rPr lang="en-US"/>
              <a:t>Click to edit Master text styles</a:t>
            </a:r>
          </a:p>
        </p:txBody>
      </p:sp>
      <p:sp>
        <p:nvSpPr>
          <p:cNvPr id="9" name="TextBox 8">
            <a:extLst>
              <a:ext uri="{FF2B5EF4-FFF2-40B4-BE49-F238E27FC236}">
                <a16:creationId xmlns:a16="http://schemas.microsoft.com/office/drawing/2014/main" id="{A2528D81-E4AD-44AE-96DE-26DEA27A13A1}"/>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16555472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3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2302"/>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63365"/>
            <a:ext cx="5951429" cy="1258804"/>
          </a:xfrm>
        </p:spPr>
        <p:txBody>
          <a:bodyPr anchor="ctr" anchorCtr="0">
            <a:normAutofit/>
          </a:bodyPr>
          <a:lstStyle>
            <a:lvl1pPr marL="0" indent="0">
              <a:spcAft>
                <a:spcPts val="1200"/>
              </a:spcAft>
              <a:buNone/>
              <a:defRPr sz="2400"/>
            </a:lvl1pPr>
            <a:lvl2pPr marL="228556"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549173"/>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810236"/>
            <a:ext cx="5951429" cy="1258804"/>
          </a:xfrm>
        </p:spPr>
        <p:txBody>
          <a:bodyPr anchor="ctr" anchorCtr="0">
            <a:normAutofit/>
          </a:bodyPr>
          <a:lstStyle>
            <a:lvl1pPr marL="0" indent="0">
              <a:spcAft>
                <a:spcPts val="1200"/>
              </a:spcAft>
              <a:buNone/>
              <a:defRPr sz="2400"/>
            </a:lvl1pPr>
            <a:lvl2pPr marL="228556"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4496045"/>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4757108"/>
            <a:ext cx="5951429" cy="1258804"/>
          </a:xfrm>
        </p:spPr>
        <p:txBody>
          <a:bodyPr anchor="ctr" anchorCtr="0">
            <a:normAutofit/>
          </a:bodyPr>
          <a:lstStyle>
            <a:lvl1pPr marL="0" indent="0">
              <a:spcAft>
                <a:spcPts val="1200"/>
              </a:spcAft>
              <a:buNone/>
              <a:defRPr sz="24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836625022"/>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4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58578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58756"/>
            <a:ext cx="5951429" cy="712870"/>
          </a:xfrm>
        </p:spPr>
        <p:txBody>
          <a:bodyPr anchor="ctr" anchorCtr="0">
            <a:normAutofit/>
          </a:bodyPr>
          <a:lstStyle>
            <a:lvl1pPr marL="0" indent="0">
              <a:spcAft>
                <a:spcPts val="1200"/>
              </a:spcAft>
              <a:buNone/>
              <a:defRPr sz="2200"/>
            </a:lvl1pPr>
            <a:lvl2pPr marL="228556"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061661"/>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334629"/>
            <a:ext cx="5951429" cy="712870"/>
          </a:xfrm>
        </p:spPr>
        <p:txBody>
          <a:bodyPr anchor="ctr" anchorCtr="0">
            <a:normAutofit/>
          </a:bodyPr>
          <a:lstStyle>
            <a:lvl1pPr marL="0" indent="0">
              <a:spcAft>
                <a:spcPts val="1200"/>
              </a:spcAft>
              <a:buNone/>
              <a:defRPr sz="2200"/>
            </a:lvl1pPr>
            <a:lvl2pPr marL="228556"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501340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5286375"/>
            <a:ext cx="5951429" cy="712870"/>
          </a:xfrm>
        </p:spPr>
        <p:txBody>
          <a:bodyPr anchor="ctr" anchorCtr="0">
            <a:normAutofit/>
          </a:bodyPr>
          <a:lstStyle>
            <a:lvl1pPr marL="0" indent="0">
              <a:spcAft>
                <a:spcPts val="1200"/>
              </a:spcAft>
              <a:buNone/>
              <a:defRPr sz="2200"/>
            </a:lvl1pPr>
            <a:lvl2pPr marL="228556" indent="0">
              <a:buNone/>
              <a:defRPr/>
            </a:lvl2pPr>
          </a:lstStyle>
          <a:p>
            <a:pPr lvl="0"/>
            <a:r>
              <a:rPr lang="en-US"/>
              <a:t>Click to edit Master text styles</a:t>
            </a:r>
          </a:p>
        </p:txBody>
      </p:sp>
      <p:sp>
        <p:nvSpPr>
          <p:cNvPr id="13" name="Rectangle 12">
            <a:extLst>
              <a:ext uri="{FF2B5EF4-FFF2-40B4-BE49-F238E27FC236}">
                <a16:creationId xmlns:a16="http://schemas.microsoft.com/office/drawing/2014/main" id="{23A96E80-2AAC-44BF-8183-F8BAD1A04DA7}"/>
              </a:ext>
              <a:ext uri="{C183D7F6-B498-43B3-948B-1728B52AA6E4}">
                <adec:decorative xmlns:adec="http://schemas.microsoft.com/office/drawing/2017/decorative" val="1"/>
              </a:ext>
            </a:extLst>
          </p:cNvPr>
          <p:cNvSpPr/>
          <p:nvPr userDrawn="1"/>
        </p:nvSpPr>
        <p:spPr bwMode="blackWhite">
          <a:xfrm>
            <a:off x="4939791" y="3537534"/>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6">
            <a:extLst>
              <a:ext uri="{FF2B5EF4-FFF2-40B4-BE49-F238E27FC236}">
                <a16:creationId xmlns:a16="http://schemas.microsoft.com/office/drawing/2014/main" id="{EBBFAAA6-D94E-4B49-A5B8-95CEB43B2ED7}"/>
              </a:ext>
            </a:extLst>
          </p:cNvPr>
          <p:cNvSpPr>
            <a:spLocks noGrp="1"/>
          </p:cNvSpPr>
          <p:nvPr>
            <p:ph type="body" sz="quarter" idx="13"/>
          </p:nvPr>
        </p:nvSpPr>
        <p:spPr>
          <a:xfrm>
            <a:off x="5449996" y="3810501"/>
            <a:ext cx="5951429" cy="712870"/>
          </a:xfrm>
        </p:spPr>
        <p:txBody>
          <a:bodyPr anchor="ctr" anchorCtr="0">
            <a:normAutofit/>
          </a:bodyPr>
          <a:lstStyle>
            <a:lvl1pPr marL="0" indent="0">
              <a:spcAft>
                <a:spcPts val="1200"/>
              </a:spcAft>
              <a:buNone/>
              <a:defRPr sz="2200"/>
            </a:lvl1pPr>
            <a:lvl2pPr marL="228556" indent="0">
              <a:buNone/>
              <a:defRPr/>
            </a:lvl2pPr>
          </a:lstStyle>
          <a:p>
            <a:pPr lvl="0"/>
            <a:r>
              <a:rPr lang="en-US"/>
              <a:t>Click to edit Master text styles</a:t>
            </a:r>
          </a:p>
        </p:txBody>
      </p:sp>
      <p:sp>
        <p:nvSpPr>
          <p:cNvPr id="15" name="TextBox 14">
            <a:extLst>
              <a:ext uri="{FF2B5EF4-FFF2-40B4-BE49-F238E27FC236}">
                <a16:creationId xmlns:a16="http://schemas.microsoft.com/office/drawing/2014/main" id="{D4A269F0-684E-4F32-8BE3-E614D4454689}"/>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0121310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mo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29381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mo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20667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0564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36786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amp;A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2938860"/>
            <a:ext cx="9141397" cy="692497"/>
          </a:xfrm>
          <a:noFill/>
        </p:spPr>
        <p:txBody>
          <a:bodyPr wrap="square" lIns="0" tIns="0" rIns="0" bIns="0" anchor="ctr" anchorCtr="0">
            <a:spAutoFit/>
          </a:bodyPr>
          <a:lstStyle>
            <a:lvl1pPr algn="l" defTabSz="932563"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Q&amp;A</a:t>
            </a:r>
          </a:p>
        </p:txBody>
      </p:sp>
    </p:spTree>
    <p:extLst>
      <p:ext uri="{BB962C8B-B14F-4D97-AF65-F5344CB8AC3E}">
        <p14:creationId xmlns:p14="http://schemas.microsoft.com/office/powerpoint/2010/main" val="1382509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8264414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ank you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2938860"/>
            <a:ext cx="9141397" cy="692497"/>
          </a:xfrm>
          <a:noFill/>
        </p:spPr>
        <p:txBody>
          <a:bodyPr wrap="square" lIns="0" tIns="0" rIns="0" bIns="0" anchor="ctr" anchorCtr="0">
            <a:spAutoFit/>
          </a:bodyPr>
          <a:lstStyle>
            <a:lvl1pPr algn="l" defTabSz="932563"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34284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059C2D13-183F-4D43-BAF2-E6BC2941BF2C}"/>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79569415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6772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Dark blu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7330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132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losing logo (Dark blue)">
    <p:bg>
      <p:bgPr>
        <a:solidFill>
          <a:schemeClr val="bg2"/>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965843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losing logo (Black)">
    <p:bg>
      <p:bgPr>
        <a:solidFill>
          <a:schemeClr val="bg1"/>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1903926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otes (Black)">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425911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BAF34-1DDA-4C3B-AA61-182BD01BCF72}"/>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1697004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52A8F5-2EE9-4CAB-8C26-4CED82F62674}"/>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2040141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30453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Grey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E3B626-5488-4E61-BA94-5B0973216368}"/>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656242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ck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7A8619-426D-42E8-B348-5897C1985410}"/>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7563375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8F35AE-E85D-4B77-B061-8E79AF875891}"/>
              </a:ext>
            </a:extLst>
          </p:cNvPr>
          <p:cNvPicPr>
            <a:picLocks noChangeAspect="1"/>
          </p:cNvPicPr>
          <p:nvPr userDrawn="1"/>
        </p:nvPicPr>
        <p:blipFill>
          <a:blip r:embed="rId2"/>
          <a:stretch>
            <a:fillRect/>
          </a:stretch>
        </p:blipFill>
        <p:spPr>
          <a:xfrm>
            <a:off x="365914" y="379657"/>
            <a:ext cx="5730087" cy="1929081"/>
          </a:xfrm>
          <a:prstGeom prst="rect">
            <a:avLst/>
          </a:prstGeom>
        </p:spPr>
      </p:pic>
      <p:pic>
        <p:nvPicPr>
          <p:cNvPr id="15" name="Picture 14">
            <a:extLst>
              <a:ext uri="{FF2B5EF4-FFF2-40B4-BE49-F238E27FC236}">
                <a16:creationId xmlns:a16="http://schemas.microsoft.com/office/drawing/2014/main" id="{3F0C5654-1DA2-4912-9353-041616A151F8}"/>
              </a:ext>
            </a:extLst>
          </p:cNvPr>
          <p:cNvPicPr>
            <a:picLocks noChangeAspect="1"/>
          </p:cNvPicPr>
          <p:nvPr userDrawn="1"/>
        </p:nvPicPr>
        <p:blipFill>
          <a:blip r:embed="rId3"/>
          <a:stretch>
            <a:fillRect/>
          </a:stretch>
        </p:blipFill>
        <p:spPr>
          <a:xfrm>
            <a:off x="365914" y="2705916"/>
            <a:ext cx="7473405" cy="3772427"/>
          </a:xfrm>
          <a:prstGeom prst="rect">
            <a:avLst/>
          </a:prstGeom>
        </p:spPr>
      </p:pic>
      <p:sp>
        <p:nvSpPr>
          <p:cNvPr id="18" name="Rectangle 17">
            <a:extLst>
              <a:ext uri="{FF2B5EF4-FFF2-40B4-BE49-F238E27FC236}">
                <a16:creationId xmlns:a16="http://schemas.microsoft.com/office/drawing/2014/main" id="{2B7A7CEF-B149-4548-AB9B-74F6DBCEA6FD}"/>
              </a:ext>
            </a:extLst>
          </p:cNvPr>
          <p:cNvSpPr/>
          <p:nvPr userDrawn="1"/>
        </p:nvSpPr>
        <p:spPr>
          <a:xfrm>
            <a:off x="10456378" y="1101296"/>
            <a:ext cx="640080" cy="640080"/>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B87A9A36-178E-4163-8F91-62D077A93EF8}"/>
              </a:ext>
            </a:extLst>
          </p:cNvPr>
          <p:cNvSpPr/>
          <p:nvPr userDrawn="1"/>
        </p:nvSpPr>
        <p:spPr>
          <a:xfrm>
            <a:off x="10456378" y="1822935"/>
            <a:ext cx="640080" cy="64008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6D42427-8FD9-4F32-BC9F-B19CBA3EB547}"/>
              </a:ext>
            </a:extLst>
          </p:cNvPr>
          <p:cNvSpPr/>
          <p:nvPr userDrawn="1"/>
        </p:nvSpPr>
        <p:spPr>
          <a:xfrm>
            <a:off x="10456378" y="2544574"/>
            <a:ext cx="640080" cy="640080"/>
          </a:xfrm>
          <a:prstGeom prst="rect">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E421B71F-407E-40AC-8912-94BFE26E6A9C}"/>
              </a:ext>
            </a:extLst>
          </p:cNvPr>
          <p:cNvSpPr/>
          <p:nvPr userDrawn="1"/>
        </p:nvSpPr>
        <p:spPr>
          <a:xfrm>
            <a:off x="10456378" y="3266213"/>
            <a:ext cx="640080" cy="640080"/>
          </a:xfrm>
          <a:prstGeom prst="rect">
            <a:avLst/>
          </a:prstGeom>
          <a:solidFill>
            <a:srgbClr val="57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0CB3DBD5-4878-4169-AAB5-FBEB40A2086A}"/>
              </a:ext>
            </a:extLst>
          </p:cNvPr>
          <p:cNvSpPr/>
          <p:nvPr userDrawn="1"/>
        </p:nvSpPr>
        <p:spPr>
          <a:xfrm>
            <a:off x="10456378" y="379657"/>
            <a:ext cx="640080" cy="640080"/>
          </a:xfrm>
          <a:prstGeom prst="rect">
            <a:avLst/>
          </a:prstGeom>
          <a:solidFill>
            <a:srgbClr val="00D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5A0DAE43-049E-4EE3-866E-191056B952C5}"/>
              </a:ext>
            </a:extLst>
          </p:cNvPr>
          <p:cNvSpPr/>
          <p:nvPr userDrawn="1"/>
        </p:nvSpPr>
        <p:spPr>
          <a:xfrm>
            <a:off x="11186008" y="1101296"/>
            <a:ext cx="640080" cy="640080"/>
          </a:xfrm>
          <a:prstGeom prst="rect">
            <a:avLst/>
          </a:prstGeom>
          <a:solidFill>
            <a:srgbClr val="19294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26" name="Rectangle 25">
            <a:extLst>
              <a:ext uri="{FF2B5EF4-FFF2-40B4-BE49-F238E27FC236}">
                <a16:creationId xmlns:a16="http://schemas.microsoft.com/office/drawing/2014/main" id="{F08FA3E0-F929-409D-A026-8EB5BE6E9DD9}"/>
              </a:ext>
            </a:extLst>
          </p:cNvPr>
          <p:cNvSpPr/>
          <p:nvPr userDrawn="1"/>
        </p:nvSpPr>
        <p:spPr>
          <a:xfrm>
            <a:off x="9439675" y="379657"/>
            <a:ext cx="640080" cy="64008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357698D3-8FB6-4723-8F17-2DC74D78AE8F}"/>
              </a:ext>
            </a:extLst>
          </p:cNvPr>
          <p:cNvSpPr/>
          <p:nvPr userDrawn="1"/>
        </p:nvSpPr>
        <p:spPr>
          <a:xfrm>
            <a:off x="9439675" y="1101296"/>
            <a:ext cx="640080" cy="640080"/>
          </a:xfrm>
          <a:prstGeom prst="rect">
            <a:avLst/>
          </a:prstGeom>
          <a:solidFill>
            <a:srgbClr val="9F5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5855346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57432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6176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1377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no bann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8C16-FB2E-4C1C-A560-7B9ECF96906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61A742CA-E96E-4124-AC0E-B60A167D6FB3}"/>
              </a:ext>
            </a:extLst>
          </p:cNvPr>
          <p:cNvSpPr>
            <a:spLocks noGrp="1"/>
          </p:cNvSpPr>
          <p:nvPr>
            <p:ph type="ftr" sz="quarter" idx="10"/>
          </p:nvPr>
        </p:nvSpPr>
        <p:spPr/>
        <p:txBody>
          <a:bodyPr/>
          <a:lstStyle/>
          <a:p>
            <a:pPr algn="l"/>
            <a:r>
              <a:rPr lang="en-US"/>
              <a:t>Microsoft Confidential</a:t>
            </a:r>
          </a:p>
        </p:txBody>
      </p:sp>
    </p:spTree>
    <p:extLst>
      <p:ext uri="{BB962C8B-B14F-4D97-AF65-F5344CB8AC3E}">
        <p14:creationId xmlns:p14="http://schemas.microsoft.com/office/powerpoint/2010/main" val="41470778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35138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7999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1"/>
            <a:ext cx="11339774" cy="814777"/>
          </a:xfrm>
        </p:spPr>
        <p:txBody>
          <a:bodyPr wrap="square" lIns="0" tIns="0" rIns="0" bIns="0">
            <a:spAutoFit/>
          </a:bodyPr>
          <a:lstStyle>
            <a:lvl1pPr marL="0" indent="0">
              <a:lnSpc>
                <a:spcPct val="100000"/>
              </a:lnSpc>
              <a:spcBef>
                <a:spcPts val="0"/>
              </a:spcBef>
              <a:spcAft>
                <a:spcPts val="1371"/>
              </a:spcAft>
              <a:buNone/>
              <a:defRPr sz="1765" b="0" i="0">
                <a:solidFill>
                  <a:srgbClr val="000000"/>
                </a:solidFill>
                <a:latin typeface="+mn-lt"/>
              </a:defRPr>
            </a:lvl1pPr>
            <a:lvl2pPr marL="224054" indent="0">
              <a:lnSpc>
                <a:spcPct val="100000"/>
              </a:lnSpc>
              <a:spcBef>
                <a:spcPts val="0"/>
              </a:spcBef>
              <a:spcAft>
                <a:spcPts val="1371"/>
              </a:spcAft>
              <a:buNone/>
              <a:defRPr sz="1765">
                <a:solidFill>
                  <a:srgbClr val="000000"/>
                </a:solidFill>
              </a:defRPr>
            </a:lvl2pPr>
            <a:lvl3pPr marL="448107"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5" y="2313290"/>
            <a:ext cx="3630521" cy="2602491"/>
          </a:xfrm>
        </p:spPr>
        <p:txBody>
          <a:bodyPr lIns="0" tIns="0" rIns="0" bIns="0">
            <a:noAutofit/>
          </a:bodyPr>
          <a:lstStyle>
            <a:lvl1pPr marL="0" indent="0">
              <a:lnSpc>
                <a:spcPct val="100000"/>
              </a:lnSpc>
              <a:spcBef>
                <a:spcPts val="0"/>
              </a:spcBef>
              <a:spcAft>
                <a:spcPts val="882"/>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882"/>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882"/>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4" y="2313291"/>
            <a:ext cx="3630521" cy="2646515"/>
          </a:xfrm>
        </p:spPr>
        <p:txBody>
          <a:bodyPr lIns="0" tIns="0" rIns="0" bIns="0"/>
          <a:lstStyle>
            <a:lvl1pPr marL="0" indent="0">
              <a:lnSpc>
                <a:spcPct val="100000"/>
              </a:lnSpc>
              <a:spcBef>
                <a:spcPts val="0"/>
              </a:spcBef>
              <a:spcAft>
                <a:spcPts val="882"/>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882"/>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436379" y="6430993"/>
            <a:ext cx="11326085" cy="94962"/>
            <a:chOff x="445128" y="6559056"/>
            <a:chExt cx="11553197" cy="96854"/>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79453" cy="96854"/>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26377335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7535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8"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3" name="Title 2">
            <a:extLst>
              <a:ext uri="{FF2B5EF4-FFF2-40B4-BE49-F238E27FC236}">
                <a16:creationId xmlns:a16="http://schemas.microsoft.com/office/drawing/2014/main" id="{E76FA948-653B-4CA7-915C-E0E626C881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826406"/>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4793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Working with colors and accessibilit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7AA4C5-D79D-F84E-B683-2D45BD5B29BB}"/>
              </a:ext>
            </a:extLst>
          </p:cNvPr>
          <p:cNvSpPr>
            <a:spLocks noGrp="1"/>
          </p:cNvSpPr>
          <p:nvPr>
            <p:ph type="title"/>
          </p:nvPr>
        </p:nvSpPr>
        <p:spPr>
          <a:xfrm>
            <a:off x="588263" y="406400"/>
            <a:ext cx="11018520" cy="553998"/>
          </a:xfrm>
          <a:prstGeom prst="rect">
            <a:avLst/>
          </a:prstGeom>
        </p:spPr>
        <p:txBody>
          <a:bodyPr/>
          <a:lstStyle/>
          <a:p>
            <a:r>
              <a:rPr lang="en-US"/>
              <a:t>Click to edit Master title style</a:t>
            </a:r>
          </a:p>
        </p:txBody>
      </p:sp>
      <p:sp>
        <p:nvSpPr>
          <p:cNvPr id="7" name="Text Placeholder 3">
            <a:extLst>
              <a:ext uri="{FF2B5EF4-FFF2-40B4-BE49-F238E27FC236}">
                <a16:creationId xmlns:a16="http://schemas.microsoft.com/office/drawing/2014/main" id="{03EF6C1A-45AE-2F44-AA53-6740B2A5383A}"/>
              </a:ext>
            </a:extLst>
          </p:cNvPr>
          <p:cNvSpPr>
            <a:spLocks noGrp="1"/>
          </p:cNvSpPr>
          <p:nvPr>
            <p:ph type="body" sz="quarter" idx="11"/>
          </p:nvPr>
        </p:nvSpPr>
        <p:spPr>
          <a:xfrm>
            <a:off x="584200" y="1310313"/>
            <a:ext cx="11018838" cy="495872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600" b="1">
                <a:solidFill>
                  <a:srgbClr val="0078D4"/>
                </a:solidFill>
              </a:rPr>
              <a:t>Edit Master text styles</a:t>
            </a:r>
          </a:p>
          <a:p>
            <a:pPr lvl="1"/>
            <a:r>
              <a:rPr lang="en-US" sz="1600" b="1">
                <a:solidFill>
                  <a:srgbClr val="0078D4"/>
                </a:solidFill>
              </a:rPr>
              <a:t>Second level</a:t>
            </a:r>
          </a:p>
          <a:p>
            <a:pPr lvl="2"/>
            <a:r>
              <a:rPr lang="en-US" sz="1600" b="1">
                <a:solidFill>
                  <a:srgbClr val="0078D4"/>
                </a:solidFill>
              </a:rPr>
              <a:t>Third level</a:t>
            </a:r>
          </a:p>
          <a:p>
            <a:pPr lvl="3"/>
            <a:r>
              <a:rPr lang="en-US" sz="1600" b="1">
                <a:solidFill>
                  <a:srgbClr val="0078D4"/>
                </a:solidFill>
              </a:rPr>
              <a:t>Fourth level</a:t>
            </a:r>
          </a:p>
          <a:p>
            <a:pPr lvl="4"/>
            <a:r>
              <a:rPr lang="en-US" sz="1600" b="1">
                <a:solidFill>
                  <a:srgbClr val="0078D4"/>
                </a:solidFill>
              </a:rPr>
              <a:t>Fifth level</a:t>
            </a:r>
            <a:endParaRPr lang="en-US" sz="1200"/>
          </a:p>
        </p:txBody>
      </p:sp>
    </p:spTree>
    <p:extLst>
      <p:ext uri="{BB962C8B-B14F-4D97-AF65-F5344CB8AC3E}">
        <p14:creationId xmlns:p14="http://schemas.microsoft.com/office/powerpoint/2010/main" val="83794949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554433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5088973-88F5-4C76-80ED-89ED1A70DC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244" t="9591" r="17683" b="23336"/>
          <a:stretch/>
        </p:blipFill>
        <p:spPr>
          <a:xfrm>
            <a:off x="5334000" y="0"/>
            <a:ext cx="6858000" cy="6858000"/>
          </a:xfrm>
          <a:prstGeom prst="rect">
            <a:avLst/>
          </a:prstGeom>
        </p:spPr>
      </p:pic>
    </p:spTree>
    <p:extLst>
      <p:ext uri="{BB962C8B-B14F-4D97-AF65-F5344CB8AC3E}">
        <p14:creationId xmlns:p14="http://schemas.microsoft.com/office/powerpoint/2010/main" val="398329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42428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7435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7271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7507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9069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52341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0937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069491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199"/>
            <a:ext cx="4936774" cy="1268570"/>
          </a:xfrm>
        </p:spPr>
        <p:txBody>
          <a:bodyPr/>
          <a:lstStyle/>
          <a:p>
            <a:r>
              <a:rPr lang="en-US"/>
              <a:t>Click to edit Master title style</a:t>
            </a:r>
          </a:p>
        </p:txBody>
      </p:sp>
      <p:sp>
        <p:nvSpPr>
          <p:cNvPr id="5" name="Text Placeholder 3">
            <a:extLst>
              <a:ext uri="{FF2B5EF4-FFF2-40B4-BE49-F238E27FC236}">
                <a16:creationId xmlns:a16="http://schemas.microsoft.com/office/drawing/2014/main" id="{412F9F24-8B6A-40C4-8536-D0EECE328CED}"/>
              </a:ext>
            </a:extLst>
          </p:cNvPr>
          <p:cNvSpPr>
            <a:spLocks noGrp="1"/>
          </p:cNvSpPr>
          <p:nvPr>
            <p:ph type="body" sz="quarter" idx="11"/>
          </p:nvPr>
        </p:nvSpPr>
        <p:spPr>
          <a:xfrm>
            <a:off x="588263" y="1725769"/>
            <a:ext cx="4936774" cy="927279"/>
          </a:xfrm>
        </p:spPr>
        <p:txBody>
          <a:bodyPr/>
          <a:lstStyle>
            <a:lvl1pPr marL="0" indent="0">
              <a:spcBef>
                <a:spcPts val="1800"/>
              </a:spcBef>
              <a:spcAft>
                <a:spcPts val="0"/>
              </a:spcAft>
              <a:buNone/>
              <a:defRPr sz="2000">
                <a:solidFill>
                  <a:schemeClr val="accent1">
                    <a:lumMod val="60000"/>
                    <a:lumOff val="40000"/>
                  </a:schemeClr>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18299808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29835840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ENTER &amp; SUB">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412F9F24-8B6A-40C4-8536-D0EECE328CED}"/>
              </a:ext>
            </a:extLst>
          </p:cNvPr>
          <p:cNvSpPr>
            <a:spLocks noGrp="1"/>
          </p:cNvSpPr>
          <p:nvPr>
            <p:ph type="body" sz="quarter" idx="11"/>
          </p:nvPr>
        </p:nvSpPr>
        <p:spPr>
          <a:xfrm>
            <a:off x="588263" y="1050302"/>
            <a:ext cx="11015474" cy="307777"/>
          </a:xfrm>
        </p:spPr>
        <p:txBody>
          <a:bodyPr/>
          <a:lstStyle>
            <a:lvl1pPr marL="0" indent="0" algn="ctr">
              <a:spcBef>
                <a:spcPts val="1800"/>
              </a:spcBef>
              <a:spcAft>
                <a:spcPts val="0"/>
              </a:spcAft>
              <a:buNone/>
              <a:defRPr sz="2000">
                <a:solidFill>
                  <a:schemeClr val="accent2"/>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22C05E05-2421-4436-913A-F55D8721D6B7}"/>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4097113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970468"/>
            <a:ext cx="4589044" cy="1778949"/>
          </a:xfrm>
        </p:spPr>
        <p:txBody>
          <a:bodyPr/>
          <a:lstStyle>
            <a:lvl1pPr marL="0" indent="0">
              <a:spcBef>
                <a:spcPts val="1800"/>
              </a:spcBef>
              <a:spcAft>
                <a:spcPts val="0"/>
              </a:spcAft>
              <a:buNone/>
              <a:defRPr sz="2400"/>
            </a:lvl1pPr>
            <a:lvl2pPr marL="0" indent="0">
              <a:buNone/>
              <a:defRPr sz="1800"/>
            </a:lvl2pPr>
            <a:lvl3pPr marL="0" indent="0">
              <a:spcBef>
                <a:spcPts val="0"/>
              </a:spcBef>
              <a:spcAft>
                <a:spcPts val="1200"/>
              </a:spcAft>
              <a:buNone/>
              <a:defRPr lang="en-US" sz="2400" kern="1200" spc="0" baseline="0" dirty="0" smtClean="0">
                <a:solidFill>
                  <a:schemeClr val="accent2"/>
                </a:solidFill>
                <a:latin typeface="+mj-lt"/>
                <a:ea typeface="+mn-ea"/>
                <a:cs typeface="Segoe UI" panose="020B0502040204020203" pitchFamily="34" charset="0"/>
              </a:defRPr>
            </a:lvl3pPr>
            <a:lvl4pPr marL="0" indent="0">
              <a:buNone/>
              <a:defRPr sz="18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12F9F24-8B6A-40C4-8536-D0EECE328CED}"/>
              </a:ext>
            </a:extLst>
          </p:cNvPr>
          <p:cNvSpPr>
            <a:spLocks noGrp="1"/>
          </p:cNvSpPr>
          <p:nvPr>
            <p:ph type="body" sz="quarter" idx="11"/>
          </p:nvPr>
        </p:nvSpPr>
        <p:spPr>
          <a:xfrm>
            <a:off x="588263" y="1050302"/>
            <a:ext cx="11015474" cy="307777"/>
          </a:xfrm>
        </p:spPr>
        <p:txBody>
          <a:bodyPr/>
          <a:lstStyle>
            <a:lvl1pPr marL="0" indent="0">
              <a:spcBef>
                <a:spcPts val="1800"/>
              </a:spcBef>
              <a:spcAft>
                <a:spcPts val="0"/>
              </a:spcAft>
              <a:buNone/>
              <a:defRPr sz="2000">
                <a:solidFill>
                  <a:schemeClr val="accent2"/>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03827458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970468"/>
            <a:ext cx="4589044" cy="1877437"/>
          </a:xfrm>
        </p:spPr>
        <p:txBody>
          <a:bodyPr/>
          <a:lstStyle>
            <a:lvl1pPr marL="0" indent="0">
              <a:spcBef>
                <a:spcPts val="1800"/>
              </a:spcBef>
              <a:spcAft>
                <a:spcPts val="0"/>
              </a:spcAft>
              <a:buNone/>
              <a:defRPr sz="2400"/>
            </a:lvl1pPr>
            <a:lvl2pPr marL="0" indent="0">
              <a:buNone/>
              <a:defRPr sz="1800"/>
            </a:lvl2pPr>
            <a:lvl3pPr marL="0" indent="0">
              <a:spcBef>
                <a:spcPts val="1200"/>
              </a:spcBef>
              <a:spcAft>
                <a:spcPts val="600"/>
              </a:spcAft>
              <a:buNone/>
              <a:defRPr lang="en-US" sz="24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8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8008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970468"/>
            <a:ext cx="4589044" cy="1769715"/>
          </a:xfrm>
        </p:spPr>
        <p:txBody>
          <a:bodyPr/>
          <a:lstStyle>
            <a:lvl1pPr marL="0" indent="0">
              <a:spcBef>
                <a:spcPts val="1800"/>
              </a:spcBef>
              <a:spcAft>
                <a:spcPts val="0"/>
              </a:spcAft>
              <a:buNone/>
              <a:defRPr sz="2400"/>
            </a:lvl1pPr>
            <a:lvl2pPr marL="0" indent="0">
              <a:buNone/>
              <a:defRPr sz="1800"/>
            </a:lvl2pPr>
            <a:lvl3pPr marL="0" indent="0">
              <a:spcBef>
                <a:spcPts val="1200"/>
              </a:spcBef>
              <a:spcAft>
                <a:spcPts val="0"/>
              </a:spcAft>
              <a:buNone/>
              <a:defRPr lang="en-US" sz="24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6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72438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970468"/>
            <a:ext cx="5507736" cy="1769715"/>
          </a:xfrm>
        </p:spPr>
        <p:txBody>
          <a:bodyPr/>
          <a:lstStyle>
            <a:lvl1pPr marL="0" indent="0">
              <a:spcBef>
                <a:spcPts val="1800"/>
              </a:spcBef>
              <a:spcAft>
                <a:spcPts val="0"/>
              </a:spcAft>
              <a:buNone/>
              <a:defRPr sz="2400"/>
            </a:lvl1pPr>
            <a:lvl2pPr marL="0" indent="0">
              <a:buNone/>
              <a:defRPr sz="1800"/>
            </a:lvl2pPr>
            <a:lvl3pPr marL="0" indent="0">
              <a:spcBef>
                <a:spcPts val="1200"/>
              </a:spcBef>
              <a:spcAft>
                <a:spcPts val="0"/>
              </a:spcAft>
              <a:buNone/>
              <a:defRPr lang="en-US" sz="24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6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38F41BE7-CD15-4EAB-A150-479F7C5DC9F7}"/>
              </a:ext>
            </a:extLst>
          </p:cNvPr>
          <p:cNvSpPr>
            <a:spLocks noGrp="1"/>
          </p:cNvSpPr>
          <p:nvPr>
            <p:ph type="body" sz="quarter" idx="11"/>
          </p:nvPr>
        </p:nvSpPr>
        <p:spPr>
          <a:xfrm>
            <a:off x="6715687" y="1970468"/>
            <a:ext cx="4589044" cy="1846659"/>
          </a:xfrm>
        </p:spPr>
        <p:txBody>
          <a:bodyPr/>
          <a:lstStyle>
            <a:lvl1pPr marL="0" indent="0">
              <a:spcBef>
                <a:spcPts val="1800"/>
              </a:spcBef>
              <a:spcAft>
                <a:spcPts val="0"/>
              </a:spcAft>
              <a:buNone/>
              <a:defRPr sz="2400">
                <a:solidFill>
                  <a:schemeClr val="accent2"/>
                </a:solidFill>
              </a:defRPr>
            </a:lvl1pPr>
            <a:lvl2pPr marL="0" indent="0">
              <a:spcAft>
                <a:spcPts val="600"/>
              </a:spcAft>
              <a:buNone/>
              <a:defRPr sz="1800"/>
            </a:lvl2pPr>
            <a:lvl3pPr marL="0" indent="0">
              <a:spcBef>
                <a:spcPts val="1200"/>
              </a:spcBef>
              <a:spcAft>
                <a:spcPts val="0"/>
              </a:spcAft>
              <a:buNone/>
              <a:defRPr lang="en-US" sz="24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6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47703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4" y="1436688"/>
            <a:ext cx="4589044" cy="1677382"/>
          </a:xfrm>
        </p:spPr>
        <p:txBody>
          <a:bodyPr/>
          <a:lstStyle>
            <a:lvl1pPr marL="0" indent="0">
              <a:spcBef>
                <a:spcPts val="1800"/>
              </a:spcBef>
              <a:spcAft>
                <a:spcPts val="0"/>
              </a:spcAft>
              <a:buNone/>
              <a:defRPr sz="2400"/>
            </a:lvl1pPr>
            <a:lvl2pPr marL="0" indent="0">
              <a:buNone/>
              <a:defRPr sz="1800"/>
            </a:lvl2pPr>
            <a:lvl3pPr marL="0" indent="0">
              <a:spcBef>
                <a:spcPts val="1200"/>
              </a:spcBef>
              <a:spcAft>
                <a:spcPts val="0"/>
              </a:spcAft>
              <a:buNone/>
              <a:defRPr lang="en-US" sz="2000" kern="1200" spc="0" baseline="0" dirty="0" smtClean="0">
                <a:solidFill>
                  <a:schemeClr val="accent2"/>
                </a:solidFill>
                <a:latin typeface="+mj-lt"/>
                <a:ea typeface="+mn-ea"/>
                <a:cs typeface="Segoe UI" panose="020B0502040204020203" pitchFamily="34" charset="0"/>
              </a:defRPr>
            </a:lvl3pPr>
            <a:lvl4pPr marL="0" indent="0">
              <a:spcBef>
                <a:spcPts val="0"/>
              </a:spcBef>
              <a:spcAft>
                <a:spcPts val="600"/>
              </a:spcAft>
              <a:buNone/>
              <a:defRPr sz="14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75249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99447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457199"/>
            <a:ext cx="5273082" cy="1176216"/>
          </a:xfrm>
        </p:spPr>
        <p:txBody>
          <a:bodyPr/>
          <a:lstStyle/>
          <a:p>
            <a:r>
              <a:rPr lang="en-US"/>
              <a:t>Click to edit Master title style</a:t>
            </a:r>
          </a:p>
        </p:txBody>
      </p:sp>
      <p:sp>
        <p:nvSpPr>
          <p:cNvPr id="4" name="Text Placeholder 3">
            <a:extLst>
              <a:ext uri="{FF2B5EF4-FFF2-40B4-BE49-F238E27FC236}">
                <a16:creationId xmlns:a16="http://schemas.microsoft.com/office/drawing/2014/main" id="{972877B4-048E-40A3-9301-4D44BEEED799}"/>
              </a:ext>
            </a:extLst>
          </p:cNvPr>
          <p:cNvSpPr>
            <a:spLocks noGrp="1"/>
          </p:cNvSpPr>
          <p:nvPr>
            <p:ph type="body" sz="quarter" idx="10"/>
          </p:nvPr>
        </p:nvSpPr>
        <p:spPr>
          <a:xfrm>
            <a:off x="588263" y="2356834"/>
            <a:ext cx="5271623" cy="1403461"/>
          </a:xfrm>
        </p:spPr>
        <p:txBody>
          <a:bodyPr/>
          <a:lstStyle>
            <a:lvl1pPr marL="0" indent="0">
              <a:spcBef>
                <a:spcPts val="1800"/>
              </a:spcBef>
              <a:spcAft>
                <a:spcPts val="0"/>
              </a:spcAft>
              <a:buNone/>
              <a:defRPr sz="2400"/>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12F9F24-8B6A-40C4-8536-D0EECE328CED}"/>
              </a:ext>
            </a:extLst>
          </p:cNvPr>
          <p:cNvSpPr>
            <a:spLocks noGrp="1"/>
          </p:cNvSpPr>
          <p:nvPr>
            <p:ph type="body" sz="quarter" idx="11"/>
          </p:nvPr>
        </p:nvSpPr>
        <p:spPr>
          <a:xfrm>
            <a:off x="588263" y="1633415"/>
            <a:ext cx="5271624" cy="533800"/>
          </a:xfrm>
        </p:spPr>
        <p:txBody>
          <a:bodyPr/>
          <a:lstStyle>
            <a:lvl1pPr marL="0" indent="0">
              <a:spcBef>
                <a:spcPts val="1800"/>
              </a:spcBef>
              <a:spcAft>
                <a:spcPts val="0"/>
              </a:spcAft>
              <a:buNone/>
              <a:defRPr sz="2000">
                <a:solidFill>
                  <a:schemeClr val="accent1">
                    <a:lumMod val="60000"/>
                    <a:lumOff val="40000"/>
                  </a:schemeClr>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43262781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025C-CEF5-444E-A28C-B959AA6A3A22}"/>
              </a:ext>
            </a:extLst>
          </p:cNvPr>
          <p:cNvSpPr>
            <a:spLocks noGrp="1"/>
          </p:cNvSpPr>
          <p:nvPr>
            <p:ph type="title"/>
          </p:nvPr>
        </p:nvSpPr>
        <p:spPr>
          <a:xfrm>
            <a:off x="588263" y="2321004"/>
            <a:ext cx="4246384" cy="1107996"/>
          </a:xfrm>
        </p:spPr>
        <p:txBody>
          <a:bodyPr anchor="b"/>
          <a:lstStyle/>
          <a:p>
            <a:r>
              <a:rPr lang="en-US"/>
              <a:t>Click to edit Master title style</a:t>
            </a:r>
          </a:p>
        </p:txBody>
      </p:sp>
    </p:spTree>
    <p:extLst>
      <p:ext uri="{BB962C8B-B14F-4D97-AF65-F5344CB8AC3E}">
        <p14:creationId xmlns:p14="http://schemas.microsoft.com/office/powerpoint/2010/main" val="161685904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43686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662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2190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02542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6557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7328131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05978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9392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634501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271813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entered Title Only">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15E7B-C6FB-4CB8-8D8D-AB131F015A82}"/>
              </a:ext>
            </a:extLst>
          </p:cNvPr>
          <p:cNvSpPr>
            <a:spLocks noGrp="1"/>
          </p:cNvSpPr>
          <p:nvPr>
            <p:ph type="title"/>
          </p:nvPr>
        </p:nvSpPr>
        <p:spPr>
          <a:xfrm>
            <a:off x="588263" y="662940"/>
            <a:ext cx="11018520" cy="677108"/>
          </a:xfrm>
        </p:spPr>
        <p:txBody>
          <a:bodyPr/>
          <a:lstStyle>
            <a:lvl1pPr algn="ct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5277213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7911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7" name="Picture 6">
            <a:extLst>
              <a:ext uri="{FF2B5EF4-FFF2-40B4-BE49-F238E27FC236}">
                <a16:creationId xmlns:a16="http://schemas.microsoft.com/office/drawing/2014/main" id="{CB416E83-2BF2-4A74-8492-6C75F7B6CB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3192780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5088973-88F5-4C76-80ED-89ED1A70DC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27569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42677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9329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0668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4974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7398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508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00647770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60906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0280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0810918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2671484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500822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0206929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662419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57524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748904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59935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71742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5952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2600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38155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0082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39029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46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77314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671633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1758281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67819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Geo 1">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3" name="TextBox 12">
            <a:extLst>
              <a:ext uri="{FF2B5EF4-FFF2-40B4-BE49-F238E27FC236}">
                <a16:creationId xmlns:a16="http://schemas.microsoft.com/office/drawing/2014/main" id="{56659317-68AF-47D7-8756-B3667331E888}"/>
              </a:ext>
            </a:extLst>
          </p:cNvPr>
          <p:cNvSpPr txBox="1"/>
          <p:nvPr userDrawn="1"/>
        </p:nvSpPr>
        <p:spPr>
          <a:xfrm>
            <a:off x="582043"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pic>
        <p:nvPicPr>
          <p:cNvPr id="3" name="Picture 2" descr="A picture containing building&#10;&#10;Description automatically generated">
            <a:extLst>
              <a:ext uri="{FF2B5EF4-FFF2-40B4-BE49-F238E27FC236}">
                <a16:creationId xmlns:a16="http://schemas.microsoft.com/office/drawing/2014/main" id="{F2C365A3-8AC2-42C6-B1E7-FBB21F6B8FE5}"/>
              </a:ext>
            </a:extLst>
          </p:cNvPr>
          <p:cNvPicPr>
            <a:picLocks noChangeAspect="1"/>
          </p:cNvPicPr>
          <p:nvPr userDrawn="1"/>
        </p:nvPicPr>
        <p:blipFill>
          <a:blip r:embed="rId3" cstate="print">
            <a:alphaModFix amt="85000"/>
            <a:extLst>
              <a:ext uri="{28A0092B-C50C-407E-A947-70E740481C1C}">
                <a14:useLocalDpi xmlns:a14="http://schemas.microsoft.com/office/drawing/2010/main" val="0"/>
              </a:ext>
            </a:extLst>
          </a:blip>
          <a:stretch>
            <a:fillRect/>
          </a:stretch>
        </p:blipFill>
        <p:spPr>
          <a:xfrm>
            <a:off x="6073896" y="595116"/>
            <a:ext cx="5667768" cy="5667768"/>
          </a:xfrm>
          <a:prstGeom prst="rect">
            <a:avLst/>
          </a:prstGeom>
        </p:spPr>
      </p:pic>
    </p:spTree>
    <p:extLst>
      <p:ext uri="{BB962C8B-B14F-4D97-AF65-F5344CB8AC3E}">
        <p14:creationId xmlns:p14="http://schemas.microsoft.com/office/powerpoint/2010/main" val="84396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Geo 2">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pic>
        <p:nvPicPr>
          <p:cNvPr id="4" name="Picture 3" descr="A close up of a logo&#10;&#10;Description automatically generated">
            <a:extLst>
              <a:ext uri="{FF2B5EF4-FFF2-40B4-BE49-F238E27FC236}">
                <a16:creationId xmlns:a16="http://schemas.microsoft.com/office/drawing/2014/main" id="{5BDB3B80-1589-4F2F-BF49-6B5EAE1B65B5}"/>
              </a:ext>
            </a:extLst>
          </p:cNvPr>
          <p:cNvPicPr>
            <a:picLocks noChangeAspect="1"/>
          </p:cNvPicPr>
          <p:nvPr userDrawn="1"/>
        </p:nvPicPr>
        <p:blipFill>
          <a:blip r:embed="rId3" cstate="print">
            <a:alphaModFix amt="70000"/>
            <a:extLst>
              <a:ext uri="{28A0092B-C50C-407E-A947-70E740481C1C}">
                <a14:useLocalDpi xmlns:a14="http://schemas.microsoft.com/office/drawing/2010/main" val="0"/>
              </a:ext>
            </a:extLst>
          </a:blip>
          <a:stretch>
            <a:fillRect/>
          </a:stretch>
        </p:blipFill>
        <p:spPr>
          <a:xfrm>
            <a:off x="6042660" y="566847"/>
            <a:ext cx="5724306" cy="5724306"/>
          </a:xfrm>
          <a:prstGeom prst="rect">
            <a:avLst/>
          </a:prstGeom>
        </p:spPr>
      </p:pic>
    </p:spTree>
    <p:extLst>
      <p:ext uri="{BB962C8B-B14F-4D97-AF65-F5344CB8AC3E}">
        <p14:creationId xmlns:p14="http://schemas.microsoft.com/office/powerpoint/2010/main" val="3490477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0808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 Geo 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602C78E1-F80E-43BC-A9D8-6A3AB6306C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0602" y="298376"/>
            <a:ext cx="2635656" cy="871764"/>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chemeClr val="bg2"/>
                </a:solidFill>
                <a:latin typeface="+mj-lt"/>
                <a:cs typeface="Segoe UI" panose="020B0502040204020203" pitchFamily="34" charset="0"/>
              </a:defRPr>
            </a:lvl1pPr>
          </a:lstStyle>
          <a:p>
            <a:r>
              <a:rPr lang="en-US"/>
              <a:t>Event name or presentation title </a:t>
            </a:r>
          </a:p>
        </p:txBody>
      </p:sp>
      <p:pic>
        <p:nvPicPr>
          <p:cNvPr id="4" name="Picture 3" descr="A close up of a logo&#10;&#10;Description automatically generated">
            <a:extLst>
              <a:ext uri="{FF2B5EF4-FFF2-40B4-BE49-F238E27FC236}">
                <a16:creationId xmlns:a16="http://schemas.microsoft.com/office/drawing/2014/main" id="{5BDB3B80-1589-4F2F-BF49-6B5EAE1B65B5}"/>
              </a:ext>
            </a:extLst>
          </p:cNvPr>
          <p:cNvPicPr>
            <a:picLocks noChangeAspect="1"/>
          </p:cNvPicPr>
          <p:nvPr userDrawn="1"/>
        </p:nvPicPr>
        <p:blipFill>
          <a:blip r:embed="rId3" cstate="print">
            <a:alphaModFix amt="70000"/>
            <a:extLst>
              <a:ext uri="{28A0092B-C50C-407E-A947-70E740481C1C}">
                <a14:useLocalDpi xmlns:a14="http://schemas.microsoft.com/office/drawing/2010/main" val="0"/>
              </a:ext>
            </a:extLst>
          </a:blip>
          <a:stretch>
            <a:fillRect/>
          </a:stretch>
        </p:blipFill>
        <p:spPr>
          <a:xfrm>
            <a:off x="6042660" y="566847"/>
            <a:ext cx="5724306" cy="5724306"/>
          </a:xfrm>
          <a:prstGeom prst="rect">
            <a:avLst/>
          </a:prstGeom>
        </p:spPr>
      </p:pic>
    </p:spTree>
    <p:extLst>
      <p:ext uri="{BB962C8B-B14F-4D97-AF65-F5344CB8AC3E}">
        <p14:creationId xmlns:p14="http://schemas.microsoft.com/office/powerpoint/2010/main" val="2401329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Geo 3">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black, large, food&#10;&#10;Description automatically generated">
            <a:extLst>
              <a:ext uri="{FF2B5EF4-FFF2-40B4-BE49-F238E27FC236}">
                <a16:creationId xmlns:a16="http://schemas.microsoft.com/office/drawing/2014/main" id="{C55F4674-1C9F-4D43-A407-4D8EEBC9112A}"/>
              </a:ext>
            </a:extLst>
          </p:cNvPr>
          <p:cNvPicPr>
            <a:picLocks noChangeAspect="1"/>
          </p:cNvPicPr>
          <p:nvPr userDrawn="1"/>
        </p:nvPicPr>
        <p:blipFill>
          <a:blip r:embed="rId2" cstate="print">
            <a:alphaModFix amt="70000"/>
            <a:extLst>
              <a:ext uri="{28A0092B-C50C-407E-A947-70E740481C1C}">
                <a14:useLocalDpi xmlns:a14="http://schemas.microsoft.com/office/drawing/2010/main" val="0"/>
              </a:ext>
            </a:extLst>
          </a:blip>
          <a:stretch>
            <a:fillRect/>
          </a:stretch>
        </p:blipFill>
        <p:spPr>
          <a:xfrm>
            <a:off x="6099198" y="595116"/>
            <a:ext cx="5667768" cy="5667768"/>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1" name="TextBox 10">
            <a:extLst>
              <a:ext uri="{FF2B5EF4-FFF2-40B4-BE49-F238E27FC236}">
                <a16:creationId xmlns:a16="http://schemas.microsoft.com/office/drawing/2014/main" id="{EE900185-C91D-42C4-BE7F-7C1B9A273DF8}"/>
              </a:ext>
            </a:extLst>
          </p:cNvPr>
          <p:cNvSpPr txBox="1"/>
          <p:nvPr userDrawn="1"/>
        </p:nvSpPr>
        <p:spPr>
          <a:xfrm>
            <a:off x="584201"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spTree>
    <p:extLst>
      <p:ext uri="{BB962C8B-B14F-4D97-AF65-F5344CB8AC3E}">
        <p14:creationId xmlns:p14="http://schemas.microsoft.com/office/powerpoint/2010/main" val="1002843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Geo 4">
    <p:bg>
      <p:bgPr>
        <a:solidFill>
          <a:schemeClr val="bg1"/>
        </a:solidFill>
        <a:effectLst/>
      </p:bgPr>
    </p:bg>
    <p:spTree>
      <p:nvGrpSpPr>
        <p:cNvPr id="1" name=""/>
        <p:cNvGrpSpPr/>
        <p:nvPr/>
      </p:nvGrpSpPr>
      <p:grpSpPr>
        <a:xfrm>
          <a:off x="0" y="0"/>
          <a:ext cx="0" cy="0"/>
          <a:chOff x="0" y="0"/>
          <a:chExt cx="0" cy="0"/>
        </a:xfrm>
      </p:grpSpPr>
      <p:pic>
        <p:nvPicPr>
          <p:cNvPr id="4" name="Picture 3" descr="A close up of a light&#10;&#10;Description automatically generated">
            <a:extLst>
              <a:ext uri="{FF2B5EF4-FFF2-40B4-BE49-F238E27FC236}">
                <a16:creationId xmlns:a16="http://schemas.microsoft.com/office/drawing/2014/main" id="{CF777754-78D6-41A5-8D55-405368388DEC}"/>
              </a:ext>
            </a:extLst>
          </p:cNvPr>
          <p:cNvPicPr>
            <a:picLocks noChangeAspect="1"/>
          </p:cNvPicPr>
          <p:nvPr userDrawn="1"/>
        </p:nvPicPr>
        <p:blipFill>
          <a:blip r:embed="rId2" cstate="print">
            <a:alphaModFix amt="70000"/>
            <a:extLst>
              <a:ext uri="{28A0092B-C50C-407E-A947-70E740481C1C}">
                <a14:useLocalDpi xmlns:a14="http://schemas.microsoft.com/office/drawing/2010/main" val="0"/>
              </a:ext>
            </a:extLst>
          </a:blip>
          <a:stretch>
            <a:fillRect/>
          </a:stretch>
        </p:blipFill>
        <p:spPr>
          <a:xfrm>
            <a:off x="6014622" y="510540"/>
            <a:ext cx="5836920" cy="5836920"/>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3481060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Iso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4737800" cy="1107996"/>
          </a:xfrm>
        </p:spPr>
        <p:txBody>
          <a:bodyPr wrap="square"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73404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734044"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3" name="Picture 12">
            <a:extLst>
              <a:ext uri="{FF2B5EF4-FFF2-40B4-BE49-F238E27FC236}">
                <a16:creationId xmlns:a16="http://schemas.microsoft.com/office/drawing/2014/main" id="{640B65C8-FC36-481E-A2C5-2DB90C67F2C0}"/>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8" name="TextBox 7">
            <a:extLst>
              <a:ext uri="{FF2B5EF4-FFF2-40B4-BE49-F238E27FC236}">
                <a16:creationId xmlns:a16="http://schemas.microsoft.com/office/drawing/2014/main" id="{C354C346-F966-482F-B29E-D7420901D0C5}"/>
              </a:ext>
            </a:extLst>
          </p:cNvPr>
          <p:cNvSpPr txBox="1"/>
          <p:nvPr userDrawn="1"/>
        </p:nvSpPr>
        <p:spPr>
          <a:xfrm>
            <a:off x="582044"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pic>
        <p:nvPicPr>
          <p:cNvPr id="4" name="Picture 3">
            <a:extLst>
              <a:ext uri="{FF2B5EF4-FFF2-40B4-BE49-F238E27FC236}">
                <a16:creationId xmlns:a16="http://schemas.microsoft.com/office/drawing/2014/main" id="{5808B754-00D3-4C90-A51D-F701EB1A8D2F}"/>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847759" y="2241660"/>
            <a:ext cx="4761629" cy="3075723"/>
          </a:xfrm>
          <a:prstGeom prst="rect">
            <a:avLst/>
          </a:prstGeom>
        </p:spPr>
      </p:pic>
    </p:spTree>
    <p:extLst>
      <p:ext uri="{BB962C8B-B14F-4D97-AF65-F5344CB8AC3E}">
        <p14:creationId xmlns:p14="http://schemas.microsoft.com/office/powerpoint/2010/main" val="2813174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so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4737800" cy="1107996"/>
          </a:xfrm>
        </p:spPr>
        <p:txBody>
          <a:bodyPr wrap="square"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73404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734044"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3" name="Picture 12">
            <a:extLst>
              <a:ext uri="{FF2B5EF4-FFF2-40B4-BE49-F238E27FC236}">
                <a16:creationId xmlns:a16="http://schemas.microsoft.com/office/drawing/2014/main" id="{9288FA16-CBD6-4E4C-A29C-07D851D4A936}"/>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extBox 11">
            <a:extLst>
              <a:ext uri="{FF2B5EF4-FFF2-40B4-BE49-F238E27FC236}">
                <a16:creationId xmlns:a16="http://schemas.microsoft.com/office/drawing/2014/main" id="{17CBB113-496E-4A60-BDBB-A5C24933AD65}"/>
              </a:ext>
            </a:extLst>
          </p:cNvPr>
          <p:cNvSpPr txBox="1"/>
          <p:nvPr userDrawn="1"/>
        </p:nvSpPr>
        <p:spPr>
          <a:xfrm>
            <a:off x="582044"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pic>
        <p:nvPicPr>
          <p:cNvPr id="4" name="Picture 3" descr="A picture containing table, toy, sitting, blue&#10;&#10;Description automatically generated">
            <a:extLst>
              <a:ext uri="{FF2B5EF4-FFF2-40B4-BE49-F238E27FC236}">
                <a16:creationId xmlns:a16="http://schemas.microsoft.com/office/drawing/2014/main" id="{12A10B7D-FB39-4DA2-9020-E828DE3DA8FB}"/>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930460" y="1249680"/>
            <a:ext cx="4678928" cy="4120513"/>
          </a:xfrm>
          <a:prstGeom prst="rect">
            <a:avLst/>
          </a:prstGeom>
        </p:spPr>
      </p:pic>
    </p:spTree>
    <p:extLst>
      <p:ext uri="{BB962C8B-B14F-4D97-AF65-F5344CB8AC3E}">
        <p14:creationId xmlns:p14="http://schemas.microsoft.com/office/powerpoint/2010/main" val="662373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Iso 3">
    <p:bg>
      <p:bgPr>
        <a:solidFill>
          <a:schemeClr val="bg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AA438320-E999-EE40-8A14-0EE39087DE95}"/>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3" name="Title 1">
            <a:extLst>
              <a:ext uri="{FF2B5EF4-FFF2-40B4-BE49-F238E27FC236}">
                <a16:creationId xmlns:a16="http://schemas.microsoft.com/office/drawing/2014/main" id="{CC4A975C-7C38-474D-8751-F6B0329BC848}"/>
              </a:ext>
            </a:extLst>
          </p:cNvPr>
          <p:cNvSpPr>
            <a:spLocks noGrp="1"/>
          </p:cNvSpPr>
          <p:nvPr>
            <p:ph type="title" hasCustomPrompt="1"/>
          </p:nvPr>
        </p:nvSpPr>
        <p:spPr>
          <a:xfrm>
            <a:off x="584202" y="2425780"/>
            <a:ext cx="5511799"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AD01BB8B-0A2C-4D7E-8D8D-7ECBC432B6F8}"/>
              </a:ext>
            </a:extLst>
          </p:cNvPr>
          <p:cNvSpPr>
            <a:spLocks noGrp="1"/>
          </p:cNvSpPr>
          <p:nvPr>
            <p:ph type="body" sz="quarter" idx="12" hasCustomPrompt="1"/>
          </p:nvPr>
        </p:nvSpPr>
        <p:spPr>
          <a:xfrm>
            <a:off x="584202" y="3962400"/>
            <a:ext cx="5511799"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Box 8">
            <a:extLst>
              <a:ext uri="{FF2B5EF4-FFF2-40B4-BE49-F238E27FC236}">
                <a16:creationId xmlns:a16="http://schemas.microsoft.com/office/drawing/2014/main" id="{441D9139-8AFD-4C41-95E1-1454AE62BF0C}"/>
              </a:ext>
            </a:extLst>
          </p:cNvPr>
          <p:cNvSpPr txBox="1"/>
          <p:nvPr userDrawn="1"/>
        </p:nvSpPr>
        <p:spPr>
          <a:xfrm rot="5400000">
            <a:off x="8660953" y="3321280"/>
            <a:ext cx="5682877" cy="215444"/>
          </a:xfrm>
          <a:prstGeom prst="rect">
            <a:avLst/>
          </a:prstGeom>
          <a:noFill/>
        </p:spPr>
        <p:txBody>
          <a:bodyPr wrap="square" lIns="0" tIns="0" rIns="0" bIns="0" rtlCol="0">
            <a:spAutoFit/>
          </a:bodyPr>
          <a:lstStyle/>
          <a:p>
            <a:pPr algn="l"/>
            <a:r>
              <a:rPr lang="en-US" sz="1400">
                <a:solidFill>
                  <a:schemeClr val="bg2"/>
                </a:solidFill>
                <a:latin typeface="+mj-lt"/>
              </a:rPr>
              <a:t>/  Core OS and Intelligent Edge</a:t>
            </a:r>
          </a:p>
        </p:txBody>
      </p:sp>
      <p:pic>
        <p:nvPicPr>
          <p:cNvPr id="3" name="Picture 2" descr="A picture containing computer&#10;&#10;Description automatically generated">
            <a:extLst>
              <a:ext uri="{FF2B5EF4-FFF2-40B4-BE49-F238E27FC236}">
                <a16:creationId xmlns:a16="http://schemas.microsoft.com/office/drawing/2014/main" id="{7225AA42-C218-4A0F-8E4A-50C331B954DF}"/>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7432418" y="2148283"/>
            <a:ext cx="4873883" cy="3013950"/>
          </a:xfrm>
          <a:prstGeom prst="rect">
            <a:avLst/>
          </a:prstGeom>
        </p:spPr>
      </p:pic>
    </p:spTree>
    <p:extLst>
      <p:ext uri="{BB962C8B-B14F-4D97-AF65-F5344CB8AC3E}">
        <p14:creationId xmlns:p14="http://schemas.microsoft.com/office/powerpoint/2010/main" val="3885492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3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Iso 4">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3" name="Title 1">
            <a:extLst>
              <a:ext uri="{FF2B5EF4-FFF2-40B4-BE49-F238E27FC236}">
                <a16:creationId xmlns:a16="http://schemas.microsoft.com/office/drawing/2014/main" id="{CC4A975C-7C38-474D-8751-F6B0329BC848}"/>
              </a:ext>
            </a:extLst>
          </p:cNvPr>
          <p:cNvSpPr>
            <a:spLocks noGrp="1"/>
          </p:cNvSpPr>
          <p:nvPr>
            <p:ph type="title" hasCustomPrompt="1"/>
          </p:nvPr>
        </p:nvSpPr>
        <p:spPr>
          <a:xfrm>
            <a:off x="584201" y="2979778"/>
            <a:ext cx="7450847" cy="553998"/>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AD01BB8B-0A2C-4D7E-8D8D-7ECBC432B6F8}"/>
              </a:ext>
            </a:extLst>
          </p:cNvPr>
          <p:cNvSpPr>
            <a:spLocks noGrp="1"/>
          </p:cNvSpPr>
          <p:nvPr>
            <p:ph type="body" sz="quarter" idx="12" hasCustomPrompt="1"/>
          </p:nvPr>
        </p:nvSpPr>
        <p:spPr>
          <a:xfrm>
            <a:off x="584201" y="3962400"/>
            <a:ext cx="417068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Box 8">
            <a:extLst>
              <a:ext uri="{FF2B5EF4-FFF2-40B4-BE49-F238E27FC236}">
                <a16:creationId xmlns:a16="http://schemas.microsoft.com/office/drawing/2014/main" id="{56F7933D-936A-4BF6-9C73-83FAED13BCD2}"/>
              </a:ext>
            </a:extLst>
          </p:cNvPr>
          <p:cNvSpPr txBox="1"/>
          <p:nvPr userDrawn="1"/>
        </p:nvSpPr>
        <p:spPr>
          <a:xfrm rot="5400000">
            <a:off x="8660953" y="3321280"/>
            <a:ext cx="5682877" cy="215444"/>
          </a:xfrm>
          <a:prstGeom prst="rect">
            <a:avLst/>
          </a:prstGeom>
          <a:noFill/>
        </p:spPr>
        <p:txBody>
          <a:bodyPr wrap="square" lIns="0" tIns="0" rIns="0" bIns="0" rtlCol="0">
            <a:spAutoFit/>
          </a:bodyPr>
          <a:lstStyle/>
          <a:p>
            <a:pPr algn="l"/>
            <a:r>
              <a:rPr lang="en-US" sz="1400">
                <a:solidFill>
                  <a:schemeClr val="bg2"/>
                </a:solidFill>
                <a:latin typeface="+mj-lt"/>
              </a:rPr>
              <a:t>/  Core OS and Intelligent Edge</a:t>
            </a:r>
          </a:p>
        </p:txBody>
      </p:sp>
      <p:pic>
        <p:nvPicPr>
          <p:cNvPr id="4" name="Picture 3" descr="A picture containing computer&#10;&#10;Description automatically generated">
            <a:extLst>
              <a:ext uri="{FF2B5EF4-FFF2-40B4-BE49-F238E27FC236}">
                <a16:creationId xmlns:a16="http://schemas.microsoft.com/office/drawing/2014/main" id="{459D8BC3-191B-4407-B43A-F0865A2D010E}"/>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7597911" y="3617278"/>
            <a:ext cx="4300403" cy="2651760"/>
          </a:xfrm>
          <a:prstGeom prst="rect">
            <a:avLst/>
          </a:prstGeom>
        </p:spPr>
      </p:pic>
      <p:sp>
        <p:nvSpPr>
          <p:cNvPr id="17" name="Text Placeholder 4">
            <a:extLst>
              <a:ext uri="{FF2B5EF4-FFF2-40B4-BE49-F238E27FC236}">
                <a16:creationId xmlns:a16="http://schemas.microsoft.com/office/drawing/2014/main" id="{B88F56D8-B1AD-4EBA-AC48-E9DF34C90624}"/>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1886381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3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1" name="TextBox 10">
            <a:extLst>
              <a:ext uri="{FF2B5EF4-FFF2-40B4-BE49-F238E27FC236}">
                <a16:creationId xmlns:a16="http://schemas.microsoft.com/office/drawing/2014/main" id="{AF6A3198-A2C2-4810-9AE7-E73514CCBD53}"/>
              </a:ext>
            </a:extLst>
          </p:cNvPr>
          <p:cNvSpPr txBox="1"/>
          <p:nvPr userDrawn="1"/>
        </p:nvSpPr>
        <p:spPr>
          <a:xfrm>
            <a:off x="582044"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sp>
        <p:nvSpPr>
          <p:cNvPr id="12" name="Title 1">
            <a:extLst>
              <a:ext uri="{FF2B5EF4-FFF2-40B4-BE49-F238E27FC236}">
                <a16:creationId xmlns:a16="http://schemas.microsoft.com/office/drawing/2014/main" id="{4D7C9D47-2821-4E7F-B250-DAE9BAEF1A82}"/>
              </a:ext>
            </a:extLst>
          </p:cNvPr>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5" name="Text Placeholder 4">
            <a:extLst>
              <a:ext uri="{FF2B5EF4-FFF2-40B4-BE49-F238E27FC236}">
                <a16:creationId xmlns:a16="http://schemas.microsoft.com/office/drawing/2014/main" id="{28E7CFEC-559B-40EB-A331-DAB80CDAAC97}"/>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16" name="Text Placeholder 4">
            <a:extLst>
              <a:ext uri="{FF2B5EF4-FFF2-40B4-BE49-F238E27FC236}">
                <a16:creationId xmlns:a16="http://schemas.microsoft.com/office/drawing/2014/main" id="{87153ABA-1ED3-450E-B3DC-2E352C6B79DC}"/>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4178306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3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DA slide">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4A3D60-9462-4E00-8783-8DB549CD4F54}"/>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bg1"/>
                </a:solidFill>
                <a:effectLst/>
                <a:uLnTx/>
                <a:uFillTx/>
                <a:latin typeface="Segoe UI" panose="020B0502040204020203" pitchFamily="34" charset="0"/>
                <a:ea typeface="+mn-ea"/>
                <a:cs typeface="Segoe UI" panose="020B0502040204020203" pitchFamily="34" charset="0"/>
              </a:rPr>
              <a:t>MICROSOFT CONFIDENTIAL</a:t>
            </a:r>
          </a:p>
        </p:txBody>
      </p:sp>
      <p:sp>
        <p:nvSpPr>
          <p:cNvPr id="6" name="TextBox 5">
            <a:extLst>
              <a:ext uri="{FF2B5EF4-FFF2-40B4-BE49-F238E27FC236}">
                <a16:creationId xmlns:a16="http://schemas.microsoft.com/office/drawing/2014/main" id="{651ED59B-662B-475A-A037-62C37DD0509C}"/>
              </a:ext>
            </a:extLst>
          </p:cNvPr>
          <p:cNvSpPr txBox="1"/>
          <p:nvPr userDrawn="1"/>
        </p:nvSpPr>
        <p:spPr>
          <a:xfrm>
            <a:off x="584200" y="4334023"/>
            <a:ext cx="11022584" cy="1774075"/>
          </a:xfrm>
          <a:prstGeom prst="rect">
            <a:avLst/>
          </a:prstGeom>
          <a:noFill/>
        </p:spPr>
        <p:txBody>
          <a:bodyPr wrap="square" lIns="182854" tIns="146284" rIns="182854" bIns="146284" rtlCol="0" anchor="ctr">
            <a:spAutoFit/>
          </a:bodyPr>
          <a:lstStyle/>
          <a:p>
            <a:pPr algn="ctr">
              <a:lnSpc>
                <a:spcPct val="90000"/>
              </a:lnSpc>
              <a:spcBef>
                <a:spcPts val="600"/>
              </a:spcBef>
              <a:spcAft>
                <a:spcPts val="600"/>
              </a:spcAft>
            </a:pPr>
            <a:r>
              <a:rPr lang="en-US" sz="1800">
                <a:solidFill>
                  <a:schemeClr val="bg1"/>
                </a:solidFill>
              </a:rPr>
              <a:t>This content is </a:t>
            </a:r>
            <a:r>
              <a:rPr lang="en-US" sz="1800" kern="1200">
                <a:solidFill>
                  <a:schemeClr val="bg1"/>
                </a:soli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post any of this content to any blogs or external websites</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take photos or video of sessions or slides</a:t>
            </a:r>
          </a:p>
          <a:p>
            <a:pPr algn="ctr">
              <a:lnSpc>
                <a:spcPct val="90000"/>
              </a:lnSpc>
              <a:spcBef>
                <a:spcPts val="600"/>
              </a:spcBef>
              <a:spcAft>
                <a:spcPts val="600"/>
              </a:spcAft>
            </a:pPr>
            <a:r>
              <a:rPr lang="en-US" sz="1800">
                <a:solidFill>
                  <a:schemeClr val="bg1"/>
                </a:solidFill>
              </a:rPr>
              <a:t>Content will be available to internal audiences on-demand</a:t>
            </a:r>
          </a:p>
        </p:txBody>
      </p:sp>
      <p:sp>
        <p:nvSpPr>
          <p:cNvPr id="7" name="Oval 6">
            <a:extLst>
              <a:ext uri="{FF2B5EF4-FFF2-40B4-BE49-F238E27FC236}">
                <a16:creationId xmlns:a16="http://schemas.microsoft.com/office/drawing/2014/main" id="{14B12DC3-1AA5-4ED6-B761-3B8E3076E2BE}"/>
              </a:ext>
            </a:extLst>
          </p:cNvPr>
          <p:cNvSpPr/>
          <p:nvPr userDrawn="1"/>
        </p:nvSpPr>
        <p:spPr bwMode="gray">
          <a:xfrm>
            <a:off x="2697102" y="2263753"/>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16" rIns="0" bIns="46616" numCol="1" rtlCol="0" anchor="ctr" anchorCtr="0" compatLnSpc="1">
            <a:prstTxWarp prst="textNoShape">
              <a:avLst/>
            </a:prstTxWarp>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 name="Oval 7">
            <a:extLst>
              <a:ext uri="{FF2B5EF4-FFF2-40B4-BE49-F238E27FC236}">
                <a16:creationId xmlns:a16="http://schemas.microsoft.com/office/drawing/2014/main" id="{4E3825C3-A0EB-487F-BD57-7D81D3DC2089}"/>
              </a:ext>
            </a:extLst>
          </p:cNvPr>
          <p:cNvSpPr/>
          <p:nvPr userDrawn="1"/>
        </p:nvSpPr>
        <p:spPr bwMode="gray">
          <a:xfrm>
            <a:off x="5318070" y="2263753"/>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16" rIns="0" bIns="46616" numCol="1" rtlCol="0" anchor="ctr" anchorCtr="0" compatLnSpc="1">
            <a:prstTxWarp prst="textNoShape">
              <a:avLst/>
            </a:prstTxWarp>
          </a:bodyPr>
          <a:lstStyle/>
          <a:p>
            <a:pPr marR="0" lvl="0" indent="0" algn="ctr" defTabSz="931935"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9" name="Group 8">
            <a:extLst>
              <a:ext uri="{FF2B5EF4-FFF2-40B4-BE49-F238E27FC236}">
                <a16:creationId xmlns:a16="http://schemas.microsoft.com/office/drawing/2014/main" id="{3BF35ED3-CC9C-4B2E-AECC-804E897BB9F5}"/>
              </a:ext>
            </a:extLst>
          </p:cNvPr>
          <p:cNvGrpSpPr/>
          <p:nvPr userDrawn="1"/>
        </p:nvGrpSpPr>
        <p:grpSpPr bwMode="gray">
          <a:xfrm flipH="1">
            <a:off x="5901486" y="2651490"/>
            <a:ext cx="436044" cy="827404"/>
            <a:chOff x="5200650" y="1722438"/>
            <a:chExt cx="1797050" cy="3409950"/>
          </a:xfrm>
        </p:grpSpPr>
        <p:sp>
          <p:nvSpPr>
            <p:cNvPr id="10" name="Freeform 26">
              <a:extLst>
                <a:ext uri="{FF2B5EF4-FFF2-40B4-BE49-F238E27FC236}">
                  <a16:creationId xmlns:a16="http://schemas.microsoft.com/office/drawing/2014/main" id="{16BD814E-7CCC-49B3-833E-FB11E29262A7}"/>
                </a:ext>
              </a:extLst>
            </p:cNvPr>
            <p:cNvSpPr>
              <a:spLocks/>
            </p:cNvSpPr>
            <p:nvPr userDrawn="1"/>
          </p:nvSpPr>
          <p:spPr bwMode="gray">
            <a:xfrm>
              <a:off x="5200650" y="1722438"/>
              <a:ext cx="1797050" cy="3409950"/>
            </a:xfrm>
            <a:custGeom>
              <a:avLst/>
              <a:gdLst>
                <a:gd name="T0" fmla="*/ 497 w 543"/>
                <a:gd name="T1" fmla="*/ 0 h 1030"/>
                <a:gd name="T2" fmla="*/ 46 w 543"/>
                <a:gd name="T3" fmla="*/ 0 h 1030"/>
                <a:gd name="T4" fmla="*/ 0 w 543"/>
                <a:gd name="T5" fmla="*/ 46 h 1030"/>
                <a:gd name="T6" fmla="*/ 0 w 543"/>
                <a:gd name="T7" fmla="*/ 983 h 1030"/>
                <a:gd name="T8" fmla="*/ 46 w 543"/>
                <a:gd name="T9" fmla="*/ 1030 h 1030"/>
                <a:gd name="T10" fmla="*/ 497 w 543"/>
                <a:gd name="T11" fmla="*/ 1030 h 1030"/>
                <a:gd name="T12" fmla="*/ 543 w 543"/>
                <a:gd name="T13" fmla="*/ 983 h 1030"/>
                <a:gd name="T14" fmla="*/ 543 w 543"/>
                <a:gd name="T15" fmla="*/ 46 h 1030"/>
                <a:gd name="T16" fmla="*/ 497 w 543"/>
                <a:gd name="T17" fmla="*/ 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1030">
                  <a:moveTo>
                    <a:pt x="497" y="0"/>
                  </a:moveTo>
                  <a:cubicBezTo>
                    <a:pt x="46" y="0"/>
                    <a:pt x="46" y="0"/>
                    <a:pt x="46" y="0"/>
                  </a:cubicBezTo>
                  <a:cubicBezTo>
                    <a:pt x="21" y="0"/>
                    <a:pt x="0" y="21"/>
                    <a:pt x="0" y="46"/>
                  </a:cubicBezTo>
                  <a:cubicBezTo>
                    <a:pt x="0" y="983"/>
                    <a:pt x="0" y="983"/>
                    <a:pt x="0" y="983"/>
                  </a:cubicBezTo>
                  <a:cubicBezTo>
                    <a:pt x="0" y="1009"/>
                    <a:pt x="21" y="1030"/>
                    <a:pt x="46" y="1030"/>
                  </a:cubicBezTo>
                  <a:cubicBezTo>
                    <a:pt x="497" y="1030"/>
                    <a:pt x="497" y="1030"/>
                    <a:pt x="497" y="1030"/>
                  </a:cubicBezTo>
                  <a:cubicBezTo>
                    <a:pt x="522" y="1030"/>
                    <a:pt x="543" y="1009"/>
                    <a:pt x="543" y="983"/>
                  </a:cubicBezTo>
                  <a:cubicBezTo>
                    <a:pt x="543" y="46"/>
                    <a:pt x="543" y="46"/>
                    <a:pt x="543" y="46"/>
                  </a:cubicBezTo>
                  <a:cubicBezTo>
                    <a:pt x="543" y="21"/>
                    <a:pt x="522" y="0"/>
                    <a:pt x="497" y="0"/>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 name="Freeform 27">
              <a:extLst>
                <a:ext uri="{FF2B5EF4-FFF2-40B4-BE49-F238E27FC236}">
                  <a16:creationId xmlns:a16="http://schemas.microsoft.com/office/drawing/2014/main" id="{4DC854E3-FA03-4048-B561-D426FEAEC797}"/>
                </a:ext>
              </a:extLst>
            </p:cNvPr>
            <p:cNvSpPr>
              <a:spLocks/>
            </p:cNvSpPr>
            <p:nvPr userDrawn="1"/>
          </p:nvSpPr>
          <p:spPr bwMode="gray">
            <a:xfrm>
              <a:off x="5310188" y="2262188"/>
              <a:ext cx="1577975" cy="2433638"/>
            </a:xfrm>
            <a:custGeom>
              <a:avLst/>
              <a:gdLst>
                <a:gd name="T0" fmla="*/ 0 w 994"/>
                <a:gd name="T1" fmla="*/ 1533 h 1533"/>
                <a:gd name="T2" fmla="*/ 994 w 994"/>
                <a:gd name="T3" fmla="*/ 1533 h 1533"/>
                <a:gd name="T4" fmla="*/ 994 w 994"/>
                <a:gd name="T5" fmla="*/ 62 h 1533"/>
                <a:gd name="T6" fmla="*/ 498 w 994"/>
                <a:gd name="T7" fmla="*/ 0 h 1533"/>
                <a:gd name="T8" fmla="*/ 0 w 994"/>
                <a:gd name="T9" fmla="*/ 62 h 1533"/>
                <a:gd name="T10" fmla="*/ 0 w 994"/>
                <a:gd name="T11" fmla="*/ 1533 h 1533"/>
              </a:gdLst>
              <a:ahLst/>
              <a:cxnLst>
                <a:cxn ang="0">
                  <a:pos x="T0" y="T1"/>
                </a:cxn>
                <a:cxn ang="0">
                  <a:pos x="T2" y="T3"/>
                </a:cxn>
                <a:cxn ang="0">
                  <a:pos x="T4" y="T5"/>
                </a:cxn>
                <a:cxn ang="0">
                  <a:pos x="T6" y="T7"/>
                </a:cxn>
                <a:cxn ang="0">
                  <a:pos x="T8" y="T9"/>
                </a:cxn>
                <a:cxn ang="0">
                  <a:pos x="T10" y="T11"/>
                </a:cxn>
              </a:cxnLst>
              <a:rect l="0" t="0" r="r" b="b"/>
              <a:pathLst>
                <a:path w="994" h="1533">
                  <a:moveTo>
                    <a:pt x="0" y="1533"/>
                  </a:moveTo>
                  <a:lnTo>
                    <a:pt x="994" y="1533"/>
                  </a:lnTo>
                  <a:lnTo>
                    <a:pt x="994" y="62"/>
                  </a:lnTo>
                  <a:lnTo>
                    <a:pt x="498" y="0"/>
                  </a:lnTo>
                  <a:lnTo>
                    <a:pt x="0" y="62"/>
                  </a:lnTo>
                  <a:lnTo>
                    <a:pt x="0" y="1533"/>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2" name="Rectangle 28">
              <a:extLst>
                <a:ext uri="{FF2B5EF4-FFF2-40B4-BE49-F238E27FC236}">
                  <a16:creationId xmlns:a16="http://schemas.microsoft.com/office/drawing/2014/main" id="{A39795C5-10A7-433B-9071-B33B3E5AB417}"/>
                </a:ext>
              </a:extLst>
            </p:cNvPr>
            <p:cNvSpPr>
              <a:spLocks noChangeArrowheads="1"/>
            </p:cNvSpPr>
            <p:nvPr userDrawn="1"/>
          </p:nvSpPr>
          <p:spPr bwMode="gray">
            <a:xfrm>
              <a:off x="5310188" y="2006601"/>
              <a:ext cx="1577975" cy="3540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13" name="Rectangle 29">
              <a:extLst>
                <a:ext uri="{FF2B5EF4-FFF2-40B4-BE49-F238E27FC236}">
                  <a16:creationId xmlns:a16="http://schemas.microsoft.com/office/drawing/2014/main" id="{8734A9AC-B7DD-4A71-A9CE-65D3D9C0D1A3}"/>
                </a:ext>
              </a:extLst>
            </p:cNvPr>
            <p:cNvSpPr>
              <a:spLocks noChangeArrowheads="1"/>
            </p:cNvSpPr>
            <p:nvPr userDrawn="1"/>
          </p:nvSpPr>
          <p:spPr bwMode="gray">
            <a:xfrm>
              <a:off x="5942013" y="3522663"/>
              <a:ext cx="804863"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 name="Rectangle 30">
              <a:extLst>
                <a:ext uri="{FF2B5EF4-FFF2-40B4-BE49-F238E27FC236}">
                  <a16:creationId xmlns:a16="http://schemas.microsoft.com/office/drawing/2014/main" id="{E979D18A-D17C-439E-9004-CF7E23A6C2D0}"/>
                </a:ext>
              </a:extLst>
            </p:cNvPr>
            <p:cNvSpPr>
              <a:spLocks noChangeArrowheads="1"/>
            </p:cNvSpPr>
            <p:nvPr userDrawn="1"/>
          </p:nvSpPr>
          <p:spPr bwMode="gray">
            <a:xfrm>
              <a:off x="5419725" y="3689351"/>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5" name="Rectangle 31">
              <a:extLst>
                <a:ext uri="{FF2B5EF4-FFF2-40B4-BE49-F238E27FC236}">
                  <a16:creationId xmlns:a16="http://schemas.microsoft.com/office/drawing/2014/main" id="{4BBA9FCC-A9CC-4A4E-8059-0E68ABF974BB}"/>
                </a:ext>
              </a:extLst>
            </p:cNvPr>
            <p:cNvSpPr>
              <a:spLocks noChangeArrowheads="1"/>
            </p:cNvSpPr>
            <p:nvPr userDrawn="1"/>
          </p:nvSpPr>
          <p:spPr bwMode="gray">
            <a:xfrm>
              <a:off x="5419725" y="3851276"/>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6" name="Rectangle 32">
              <a:extLst>
                <a:ext uri="{FF2B5EF4-FFF2-40B4-BE49-F238E27FC236}">
                  <a16:creationId xmlns:a16="http://schemas.microsoft.com/office/drawing/2014/main" id="{DA61CA6E-A50D-4C4E-86A2-42F7DAA2D6D4}"/>
                </a:ext>
              </a:extLst>
            </p:cNvPr>
            <p:cNvSpPr>
              <a:spLocks noChangeArrowheads="1"/>
            </p:cNvSpPr>
            <p:nvPr userDrawn="1"/>
          </p:nvSpPr>
          <p:spPr bwMode="gray">
            <a:xfrm>
              <a:off x="5419725" y="4013201"/>
              <a:ext cx="730250" cy="428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7" name="Rectangle 33">
              <a:extLst>
                <a:ext uri="{FF2B5EF4-FFF2-40B4-BE49-F238E27FC236}">
                  <a16:creationId xmlns:a16="http://schemas.microsoft.com/office/drawing/2014/main" id="{D49D4EFC-46A0-4FDC-927A-B65B1230D9CC}"/>
                </a:ext>
              </a:extLst>
            </p:cNvPr>
            <p:cNvSpPr>
              <a:spLocks noChangeArrowheads="1"/>
            </p:cNvSpPr>
            <p:nvPr userDrawn="1"/>
          </p:nvSpPr>
          <p:spPr bwMode="gray">
            <a:xfrm>
              <a:off x="5419725" y="4178301"/>
              <a:ext cx="132715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8" name="Rectangle 34">
              <a:extLst>
                <a:ext uri="{FF2B5EF4-FFF2-40B4-BE49-F238E27FC236}">
                  <a16:creationId xmlns:a16="http://schemas.microsoft.com/office/drawing/2014/main" id="{700F6E4D-E515-4B56-BA78-A8052B670743}"/>
                </a:ext>
              </a:extLst>
            </p:cNvPr>
            <p:cNvSpPr>
              <a:spLocks noChangeArrowheads="1"/>
            </p:cNvSpPr>
            <p:nvPr userDrawn="1"/>
          </p:nvSpPr>
          <p:spPr bwMode="gray">
            <a:xfrm>
              <a:off x="6149975" y="4341813"/>
              <a:ext cx="59690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9" name="Rectangle 35">
              <a:extLst>
                <a:ext uri="{FF2B5EF4-FFF2-40B4-BE49-F238E27FC236}">
                  <a16:creationId xmlns:a16="http://schemas.microsoft.com/office/drawing/2014/main" id="{4C093B51-EEF9-4677-82E3-BC6CDE469689}"/>
                </a:ext>
              </a:extLst>
            </p:cNvPr>
            <p:cNvSpPr>
              <a:spLocks noChangeArrowheads="1"/>
            </p:cNvSpPr>
            <p:nvPr userDrawn="1"/>
          </p:nvSpPr>
          <p:spPr bwMode="gray">
            <a:xfrm>
              <a:off x="5932488" y="2509838"/>
              <a:ext cx="836613"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20" name="Rectangle 36">
              <a:extLst>
                <a:ext uri="{FF2B5EF4-FFF2-40B4-BE49-F238E27FC236}">
                  <a16:creationId xmlns:a16="http://schemas.microsoft.com/office/drawing/2014/main" id="{3B1A55F8-3EAA-45D3-AE08-91A5BBB830B9}"/>
                </a:ext>
              </a:extLst>
            </p:cNvPr>
            <p:cNvSpPr>
              <a:spLocks noChangeArrowheads="1"/>
            </p:cNvSpPr>
            <p:nvPr userDrawn="1"/>
          </p:nvSpPr>
          <p:spPr bwMode="gray">
            <a:xfrm>
              <a:off x="5429250" y="2509838"/>
              <a:ext cx="171450"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21" name="Rectangle 37">
              <a:extLst>
                <a:ext uri="{FF2B5EF4-FFF2-40B4-BE49-F238E27FC236}">
                  <a16:creationId xmlns:a16="http://schemas.microsoft.com/office/drawing/2014/main" id="{C980FF57-11E5-4BF4-ADDF-C06124F86F3E}"/>
                </a:ext>
              </a:extLst>
            </p:cNvPr>
            <p:cNvSpPr>
              <a:spLocks noChangeArrowheads="1"/>
            </p:cNvSpPr>
            <p:nvPr userDrawn="1"/>
          </p:nvSpPr>
          <p:spPr bwMode="gray">
            <a:xfrm>
              <a:off x="5680075" y="2509838"/>
              <a:ext cx="173038"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22" name="Rectangle 38">
              <a:extLst>
                <a:ext uri="{FF2B5EF4-FFF2-40B4-BE49-F238E27FC236}">
                  <a16:creationId xmlns:a16="http://schemas.microsoft.com/office/drawing/2014/main" id="{BFF88941-0967-4215-A71B-B6A75633CF80}"/>
                </a:ext>
              </a:extLst>
            </p:cNvPr>
            <p:cNvSpPr>
              <a:spLocks noChangeArrowheads="1"/>
            </p:cNvSpPr>
            <p:nvPr userDrawn="1"/>
          </p:nvSpPr>
          <p:spPr bwMode="gray">
            <a:xfrm>
              <a:off x="6650038" y="2125663"/>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Rectangle 39">
              <a:extLst>
                <a:ext uri="{FF2B5EF4-FFF2-40B4-BE49-F238E27FC236}">
                  <a16:creationId xmlns:a16="http://schemas.microsoft.com/office/drawing/2014/main" id="{F24750B6-9AF4-4483-8D2F-9632EAA0CD12}"/>
                </a:ext>
              </a:extLst>
            </p:cNvPr>
            <p:cNvSpPr>
              <a:spLocks noChangeArrowheads="1"/>
            </p:cNvSpPr>
            <p:nvPr userDrawn="1"/>
          </p:nvSpPr>
          <p:spPr bwMode="gray">
            <a:xfrm>
              <a:off x="6650038" y="2168526"/>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Rectangle 40">
              <a:extLst>
                <a:ext uri="{FF2B5EF4-FFF2-40B4-BE49-F238E27FC236}">
                  <a16:creationId xmlns:a16="http://schemas.microsoft.com/office/drawing/2014/main" id="{1A457C56-7629-4586-842B-894738A73430}"/>
                </a:ext>
              </a:extLst>
            </p:cNvPr>
            <p:cNvSpPr>
              <a:spLocks noChangeArrowheads="1"/>
            </p:cNvSpPr>
            <p:nvPr userDrawn="1"/>
          </p:nvSpPr>
          <p:spPr bwMode="gray">
            <a:xfrm>
              <a:off x="6650038" y="2216151"/>
              <a:ext cx="152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Rectangle 41">
              <a:extLst>
                <a:ext uri="{FF2B5EF4-FFF2-40B4-BE49-F238E27FC236}">
                  <a16:creationId xmlns:a16="http://schemas.microsoft.com/office/drawing/2014/main" id="{94FE704F-2DB2-441E-A21C-4D10909C057E}"/>
                </a:ext>
              </a:extLst>
            </p:cNvPr>
            <p:cNvSpPr>
              <a:spLocks noChangeArrowheads="1"/>
            </p:cNvSpPr>
            <p:nvPr userDrawn="1"/>
          </p:nvSpPr>
          <p:spPr bwMode="gray">
            <a:xfrm>
              <a:off x="6027738" y="4837113"/>
              <a:ext cx="142875" cy="1460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6" name="Freeform 42">
              <a:extLst>
                <a:ext uri="{FF2B5EF4-FFF2-40B4-BE49-F238E27FC236}">
                  <a16:creationId xmlns:a16="http://schemas.microsoft.com/office/drawing/2014/main" id="{162CBBAE-EC9A-4097-A96F-43D0CD3898B4}"/>
                </a:ext>
              </a:extLst>
            </p:cNvPr>
            <p:cNvSpPr>
              <a:spLocks/>
            </p:cNvSpPr>
            <p:nvPr userDrawn="1"/>
          </p:nvSpPr>
          <p:spPr bwMode="gray">
            <a:xfrm>
              <a:off x="5783263" y="1841501"/>
              <a:ext cx="631825" cy="36513"/>
            </a:xfrm>
            <a:custGeom>
              <a:avLst/>
              <a:gdLst>
                <a:gd name="T0" fmla="*/ 185 w 191"/>
                <a:gd name="T1" fmla="*/ 11 h 11"/>
                <a:gd name="T2" fmla="*/ 6 w 191"/>
                <a:gd name="T3" fmla="*/ 11 h 11"/>
                <a:gd name="T4" fmla="*/ 0 w 191"/>
                <a:gd name="T5" fmla="*/ 6 h 11"/>
                <a:gd name="T6" fmla="*/ 6 w 191"/>
                <a:gd name="T7" fmla="*/ 0 h 11"/>
                <a:gd name="T8" fmla="*/ 185 w 191"/>
                <a:gd name="T9" fmla="*/ 0 h 11"/>
                <a:gd name="T10" fmla="*/ 191 w 191"/>
                <a:gd name="T11" fmla="*/ 6 h 11"/>
                <a:gd name="T12" fmla="*/ 185 w 19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1" h="11">
                  <a:moveTo>
                    <a:pt x="185" y="11"/>
                  </a:moveTo>
                  <a:cubicBezTo>
                    <a:pt x="6" y="11"/>
                    <a:pt x="6" y="11"/>
                    <a:pt x="6" y="11"/>
                  </a:cubicBezTo>
                  <a:cubicBezTo>
                    <a:pt x="2" y="11"/>
                    <a:pt x="0" y="9"/>
                    <a:pt x="0" y="6"/>
                  </a:cubicBezTo>
                  <a:cubicBezTo>
                    <a:pt x="0" y="2"/>
                    <a:pt x="2" y="0"/>
                    <a:pt x="6" y="0"/>
                  </a:cubicBezTo>
                  <a:cubicBezTo>
                    <a:pt x="185" y="0"/>
                    <a:pt x="185" y="0"/>
                    <a:pt x="185" y="0"/>
                  </a:cubicBezTo>
                  <a:cubicBezTo>
                    <a:pt x="189" y="0"/>
                    <a:pt x="191" y="2"/>
                    <a:pt x="191" y="6"/>
                  </a:cubicBezTo>
                  <a:cubicBezTo>
                    <a:pt x="191" y="9"/>
                    <a:pt x="189" y="11"/>
                    <a:pt x="185" y="11"/>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7" name="Rectangle 43">
              <a:extLst>
                <a:ext uri="{FF2B5EF4-FFF2-40B4-BE49-F238E27FC236}">
                  <a16:creationId xmlns:a16="http://schemas.microsoft.com/office/drawing/2014/main" id="{25A72DE7-95A2-42BA-A129-5D3963449C0E}"/>
                </a:ext>
              </a:extLst>
            </p:cNvPr>
            <p:cNvSpPr>
              <a:spLocks noChangeArrowheads="1"/>
            </p:cNvSpPr>
            <p:nvPr userDrawn="1"/>
          </p:nvSpPr>
          <p:spPr bwMode="gray">
            <a:xfrm>
              <a:off x="5429250" y="2722563"/>
              <a:ext cx="1339850" cy="6286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grpSp>
      <p:sp>
        <p:nvSpPr>
          <p:cNvPr id="28" name="Oval 27">
            <a:extLst>
              <a:ext uri="{FF2B5EF4-FFF2-40B4-BE49-F238E27FC236}">
                <a16:creationId xmlns:a16="http://schemas.microsoft.com/office/drawing/2014/main" id="{FB917A57-38F7-42C5-A15E-63442582FBD9}"/>
              </a:ext>
            </a:extLst>
          </p:cNvPr>
          <p:cNvSpPr/>
          <p:nvPr userDrawn="1"/>
        </p:nvSpPr>
        <p:spPr bwMode="gray">
          <a:xfrm>
            <a:off x="7892021" y="2263753"/>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16" rIns="0" bIns="46616" numCol="1" rtlCol="0" anchor="ctr" anchorCtr="0" compatLnSpc="1">
            <a:prstTxWarp prst="textNoShape">
              <a:avLst/>
            </a:prstTxWarp>
          </a:bodyPr>
          <a:lstStyle/>
          <a:p>
            <a:pPr marR="0" lvl="0" indent="0" algn="ctr" defTabSz="931935"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29" name="Group 28">
            <a:extLst>
              <a:ext uri="{FF2B5EF4-FFF2-40B4-BE49-F238E27FC236}">
                <a16:creationId xmlns:a16="http://schemas.microsoft.com/office/drawing/2014/main" id="{D9F031CF-7239-4EDF-839E-A1B55AFB504B}"/>
              </a:ext>
            </a:extLst>
          </p:cNvPr>
          <p:cNvGrpSpPr/>
          <p:nvPr userDrawn="1"/>
        </p:nvGrpSpPr>
        <p:grpSpPr bwMode="gray">
          <a:xfrm>
            <a:off x="8118307" y="2759895"/>
            <a:ext cx="1150309" cy="610594"/>
            <a:chOff x="6151563" y="1584325"/>
            <a:chExt cx="4276725" cy="2270126"/>
          </a:xfrm>
        </p:grpSpPr>
        <p:sp>
          <p:nvSpPr>
            <p:cNvPr id="30" name="Rectangle 47">
              <a:extLst>
                <a:ext uri="{FF2B5EF4-FFF2-40B4-BE49-F238E27FC236}">
                  <a16:creationId xmlns:a16="http://schemas.microsoft.com/office/drawing/2014/main" id="{0CD659C4-5986-46C5-BEDE-B5993589B4CD}"/>
                </a:ext>
              </a:extLst>
            </p:cNvPr>
            <p:cNvSpPr>
              <a:spLocks noChangeArrowheads="1"/>
            </p:cNvSpPr>
            <p:nvPr userDrawn="1"/>
          </p:nvSpPr>
          <p:spPr bwMode="gray">
            <a:xfrm>
              <a:off x="6630988" y="1584325"/>
              <a:ext cx="3317875" cy="208438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31" name="Rectangle 48">
              <a:extLst>
                <a:ext uri="{FF2B5EF4-FFF2-40B4-BE49-F238E27FC236}">
                  <a16:creationId xmlns:a16="http://schemas.microsoft.com/office/drawing/2014/main" id="{0323046C-C017-46CB-BD6A-49DFB122A881}"/>
                </a:ext>
              </a:extLst>
            </p:cNvPr>
            <p:cNvSpPr>
              <a:spLocks noChangeArrowheads="1"/>
            </p:cNvSpPr>
            <p:nvPr userDrawn="1"/>
          </p:nvSpPr>
          <p:spPr bwMode="gray">
            <a:xfrm>
              <a:off x="6848476" y="1785938"/>
              <a:ext cx="2879725" cy="1763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Freeform 49">
              <a:extLst>
                <a:ext uri="{FF2B5EF4-FFF2-40B4-BE49-F238E27FC236}">
                  <a16:creationId xmlns:a16="http://schemas.microsoft.com/office/drawing/2014/main" id="{247600BF-70D9-438F-A51A-5FBF331EC7CC}"/>
                </a:ext>
              </a:extLst>
            </p:cNvPr>
            <p:cNvSpPr>
              <a:spLocks/>
            </p:cNvSpPr>
            <p:nvPr userDrawn="1"/>
          </p:nvSpPr>
          <p:spPr bwMode="gray">
            <a:xfrm>
              <a:off x="6151563" y="3668713"/>
              <a:ext cx="4276725" cy="185738"/>
            </a:xfrm>
            <a:custGeom>
              <a:avLst/>
              <a:gdLst>
                <a:gd name="T0" fmla="*/ 1265 w 1295"/>
                <a:gd name="T1" fmla="*/ 56 h 56"/>
                <a:gd name="T2" fmla="*/ 29 w 1295"/>
                <a:gd name="T3" fmla="*/ 56 h 56"/>
                <a:gd name="T4" fmla="*/ 0 w 1295"/>
                <a:gd name="T5" fmla="*/ 26 h 56"/>
                <a:gd name="T6" fmla="*/ 0 w 1295"/>
                <a:gd name="T7" fmla="*/ 0 h 56"/>
                <a:gd name="T8" fmla="*/ 1295 w 1295"/>
                <a:gd name="T9" fmla="*/ 0 h 56"/>
                <a:gd name="T10" fmla="*/ 1295 w 1295"/>
                <a:gd name="T11" fmla="*/ 26 h 56"/>
                <a:gd name="T12" fmla="*/ 1265 w 129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95" h="56">
                  <a:moveTo>
                    <a:pt x="1265" y="56"/>
                  </a:moveTo>
                  <a:cubicBezTo>
                    <a:pt x="29" y="56"/>
                    <a:pt x="29" y="56"/>
                    <a:pt x="29" y="56"/>
                  </a:cubicBezTo>
                  <a:cubicBezTo>
                    <a:pt x="13" y="56"/>
                    <a:pt x="0" y="43"/>
                    <a:pt x="0" y="26"/>
                  </a:cubicBezTo>
                  <a:cubicBezTo>
                    <a:pt x="0" y="0"/>
                    <a:pt x="0" y="0"/>
                    <a:pt x="0" y="0"/>
                  </a:cubicBezTo>
                  <a:cubicBezTo>
                    <a:pt x="1295" y="0"/>
                    <a:pt x="1295" y="0"/>
                    <a:pt x="1295" y="0"/>
                  </a:cubicBezTo>
                  <a:cubicBezTo>
                    <a:pt x="1295" y="26"/>
                    <a:pt x="1295" y="26"/>
                    <a:pt x="1295" y="26"/>
                  </a:cubicBezTo>
                  <a:cubicBezTo>
                    <a:pt x="1295" y="43"/>
                    <a:pt x="1282" y="56"/>
                    <a:pt x="1265" y="5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round/>
                  <a:headEnd/>
                  <a:tailEnd/>
                </a14:hiddenLine>
              </a:ext>
            </a:extLst>
          </p:spPr>
          <p:txBody>
            <a:bodyPr/>
            <a:lstStyle/>
            <a:p>
              <a:pPr lvl="0"/>
              <a:endParaRPr lang="en-US" sz="1800"/>
            </a:p>
          </p:txBody>
        </p:sp>
        <p:sp>
          <p:nvSpPr>
            <p:cNvPr id="33" name="Rectangle 50">
              <a:extLst>
                <a:ext uri="{FF2B5EF4-FFF2-40B4-BE49-F238E27FC236}">
                  <a16:creationId xmlns:a16="http://schemas.microsoft.com/office/drawing/2014/main" id="{D832C40C-74A0-4893-B85C-028BE538137A}"/>
                </a:ext>
              </a:extLst>
            </p:cNvPr>
            <p:cNvSpPr>
              <a:spLocks noChangeArrowheads="1"/>
            </p:cNvSpPr>
            <p:nvPr userDrawn="1"/>
          </p:nvSpPr>
          <p:spPr bwMode="gray">
            <a:xfrm>
              <a:off x="7353301" y="2098675"/>
              <a:ext cx="865188" cy="3302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34" name="Rectangle 51">
              <a:extLst>
                <a:ext uri="{FF2B5EF4-FFF2-40B4-BE49-F238E27FC236}">
                  <a16:creationId xmlns:a16="http://schemas.microsoft.com/office/drawing/2014/main" id="{77879A55-B2AD-4D02-9FF6-A847DF783A13}"/>
                </a:ext>
              </a:extLst>
            </p:cNvPr>
            <p:cNvSpPr>
              <a:spLocks noChangeArrowheads="1"/>
            </p:cNvSpPr>
            <p:nvPr userDrawn="1"/>
          </p:nvSpPr>
          <p:spPr bwMode="gray">
            <a:xfrm>
              <a:off x="7086601" y="2098675"/>
              <a:ext cx="266700" cy="330200"/>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35" name="Rectangle 52">
              <a:extLst>
                <a:ext uri="{FF2B5EF4-FFF2-40B4-BE49-F238E27FC236}">
                  <a16:creationId xmlns:a16="http://schemas.microsoft.com/office/drawing/2014/main" id="{F3B329F2-B129-4663-8C67-FDF9EBC2BDE1}"/>
                </a:ext>
              </a:extLst>
            </p:cNvPr>
            <p:cNvSpPr>
              <a:spLocks noChangeArrowheads="1"/>
            </p:cNvSpPr>
            <p:nvPr userDrawn="1"/>
          </p:nvSpPr>
          <p:spPr bwMode="gray">
            <a:xfrm>
              <a:off x="7086601" y="2559050"/>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36" name="Rectangle 53">
              <a:extLst>
                <a:ext uri="{FF2B5EF4-FFF2-40B4-BE49-F238E27FC236}">
                  <a16:creationId xmlns:a16="http://schemas.microsoft.com/office/drawing/2014/main" id="{35405D40-9AEC-4318-AB8D-FA6B72C41BF9}"/>
                </a:ext>
              </a:extLst>
            </p:cNvPr>
            <p:cNvSpPr>
              <a:spLocks noChangeArrowheads="1"/>
            </p:cNvSpPr>
            <p:nvPr userDrawn="1"/>
          </p:nvSpPr>
          <p:spPr bwMode="gray">
            <a:xfrm>
              <a:off x="7086601" y="2744788"/>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37" name="Rectangle 54">
              <a:extLst>
                <a:ext uri="{FF2B5EF4-FFF2-40B4-BE49-F238E27FC236}">
                  <a16:creationId xmlns:a16="http://schemas.microsoft.com/office/drawing/2014/main" id="{05C691CB-6513-4837-BA65-46AB88908CF3}"/>
                </a:ext>
              </a:extLst>
            </p:cNvPr>
            <p:cNvSpPr>
              <a:spLocks noChangeArrowheads="1"/>
            </p:cNvSpPr>
            <p:nvPr userDrawn="1"/>
          </p:nvSpPr>
          <p:spPr bwMode="gray">
            <a:xfrm>
              <a:off x="7086601" y="2925763"/>
              <a:ext cx="1131888" cy="1063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38" name="Rectangle 55">
              <a:extLst>
                <a:ext uri="{FF2B5EF4-FFF2-40B4-BE49-F238E27FC236}">
                  <a16:creationId xmlns:a16="http://schemas.microsoft.com/office/drawing/2014/main" id="{285CD685-268F-4718-94CB-234D2317BEAE}"/>
                </a:ext>
              </a:extLst>
            </p:cNvPr>
            <p:cNvSpPr>
              <a:spLocks noChangeArrowheads="1"/>
            </p:cNvSpPr>
            <p:nvPr userDrawn="1"/>
          </p:nvSpPr>
          <p:spPr bwMode="gray">
            <a:xfrm>
              <a:off x="7086601" y="3111500"/>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39" name="Rectangle 56">
              <a:extLst>
                <a:ext uri="{FF2B5EF4-FFF2-40B4-BE49-F238E27FC236}">
                  <a16:creationId xmlns:a16="http://schemas.microsoft.com/office/drawing/2014/main" id="{CD4C8442-6528-4252-B60F-9453785744B6}"/>
                </a:ext>
              </a:extLst>
            </p:cNvPr>
            <p:cNvSpPr>
              <a:spLocks noChangeArrowheads="1"/>
            </p:cNvSpPr>
            <p:nvPr userDrawn="1"/>
          </p:nvSpPr>
          <p:spPr bwMode="gray">
            <a:xfrm>
              <a:off x="7086601" y="3297238"/>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00"/>
            </a:p>
          </p:txBody>
        </p:sp>
        <p:sp>
          <p:nvSpPr>
            <p:cNvPr id="40" name="Rectangle 57">
              <a:extLst>
                <a:ext uri="{FF2B5EF4-FFF2-40B4-BE49-F238E27FC236}">
                  <a16:creationId xmlns:a16="http://schemas.microsoft.com/office/drawing/2014/main" id="{05A39216-6C33-4A40-B464-74EEFF8E7CD2}"/>
                </a:ext>
              </a:extLst>
            </p:cNvPr>
            <p:cNvSpPr>
              <a:spLocks noChangeArrowheads="1"/>
            </p:cNvSpPr>
            <p:nvPr userDrawn="1"/>
          </p:nvSpPr>
          <p:spPr bwMode="gray">
            <a:xfrm>
              <a:off x="8337551"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1" name="Rectangle 58">
              <a:extLst>
                <a:ext uri="{FF2B5EF4-FFF2-40B4-BE49-F238E27FC236}">
                  <a16:creationId xmlns:a16="http://schemas.microsoft.com/office/drawing/2014/main" id="{763FDC9B-520B-47E4-9FE6-48D0B8EE08F2}"/>
                </a:ext>
              </a:extLst>
            </p:cNvPr>
            <p:cNvSpPr>
              <a:spLocks noChangeArrowheads="1"/>
            </p:cNvSpPr>
            <p:nvPr userDrawn="1"/>
          </p:nvSpPr>
          <p:spPr bwMode="gray">
            <a:xfrm>
              <a:off x="8764588" y="2098675"/>
              <a:ext cx="312738"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2" name="Rectangle 59">
              <a:extLst>
                <a:ext uri="{FF2B5EF4-FFF2-40B4-BE49-F238E27FC236}">
                  <a16:creationId xmlns:a16="http://schemas.microsoft.com/office/drawing/2014/main" id="{E1527710-6E1E-42FA-99C2-12A73FA9E339}"/>
                </a:ext>
              </a:extLst>
            </p:cNvPr>
            <p:cNvSpPr>
              <a:spLocks noChangeArrowheads="1"/>
            </p:cNvSpPr>
            <p:nvPr userDrawn="1"/>
          </p:nvSpPr>
          <p:spPr bwMode="gray">
            <a:xfrm>
              <a:off x="9193213"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3" name="Rectangle 60">
              <a:extLst>
                <a:ext uri="{FF2B5EF4-FFF2-40B4-BE49-F238E27FC236}">
                  <a16:creationId xmlns:a16="http://schemas.microsoft.com/office/drawing/2014/main" id="{E136BDF8-7FF8-46A8-9E21-759BDBA64451}"/>
                </a:ext>
              </a:extLst>
            </p:cNvPr>
            <p:cNvSpPr>
              <a:spLocks noChangeArrowheads="1"/>
            </p:cNvSpPr>
            <p:nvPr userDrawn="1"/>
          </p:nvSpPr>
          <p:spPr bwMode="gray">
            <a:xfrm>
              <a:off x="8337551"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4" name="Rectangle 61">
              <a:extLst>
                <a:ext uri="{FF2B5EF4-FFF2-40B4-BE49-F238E27FC236}">
                  <a16:creationId xmlns:a16="http://schemas.microsoft.com/office/drawing/2014/main" id="{9AD6C937-5EEB-497D-8D2B-140CFE1B2B06}"/>
                </a:ext>
              </a:extLst>
            </p:cNvPr>
            <p:cNvSpPr>
              <a:spLocks noChangeArrowheads="1"/>
            </p:cNvSpPr>
            <p:nvPr userDrawn="1"/>
          </p:nvSpPr>
          <p:spPr bwMode="gray">
            <a:xfrm>
              <a:off x="8764588" y="2581275"/>
              <a:ext cx="312738"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5" name="Rectangle 62">
              <a:extLst>
                <a:ext uri="{FF2B5EF4-FFF2-40B4-BE49-F238E27FC236}">
                  <a16:creationId xmlns:a16="http://schemas.microsoft.com/office/drawing/2014/main" id="{FA06E5E9-FFF8-445D-958C-D006E1350808}"/>
                </a:ext>
              </a:extLst>
            </p:cNvPr>
            <p:cNvSpPr>
              <a:spLocks noChangeArrowheads="1"/>
            </p:cNvSpPr>
            <p:nvPr userDrawn="1"/>
          </p:nvSpPr>
          <p:spPr bwMode="gray">
            <a:xfrm>
              <a:off x="9193213"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6" name="Rectangle 63">
              <a:extLst>
                <a:ext uri="{FF2B5EF4-FFF2-40B4-BE49-F238E27FC236}">
                  <a16:creationId xmlns:a16="http://schemas.microsoft.com/office/drawing/2014/main" id="{F2BE6402-8321-4F32-9900-FB14FA64123E}"/>
                </a:ext>
              </a:extLst>
            </p:cNvPr>
            <p:cNvSpPr>
              <a:spLocks noChangeArrowheads="1"/>
            </p:cNvSpPr>
            <p:nvPr userDrawn="1"/>
          </p:nvSpPr>
          <p:spPr bwMode="gray">
            <a:xfrm>
              <a:off x="8337551"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7" name="Rectangle 64">
              <a:extLst>
                <a:ext uri="{FF2B5EF4-FFF2-40B4-BE49-F238E27FC236}">
                  <a16:creationId xmlns:a16="http://schemas.microsoft.com/office/drawing/2014/main" id="{05163067-2AF3-4F72-B77E-31D235A73D4D}"/>
                </a:ext>
              </a:extLst>
            </p:cNvPr>
            <p:cNvSpPr>
              <a:spLocks noChangeArrowheads="1"/>
            </p:cNvSpPr>
            <p:nvPr userDrawn="1"/>
          </p:nvSpPr>
          <p:spPr bwMode="gray">
            <a:xfrm>
              <a:off x="8764588" y="3062288"/>
              <a:ext cx="312738"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8" name="Rectangle 65">
              <a:extLst>
                <a:ext uri="{FF2B5EF4-FFF2-40B4-BE49-F238E27FC236}">
                  <a16:creationId xmlns:a16="http://schemas.microsoft.com/office/drawing/2014/main" id="{02EA02DD-6EE8-4B75-A27F-B42A8C5D653B}"/>
                </a:ext>
              </a:extLst>
            </p:cNvPr>
            <p:cNvSpPr>
              <a:spLocks noChangeArrowheads="1"/>
            </p:cNvSpPr>
            <p:nvPr userDrawn="1"/>
          </p:nvSpPr>
          <p:spPr bwMode="gray">
            <a:xfrm>
              <a:off x="9193213"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225"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grpSp>
      <p:sp>
        <p:nvSpPr>
          <p:cNvPr id="49" name="Multiplication Sign 48">
            <a:extLst>
              <a:ext uri="{FF2B5EF4-FFF2-40B4-BE49-F238E27FC236}">
                <a16:creationId xmlns:a16="http://schemas.microsoft.com/office/drawing/2014/main" id="{C3EABB92-EC64-4C33-81BF-AA4A74228A81}"/>
              </a:ext>
            </a:extLst>
          </p:cNvPr>
          <p:cNvSpPr/>
          <p:nvPr userDrawn="1"/>
        </p:nvSpPr>
        <p:spPr bwMode="ltGray">
          <a:xfrm>
            <a:off x="3643244"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 name="Multiplication Sign 49">
            <a:extLst>
              <a:ext uri="{FF2B5EF4-FFF2-40B4-BE49-F238E27FC236}">
                <a16:creationId xmlns:a16="http://schemas.microsoft.com/office/drawing/2014/main" id="{C8F47BC7-42F2-4EB7-9D91-760975BB9D03}"/>
              </a:ext>
            </a:extLst>
          </p:cNvPr>
          <p:cNvSpPr/>
          <p:nvPr userDrawn="1"/>
        </p:nvSpPr>
        <p:spPr bwMode="ltGray">
          <a:xfrm>
            <a:off x="6271892"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Multiplication Sign 50">
            <a:extLst>
              <a:ext uri="{FF2B5EF4-FFF2-40B4-BE49-F238E27FC236}">
                <a16:creationId xmlns:a16="http://schemas.microsoft.com/office/drawing/2014/main" id="{1443FEA1-3301-4699-8854-5B883A84EA89}"/>
              </a:ext>
            </a:extLst>
          </p:cNvPr>
          <p:cNvSpPr/>
          <p:nvPr userDrawn="1"/>
        </p:nvSpPr>
        <p:spPr bwMode="ltGray">
          <a:xfrm>
            <a:off x="8826629"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52" name="Group 51">
            <a:extLst>
              <a:ext uri="{FF2B5EF4-FFF2-40B4-BE49-F238E27FC236}">
                <a16:creationId xmlns:a16="http://schemas.microsoft.com/office/drawing/2014/main" id="{B9877B1E-FC34-46C6-8746-8C2682EB5180}"/>
              </a:ext>
            </a:extLst>
          </p:cNvPr>
          <p:cNvGrpSpPr/>
          <p:nvPr userDrawn="1"/>
        </p:nvGrpSpPr>
        <p:grpSpPr bwMode="gray">
          <a:xfrm>
            <a:off x="3132279" y="2771299"/>
            <a:ext cx="718204" cy="544549"/>
            <a:chOff x="3132278" y="2298246"/>
            <a:chExt cx="718204" cy="544549"/>
          </a:xfrm>
        </p:grpSpPr>
        <p:sp>
          <p:nvSpPr>
            <p:cNvPr id="53" name="Freeform: Shape 52">
              <a:extLst>
                <a:ext uri="{FF2B5EF4-FFF2-40B4-BE49-F238E27FC236}">
                  <a16:creationId xmlns:a16="http://schemas.microsoft.com/office/drawing/2014/main" id="{638492F5-F9B8-4F24-AA74-1FD178E9CAA9}"/>
                </a:ext>
              </a:extLst>
            </p:cNvPr>
            <p:cNvSpPr/>
            <p:nvPr/>
          </p:nvSpPr>
          <p:spPr bwMode="gray">
            <a:xfrm>
              <a:off x="3194451" y="2298246"/>
              <a:ext cx="107195" cy="171511"/>
            </a:xfrm>
            <a:custGeom>
              <a:avLst/>
              <a:gdLst/>
              <a:ahLst/>
              <a:cxnLst/>
              <a:rect l="0" t="0" r="0" b="0"/>
              <a:pathLst>
                <a:path w="95250" h="152400">
                  <a:moveTo>
                    <a:pt x="81439" y="147161"/>
                  </a:moveTo>
                  <a:lnTo>
                    <a:pt x="20479" y="147161"/>
                  </a:lnTo>
                  <a:cubicBezTo>
                    <a:pt x="13811" y="147161"/>
                    <a:pt x="7144" y="141446"/>
                    <a:pt x="7144" y="133826"/>
                  </a:cubicBezTo>
                  <a:lnTo>
                    <a:pt x="7144" y="19526"/>
                  </a:lnTo>
                  <a:cubicBezTo>
                    <a:pt x="7144" y="12859"/>
                    <a:pt x="12859" y="7144"/>
                    <a:pt x="20479" y="7144"/>
                  </a:cubicBezTo>
                  <a:lnTo>
                    <a:pt x="81439" y="7144"/>
                  </a:lnTo>
                  <a:cubicBezTo>
                    <a:pt x="88106" y="7144"/>
                    <a:pt x="94774" y="12859"/>
                    <a:pt x="94774" y="20479"/>
                  </a:cubicBezTo>
                  <a:lnTo>
                    <a:pt x="94774" y="134779"/>
                  </a:lnTo>
                  <a:cubicBezTo>
                    <a:pt x="94774" y="141446"/>
                    <a:pt x="88106" y="147161"/>
                    <a:pt x="81439" y="1471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4" name="Freeform: Shape 53">
              <a:extLst>
                <a:ext uri="{FF2B5EF4-FFF2-40B4-BE49-F238E27FC236}">
                  <a16:creationId xmlns:a16="http://schemas.microsoft.com/office/drawing/2014/main" id="{A4A566CE-AE17-46B6-9442-2F32F88D0752}"/>
                </a:ext>
              </a:extLst>
            </p:cNvPr>
            <p:cNvSpPr/>
            <p:nvPr/>
          </p:nvSpPr>
          <p:spPr bwMode="gray">
            <a:xfrm>
              <a:off x="3293070" y="2417233"/>
              <a:ext cx="557412" cy="407339"/>
            </a:xfrm>
            <a:custGeom>
              <a:avLst/>
              <a:gdLst/>
              <a:ahLst/>
              <a:cxnLst/>
              <a:rect l="0" t="0" r="0" b="0"/>
              <a:pathLst>
                <a:path w="495300" h="361950">
                  <a:moveTo>
                    <a:pt x="488156" y="31909"/>
                  </a:moveTo>
                  <a:lnTo>
                    <a:pt x="439579" y="7144"/>
                  </a:lnTo>
                  <a:lnTo>
                    <a:pt x="7144" y="7144"/>
                  </a:lnTo>
                  <a:lnTo>
                    <a:pt x="7144" y="356711"/>
                  </a:lnTo>
                  <a:lnTo>
                    <a:pt x="433864" y="356711"/>
                  </a:lnTo>
                  <a:lnTo>
                    <a:pt x="488156" y="32813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5" name="Freeform: Shape 54">
              <a:extLst>
                <a:ext uri="{FF2B5EF4-FFF2-40B4-BE49-F238E27FC236}">
                  <a16:creationId xmlns:a16="http://schemas.microsoft.com/office/drawing/2014/main" id="{CB0A3ED5-8382-48F2-A5EE-09E051E91CB1}"/>
                </a:ext>
              </a:extLst>
            </p:cNvPr>
            <p:cNvSpPr/>
            <p:nvPr/>
          </p:nvSpPr>
          <p:spPr bwMode="gray">
            <a:xfrm>
              <a:off x="3293070" y="2392577"/>
              <a:ext cx="557412" cy="64317"/>
            </a:xfrm>
            <a:custGeom>
              <a:avLst/>
              <a:gdLst/>
              <a:ahLst/>
              <a:cxnLst/>
              <a:rect l="0" t="0" r="0" b="0"/>
              <a:pathLst>
                <a:path w="495300" h="57150">
                  <a:moveTo>
                    <a:pt x="488156" y="53816"/>
                  </a:moveTo>
                  <a:lnTo>
                    <a:pt x="488156" y="49054"/>
                  </a:lnTo>
                  <a:cubicBezTo>
                    <a:pt x="488156" y="26194"/>
                    <a:pt x="469106" y="7144"/>
                    <a:pt x="446246" y="7144"/>
                  </a:cubicBezTo>
                  <a:lnTo>
                    <a:pt x="7144" y="7144"/>
                  </a:lnTo>
                  <a:lnTo>
                    <a:pt x="7144" y="53816"/>
                  </a:lnTo>
                  <a:lnTo>
                    <a:pt x="488156" y="5381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6" name="Freeform: Shape 55">
              <a:extLst>
                <a:ext uri="{FF2B5EF4-FFF2-40B4-BE49-F238E27FC236}">
                  <a16:creationId xmlns:a16="http://schemas.microsoft.com/office/drawing/2014/main" id="{C33AD297-E22C-4C09-88E1-DE795EF64493}"/>
                </a:ext>
              </a:extLst>
            </p:cNvPr>
            <p:cNvSpPr/>
            <p:nvPr/>
          </p:nvSpPr>
          <p:spPr bwMode="gray">
            <a:xfrm>
              <a:off x="3293070" y="2778478"/>
              <a:ext cx="557412" cy="64317"/>
            </a:xfrm>
            <a:custGeom>
              <a:avLst/>
              <a:gdLst/>
              <a:ahLst/>
              <a:cxnLst/>
              <a:rect l="0" t="0" r="0" b="0"/>
              <a:pathLst>
                <a:path w="495300" h="57150">
                  <a:moveTo>
                    <a:pt x="7144" y="7144"/>
                  </a:moveTo>
                  <a:lnTo>
                    <a:pt x="7144" y="57626"/>
                  </a:lnTo>
                  <a:lnTo>
                    <a:pt x="446246" y="57626"/>
                  </a:lnTo>
                  <a:cubicBezTo>
                    <a:pt x="469106" y="57626"/>
                    <a:pt x="488156" y="38576"/>
                    <a:pt x="488156" y="15716"/>
                  </a:cubicBezTo>
                  <a:lnTo>
                    <a:pt x="488156"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7" name="Freeform: Shape 56">
              <a:extLst>
                <a:ext uri="{FF2B5EF4-FFF2-40B4-BE49-F238E27FC236}">
                  <a16:creationId xmlns:a16="http://schemas.microsoft.com/office/drawing/2014/main" id="{06340F6A-8EF4-4D18-8167-9B4B0961F715}"/>
                </a:ext>
              </a:extLst>
            </p:cNvPr>
            <p:cNvSpPr/>
            <p:nvPr/>
          </p:nvSpPr>
          <p:spPr bwMode="gray">
            <a:xfrm>
              <a:off x="3132278" y="2346484"/>
              <a:ext cx="235828" cy="482376"/>
            </a:xfrm>
            <a:custGeom>
              <a:avLst/>
              <a:gdLst/>
              <a:ahLst/>
              <a:cxnLst/>
              <a:rect l="0" t="0" r="0" b="0"/>
              <a:pathLst>
                <a:path w="209550" h="428625">
                  <a:moveTo>
                    <a:pt x="205264" y="391001"/>
                  </a:moveTo>
                  <a:lnTo>
                    <a:pt x="109061" y="428149"/>
                  </a:lnTo>
                  <a:lnTo>
                    <a:pt x="7144" y="391001"/>
                  </a:lnTo>
                  <a:lnTo>
                    <a:pt x="7144" y="48101"/>
                  </a:lnTo>
                  <a:lnTo>
                    <a:pt x="106204" y="7144"/>
                  </a:lnTo>
                  <a:lnTo>
                    <a:pt x="205264" y="48101"/>
                  </a:ln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8" name="Freeform: Shape 57">
              <a:extLst>
                <a:ext uri="{FF2B5EF4-FFF2-40B4-BE49-F238E27FC236}">
                  <a16:creationId xmlns:a16="http://schemas.microsoft.com/office/drawing/2014/main" id="{FDC807A5-496A-4696-9349-3FD62B9C2AA7}"/>
                </a:ext>
              </a:extLst>
            </p:cNvPr>
            <p:cNvSpPr/>
            <p:nvPr/>
          </p:nvSpPr>
          <p:spPr bwMode="gray">
            <a:xfrm>
              <a:off x="3132278" y="2327189"/>
              <a:ext cx="235828" cy="75036"/>
            </a:xfrm>
            <a:custGeom>
              <a:avLst/>
              <a:gdLst/>
              <a:ahLst/>
              <a:cxnLst/>
              <a:rect l="0" t="0" r="0" b="0"/>
              <a:pathLst>
                <a:path w="209550" h="66675">
                  <a:moveTo>
                    <a:pt x="205264" y="65246"/>
                  </a:moveTo>
                  <a:lnTo>
                    <a:pt x="205264" y="44291"/>
                  </a:lnTo>
                  <a:cubicBezTo>
                    <a:pt x="205264" y="23336"/>
                    <a:pt x="188119" y="7144"/>
                    <a:pt x="168116" y="7144"/>
                  </a:cubicBezTo>
                  <a:lnTo>
                    <a:pt x="44291" y="7144"/>
                  </a:lnTo>
                  <a:cubicBezTo>
                    <a:pt x="24289" y="7144"/>
                    <a:pt x="7144" y="24289"/>
                    <a:pt x="7144" y="44291"/>
                  </a:cubicBezTo>
                  <a:lnTo>
                    <a:pt x="7144" y="65246"/>
                  </a:lnTo>
                  <a:lnTo>
                    <a:pt x="205264" y="6524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9" name="Freeform: Shape 58">
              <a:extLst>
                <a:ext uri="{FF2B5EF4-FFF2-40B4-BE49-F238E27FC236}">
                  <a16:creationId xmlns:a16="http://schemas.microsoft.com/office/drawing/2014/main" id="{7B722A1C-DAC0-4E46-896C-971438843DFE}"/>
                </a:ext>
              </a:extLst>
            </p:cNvPr>
            <p:cNvSpPr/>
            <p:nvPr/>
          </p:nvSpPr>
          <p:spPr bwMode="gray">
            <a:xfrm>
              <a:off x="3132278" y="2778478"/>
              <a:ext cx="235828" cy="64317"/>
            </a:xfrm>
            <a:custGeom>
              <a:avLst/>
              <a:gdLst/>
              <a:ahLst/>
              <a:cxnLst/>
              <a:rect l="0" t="0" r="0" b="0"/>
              <a:pathLst>
                <a:path w="209550" h="57150">
                  <a:moveTo>
                    <a:pt x="7144" y="7144"/>
                  </a:moveTo>
                  <a:lnTo>
                    <a:pt x="7144" y="19526"/>
                  </a:lnTo>
                  <a:cubicBezTo>
                    <a:pt x="7144" y="40481"/>
                    <a:pt x="24289" y="56674"/>
                    <a:pt x="44291" y="56674"/>
                  </a:cubicBezTo>
                  <a:lnTo>
                    <a:pt x="167164" y="56674"/>
                  </a:lnTo>
                  <a:cubicBezTo>
                    <a:pt x="188119" y="56674"/>
                    <a:pt x="204311" y="39529"/>
                    <a:pt x="204311" y="19526"/>
                  </a:cubicBezTo>
                  <a:lnTo>
                    <a:pt x="204311"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0" name="Freeform: Shape 59">
              <a:extLst>
                <a:ext uri="{FF2B5EF4-FFF2-40B4-BE49-F238E27FC236}">
                  <a16:creationId xmlns:a16="http://schemas.microsoft.com/office/drawing/2014/main" id="{DED24BEF-D375-4682-A916-0824896C7A54}"/>
                </a:ext>
              </a:extLst>
            </p:cNvPr>
            <p:cNvSpPr/>
            <p:nvPr/>
          </p:nvSpPr>
          <p:spPr bwMode="gray">
            <a:xfrm>
              <a:off x="3407769" y="2427952"/>
              <a:ext cx="375181" cy="375181"/>
            </a:xfrm>
            <a:custGeom>
              <a:avLst/>
              <a:gdLst/>
              <a:ahLst/>
              <a:cxnLst/>
              <a:rect l="0" t="0" r="0" b="0"/>
              <a:pathLst>
                <a:path w="333375" h="333375">
                  <a:moveTo>
                    <a:pt x="329089" y="168116"/>
                  </a:moveTo>
                  <a:cubicBezTo>
                    <a:pt x="329089" y="257019"/>
                    <a:pt x="257019" y="329089"/>
                    <a:pt x="168116" y="329089"/>
                  </a:cubicBezTo>
                  <a:cubicBezTo>
                    <a:pt x="79214" y="329089"/>
                    <a:pt x="7144" y="257019"/>
                    <a:pt x="7144" y="168116"/>
                  </a:cubicBezTo>
                  <a:cubicBezTo>
                    <a:pt x="7144" y="79214"/>
                    <a:pt x="79214" y="7144"/>
                    <a:pt x="168116" y="7144"/>
                  </a:cubicBezTo>
                  <a:cubicBezTo>
                    <a:pt x="257019" y="7144"/>
                    <a:pt x="329089" y="79214"/>
                    <a:pt x="329089" y="168116"/>
                  </a:cubicBez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1" name="Freeform: Shape 60">
              <a:extLst>
                <a:ext uri="{FF2B5EF4-FFF2-40B4-BE49-F238E27FC236}">
                  <a16:creationId xmlns:a16="http://schemas.microsoft.com/office/drawing/2014/main" id="{286C25AB-B9E7-4EB5-8A6D-7ED164D8D53B}"/>
                </a:ext>
              </a:extLst>
            </p:cNvPr>
            <p:cNvSpPr/>
            <p:nvPr/>
          </p:nvSpPr>
          <p:spPr bwMode="gray">
            <a:xfrm>
              <a:off x="3436711" y="2456894"/>
              <a:ext cx="310864" cy="310864"/>
            </a:xfrm>
            <a:custGeom>
              <a:avLst/>
              <a:gdLst/>
              <a:ahLst/>
              <a:cxnLst/>
              <a:rect l="0" t="0" r="0" b="0"/>
              <a:pathLst>
                <a:path w="276225" h="276225">
                  <a:moveTo>
                    <a:pt x="277654" y="142399"/>
                  </a:moveTo>
                  <a:cubicBezTo>
                    <a:pt x="277654" y="217098"/>
                    <a:pt x="217098" y="277654"/>
                    <a:pt x="142399" y="277654"/>
                  </a:cubicBezTo>
                  <a:cubicBezTo>
                    <a:pt x="67699" y="277654"/>
                    <a:pt x="7144" y="217098"/>
                    <a:pt x="7144" y="142399"/>
                  </a:cubicBezTo>
                  <a:cubicBezTo>
                    <a:pt x="7144" y="67699"/>
                    <a:pt x="67699" y="7144"/>
                    <a:pt x="142399" y="7144"/>
                  </a:cubicBezTo>
                  <a:cubicBezTo>
                    <a:pt x="217098" y="7144"/>
                    <a:pt x="277654" y="67699"/>
                    <a:pt x="277654" y="142399"/>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2" name="Freeform: Shape 61">
              <a:extLst>
                <a:ext uri="{FF2B5EF4-FFF2-40B4-BE49-F238E27FC236}">
                  <a16:creationId xmlns:a16="http://schemas.microsoft.com/office/drawing/2014/main" id="{1E1B99F3-A647-427A-8E1C-40EA8C0F5EAE}"/>
                </a:ext>
              </a:extLst>
            </p:cNvPr>
            <p:cNvSpPr/>
            <p:nvPr/>
          </p:nvSpPr>
          <p:spPr bwMode="gray">
            <a:xfrm>
              <a:off x="3588927" y="2609110"/>
              <a:ext cx="160792" cy="160792"/>
            </a:xfrm>
            <a:custGeom>
              <a:avLst/>
              <a:gdLst/>
              <a:ahLst/>
              <a:cxnLst/>
              <a:rect l="0" t="0" r="0" b="0"/>
              <a:pathLst>
                <a:path w="142875" h="142875">
                  <a:moveTo>
                    <a:pt x="7144" y="141446"/>
                  </a:moveTo>
                  <a:lnTo>
                    <a:pt x="7144" y="7144"/>
                  </a:lnTo>
                  <a:lnTo>
                    <a:pt x="142399" y="7144"/>
                  </a:lnTo>
                  <a:lnTo>
                    <a:pt x="142399" y="7144"/>
                  </a:lnTo>
                  <a:cubicBezTo>
                    <a:pt x="142399" y="81439"/>
                    <a:pt x="82391" y="141446"/>
                    <a:pt x="7144" y="141446"/>
                  </a:cubicBezTo>
                  <a:lnTo>
                    <a:pt x="7144" y="14144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3" name="Freeform: Shape 62">
              <a:extLst>
                <a:ext uri="{FF2B5EF4-FFF2-40B4-BE49-F238E27FC236}">
                  <a16:creationId xmlns:a16="http://schemas.microsoft.com/office/drawing/2014/main" id="{89E6123A-A60D-4395-8C6A-3ED5C8889E37}"/>
                </a:ext>
              </a:extLst>
            </p:cNvPr>
            <p:cNvSpPr/>
            <p:nvPr/>
          </p:nvSpPr>
          <p:spPr bwMode="gray">
            <a:xfrm>
              <a:off x="3497812" y="2517996"/>
              <a:ext cx="192950" cy="192950"/>
            </a:xfrm>
            <a:custGeom>
              <a:avLst/>
              <a:gdLst/>
              <a:ahLst/>
              <a:cxnLst/>
              <a:rect l="0" t="0" r="0" b="0"/>
              <a:pathLst>
                <a:path w="171450" h="171450">
                  <a:moveTo>
                    <a:pt x="169069" y="88106"/>
                  </a:moveTo>
                  <a:cubicBezTo>
                    <a:pt x="169069" y="132821"/>
                    <a:pt x="132821" y="169069"/>
                    <a:pt x="88106" y="169069"/>
                  </a:cubicBezTo>
                  <a:cubicBezTo>
                    <a:pt x="43392" y="169069"/>
                    <a:pt x="7144" y="132821"/>
                    <a:pt x="7144" y="88106"/>
                  </a:cubicBezTo>
                  <a:cubicBezTo>
                    <a:pt x="7144" y="43392"/>
                    <a:pt x="43392" y="7144"/>
                    <a:pt x="88106" y="7144"/>
                  </a:cubicBezTo>
                  <a:cubicBezTo>
                    <a:pt x="132821" y="7144"/>
                    <a:pt x="169069" y="43392"/>
                    <a:pt x="169069" y="8810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4" name="Freeform: Shape 63">
              <a:extLst>
                <a:ext uri="{FF2B5EF4-FFF2-40B4-BE49-F238E27FC236}">
                  <a16:creationId xmlns:a16="http://schemas.microsoft.com/office/drawing/2014/main" id="{381BF36A-3C0C-41F8-B0A8-016EEBA67FF5}"/>
                </a:ext>
              </a:extLst>
            </p:cNvPr>
            <p:cNvSpPr/>
            <p:nvPr/>
          </p:nvSpPr>
          <p:spPr bwMode="gray">
            <a:xfrm>
              <a:off x="3528898" y="2549081"/>
              <a:ext cx="75036" cy="75036"/>
            </a:xfrm>
            <a:custGeom>
              <a:avLst/>
              <a:gdLst/>
              <a:ahLst/>
              <a:cxnLst/>
              <a:rect l="0" t="0" r="0" b="0"/>
              <a:pathLst>
                <a:path w="66675" h="66675">
                  <a:moveTo>
                    <a:pt x="68104" y="37624"/>
                  </a:moveTo>
                  <a:cubicBezTo>
                    <a:pt x="68104" y="54457"/>
                    <a:pt x="54457" y="68104"/>
                    <a:pt x="37624" y="68104"/>
                  </a:cubicBezTo>
                  <a:cubicBezTo>
                    <a:pt x="20790" y="68104"/>
                    <a:pt x="7144" y="54457"/>
                    <a:pt x="7144" y="37624"/>
                  </a:cubicBezTo>
                  <a:cubicBezTo>
                    <a:pt x="7144" y="20790"/>
                    <a:pt x="20790" y="7144"/>
                    <a:pt x="37624" y="7144"/>
                  </a:cubicBezTo>
                  <a:cubicBezTo>
                    <a:pt x="54457" y="7144"/>
                    <a:pt x="68104" y="20790"/>
                    <a:pt x="68104" y="37624"/>
                  </a:cubicBezTo>
                  <a:close/>
                </a:path>
              </a:pathLst>
            </a:cu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5" name="Freeform: Shape 64">
              <a:extLst>
                <a:ext uri="{FF2B5EF4-FFF2-40B4-BE49-F238E27FC236}">
                  <a16:creationId xmlns:a16="http://schemas.microsoft.com/office/drawing/2014/main" id="{76B929F9-8A20-4D2F-83E2-FCA62B966820}"/>
                </a:ext>
              </a:extLst>
            </p:cNvPr>
            <p:cNvSpPr/>
            <p:nvPr/>
          </p:nvSpPr>
          <p:spPr bwMode="gray">
            <a:xfrm>
              <a:off x="3388474" y="2416160"/>
              <a:ext cx="64317" cy="64317"/>
            </a:xfrm>
            <a:custGeom>
              <a:avLst/>
              <a:gdLst/>
              <a:ahLst/>
              <a:cxnLst/>
              <a:rect l="0" t="0" r="0" b="0"/>
              <a:pathLst>
                <a:path w="57150" h="57150">
                  <a:moveTo>
                    <a:pt x="58579" y="32861"/>
                  </a:moveTo>
                  <a:cubicBezTo>
                    <a:pt x="58579" y="47065"/>
                    <a:pt x="47065" y="58579"/>
                    <a:pt x="32861" y="58579"/>
                  </a:cubicBezTo>
                  <a:cubicBezTo>
                    <a:pt x="18658" y="58579"/>
                    <a:pt x="7144" y="47065"/>
                    <a:pt x="7144" y="32861"/>
                  </a:cubicBezTo>
                  <a:cubicBezTo>
                    <a:pt x="7144" y="18658"/>
                    <a:pt x="18658" y="7144"/>
                    <a:pt x="32861" y="7144"/>
                  </a:cubicBezTo>
                  <a:cubicBezTo>
                    <a:pt x="47065" y="7144"/>
                    <a:pt x="58579" y="18658"/>
                    <a:pt x="58579" y="328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6" name="Freeform: Shape 65">
              <a:extLst>
                <a:ext uri="{FF2B5EF4-FFF2-40B4-BE49-F238E27FC236}">
                  <a16:creationId xmlns:a16="http://schemas.microsoft.com/office/drawing/2014/main" id="{C2BF8121-C47A-4571-B1CD-FFE0D5C0CFC6}"/>
                </a:ext>
              </a:extLst>
            </p:cNvPr>
            <p:cNvSpPr/>
            <p:nvPr/>
          </p:nvSpPr>
          <p:spPr bwMode="gray">
            <a:xfrm>
              <a:off x="3132278" y="2392577"/>
              <a:ext cx="96475" cy="396620"/>
            </a:xfrm>
            <a:custGeom>
              <a:avLst/>
              <a:gdLst/>
              <a:ahLst/>
              <a:cxnLst/>
              <a:rect l="0" t="0" r="0" b="0"/>
              <a:pathLst>
                <a:path w="85725" h="352425">
                  <a:moveTo>
                    <a:pt x="7144" y="7144"/>
                  </a:moveTo>
                  <a:lnTo>
                    <a:pt x="83344" y="7144"/>
                  </a:lnTo>
                  <a:lnTo>
                    <a:pt x="83344" y="350044"/>
                  </a:lnTo>
                  <a:lnTo>
                    <a:pt x="7144" y="35004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7" name="Freeform: Shape 66">
              <a:extLst>
                <a:ext uri="{FF2B5EF4-FFF2-40B4-BE49-F238E27FC236}">
                  <a16:creationId xmlns:a16="http://schemas.microsoft.com/office/drawing/2014/main" id="{4EF383D7-C030-4C9E-A5CD-906F6D4472C0}"/>
                </a:ext>
              </a:extLst>
            </p:cNvPr>
            <p:cNvSpPr/>
            <p:nvPr/>
          </p:nvSpPr>
          <p:spPr bwMode="gray">
            <a:xfrm>
              <a:off x="3451718" y="2316470"/>
              <a:ext cx="289425" cy="85756"/>
            </a:xfrm>
            <a:custGeom>
              <a:avLst/>
              <a:gdLst/>
              <a:ahLst/>
              <a:cxnLst/>
              <a:rect l="0" t="0" r="0" b="0"/>
              <a:pathLst>
                <a:path w="257175" h="76200">
                  <a:moveTo>
                    <a:pt x="251936" y="75724"/>
                  </a:moveTo>
                  <a:lnTo>
                    <a:pt x="7144" y="75724"/>
                  </a:lnTo>
                  <a:lnTo>
                    <a:pt x="41434" y="17621"/>
                  </a:lnTo>
                  <a:cubicBezTo>
                    <a:pt x="45244" y="10954"/>
                    <a:pt x="52864" y="7144"/>
                    <a:pt x="60484" y="7144"/>
                  </a:cubicBezTo>
                  <a:lnTo>
                    <a:pt x="198596" y="7144"/>
                  </a:lnTo>
                  <a:cubicBezTo>
                    <a:pt x="206216" y="7144"/>
                    <a:pt x="213836" y="10954"/>
                    <a:pt x="217646" y="17621"/>
                  </a:cubicBezTo>
                  <a:lnTo>
                    <a:pt x="251936" y="7572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sp>
        <p:nvSpPr>
          <p:cNvPr id="68" name="TextBox 67">
            <a:extLst>
              <a:ext uri="{FF2B5EF4-FFF2-40B4-BE49-F238E27FC236}">
                <a16:creationId xmlns:a16="http://schemas.microsoft.com/office/drawing/2014/main" id="{8080EA76-145F-4D37-BB94-88AFEAA102EE}"/>
              </a:ext>
            </a:extLst>
          </p:cNvPr>
          <p:cNvSpPr txBox="1"/>
          <p:nvPr userDrawn="1"/>
        </p:nvSpPr>
        <p:spPr>
          <a:xfrm>
            <a:off x="584200" y="1220236"/>
            <a:ext cx="11022584" cy="804066"/>
          </a:xfrm>
          <a:prstGeom prst="rect">
            <a:avLst/>
          </a:prstGeom>
          <a:noFill/>
        </p:spPr>
        <p:txBody>
          <a:bodyPr wrap="square" lIns="182854" tIns="146284" rIns="182854" bIns="146284" rtlCol="0" anchor="ctr">
            <a:spAutoFit/>
          </a:bodyPr>
          <a:lstStyle/>
          <a:p>
            <a:pPr algn="ctr">
              <a:lnSpc>
                <a:spcPct val="90000"/>
              </a:lnSpc>
              <a:spcBef>
                <a:spcPts val="0"/>
              </a:spcBef>
              <a:spcAft>
                <a:spcPts val="0"/>
              </a:spcAft>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All content is strictly under NDA</a:t>
            </a:r>
            <a:endParaRPr lang="en-US" sz="1800">
              <a:solidFill>
                <a:schemeClr val="bg1"/>
              </a:solidFill>
            </a:endParaRPr>
          </a:p>
        </p:txBody>
      </p:sp>
    </p:spTree>
    <p:extLst>
      <p:ext uri="{BB962C8B-B14F-4D97-AF65-F5344CB8AC3E}">
        <p14:creationId xmlns:p14="http://schemas.microsoft.com/office/powerpoint/2010/main" val="16106539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mp;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1"/>
            <a:ext cx="11018838" cy="1095685"/>
          </a:xfrm>
        </p:spPr>
        <p:txBody>
          <a:bodyPr/>
          <a:lstStyle>
            <a:lvl1pPr>
              <a:buClr>
                <a:schemeClr val="tx1">
                  <a:lumMod val="50000"/>
                  <a:lumOff val="50000"/>
                </a:schemeClr>
              </a:buClr>
              <a:buSzPct val="100000"/>
              <a:defRPr/>
            </a:lvl1pPr>
            <a:lvl2pPr marL="639957">
              <a:buClr>
                <a:schemeClr val="tx1">
                  <a:lumMod val="50000"/>
                  <a:lumOff val="50000"/>
                </a:schemeClr>
              </a:buClr>
              <a:buSzPct val="100000"/>
              <a:defRPr/>
            </a:lvl2pPr>
            <a:lvl3pPr marL="1097069">
              <a:buClr>
                <a:schemeClr val="tx1">
                  <a:lumMod val="50000"/>
                  <a:lumOff val="50000"/>
                </a:schemeClr>
              </a:buClr>
              <a:buSzPct val="100000"/>
              <a:defRPr/>
            </a:lvl3pPr>
            <a:lvl4pPr>
              <a:buClr>
                <a:schemeClr val="tx1">
                  <a:lumMod val="50000"/>
                  <a:lumOff val="50000"/>
                </a:schemeClr>
              </a:buClr>
              <a:buSzPct val="100000"/>
              <a:defRPr/>
            </a:lvl4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2E4A3D60-9462-4E00-8783-8DB549CD4F54}"/>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6356210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6226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1"/>
            <a:ext cx="11018520" cy="1095685"/>
          </a:xfrm>
        </p:spPr>
        <p:txBody>
          <a:bodyPr wrap="square">
            <a:spAutoFit/>
          </a:bodyPr>
          <a:lstStyle>
            <a:lvl1pPr marL="0" indent="0">
              <a:buNone/>
              <a:defRPr/>
            </a:lvl1pPr>
            <a:lvl2pPr marL="457112" indent="0">
              <a:buNone/>
              <a:defRPr/>
            </a:lvl2pPr>
            <a:lvl3pPr marL="914225"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8B1E62B2-2678-422B-B7F6-F7CFE71261EA}"/>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3137936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095685"/>
          </a:xfrm>
        </p:spPr>
        <p:txBody>
          <a:bodyPr/>
          <a:lstStyle>
            <a:lvl1pPr>
              <a:buClr>
                <a:schemeClr val="tx1">
                  <a:lumMod val="50000"/>
                  <a:lumOff val="50000"/>
                </a:schemeClr>
              </a:buClr>
              <a:buSzPct val="100000"/>
              <a:defRPr/>
            </a:lvl1pPr>
            <a:lvl2pPr marL="754235" indent="-342834">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2778" indent="-285695">
              <a:buClr>
                <a:schemeClr val="tx1">
                  <a:lumMod val="50000"/>
                  <a:lumOff val="50000"/>
                </a:schemeClr>
              </a:buClr>
              <a:buSzPct val="100000"/>
              <a:defRPr lang="en-US" sz="1600" kern="1200" spc="0" baseline="0" dirty="0" smtClean="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39957" marR="0" lvl="1" indent="-228556" algn="l" defTabSz="932563"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069" marR="0" lvl="2" indent="-199986" algn="l" defTabSz="932563"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095685"/>
          </a:xfrm>
        </p:spPr>
        <p:txBody>
          <a:bodyPr/>
          <a:lstStyle>
            <a:lvl1pPr>
              <a:buClr>
                <a:schemeClr val="tx1">
                  <a:lumMod val="50000"/>
                  <a:lumOff val="50000"/>
                </a:schemeClr>
              </a:buClr>
              <a:buSzPct val="100000"/>
              <a:defRPr/>
            </a:lvl1pPr>
            <a:lvl2pPr marL="754235" indent="-342834">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2778" indent="-285695">
              <a:buClr>
                <a:schemeClr val="tx1">
                  <a:lumMod val="50000"/>
                  <a:lumOff val="50000"/>
                </a:schemeClr>
              </a:buClr>
              <a:buSzPct val="100000"/>
              <a:defRPr lang="en-US" sz="1600" kern="1200" spc="0" baseline="0" dirty="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39957" marR="0" lvl="1" indent="-228556" algn="l" defTabSz="932563"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069" marR="0" lvl="2" indent="-199986" algn="l" defTabSz="932563"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6" name="TextBox 5">
            <a:extLst>
              <a:ext uri="{FF2B5EF4-FFF2-40B4-BE49-F238E27FC236}">
                <a16:creationId xmlns:a16="http://schemas.microsoft.com/office/drawing/2014/main" id="{7DADBE2B-4ADE-44BF-94AD-5EE0F72E9520}"/>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9611547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095685"/>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764"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marL="457112" marR="0" lvl="1"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225" marR="0" lvl="2"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095685"/>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764"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marL="457112" marR="0" lvl="1"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225" marR="0" lvl="2"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5" name="TextBox 4">
            <a:extLst>
              <a:ext uri="{FF2B5EF4-FFF2-40B4-BE49-F238E27FC236}">
                <a16:creationId xmlns:a16="http://schemas.microsoft.com/office/drawing/2014/main" id="{27873400-33C6-4564-B2C2-F81BE5DEB0FD}"/>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4945204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08289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entered two lines header and subhea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974170"/>
            <a:ext cx="11018520" cy="677108"/>
          </a:xfrm>
        </p:spPr>
        <p:txBody>
          <a:bodyPr anchor="b"/>
          <a:lstStyle>
            <a:lvl1pPr algn="ctr">
              <a:defRPr sz="4400">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BC6ACF1-E027-49B3-9C52-5F4300EDB45A}"/>
              </a:ext>
            </a:extLst>
          </p:cNvPr>
          <p:cNvSpPr>
            <a:spLocks noGrp="1"/>
          </p:cNvSpPr>
          <p:nvPr>
            <p:ph type="body" sz="quarter" idx="16"/>
          </p:nvPr>
        </p:nvSpPr>
        <p:spPr>
          <a:xfrm>
            <a:off x="588263" y="1785598"/>
            <a:ext cx="11018520" cy="276999"/>
          </a:xfrm>
        </p:spPr>
        <p:txBody>
          <a:bodyPr/>
          <a:lstStyle>
            <a:lvl1pPr marL="0" indent="0" algn="ctr">
              <a:spcBef>
                <a:spcPts val="0"/>
              </a:spcBef>
              <a:buNone/>
              <a:defRPr sz="18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549484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entered two lines header and subhea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974170"/>
            <a:ext cx="11018520" cy="677108"/>
          </a:xfrm>
        </p:spPr>
        <p:txBody>
          <a:bodyPr anchor="b"/>
          <a:lstStyle>
            <a:lvl1pPr algn="ctr">
              <a:defRPr sz="4400">
                <a:solidFill>
                  <a:schemeClr val="tx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BC6ACF1-E027-49B3-9C52-5F4300EDB45A}"/>
              </a:ext>
            </a:extLst>
          </p:cNvPr>
          <p:cNvSpPr>
            <a:spLocks noGrp="1"/>
          </p:cNvSpPr>
          <p:nvPr>
            <p:ph type="body" sz="quarter" idx="16"/>
          </p:nvPr>
        </p:nvSpPr>
        <p:spPr>
          <a:xfrm>
            <a:off x="588263" y="1785598"/>
            <a:ext cx="11018520" cy="276999"/>
          </a:xfrm>
        </p:spPr>
        <p:txBody>
          <a:bodyPr/>
          <a:lstStyle>
            <a:lvl1pPr marL="0" indent="0" algn="ctr">
              <a:spcBef>
                <a:spcPts val="0"/>
              </a:spcBef>
              <a:buNone/>
              <a:defRPr sz="1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8746135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entered two lines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974170"/>
            <a:ext cx="11018520" cy="677108"/>
          </a:xfrm>
        </p:spPr>
        <p:txBody>
          <a:bodyPr anchor="b"/>
          <a:lstStyle>
            <a:lvl1pPr algn="ct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511945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entered two lines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974170"/>
            <a:ext cx="11018520" cy="677108"/>
          </a:xfrm>
        </p:spPr>
        <p:txBody>
          <a:bodyPr anchor="b"/>
          <a:lstStyle>
            <a:lvl1pPr algn="ctr">
              <a:defRPr sz="4400">
                <a:solidFill>
                  <a:schemeClr val="tx1"/>
                </a:solidFill>
              </a:defRPr>
            </a:lvl1pPr>
          </a:lstStyle>
          <a:p>
            <a:r>
              <a:rPr lang="en-US"/>
              <a:t>Click to edit Master title style</a:t>
            </a:r>
          </a:p>
        </p:txBody>
      </p:sp>
    </p:spTree>
    <p:extLst>
      <p:ext uri="{BB962C8B-B14F-4D97-AF65-F5344CB8AC3E}">
        <p14:creationId xmlns:p14="http://schemas.microsoft.com/office/powerpoint/2010/main" val="3109457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entered header and subhea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662941"/>
            <a:ext cx="11018520" cy="677108"/>
          </a:xfrm>
        </p:spPr>
        <p:txBody>
          <a:bodyPr/>
          <a:lstStyle>
            <a:lvl1pPr algn="ctr">
              <a:defRPr sz="4400">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BC6ACF1-E027-49B3-9C52-5F4300EDB45A}"/>
              </a:ext>
            </a:extLst>
          </p:cNvPr>
          <p:cNvSpPr>
            <a:spLocks noGrp="1"/>
          </p:cNvSpPr>
          <p:nvPr>
            <p:ph type="body" sz="quarter" idx="16"/>
          </p:nvPr>
        </p:nvSpPr>
        <p:spPr>
          <a:xfrm>
            <a:off x="588263" y="1430386"/>
            <a:ext cx="11018520" cy="276999"/>
          </a:xfrm>
        </p:spPr>
        <p:txBody>
          <a:bodyPr/>
          <a:lstStyle>
            <a:lvl1pPr marL="0" indent="0" algn="ctr">
              <a:spcBef>
                <a:spcPts val="0"/>
              </a:spcBef>
              <a:buNone/>
              <a:defRPr sz="18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6219075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entered header and subhea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662941"/>
            <a:ext cx="11018520" cy="677108"/>
          </a:xfrm>
        </p:spPr>
        <p:txBody>
          <a:bodyPr/>
          <a:lstStyle>
            <a:lvl1pPr algn="ctr">
              <a:defRPr sz="4400">
                <a:solidFill>
                  <a:schemeClr val="tx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BC6ACF1-E027-49B3-9C52-5F4300EDB45A}"/>
              </a:ext>
            </a:extLst>
          </p:cNvPr>
          <p:cNvSpPr>
            <a:spLocks noGrp="1"/>
          </p:cNvSpPr>
          <p:nvPr>
            <p:ph type="body" sz="quarter" idx="16"/>
          </p:nvPr>
        </p:nvSpPr>
        <p:spPr>
          <a:xfrm>
            <a:off x="588263" y="1430386"/>
            <a:ext cx="11018520" cy="276999"/>
          </a:xfrm>
        </p:spPr>
        <p:txBody>
          <a:bodyPr/>
          <a:lstStyle>
            <a:lvl1pPr marL="0" indent="0" algn="ctr">
              <a:spcBef>
                <a:spcPts val="0"/>
              </a:spcBef>
              <a:buNone/>
              <a:defRPr sz="1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6720813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714719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entered Title Only">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15E7B-C6FB-4CB8-8D8D-AB131F015A82}"/>
              </a:ext>
            </a:extLst>
          </p:cNvPr>
          <p:cNvSpPr>
            <a:spLocks noGrp="1"/>
          </p:cNvSpPr>
          <p:nvPr>
            <p:ph type="title"/>
          </p:nvPr>
        </p:nvSpPr>
        <p:spPr>
          <a:xfrm>
            <a:off x="588263" y="662941"/>
            <a:ext cx="11018520" cy="677108"/>
          </a:xfrm>
        </p:spPr>
        <p:txBody>
          <a:bodyPr/>
          <a:lstStyle>
            <a:lvl1pPr algn="ct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572412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entered Title Only">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15E7B-C6FB-4CB8-8D8D-AB131F015A82}"/>
              </a:ext>
            </a:extLst>
          </p:cNvPr>
          <p:cNvSpPr>
            <a:spLocks noGrp="1"/>
          </p:cNvSpPr>
          <p:nvPr>
            <p:ph type="title"/>
          </p:nvPr>
        </p:nvSpPr>
        <p:spPr>
          <a:xfrm>
            <a:off x="588263" y="662941"/>
            <a:ext cx="11018520" cy="677108"/>
          </a:xfrm>
        </p:spPr>
        <p:txBody>
          <a:bodyPr/>
          <a:lstStyle>
            <a:lvl1pPr algn="ctr">
              <a:defRPr sz="4400">
                <a:solidFill>
                  <a:schemeClr val="tx1"/>
                </a:solidFill>
              </a:defRPr>
            </a:lvl1pPr>
          </a:lstStyle>
          <a:p>
            <a:r>
              <a:rPr lang="en-US"/>
              <a:t>Click to edit Master title style</a:t>
            </a:r>
          </a:p>
        </p:txBody>
      </p:sp>
    </p:spTree>
    <p:extLst>
      <p:ext uri="{BB962C8B-B14F-4D97-AF65-F5344CB8AC3E}">
        <p14:creationId xmlns:p14="http://schemas.microsoft.com/office/powerpoint/2010/main" val="26853347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black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742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white b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602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TextBox 2">
            <a:extLst>
              <a:ext uri="{FF2B5EF4-FFF2-40B4-BE49-F238E27FC236}">
                <a16:creationId xmlns:a16="http://schemas.microsoft.com/office/drawing/2014/main" id="{CAB166EF-6F55-4DA4-89E6-F23050C4F679}"/>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4495262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2"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927225" y="2402352"/>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1688306" y="4282528"/>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1688306"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5060155" y="4282528"/>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50601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ECAA7BAB-5D61-4BE7-B5A2-24D6E2B1320C}"/>
              </a:ext>
            </a:extLst>
          </p:cNvPr>
          <p:cNvSpPr>
            <a:spLocks noGrp="1"/>
          </p:cNvSpPr>
          <p:nvPr>
            <p:ph type="body" sz="quarter" idx="20"/>
          </p:nvPr>
        </p:nvSpPr>
        <p:spPr>
          <a:xfrm>
            <a:off x="8442324" y="4282528"/>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3B95AD4-DC93-4118-8B8E-61A3DBC05599}"/>
              </a:ext>
            </a:extLst>
          </p:cNvPr>
          <p:cNvSpPr>
            <a:spLocks noGrp="1"/>
          </p:cNvSpPr>
          <p:nvPr>
            <p:ph type="body" sz="quarter" idx="21"/>
          </p:nvPr>
        </p:nvSpPr>
        <p:spPr>
          <a:xfrm>
            <a:off x="8442324"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5299074" y="2402352"/>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B3AFDF47-E417-4434-9001-222C7A7B601B}"/>
              </a:ext>
            </a:extLst>
          </p:cNvPr>
          <p:cNvSpPr/>
          <p:nvPr userDrawn="1"/>
        </p:nvSpPr>
        <p:spPr bwMode="auto">
          <a:xfrm>
            <a:off x="8681243" y="2402352"/>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12243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2"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215520" y="2474872"/>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904081" y="4282528"/>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904081"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3674268" y="4282528"/>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3674268"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3985707" y="2474872"/>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9C5F9FC3-AD04-45D7-B193-E0BAD0C8C7C0}"/>
              </a:ext>
            </a:extLst>
          </p:cNvPr>
          <p:cNvSpPr/>
          <p:nvPr userDrawn="1"/>
        </p:nvSpPr>
        <p:spPr bwMode="auto">
          <a:xfrm>
            <a:off x="6755894" y="2474872"/>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3">
            <a:extLst>
              <a:ext uri="{FF2B5EF4-FFF2-40B4-BE49-F238E27FC236}">
                <a16:creationId xmlns:a16="http://schemas.microsoft.com/office/drawing/2014/main" id="{2CE6B68A-400C-4B43-BC4E-3B9FDCB79F91}"/>
              </a:ext>
            </a:extLst>
          </p:cNvPr>
          <p:cNvSpPr>
            <a:spLocks noGrp="1"/>
          </p:cNvSpPr>
          <p:nvPr>
            <p:ph type="body" sz="quarter" idx="20"/>
          </p:nvPr>
        </p:nvSpPr>
        <p:spPr>
          <a:xfrm>
            <a:off x="6444455" y="4282528"/>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52FE4A6-19C7-436D-B5D9-B828628B63CB}"/>
              </a:ext>
            </a:extLst>
          </p:cNvPr>
          <p:cNvSpPr>
            <a:spLocks noGrp="1"/>
          </p:cNvSpPr>
          <p:nvPr>
            <p:ph type="body" sz="quarter" idx="21"/>
          </p:nvPr>
        </p:nvSpPr>
        <p:spPr>
          <a:xfrm>
            <a:off x="64444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FEB2ADDC-D27C-4D14-BCA5-0CA584F39107}"/>
              </a:ext>
            </a:extLst>
          </p:cNvPr>
          <p:cNvSpPr>
            <a:spLocks noGrp="1"/>
          </p:cNvSpPr>
          <p:nvPr>
            <p:ph type="body" sz="quarter" idx="22"/>
          </p:nvPr>
        </p:nvSpPr>
        <p:spPr>
          <a:xfrm>
            <a:off x="9214643" y="4282528"/>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2D0B0B95-35CC-4DE5-B8AC-EA76EEC03711}"/>
              </a:ext>
            </a:extLst>
          </p:cNvPr>
          <p:cNvSpPr>
            <a:spLocks noGrp="1"/>
          </p:cNvSpPr>
          <p:nvPr>
            <p:ph type="body" sz="quarter" idx="23"/>
          </p:nvPr>
        </p:nvSpPr>
        <p:spPr>
          <a:xfrm>
            <a:off x="9214643"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9" name="Oval 18">
            <a:extLst>
              <a:ext uri="{FF2B5EF4-FFF2-40B4-BE49-F238E27FC236}">
                <a16:creationId xmlns:a16="http://schemas.microsoft.com/office/drawing/2014/main" id="{ECA0597E-2C41-476D-891F-F05CDE09877F}"/>
              </a:ext>
            </a:extLst>
          </p:cNvPr>
          <p:cNvSpPr/>
          <p:nvPr userDrawn="1"/>
        </p:nvSpPr>
        <p:spPr bwMode="auto">
          <a:xfrm>
            <a:off x="9526082" y="2474872"/>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426904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siness Model Canvas">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53DF8-635C-BC43-B02D-4B0F75E36121}"/>
              </a:ext>
            </a:extLst>
          </p:cNvPr>
          <p:cNvSpPr/>
          <p:nvPr userDrawn="1"/>
        </p:nvSpPr>
        <p:spPr bwMode="auto">
          <a:xfrm>
            <a:off x="588264" y="1063526"/>
            <a:ext cx="2611387" cy="2558886"/>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Value proposition</a:t>
            </a:r>
          </a:p>
        </p:txBody>
      </p:sp>
      <p:sp>
        <p:nvSpPr>
          <p:cNvPr id="11" name="Rectangle 10">
            <a:extLst>
              <a:ext uri="{FF2B5EF4-FFF2-40B4-BE49-F238E27FC236}">
                <a16:creationId xmlns:a16="http://schemas.microsoft.com/office/drawing/2014/main" id="{BCB21D27-1889-B748-ADB4-C14DF10278A6}"/>
              </a:ext>
            </a:extLst>
          </p:cNvPr>
          <p:cNvSpPr/>
          <p:nvPr userDrawn="1"/>
        </p:nvSpPr>
        <p:spPr bwMode="auto">
          <a:xfrm>
            <a:off x="3287390" y="1063525"/>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customers</a:t>
            </a:r>
          </a:p>
        </p:txBody>
      </p:sp>
      <p:sp>
        <p:nvSpPr>
          <p:cNvPr id="12" name="Rectangle 11">
            <a:extLst>
              <a:ext uri="{FF2B5EF4-FFF2-40B4-BE49-F238E27FC236}">
                <a16:creationId xmlns:a16="http://schemas.microsoft.com/office/drawing/2014/main" id="{45ED3186-9F44-9B48-8E0A-860CBC323651}"/>
              </a:ext>
            </a:extLst>
          </p:cNvPr>
          <p:cNvSpPr/>
          <p:nvPr userDrawn="1"/>
        </p:nvSpPr>
        <p:spPr bwMode="auto">
          <a:xfrm>
            <a:off x="5592743" y="1063524"/>
            <a:ext cx="2217614" cy="182878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activities</a:t>
            </a:r>
          </a:p>
        </p:txBody>
      </p:sp>
      <p:sp>
        <p:nvSpPr>
          <p:cNvPr id="13" name="Rectangle 12">
            <a:extLst>
              <a:ext uri="{FF2B5EF4-FFF2-40B4-BE49-F238E27FC236}">
                <a16:creationId xmlns:a16="http://schemas.microsoft.com/office/drawing/2014/main" id="{7DD88181-83D7-FB40-9D54-7E6203E3874B}"/>
              </a:ext>
            </a:extLst>
          </p:cNvPr>
          <p:cNvSpPr/>
          <p:nvPr userDrawn="1"/>
        </p:nvSpPr>
        <p:spPr bwMode="auto">
          <a:xfrm>
            <a:off x="7898098" y="1063524"/>
            <a:ext cx="1811775" cy="3746564"/>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Customer</a:t>
            </a:r>
          </a:p>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relationships</a:t>
            </a:r>
          </a:p>
        </p:txBody>
      </p:sp>
      <p:sp>
        <p:nvSpPr>
          <p:cNvPr id="14" name="Rectangle 13">
            <a:extLst>
              <a:ext uri="{FF2B5EF4-FFF2-40B4-BE49-F238E27FC236}">
                <a16:creationId xmlns:a16="http://schemas.microsoft.com/office/drawing/2014/main" id="{A1E17021-D9AF-CF4A-8EDD-9E17F2EA006A}"/>
              </a:ext>
            </a:extLst>
          </p:cNvPr>
          <p:cNvSpPr/>
          <p:nvPr userDrawn="1"/>
        </p:nvSpPr>
        <p:spPr bwMode="auto">
          <a:xfrm>
            <a:off x="9797614" y="1063523"/>
            <a:ext cx="1811775" cy="3746565"/>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Industry</a:t>
            </a:r>
          </a:p>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competitors</a:t>
            </a:r>
          </a:p>
        </p:txBody>
      </p:sp>
      <p:sp>
        <p:nvSpPr>
          <p:cNvPr id="15" name="Rectangle 14">
            <a:extLst>
              <a:ext uri="{FF2B5EF4-FFF2-40B4-BE49-F238E27FC236}">
                <a16:creationId xmlns:a16="http://schemas.microsoft.com/office/drawing/2014/main" id="{417B19F6-5EFB-6449-B67B-8D5F8CACFDA6}"/>
              </a:ext>
            </a:extLst>
          </p:cNvPr>
          <p:cNvSpPr/>
          <p:nvPr userDrawn="1"/>
        </p:nvSpPr>
        <p:spPr bwMode="auto">
          <a:xfrm>
            <a:off x="588264" y="3710151"/>
            <a:ext cx="2611387" cy="2558887"/>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Problem definition</a:t>
            </a:r>
          </a:p>
        </p:txBody>
      </p:sp>
      <p:sp>
        <p:nvSpPr>
          <p:cNvPr id="16" name="Rectangle 15">
            <a:extLst>
              <a:ext uri="{FF2B5EF4-FFF2-40B4-BE49-F238E27FC236}">
                <a16:creationId xmlns:a16="http://schemas.microsoft.com/office/drawing/2014/main" id="{92B93EDC-A09F-0748-B1F5-1E9CDFF12919}"/>
              </a:ext>
            </a:extLst>
          </p:cNvPr>
          <p:cNvSpPr/>
          <p:nvPr userDrawn="1"/>
        </p:nvSpPr>
        <p:spPr bwMode="auto">
          <a:xfrm>
            <a:off x="3287390" y="2981307"/>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partners &amp; channels</a:t>
            </a:r>
          </a:p>
        </p:txBody>
      </p:sp>
      <p:sp>
        <p:nvSpPr>
          <p:cNvPr id="17" name="Rectangle 16">
            <a:extLst>
              <a:ext uri="{FF2B5EF4-FFF2-40B4-BE49-F238E27FC236}">
                <a16:creationId xmlns:a16="http://schemas.microsoft.com/office/drawing/2014/main" id="{AE0AA2A5-F0C8-F946-975B-2D183A502D42}"/>
              </a:ext>
            </a:extLst>
          </p:cNvPr>
          <p:cNvSpPr/>
          <p:nvPr userDrawn="1"/>
        </p:nvSpPr>
        <p:spPr bwMode="auto">
          <a:xfrm>
            <a:off x="5592743" y="2981307"/>
            <a:ext cx="2217614" cy="328773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resources</a:t>
            </a:r>
          </a:p>
        </p:txBody>
      </p:sp>
      <p:sp>
        <p:nvSpPr>
          <p:cNvPr id="18" name="Rectangle 17">
            <a:extLst>
              <a:ext uri="{FF2B5EF4-FFF2-40B4-BE49-F238E27FC236}">
                <a16:creationId xmlns:a16="http://schemas.microsoft.com/office/drawing/2014/main" id="{F0F27E3C-AC0E-8E40-B5BE-F3EC4FBAAE8C}"/>
              </a:ext>
            </a:extLst>
          </p:cNvPr>
          <p:cNvSpPr/>
          <p:nvPr userDrawn="1"/>
        </p:nvSpPr>
        <p:spPr bwMode="auto">
          <a:xfrm>
            <a:off x="3287390" y="4897828"/>
            <a:ext cx="2217614"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Cost structure</a:t>
            </a:r>
          </a:p>
        </p:txBody>
      </p:sp>
      <p:sp>
        <p:nvSpPr>
          <p:cNvPr id="19" name="Rectangle 18">
            <a:extLst>
              <a:ext uri="{FF2B5EF4-FFF2-40B4-BE49-F238E27FC236}">
                <a16:creationId xmlns:a16="http://schemas.microsoft.com/office/drawing/2014/main" id="{EA3B384A-75F5-5C45-B04B-C6A36674BFE8}"/>
              </a:ext>
            </a:extLst>
          </p:cNvPr>
          <p:cNvSpPr/>
          <p:nvPr userDrawn="1"/>
        </p:nvSpPr>
        <p:spPr bwMode="auto">
          <a:xfrm>
            <a:off x="7898096" y="4897828"/>
            <a:ext cx="3705641"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55" tIns="118855" rIns="0" bIns="0" numCol="1" spcCol="0" rtlCol="0" fromWordArt="0" anchor="t" anchorCtr="0" forceAA="0" compatLnSpc="1">
            <a:prstTxWarp prst="textNoShape">
              <a:avLst/>
            </a:prstTxWarp>
            <a:noAutofit/>
          </a:bodyPr>
          <a:lstStyle/>
          <a:p>
            <a:pPr lvl="0" defTabSz="932293"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Revenue streams</a:t>
            </a:r>
          </a:p>
        </p:txBody>
      </p:sp>
      <p:pic>
        <p:nvPicPr>
          <p:cNvPr id="20" name="Graphic 19">
            <a:extLst>
              <a:ext uri="{FF2B5EF4-FFF2-40B4-BE49-F238E27FC236}">
                <a16:creationId xmlns:a16="http://schemas.microsoft.com/office/drawing/2014/main" id="{BB7BD84B-7559-FC44-B250-BA5E6F4F1D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95813" y="1175856"/>
            <a:ext cx="231708" cy="231708"/>
          </a:xfrm>
          <a:prstGeom prst="rect">
            <a:avLst/>
          </a:prstGeom>
        </p:spPr>
      </p:pic>
      <p:pic>
        <p:nvPicPr>
          <p:cNvPr id="21" name="Graphic 20">
            <a:extLst>
              <a:ext uri="{FF2B5EF4-FFF2-40B4-BE49-F238E27FC236}">
                <a16:creationId xmlns:a16="http://schemas.microsoft.com/office/drawing/2014/main" id="{952C791F-1FD1-4B4D-A8C1-A770BC39434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54260" y="1175608"/>
            <a:ext cx="283464" cy="283464"/>
          </a:xfrm>
          <a:prstGeom prst="rect">
            <a:avLst/>
          </a:prstGeom>
        </p:spPr>
      </p:pic>
      <p:pic>
        <p:nvPicPr>
          <p:cNvPr id="22" name="Graphic 21">
            <a:extLst>
              <a:ext uri="{FF2B5EF4-FFF2-40B4-BE49-F238E27FC236}">
                <a16:creationId xmlns:a16="http://schemas.microsoft.com/office/drawing/2014/main" id="{C1DA98D2-C0C1-A940-8A2D-082A73E7423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41000" y="4988472"/>
            <a:ext cx="280367" cy="280367"/>
          </a:xfrm>
          <a:prstGeom prst="rect">
            <a:avLst/>
          </a:prstGeom>
        </p:spPr>
      </p:pic>
      <p:pic>
        <p:nvPicPr>
          <p:cNvPr id="23" name="Graphic 22">
            <a:extLst>
              <a:ext uri="{FF2B5EF4-FFF2-40B4-BE49-F238E27FC236}">
                <a16:creationId xmlns:a16="http://schemas.microsoft.com/office/drawing/2014/main" id="{13D6B85C-0FAE-694B-B03E-89B50097E1DC}"/>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290059" y="1189627"/>
            <a:ext cx="280367" cy="280367"/>
          </a:xfrm>
          <a:prstGeom prst="rect">
            <a:avLst/>
          </a:prstGeom>
        </p:spPr>
      </p:pic>
      <p:pic>
        <p:nvPicPr>
          <p:cNvPr id="24" name="Graphic 23">
            <a:extLst>
              <a:ext uri="{FF2B5EF4-FFF2-40B4-BE49-F238E27FC236}">
                <a16:creationId xmlns:a16="http://schemas.microsoft.com/office/drawing/2014/main" id="{366A1532-68BD-894D-A1A7-0DE09CD4863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784228" y="3843744"/>
            <a:ext cx="254879" cy="254879"/>
          </a:xfrm>
          <a:prstGeom prst="rect">
            <a:avLst/>
          </a:prstGeom>
        </p:spPr>
      </p:pic>
      <p:pic>
        <p:nvPicPr>
          <p:cNvPr id="25" name="Graphic 24">
            <a:extLst>
              <a:ext uri="{FF2B5EF4-FFF2-40B4-BE49-F238E27FC236}">
                <a16:creationId xmlns:a16="http://schemas.microsoft.com/office/drawing/2014/main" id="{7C9186D0-248F-A844-857E-FFA2FB4DA04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055810" y="5001171"/>
            <a:ext cx="280367" cy="280367"/>
          </a:xfrm>
          <a:prstGeom prst="rect">
            <a:avLst/>
          </a:prstGeom>
        </p:spPr>
      </p:pic>
      <p:pic>
        <p:nvPicPr>
          <p:cNvPr id="26" name="Graphic 25">
            <a:extLst>
              <a:ext uri="{FF2B5EF4-FFF2-40B4-BE49-F238E27FC236}">
                <a16:creationId xmlns:a16="http://schemas.microsoft.com/office/drawing/2014/main" id="{CBE1A202-D89E-694C-ADC4-E6A1196FE5E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7386487" y="1201257"/>
            <a:ext cx="231708" cy="231708"/>
          </a:xfrm>
          <a:prstGeom prst="rect">
            <a:avLst/>
          </a:prstGeom>
        </p:spPr>
      </p:pic>
      <p:pic>
        <p:nvPicPr>
          <p:cNvPr id="27" name="Graphic 26">
            <a:extLst>
              <a:ext uri="{FF2B5EF4-FFF2-40B4-BE49-F238E27FC236}">
                <a16:creationId xmlns:a16="http://schemas.microsoft.com/office/drawing/2014/main" id="{6714B6D4-C34D-774F-8D40-E0E427E09CFD}"/>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386487" y="3094052"/>
            <a:ext cx="231708" cy="231708"/>
          </a:xfrm>
          <a:prstGeom prst="rect">
            <a:avLst/>
          </a:prstGeom>
        </p:spPr>
      </p:pic>
      <p:pic>
        <p:nvPicPr>
          <p:cNvPr id="28" name="Graphic 27">
            <a:extLst>
              <a:ext uri="{FF2B5EF4-FFF2-40B4-BE49-F238E27FC236}">
                <a16:creationId xmlns:a16="http://schemas.microsoft.com/office/drawing/2014/main" id="{F77071D0-0D83-784A-B10E-89100FA4639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041790" y="3081104"/>
            <a:ext cx="308404" cy="308404"/>
          </a:xfrm>
          <a:prstGeom prst="rect">
            <a:avLst/>
          </a:prstGeom>
        </p:spPr>
      </p:pic>
      <p:pic>
        <p:nvPicPr>
          <p:cNvPr id="29" name="Graphic 28">
            <a:extLst>
              <a:ext uri="{FF2B5EF4-FFF2-40B4-BE49-F238E27FC236}">
                <a16:creationId xmlns:a16="http://schemas.microsoft.com/office/drawing/2014/main" id="{AFED16D2-7D82-9646-A9C2-83A03A9855E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1160050" y="1189627"/>
            <a:ext cx="280367" cy="280367"/>
          </a:xfrm>
          <a:prstGeom prst="rect">
            <a:avLst/>
          </a:prstGeom>
        </p:spPr>
      </p:pic>
      <p:sp>
        <p:nvSpPr>
          <p:cNvPr id="35" name="Text Placeholder 4">
            <a:extLst>
              <a:ext uri="{FF2B5EF4-FFF2-40B4-BE49-F238E27FC236}">
                <a16:creationId xmlns:a16="http://schemas.microsoft.com/office/drawing/2014/main" id="{CB0C5E63-BE88-8740-877A-E455D2C59EE3}"/>
              </a:ext>
            </a:extLst>
          </p:cNvPr>
          <p:cNvSpPr>
            <a:spLocks noGrp="1"/>
          </p:cNvSpPr>
          <p:nvPr>
            <p:ph type="body" sz="quarter" idx="12" hasCustomPrompt="1"/>
          </p:nvPr>
        </p:nvSpPr>
        <p:spPr>
          <a:xfrm>
            <a:off x="733425" y="1591177"/>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value props…</a:t>
            </a:r>
          </a:p>
        </p:txBody>
      </p:sp>
      <p:sp>
        <p:nvSpPr>
          <p:cNvPr id="36" name="Text Placeholder 4">
            <a:extLst>
              <a:ext uri="{FF2B5EF4-FFF2-40B4-BE49-F238E27FC236}">
                <a16:creationId xmlns:a16="http://schemas.microsoft.com/office/drawing/2014/main" id="{444F9CB8-48D4-2C4C-8C5A-F9D48FDBB027}"/>
              </a:ext>
            </a:extLst>
          </p:cNvPr>
          <p:cNvSpPr>
            <a:spLocks noGrp="1"/>
          </p:cNvSpPr>
          <p:nvPr>
            <p:ph type="body" sz="quarter" idx="13" hasCustomPrompt="1"/>
          </p:nvPr>
        </p:nvSpPr>
        <p:spPr>
          <a:xfrm>
            <a:off x="733425" y="4227285"/>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problem definitions…</a:t>
            </a:r>
          </a:p>
        </p:txBody>
      </p:sp>
      <p:sp>
        <p:nvSpPr>
          <p:cNvPr id="37" name="Text Placeholder 4">
            <a:extLst>
              <a:ext uri="{FF2B5EF4-FFF2-40B4-BE49-F238E27FC236}">
                <a16:creationId xmlns:a16="http://schemas.microsoft.com/office/drawing/2014/main" id="{12AD85A3-05A1-1247-BF40-C09EBA6E02C9}"/>
              </a:ext>
            </a:extLst>
          </p:cNvPr>
          <p:cNvSpPr>
            <a:spLocks noGrp="1"/>
          </p:cNvSpPr>
          <p:nvPr>
            <p:ph type="body" sz="quarter" idx="14" hasCustomPrompt="1"/>
          </p:nvPr>
        </p:nvSpPr>
        <p:spPr>
          <a:xfrm>
            <a:off x="3427199" y="159117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customers are…</a:t>
            </a:r>
          </a:p>
        </p:txBody>
      </p:sp>
      <p:sp>
        <p:nvSpPr>
          <p:cNvPr id="38" name="Text Placeholder 4">
            <a:extLst>
              <a:ext uri="{FF2B5EF4-FFF2-40B4-BE49-F238E27FC236}">
                <a16:creationId xmlns:a16="http://schemas.microsoft.com/office/drawing/2014/main" id="{B1624D85-334D-EA43-8FCD-91006776FF76}"/>
              </a:ext>
            </a:extLst>
          </p:cNvPr>
          <p:cNvSpPr>
            <a:spLocks noGrp="1"/>
          </p:cNvSpPr>
          <p:nvPr>
            <p:ph type="body" sz="quarter" idx="15" hasCustomPrompt="1"/>
          </p:nvPr>
        </p:nvSpPr>
        <p:spPr>
          <a:xfrm>
            <a:off x="5723465" y="159117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activities are…</a:t>
            </a:r>
          </a:p>
        </p:txBody>
      </p:sp>
      <p:sp>
        <p:nvSpPr>
          <p:cNvPr id="39" name="Text Placeholder 4">
            <a:extLst>
              <a:ext uri="{FF2B5EF4-FFF2-40B4-BE49-F238E27FC236}">
                <a16:creationId xmlns:a16="http://schemas.microsoft.com/office/drawing/2014/main" id="{4C81FFE2-3B32-7C42-953B-2DB6F854A4FE}"/>
              </a:ext>
            </a:extLst>
          </p:cNvPr>
          <p:cNvSpPr>
            <a:spLocks noGrp="1"/>
          </p:cNvSpPr>
          <p:nvPr>
            <p:ph type="body" sz="quarter" idx="16" hasCustomPrompt="1"/>
          </p:nvPr>
        </p:nvSpPr>
        <p:spPr>
          <a:xfrm>
            <a:off x="8030059" y="1591177"/>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Customer relationships…</a:t>
            </a:r>
          </a:p>
        </p:txBody>
      </p:sp>
      <p:sp>
        <p:nvSpPr>
          <p:cNvPr id="40" name="Text Placeholder 4">
            <a:extLst>
              <a:ext uri="{FF2B5EF4-FFF2-40B4-BE49-F238E27FC236}">
                <a16:creationId xmlns:a16="http://schemas.microsoft.com/office/drawing/2014/main" id="{4D242A72-34B3-594E-A04C-DCFE997B4A31}"/>
              </a:ext>
            </a:extLst>
          </p:cNvPr>
          <p:cNvSpPr>
            <a:spLocks noGrp="1"/>
          </p:cNvSpPr>
          <p:nvPr>
            <p:ph type="body" sz="quarter" idx="17" hasCustomPrompt="1"/>
          </p:nvPr>
        </p:nvSpPr>
        <p:spPr>
          <a:xfrm>
            <a:off x="9926309" y="1591177"/>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Industry competitors…</a:t>
            </a:r>
          </a:p>
        </p:txBody>
      </p:sp>
      <p:sp>
        <p:nvSpPr>
          <p:cNvPr id="41" name="Text Placeholder 4">
            <a:extLst>
              <a:ext uri="{FF2B5EF4-FFF2-40B4-BE49-F238E27FC236}">
                <a16:creationId xmlns:a16="http://schemas.microsoft.com/office/drawing/2014/main" id="{2B2689B1-ADF3-424E-8061-D599D7205ADD}"/>
              </a:ext>
            </a:extLst>
          </p:cNvPr>
          <p:cNvSpPr>
            <a:spLocks noGrp="1"/>
          </p:cNvSpPr>
          <p:nvPr>
            <p:ph type="body" sz="quarter" idx="18" hasCustomPrompt="1"/>
          </p:nvPr>
        </p:nvSpPr>
        <p:spPr>
          <a:xfrm>
            <a:off x="3427199" y="3504598"/>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partners &amp; channels are…</a:t>
            </a:r>
          </a:p>
        </p:txBody>
      </p:sp>
      <p:sp>
        <p:nvSpPr>
          <p:cNvPr id="42" name="Text Placeholder 4">
            <a:extLst>
              <a:ext uri="{FF2B5EF4-FFF2-40B4-BE49-F238E27FC236}">
                <a16:creationId xmlns:a16="http://schemas.microsoft.com/office/drawing/2014/main" id="{BDEB38DF-A189-7344-A768-5B6982EA0D17}"/>
              </a:ext>
            </a:extLst>
          </p:cNvPr>
          <p:cNvSpPr>
            <a:spLocks noGrp="1"/>
          </p:cNvSpPr>
          <p:nvPr>
            <p:ph type="body" sz="quarter" idx="19" hasCustomPrompt="1"/>
          </p:nvPr>
        </p:nvSpPr>
        <p:spPr>
          <a:xfrm>
            <a:off x="5723465" y="3504598"/>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resources are…</a:t>
            </a:r>
          </a:p>
        </p:txBody>
      </p:sp>
      <p:sp>
        <p:nvSpPr>
          <p:cNvPr id="43" name="Text Placeholder 4">
            <a:extLst>
              <a:ext uri="{FF2B5EF4-FFF2-40B4-BE49-F238E27FC236}">
                <a16:creationId xmlns:a16="http://schemas.microsoft.com/office/drawing/2014/main" id="{4E1AFBF9-E0EE-1444-96D7-BF5156FF0A18}"/>
              </a:ext>
            </a:extLst>
          </p:cNvPr>
          <p:cNvSpPr>
            <a:spLocks noGrp="1"/>
          </p:cNvSpPr>
          <p:nvPr>
            <p:ph type="body" sz="quarter" idx="20" hasCustomPrompt="1"/>
          </p:nvPr>
        </p:nvSpPr>
        <p:spPr>
          <a:xfrm>
            <a:off x="3427199" y="54340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Cost structure is…</a:t>
            </a:r>
          </a:p>
        </p:txBody>
      </p:sp>
      <p:sp>
        <p:nvSpPr>
          <p:cNvPr id="44" name="Text Placeholder 4">
            <a:extLst>
              <a:ext uri="{FF2B5EF4-FFF2-40B4-BE49-F238E27FC236}">
                <a16:creationId xmlns:a16="http://schemas.microsoft.com/office/drawing/2014/main" id="{BEC40F9C-2BEE-6943-B800-157EAE457A7E}"/>
              </a:ext>
            </a:extLst>
          </p:cNvPr>
          <p:cNvSpPr>
            <a:spLocks noGrp="1"/>
          </p:cNvSpPr>
          <p:nvPr>
            <p:ph type="body" sz="quarter" idx="21" hasCustomPrompt="1"/>
          </p:nvPr>
        </p:nvSpPr>
        <p:spPr>
          <a:xfrm>
            <a:off x="8030059" y="5434097"/>
            <a:ext cx="342437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Revenue streams are…</a:t>
            </a:r>
          </a:p>
        </p:txBody>
      </p:sp>
      <p:sp>
        <p:nvSpPr>
          <p:cNvPr id="45" name="Title 2">
            <a:extLst>
              <a:ext uri="{FF2B5EF4-FFF2-40B4-BE49-F238E27FC236}">
                <a16:creationId xmlns:a16="http://schemas.microsoft.com/office/drawing/2014/main" id="{8DE12D4B-D2A5-4322-A9DC-EF2E6D6633D4}"/>
              </a:ext>
            </a:extLst>
          </p:cNvPr>
          <p:cNvSpPr>
            <a:spLocks noGrp="1"/>
          </p:cNvSpPr>
          <p:nvPr>
            <p:ph type="title"/>
          </p:nvPr>
        </p:nvSpPr>
        <p:spPr>
          <a:xfrm>
            <a:off x="584200" y="457200"/>
            <a:ext cx="11025188"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3" name="TextBox 32">
            <a:extLst>
              <a:ext uri="{FF2B5EF4-FFF2-40B4-BE49-F238E27FC236}">
                <a16:creationId xmlns:a16="http://schemas.microsoft.com/office/drawing/2014/main" id="{E0167C7D-2152-4C51-A0DC-8D7746377ECE}"/>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7255341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6239445"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6952"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6952" y="2487409"/>
            <a:ext cx="4541837" cy="307804"/>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6652196"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6652196" y="2487409"/>
            <a:ext cx="4541837" cy="307804"/>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9" name="TextBox 8">
            <a:extLst>
              <a:ext uri="{FF2B5EF4-FFF2-40B4-BE49-F238E27FC236}">
                <a16:creationId xmlns:a16="http://schemas.microsoft.com/office/drawing/2014/main" id="{B6917A08-6DD1-4CA7-B342-E57004069B43}"/>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1168070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lumn boxe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CB69BF-3A64-4E46-8F9F-B042E821429A}"/>
              </a:ext>
            </a:extLst>
          </p:cNvPr>
          <p:cNvSpPr/>
          <p:nvPr userDrawn="1"/>
        </p:nvSpPr>
        <p:spPr bwMode="auto">
          <a:xfrm>
            <a:off x="43561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8128000" y="1436688"/>
            <a:ext cx="3478783"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9332" y="1839288"/>
            <a:ext cx="2651124" cy="738705"/>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9332" y="2895601"/>
            <a:ext cx="2651124" cy="615609"/>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68BA27B9-85A0-49D0-998E-0E3851D48E82}"/>
              </a:ext>
            </a:extLst>
          </p:cNvPr>
          <p:cNvSpPr>
            <a:spLocks noGrp="1"/>
          </p:cNvSpPr>
          <p:nvPr>
            <p:ph type="body" sz="quarter" idx="18"/>
          </p:nvPr>
        </p:nvSpPr>
        <p:spPr>
          <a:xfrm>
            <a:off x="4771232" y="1839288"/>
            <a:ext cx="2651124" cy="738705"/>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BCF8FDB-792E-49AF-875A-BC98235BB58E}"/>
              </a:ext>
            </a:extLst>
          </p:cNvPr>
          <p:cNvSpPr>
            <a:spLocks noGrp="1"/>
          </p:cNvSpPr>
          <p:nvPr>
            <p:ph type="body" sz="quarter" idx="19"/>
          </p:nvPr>
        </p:nvSpPr>
        <p:spPr>
          <a:xfrm>
            <a:off x="4771232" y="2895601"/>
            <a:ext cx="2651124" cy="615609"/>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0B1AF903-0040-4D7E-A33F-1E7E5F9262AB}"/>
              </a:ext>
            </a:extLst>
          </p:cNvPr>
          <p:cNvSpPr/>
          <p:nvPr userDrawn="1"/>
        </p:nvSpPr>
        <p:spPr bwMode="auto">
          <a:xfrm>
            <a:off x="81280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 Placeholder 3">
            <a:extLst>
              <a:ext uri="{FF2B5EF4-FFF2-40B4-BE49-F238E27FC236}">
                <a16:creationId xmlns:a16="http://schemas.microsoft.com/office/drawing/2014/main" id="{35775668-B416-43B2-B932-AACA4B9D630B}"/>
              </a:ext>
            </a:extLst>
          </p:cNvPr>
          <p:cNvSpPr>
            <a:spLocks noGrp="1"/>
          </p:cNvSpPr>
          <p:nvPr>
            <p:ph type="body" sz="quarter" idx="20"/>
          </p:nvPr>
        </p:nvSpPr>
        <p:spPr>
          <a:xfrm>
            <a:off x="8543132" y="1839288"/>
            <a:ext cx="2651124" cy="738705"/>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8543132" y="2895601"/>
            <a:ext cx="2651124" cy="615609"/>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8" name="TextBox 17">
            <a:extLst>
              <a:ext uri="{FF2B5EF4-FFF2-40B4-BE49-F238E27FC236}">
                <a16:creationId xmlns:a16="http://schemas.microsoft.com/office/drawing/2014/main" id="{46683B4F-5C61-4BAD-A8F0-C5EEDA071770}"/>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1909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3792">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30471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 column boxe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AEEAE6-03FD-423D-92CD-91F21DDB69A6}"/>
              </a:ext>
            </a:extLst>
          </p:cNvPr>
          <p:cNvSpPr/>
          <p:nvPr/>
        </p:nvSpPr>
        <p:spPr bwMode="auto">
          <a:xfrm>
            <a:off x="586654" y="2019301"/>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16" tIns="1371405" rIns="457016" bIns="182806" numCol="1" spcCol="0" rtlCol="0" fromWordArt="0" anchor="t" anchorCtr="0" forceAA="0" compatLnSpc="1">
            <a:prstTxWarp prst="textNoShape">
              <a:avLst/>
            </a:prstTxWarp>
            <a:noAutofit/>
          </a:bodyPr>
          <a:lstStyle/>
          <a:p>
            <a:pPr marR="0" lvl="0" algn="ctr" defTabSz="932013" rtl="0" eaLnBrk="1" fontAlgn="base" latinLnBrk="0" hangingPunct="1">
              <a:lnSpc>
                <a:spcPct val="100000"/>
              </a:lnSpc>
              <a:spcBef>
                <a:spcPct val="0"/>
              </a:spcBef>
              <a:spcAft>
                <a:spcPts val="1799"/>
              </a:spcAft>
              <a:buClrTx/>
              <a:buSzTx/>
              <a:tabLst/>
              <a:defRPr/>
            </a:pPr>
            <a:endParaRPr kumimoji="0" lang="en-US" sz="1800" b="0" i="0" u="none" strike="noStrike" kern="1200" cap="none" spc="0" normalizeH="0" baseline="0" noProof="0">
              <a:ln>
                <a:noFill/>
              </a:ln>
              <a:solidFill>
                <a:srgbClr val="1A1A1A"/>
              </a:solidFill>
              <a:effectLst/>
              <a:uLnTx/>
              <a:uFillTx/>
              <a:latin typeface="Segoe UI Semibold"/>
              <a:ea typeface="+mn-ea"/>
              <a:cs typeface="Segoe UI" pitchFamily="34" charset="0"/>
            </a:endParaRPr>
          </a:p>
        </p:txBody>
      </p:sp>
      <p:sp>
        <p:nvSpPr>
          <p:cNvPr id="30" name="Rectangle 29">
            <a:extLst>
              <a:ext uri="{FF2B5EF4-FFF2-40B4-BE49-F238E27FC236}">
                <a16:creationId xmlns:a16="http://schemas.microsoft.com/office/drawing/2014/main" id="{0EDA82CA-48FC-4441-B9D2-3A15D2C446EB}"/>
              </a:ext>
            </a:extLst>
          </p:cNvPr>
          <p:cNvSpPr/>
          <p:nvPr/>
        </p:nvSpPr>
        <p:spPr bwMode="auto">
          <a:xfrm>
            <a:off x="3395764" y="2019301"/>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16" tIns="1371405" rIns="457016" bIns="182806" numCol="1" spcCol="0" rtlCol="0" fromWordArt="0" anchor="t" anchorCtr="0" forceAA="0" compatLnSpc="1">
            <a:prstTxWarp prst="textNoShape">
              <a:avLst/>
            </a:prstTxWarp>
            <a:noAutofit/>
          </a:bodyPr>
          <a:lstStyle/>
          <a:p>
            <a:pPr lvl="0" algn="ctr" defTabSz="932013" fontAlgn="base">
              <a:spcBef>
                <a:spcPct val="0"/>
              </a:spcBef>
              <a:spcAft>
                <a:spcPts val="1799"/>
              </a:spcAft>
              <a:defRPr/>
            </a:pPr>
            <a:endParaRPr lang="en-US" sz="1800">
              <a:solidFill>
                <a:srgbClr val="1A1A1A"/>
              </a:solidFill>
              <a:latin typeface="Segoe UI Semibold"/>
              <a:cs typeface="Segoe UI" pitchFamily="34" charset="0"/>
            </a:endParaRPr>
          </a:p>
        </p:txBody>
      </p:sp>
      <p:sp>
        <p:nvSpPr>
          <p:cNvPr id="36" name="Rectangle 35">
            <a:extLst>
              <a:ext uri="{FF2B5EF4-FFF2-40B4-BE49-F238E27FC236}">
                <a16:creationId xmlns:a16="http://schemas.microsoft.com/office/drawing/2014/main" id="{CF438B4E-A61C-4CD2-8097-B2773B27C599}"/>
              </a:ext>
            </a:extLst>
          </p:cNvPr>
          <p:cNvSpPr/>
          <p:nvPr/>
        </p:nvSpPr>
        <p:spPr bwMode="auto">
          <a:xfrm>
            <a:off x="6204875" y="2019301"/>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16" tIns="1371405" rIns="457016" bIns="182806" numCol="1" spcCol="0" rtlCol="0" fromWordArt="0" anchor="t" anchorCtr="0" forceAA="0" compatLnSpc="1">
            <a:prstTxWarp prst="textNoShape">
              <a:avLst/>
            </a:prstTxWarp>
            <a:noAutofit/>
          </a:bodyPr>
          <a:lstStyle/>
          <a:p>
            <a:pPr marR="0" lvl="0" algn="ctr" defTabSz="932013" rtl="0" eaLnBrk="1" fontAlgn="base" latinLnBrk="0" hangingPunct="1">
              <a:lnSpc>
                <a:spcPct val="100000"/>
              </a:lnSpc>
              <a:spcBef>
                <a:spcPct val="0"/>
              </a:spcBef>
              <a:spcAft>
                <a:spcPts val="1799"/>
              </a:spcAft>
              <a:buClrTx/>
              <a:buSzTx/>
              <a:tabLst/>
              <a:defRPr/>
            </a:pPr>
            <a:endParaRPr lang="en-US" sz="1800">
              <a:solidFill>
                <a:srgbClr val="1A1A1A"/>
              </a:solidFill>
              <a:latin typeface="Segoe UI Semibold"/>
              <a:cs typeface="Segoe UI" pitchFamily="34" charset="0"/>
            </a:endParaRPr>
          </a:p>
        </p:txBody>
      </p:sp>
      <p:sp>
        <p:nvSpPr>
          <p:cNvPr id="39" name="Rectangle 38">
            <a:extLst>
              <a:ext uri="{FF2B5EF4-FFF2-40B4-BE49-F238E27FC236}">
                <a16:creationId xmlns:a16="http://schemas.microsoft.com/office/drawing/2014/main" id="{B56F53B2-73EB-4791-A906-C44CED560E9A}"/>
              </a:ext>
            </a:extLst>
          </p:cNvPr>
          <p:cNvSpPr/>
          <p:nvPr/>
        </p:nvSpPr>
        <p:spPr bwMode="auto">
          <a:xfrm>
            <a:off x="9013985" y="2019301"/>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16" tIns="1371405" rIns="457016" bIns="182806" numCol="1" spcCol="0" rtlCol="0" fromWordArt="0" anchor="t" anchorCtr="0" forceAA="0" compatLnSpc="1">
            <a:prstTxWarp prst="textNoShape">
              <a:avLst/>
            </a:prstTxWarp>
            <a:noAutofit/>
          </a:bodyPr>
          <a:lstStyle/>
          <a:p>
            <a:pPr algn="ctr"/>
            <a:endParaRPr lang="en-US" sz="1800">
              <a:solidFill>
                <a:srgbClr val="1A1A1A"/>
              </a:solidFill>
              <a:latin typeface="Segoe UI Semibold"/>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001246"/>
            <a:ext cx="11018520" cy="553998"/>
          </a:xfrm>
        </p:spPr>
        <p:txBody>
          <a:bodyPr anchor="b" anchorCtr="0"/>
          <a:lstStyle/>
          <a:p>
            <a:r>
              <a:rPr lang="en-US"/>
              <a:t>Click to edit Master title style</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974321" y="3467356"/>
            <a:ext cx="1820068" cy="923413"/>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4" name="Text Placeholder 3">
            <a:extLst>
              <a:ext uri="{FF2B5EF4-FFF2-40B4-BE49-F238E27FC236}">
                <a16:creationId xmlns:a16="http://schemas.microsoft.com/office/drawing/2014/main" id="{57CD1215-35EE-4B6C-9D08-DBA8C92178F0}"/>
              </a:ext>
            </a:extLst>
          </p:cNvPr>
          <p:cNvSpPr>
            <a:spLocks noGrp="1"/>
          </p:cNvSpPr>
          <p:nvPr>
            <p:ph type="body" sz="quarter" idx="22"/>
          </p:nvPr>
        </p:nvSpPr>
        <p:spPr>
          <a:xfrm>
            <a:off x="3783432" y="3467356"/>
            <a:ext cx="1820068" cy="923413"/>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3EED6676-2C97-4C05-ABB4-AB456FA400B2}"/>
              </a:ext>
            </a:extLst>
          </p:cNvPr>
          <p:cNvSpPr>
            <a:spLocks noGrp="1"/>
          </p:cNvSpPr>
          <p:nvPr>
            <p:ph type="body" sz="quarter" idx="23"/>
          </p:nvPr>
        </p:nvSpPr>
        <p:spPr>
          <a:xfrm>
            <a:off x="6592542" y="3467356"/>
            <a:ext cx="1820068" cy="923413"/>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6" name="Text Placeholder 3">
            <a:extLst>
              <a:ext uri="{FF2B5EF4-FFF2-40B4-BE49-F238E27FC236}">
                <a16:creationId xmlns:a16="http://schemas.microsoft.com/office/drawing/2014/main" id="{9114E932-4457-40DE-A435-0CCB78BF596A}"/>
              </a:ext>
            </a:extLst>
          </p:cNvPr>
          <p:cNvSpPr>
            <a:spLocks noGrp="1"/>
          </p:cNvSpPr>
          <p:nvPr>
            <p:ph type="body" sz="quarter" idx="24"/>
          </p:nvPr>
        </p:nvSpPr>
        <p:spPr>
          <a:xfrm>
            <a:off x="9401653" y="3467356"/>
            <a:ext cx="1820068" cy="923413"/>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2238072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2">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ttom horizontal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466850"/>
            <a:ext cx="12192000" cy="53911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588264" y="20297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588264" y="2677909"/>
            <a:ext cx="4541837" cy="307804"/>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FECD7D8B-D7A1-4F87-97F0-A89107FBD8C4}"/>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5919553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ottom horizontal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7D6ED0-F6A9-4E7A-80C5-6A8B06500FBB}"/>
              </a:ext>
            </a:extLst>
          </p:cNvPr>
          <p:cNvSpPr/>
          <p:nvPr userDrawn="1"/>
        </p:nvSpPr>
        <p:spPr bwMode="auto">
          <a:xfrm>
            <a:off x="0" y="5607051"/>
            <a:ext cx="12192000" cy="125095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250950"/>
            <a:ext cx="12192000" cy="435610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8A00A5C-310D-4F48-BA0D-6FD3A3699367}"/>
              </a:ext>
            </a:extLst>
          </p:cNvPr>
          <p:cNvSpPr>
            <a:spLocks noGrp="1"/>
          </p:cNvSpPr>
          <p:nvPr>
            <p:ph type="body" sz="quarter" idx="21"/>
          </p:nvPr>
        </p:nvSpPr>
        <p:spPr>
          <a:xfrm>
            <a:off x="588263" y="5908357"/>
            <a:ext cx="3183638" cy="215444"/>
          </a:xfrm>
        </p:spPr>
        <p:txBody>
          <a:bodyPr anchor="t" anchorCtr="0"/>
          <a:lstStyle>
            <a:lvl1pPr marL="0" indent="0" algn="l">
              <a:spcBef>
                <a:spcPts val="0"/>
              </a:spcBef>
              <a:buNone/>
              <a:defRPr sz="14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5BB2E87B-6853-460D-810A-83A45066787B}"/>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79283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lgn="l">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1"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3FB9FE04-6DA2-4C78-80EE-FEF751819306}"/>
              </a:ext>
            </a:extLst>
          </p:cNvPr>
          <p:cNvSpPr txBox="1"/>
          <p:nvPr userDrawn="1"/>
        </p:nvSpPr>
        <p:spPr>
          <a:xfrm>
            <a:off x="584201" y="6605852"/>
            <a:ext cx="1840247" cy="123111"/>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08811055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1"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F1193F2-6F8D-4837-B57B-22EF647BAAE0}"/>
              </a:ext>
            </a:extLst>
          </p:cNvPr>
          <p:cNvSpPr txBox="1"/>
          <p:nvPr userDrawn="1"/>
        </p:nvSpPr>
        <p:spPr>
          <a:xfrm>
            <a:off x="584201" y="6605852"/>
            <a:ext cx="1840247" cy="123111"/>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7324273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8113"/>
            <a:ext cx="4163125" cy="861774"/>
          </a:xfrm>
        </p:spPr>
        <p:txBody>
          <a:bodyPr anchor="ctr" anchorCtr="0"/>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627688" y="293687"/>
            <a:ext cx="6270626" cy="627062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E51D4497-B0D1-46D3-9F3C-E7E13401B14B}"/>
              </a:ext>
            </a:extLst>
          </p:cNvPr>
          <p:cNvSpPr txBox="1"/>
          <p:nvPr userDrawn="1"/>
        </p:nvSpPr>
        <p:spPr>
          <a:xfrm>
            <a:off x="584201" y="6605852"/>
            <a:ext cx="1840247" cy="123111"/>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0952190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98551" y="292100"/>
            <a:ext cx="5199762" cy="6273800"/>
          </a:xfrm>
          <a:blipFill>
            <a:blip r:embed="rId2"/>
            <a:stretch>
              <a:fillRect l="-10308" r="-10348"/>
            </a:stretch>
          </a:blipFill>
          <a:effectLst>
            <a:outerShdw blurRad="152400" sx="102000" sy="102000" algn="ctr" rotWithShape="0">
              <a:prstClr val="black">
                <a:alpha val="20000"/>
              </a:prstClr>
            </a:outerShdw>
          </a:effectLst>
        </p:spPr>
        <p:txBody>
          <a:bodyPr lIns="1280160" tIns="2103120" rIns="12801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or click or tap icon below to insert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01883085-A662-4C6A-B5D7-67D30D885BCE}"/>
              </a:ext>
            </a:extLst>
          </p:cNvPr>
          <p:cNvSpPr>
            <a:spLocks noGrp="1"/>
          </p:cNvSpPr>
          <p:nvPr>
            <p:ph type="pic" sz="quarter" idx="12" hasCustomPrompt="1"/>
          </p:nvPr>
        </p:nvSpPr>
        <p:spPr bwMode="gray">
          <a:xfrm>
            <a:off x="5353050" y="1905000"/>
            <a:ext cx="2162176" cy="3048000"/>
          </a:xfrm>
          <a:blipFill>
            <a:blip r:embed="rId2"/>
            <a:stretch>
              <a:fillRect l="-20231" r="-20740"/>
            </a:stretch>
          </a:blipFill>
          <a:effectLst>
            <a:outerShdw blurRad="152400" sx="102000" sy="102000" algn="ctr" rotWithShape="0">
              <a:prstClr val="black">
                <a:alpha val="20000"/>
              </a:prstClr>
            </a:outerShdw>
          </a:effectLst>
        </p:spPr>
        <p:txBody>
          <a:bodyPr lIns="365760" tIns="914400" rIns="3657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BAD3D568-FD85-4518-912A-97E14C4C45AB}"/>
              </a:ext>
            </a:extLst>
          </p:cNvPr>
          <p:cNvSpPr txBox="1"/>
          <p:nvPr userDrawn="1"/>
        </p:nvSpPr>
        <p:spPr>
          <a:xfrm>
            <a:off x="584201" y="6605852"/>
            <a:ext cx="1840247" cy="123111"/>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302730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ation &amp; Sq photo">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916612" y="582612"/>
            <a:ext cx="5692776" cy="569277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8113"/>
            <a:ext cx="3364612" cy="861774"/>
          </a:xfrm>
        </p:spPr>
        <p:txBody>
          <a:bodyPr anchor="ctr" anchorCtr="0"/>
          <a:lstStyle>
            <a:lvl1pPr>
              <a:defRPr sz="2800"/>
            </a:lvl1pPr>
          </a:lstStyle>
          <a:p>
            <a:r>
              <a:rPr lang="en-US"/>
              <a:t>Square photo layout with smaller text</a:t>
            </a:r>
          </a:p>
        </p:txBody>
      </p:sp>
      <p:sp>
        <p:nvSpPr>
          <p:cNvPr id="11" name="TextBox 10">
            <a:extLst>
              <a:ext uri="{FF2B5EF4-FFF2-40B4-BE49-F238E27FC236}">
                <a16:creationId xmlns:a16="http://schemas.microsoft.com/office/drawing/2014/main" id="{B6973735-BEB5-42B8-8623-8CC1BCBE42A2}"/>
              </a:ext>
            </a:extLst>
          </p:cNvPr>
          <p:cNvSpPr txBox="1"/>
          <p:nvPr userDrawn="1"/>
        </p:nvSpPr>
        <p:spPr>
          <a:xfrm>
            <a:off x="584201" y="6605852"/>
            <a:ext cx="1840247" cy="123111"/>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2" name="Rectangle 11">
            <a:extLst>
              <a:ext uri="{FF2B5EF4-FFF2-40B4-BE49-F238E27FC236}">
                <a16:creationId xmlns:a16="http://schemas.microsoft.com/office/drawing/2014/main" id="{E972A9BA-A283-401E-9981-207F3801B9D3}"/>
              </a:ext>
            </a:extLst>
          </p:cNvPr>
          <p:cNvSpPr/>
          <p:nvPr userDrawn="1"/>
        </p:nvSpPr>
        <p:spPr bwMode="auto">
          <a:xfrm>
            <a:off x="5334000" y="1273969"/>
            <a:ext cx="1793357" cy="4310062"/>
          </a:xfrm>
          <a:prstGeom prst="rect">
            <a:avLst/>
          </a:prstGeom>
          <a:solidFill>
            <a:srgbClr val="FFFFFF"/>
          </a:solidFill>
          <a:ln w="9525" cap="flat" cmpd="sng" algn="ctr">
            <a:noFill/>
            <a:prstDash val="solid"/>
          </a:ln>
          <a:effectLst>
            <a:outerShdw blurRad="190500" dist="38100" dir="10800000" algn="r" rotWithShape="0">
              <a:prstClr val="black">
                <a:alpha val="25000"/>
              </a:prstClr>
            </a:outerShdw>
          </a:effectLst>
        </p:spPr>
        <p:txBody>
          <a:bodyPr rot="0" spcFirstLastPara="0" vertOverflow="overflow" horzOverflow="overflow" vert="horz" wrap="square" lIns="274281" tIns="146284" rIns="365708" bIns="146284" numCol="1" spcCol="0" rtlCol="0" fromWordArt="0" anchor="ctr" anchorCtr="0" forceAA="0" compatLnSpc="1">
            <a:prstTxWarp prst="textNoShape">
              <a:avLst/>
            </a:prstTxWarp>
            <a:noAutofit/>
          </a:bodyPr>
          <a:lstStyle/>
          <a:p>
            <a:pPr marL="60313" marR="0" lvl="0" indent="-60313" algn="l" defTabSz="932293"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F34989AF-9EDC-4CC0-8AA0-8890F57B55C6}"/>
              </a:ext>
            </a:extLst>
          </p:cNvPr>
          <p:cNvSpPr>
            <a:spLocks noGrp="1"/>
          </p:cNvSpPr>
          <p:nvPr>
            <p:ph type="body" sz="quarter" idx="21"/>
          </p:nvPr>
        </p:nvSpPr>
        <p:spPr>
          <a:xfrm>
            <a:off x="5584421" y="1714500"/>
            <a:ext cx="1264054" cy="738769"/>
          </a:xfrm>
        </p:spPr>
        <p:txBody>
          <a:bodyPr anchor="t" anchorCtr="0"/>
          <a:lstStyle>
            <a:lvl1pPr marL="0" indent="0" algn="l">
              <a:spcBef>
                <a:spcPts val="0"/>
              </a:spcBef>
              <a:buNone/>
              <a:defRPr sz="16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73260058-1F84-4062-93EC-CF8EA263ED07}"/>
              </a:ext>
            </a:extLst>
          </p:cNvPr>
          <p:cNvSpPr>
            <a:spLocks noGrp="1"/>
          </p:cNvSpPr>
          <p:nvPr>
            <p:ph type="body" sz="quarter" idx="22"/>
          </p:nvPr>
        </p:nvSpPr>
        <p:spPr>
          <a:xfrm>
            <a:off x="5584421" y="4527709"/>
            <a:ext cx="1264054" cy="738664"/>
          </a:xfrm>
        </p:spPr>
        <p:txBody>
          <a:bodyPr anchor="t" anchorCtr="0"/>
          <a:lstStyle>
            <a:lvl1pPr marL="0" indent="0" algn="l">
              <a:spcBef>
                <a:spcPts val="0"/>
              </a:spcBef>
              <a:buNone/>
              <a:defRPr sz="1600">
                <a:solidFill>
                  <a:schemeClr val="accent1"/>
                </a:solidFill>
                <a:latin typeface="+mn-lt"/>
              </a:defRPr>
            </a:lvl1pPr>
          </a:lstStyle>
          <a:p>
            <a:pPr lvl="0"/>
            <a:r>
              <a:rPr lang="en-US"/>
              <a:t>Click to edit Master text styles</a:t>
            </a:r>
          </a:p>
        </p:txBody>
      </p:sp>
      <p:sp>
        <p:nvSpPr>
          <p:cNvPr id="15" name="TextBox 14">
            <a:extLst>
              <a:ext uri="{FF2B5EF4-FFF2-40B4-BE49-F238E27FC236}">
                <a16:creationId xmlns:a16="http://schemas.microsoft.com/office/drawing/2014/main" id="{289AF701-C88F-44A3-8F2B-8E935811D086}"/>
              </a:ext>
            </a:extLst>
          </p:cNvPr>
          <p:cNvSpPr txBox="1"/>
          <p:nvPr userDrawn="1"/>
        </p:nvSpPr>
        <p:spPr>
          <a:xfrm>
            <a:off x="5488425" y="1396840"/>
            <a:ext cx="174728" cy="553998"/>
          </a:xfrm>
          <a:prstGeom prst="rect">
            <a:avLst/>
          </a:prstGeom>
          <a:noFill/>
        </p:spPr>
        <p:txBody>
          <a:bodyPr wrap="none" lIns="0" tIns="0" rIns="0" bIns="0" rtlCol="0">
            <a:spAutoFit/>
          </a:bodyPr>
          <a:lstStyle/>
          <a:p>
            <a:pPr algn="l"/>
            <a:r>
              <a:rPr lang="en-US" sz="3600">
                <a:solidFill>
                  <a:schemeClr val="accent1"/>
                </a:solidFill>
              </a:rPr>
              <a:t>“</a:t>
            </a:r>
          </a:p>
        </p:txBody>
      </p:sp>
      <p:sp>
        <p:nvSpPr>
          <p:cNvPr id="16" name="TextBox 15">
            <a:extLst>
              <a:ext uri="{FF2B5EF4-FFF2-40B4-BE49-F238E27FC236}">
                <a16:creationId xmlns:a16="http://schemas.microsoft.com/office/drawing/2014/main" id="{DFC6303F-A980-4D42-982C-AE1532163146}"/>
              </a:ext>
            </a:extLst>
          </p:cNvPr>
          <p:cNvSpPr txBox="1"/>
          <p:nvPr userDrawn="1"/>
        </p:nvSpPr>
        <p:spPr>
          <a:xfrm>
            <a:off x="6764670" y="4001731"/>
            <a:ext cx="174728" cy="553998"/>
          </a:xfrm>
          <a:prstGeom prst="rect">
            <a:avLst/>
          </a:prstGeom>
          <a:noFill/>
        </p:spPr>
        <p:txBody>
          <a:bodyPr wrap="none" lIns="0" tIns="0" rIns="0" bIns="0" rtlCol="0">
            <a:spAutoFit/>
          </a:bodyPr>
          <a:lstStyle/>
          <a:p>
            <a:pPr algn="l"/>
            <a:r>
              <a:rPr lang="en-US" sz="3600">
                <a:solidFill>
                  <a:schemeClr val="accent1"/>
                </a:solidFill>
              </a:rPr>
              <a:t>”</a:t>
            </a:r>
          </a:p>
        </p:txBody>
      </p:sp>
    </p:spTree>
    <p:extLst>
      <p:ext uri="{BB962C8B-B14F-4D97-AF65-F5344CB8AC3E}">
        <p14:creationId xmlns:p14="http://schemas.microsoft.com/office/powerpoint/2010/main" val="31304523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photo with boxed content">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6858000"/>
          </a:xfrm>
          <a:blipFill>
            <a:blip r:embed="rId2"/>
            <a:stretch>
              <a:fillRect/>
            </a:stretch>
          </a:blipFill>
          <a:effectLst/>
        </p:spPr>
        <p:txBody>
          <a:bodyPr vert="horz" wrap="square" lIns="1645920" tIns="2651760" rIns="457200" bIns="0" rtlCol="0" anchor="t" anchorCtr="0">
            <a:noAutofit/>
          </a:bodyPr>
          <a:lstStyle>
            <a:lvl1pPr marL="0" indent="0" algn="ctr">
              <a:buNone/>
              <a:defRPr lang="en-US" sz="1400" b="1" dirty="0">
                <a:solidFill>
                  <a:srgbClr val="FFFFFF"/>
                </a:solidFill>
              </a:defRPr>
            </a:lvl1pPr>
          </a:lstStyle>
          <a:p>
            <a:pPr marL="228556" lvl="0" indent="-228556" algn="ctr"/>
            <a:r>
              <a:rPr lang="en-US"/>
              <a:t>Drag &amp; drop</a:t>
            </a:r>
            <a:br>
              <a:rPr lang="en-US"/>
            </a:br>
            <a:r>
              <a:rPr lang="en-US"/>
              <a:t>your photo here </a:t>
            </a:r>
            <a:br>
              <a:rPr lang="en-US"/>
            </a:br>
            <a:r>
              <a:rPr lang="en-US"/>
              <a:t>or click</a:t>
            </a:r>
            <a:br>
              <a:rPr lang="en-US"/>
            </a:br>
            <a:r>
              <a:rPr lang="en-US"/>
              <a:t>or tap icon</a:t>
            </a:r>
            <a:br>
              <a:rPr lang="en-US"/>
            </a:br>
            <a:r>
              <a:rPr lang="en-US"/>
              <a:t>below </a:t>
            </a:r>
            <a:br>
              <a:rPr lang="en-US"/>
            </a:br>
            <a:r>
              <a:rPr lang="en-US"/>
              <a:t>to insert</a:t>
            </a:r>
          </a:p>
        </p:txBody>
      </p:sp>
      <p:sp>
        <p:nvSpPr>
          <p:cNvPr id="8" name="Rectangle 7">
            <a:extLst>
              <a:ext uri="{FF2B5EF4-FFF2-40B4-BE49-F238E27FC236}">
                <a16:creationId xmlns:a16="http://schemas.microsoft.com/office/drawing/2014/main" id="{4FCBD380-45A1-4F9B-90A9-23506DE084E4}"/>
              </a:ext>
            </a:extLst>
          </p:cNvPr>
          <p:cNvSpPr/>
          <p:nvPr userDrawn="1"/>
        </p:nvSpPr>
        <p:spPr bwMode="auto">
          <a:xfrm>
            <a:off x="584200" y="868680"/>
            <a:ext cx="5120640" cy="5120640"/>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 name="Text Placeholder 3">
            <a:extLst>
              <a:ext uri="{FF2B5EF4-FFF2-40B4-BE49-F238E27FC236}">
                <a16:creationId xmlns:a16="http://schemas.microsoft.com/office/drawing/2014/main" id="{D7A80F8C-915C-46C0-91D3-DCE93A080D3D}"/>
              </a:ext>
            </a:extLst>
          </p:cNvPr>
          <p:cNvSpPr>
            <a:spLocks noGrp="1"/>
          </p:cNvSpPr>
          <p:nvPr>
            <p:ph type="body" sz="quarter" idx="16"/>
          </p:nvPr>
        </p:nvSpPr>
        <p:spPr>
          <a:xfrm>
            <a:off x="996952" y="1267018"/>
            <a:ext cx="4175124" cy="1107996"/>
          </a:xfrm>
        </p:spPr>
        <p:txBody>
          <a:bodyPr/>
          <a:lstStyle>
            <a:lvl1pPr marL="0" indent="0" algn="l">
              <a:spcBef>
                <a:spcPts val="0"/>
              </a:spcBef>
              <a:buNone/>
              <a:defRPr sz="3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B11CA0A6-642E-4E90-9C03-D8414E2BA4D3}"/>
              </a:ext>
            </a:extLst>
          </p:cNvPr>
          <p:cNvSpPr>
            <a:spLocks noGrp="1"/>
          </p:cNvSpPr>
          <p:nvPr>
            <p:ph type="body" sz="quarter" idx="17"/>
          </p:nvPr>
        </p:nvSpPr>
        <p:spPr>
          <a:xfrm>
            <a:off x="996952" y="2667000"/>
            <a:ext cx="4175124" cy="307804"/>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80115257-E287-46D1-BB4C-AA8B13D88752}"/>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654547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mph" presetSubtype="0" accel="100000" autoRev="1" fill="hold" grpId="0" nodeType="withEffect">
                                  <p:stCondLst>
                                    <p:cond delay="0"/>
                                  </p:stCondLst>
                                  <p:childTnLst>
                                    <p:animScale>
                                      <p:cBhvr>
                                        <p:cTn id="8" dur="500" fill="hold"/>
                                        <p:tgtEl>
                                          <p:spTgt spid="8"/>
                                        </p:tgtEl>
                                      </p:cBhvr>
                                      <p:by x="0" y="0"/>
                                    </p:animScale>
                                  </p:childTnLst>
                                </p:cTn>
                              </p:par>
                              <p:par>
                                <p:cTn id="9" presetID="42" presetClass="path" presetSubtype="0" decel="100000" fill="hold" grpId="2" nodeType="withEffect">
                                  <p:stCondLst>
                                    <p:cond delay="500"/>
                                  </p:stCondLst>
                                  <p:childTnLst>
                                    <p:animMotion origin="layout" path="M -2.70833E-6 0 L -0.21002 0.37338 " pathEditMode="relative" rAng="0" ptsTypes="AA">
                                      <p:cBhvr>
                                        <p:cTn id="10" dur="500" spd="-100000" fill="hold"/>
                                        <p:tgtEl>
                                          <p:spTgt spid="8"/>
                                        </p:tgtEl>
                                        <p:attrNameLst>
                                          <p:attrName>ppt_x</p:attrName>
                                          <p:attrName>ppt_y</p:attrName>
                                        </p:attrNameLst>
                                      </p:cBhvr>
                                      <p:rCtr x="-10508" y="1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ttom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6"/>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DA2E0E2F-AF7B-4B32-ADD9-C64065CAB8C5}"/>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7923081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310576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op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1"/>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0829C3B1-5FD6-43C8-A4A9-A447146C50A6}"/>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3911865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8378E22D-46BB-4CDE-A2D2-C7EEFF01B67A}"/>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1346436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1"/>
            <a:ext cx="3475037"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3"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1"/>
            <a:ext cx="3475037" cy="307777"/>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1"/>
            <a:ext cx="3475037"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62F75F5A-9513-419B-A43A-C84D8DB0EE09}"/>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683930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615553"/>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1"/>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615553"/>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1"/>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615553"/>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1"/>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615553"/>
          </a:xfrm>
        </p:spPr>
        <p:txBody>
          <a:bodyPr/>
          <a:lstStyle>
            <a:lvl1pPr marL="0" indent="0" algn="l">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1"/>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C1F433AF-BBB7-4B77-BA84-F53F071A622A}"/>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9574616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x photo conten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AA898FA5-4139-4CD9-975B-D14D3DA92592}"/>
              </a:ext>
            </a:extLst>
          </p:cNvPr>
          <p:cNvSpPr>
            <a:spLocks noGrp="1"/>
          </p:cNvSpPr>
          <p:nvPr>
            <p:ph type="body" sz="quarter" idx="16"/>
          </p:nvPr>
        </p:nvSpPr>
        <p:spPr>
          <a:xfrm>
            <a:off x="584199" y="3297908"/>
            <a:ext cx="3469069" cy="246221"/>
          </a:xfrm>
        </p:spPr>
        <p:txBody>
          <a:bodyPr/>
          <a:lstStyle>
            <a:lvl1pPr marL="0" indent="0" algn="l">
              <a:spcBef>
                <a:spcPts val="0"/>
              </a:spcBef>
              <a:buNone/>
              <a:defRPr sz="1600"/>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C71135C8-C715-4906-B9D0-920B6505AAC0}"/>
              </a:ext>
            </a:extLst>
          </p:cNvPr>
          <p:cNvSpPr>
            <a:spLocks noGrp="1"/>
          </p:cNvSpPr>
          <p:nvPr>
            <p:ph type="pic" sz="quarter" idx="13" hasCustomPrompt="1"/>
          </p:nvPr>
        </p:nvSpPr>
        <p:spPr bwMode="gray">
          <a:xfrm>
            <a:off x="588263"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6" name="Title 7">
            <a:extLst>
              <a:ext uri="{FF2B5EF4-FFF2-40B4-BE49-F238E27FC236}">
                <a16:creationId xmlns:a16="http://schemas.microsoft.com/office/drawing/2014/main" id="{1068B44D-FDE0-4AAB-9472-EBE40B99A18B}"/>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7" name="Text Placeholder 3">
            <a:extLst>
              <a:ext uri="{FF2B5EF4-FFF2-40B4-BE49-F238E27FC236}">
                <a16:creationId xmlns:a16="http://schemas.microsoft.com/office/drawing/2014/main" id="{AA173FD7-9C0C-401C-977F-E3600A1009CF}"/>
              </a:ext>
            </a:extLst>
          </p:cNvPr>
          <p:cNvSpPr>
            <a:spLocks noGrp="1"/>
          </p:cNvSpPr>
          <p:nvPr>
            <p:ph type="body" sz="quarter" idx="17"/>
          </p:nvPr>
        </p:nvSpPr>
        <p:spPr>
          <a:xfrm>
            <a:off x="4358387" y="3297908"/>
            <a:ext cx="3469069" cy="246221"/>
          </a:xfrm>
        </p:spPr>
        <p:txBody>
          <a:bodyPr/>
          <a:lstStyle>
            <a:lvl1pPr marL="0" indent="0" algn="l">
              <a:spcBef>
                <a:spcPts val="0"/>
              </a:spcBef>
              <a:buNone/>
              <a:defRPr sz="1600"/>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782D12B8-D39B-4BF3-8687-A1BE9D489877}"/>
              </a:ext>
            </a:extLst>
          </p:cNvPr>
          <p:cNvSpPr>
            <a:spLocks noGrp="1"/>
          </p:cNvSpPr>
          <p:nvPr>
            <p:ph type="pic" sz="quarter" idx="18" hasCustomPrompt="1"/>
          </p:nvPr>
        </p:nvSpPr>
        <p:spPr bwMode="gray">
          <a:xfrm>
            <a:off x="4362451"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9" name="Text Placeholder 3">
            <a:extLst>
              <a:ext uri="{FF2B5EF4-FFF2-40B4-BE49-F238E27FC236}">
                <a16:creationId xmlns:a16="http://schemas.microsoft.com/office/drawing/2014/main" id="{5136DE26-84AC-47E6-8C58-BABB89061091}"/>
              </a:ext>
            </a:extLst>
          </p:cNvPr>
          <p:cNvSpPr>
            <a:spLocks noGrp="1"/>
          </p:cNvSpPr>
          <p:nvPr>
            <p:ph type="body" sz="quarter" idx="19"/>
          </p:nvPr>
        </p:nvSpPr>
        <p:spPr>
          <a:xfrm>
            <a:off x="8128511" y="3297908"/>
            <a:ext cx="3469069" cy="246221"/>
          </a:xfrm>
        </p:spPr>
        <p:txBody>
          <a:bodyPr/>
          <a:lstStyle>
            <a:lvl1pPr marL="0" indent="0" algn="l">
              <a:spcBef>
                <a:spcPts val="0"/>
              </a:spcBef>
              <a:buNone/>
              <a:defRPr sz="1600"/>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7B88FB03-AFEE-43C0-B307-386FD4191CEA}"/>
              </a:ext>
            </a:extLst>
          </p:cNvPr>
          <p:cNvSpPr>
            <a:spLocks noGrp="1"/>
          </p:cNvSpPr>
          <p:nvPr>
            <p:ph type="pic" sz="quarter" idx="20" hasCustomPrompt="1"/>
          </p:nvPr>
        </p:nvSpPr>
        <p:spPr bwMode="gray">
          <a:xfrm>
            <a:off x="8132575"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A6910918-77C3-4CB0-B84F-86F28F5496E1}"/>
              </a:ext>
            </a:extLst>
          </p:cNvPr>
          <p:cNvSpPr>
            <a:spLocks noGrp="1"/>
          </p:cNvSpPr>
          <p:nvPr>
            <p:ph type="body" sz="quarter" idx="21"/>
          </p:nvPr>
        </p:nvSpPr>
        <p:spPr>
          <a:xfrm>
            <a:off x="584199" y="6018373"/>
            <a:ext cx="3469069" cy="246221"/>
          </a:xfrm>
        </p:spPr>
        <p:txBody>
          <a:bodyPr/>
          <a:lstStyle>
            <a:lvl1pPr marL="0" indent="0" algn="l">
              <a:spcBef>
                <a:spcPts val="0"/>
              </a:spcBef>
              <a:buNone/>
              <a:defRPr sz="1600"/>
            </a:lvl1pPr>
          </a:lstStyle>
          <a:p>
            <a:pPr lvl="0"/>
            <a:r>
              <a:rPr lang="en-US"/>
              <a:t>Click to edit Master text styles</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1D689E5C-AD5E-4A91-87A6-E55AA726DDE6}"/>
              </a:ext>
            </a:extLst>
          </p:cNvPr>
          <p:cNvSpPr>
            <a:spLocks noGrp="1"/>
          </p:cNvSpPr>
          <p:nvPr>
            <p:ph type="pic" sz="quarter" idx="22" hasCustomPrompt="1"/>
          </p:nvPr>
        </p:nvSpPr>
        <p:spPr bwMode="gray">
          <a:xfrm>
            <a:off x="588263"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23" name="Text Placeholder 3">
            <a:extLst>
              <a:ext uri="{FF2B5EF4-FFF2-40B4-BE49-F238E27FC236}">
                <a16:creationId xmlns:a16="http://schemas.microsoft.com/office/drawing/2014/main" id="{633DBE78-A931-4D22-8064-1F41CEC37F96}"/>
              </a:ext>
            </a:extLst>
          </p:cNvPr>
          <p:cNvSpPr>
            <a:spLocks noGrp="1"/>
          </p:cNvSpPr>
          <p:nvPr>
            <p:ph type="body" sz="quarter" idx="23"/>
          </p:nvPr>
        </p:nvSpPr>
        <p:spPr>
          <a:xfrm>
            <a:off x="4358387" y="6018373"/>
            <a:ext cx="3469069" cy="246221"/>
          </a:xfrm>
        </p:spPr>
        <p:txBody>
          <a:bodyPr/>
          <a:lstStyle>
            <a:lvl1pPr marL="0" indent="0" algn="l">
              <a:spcBef>
                <a:spcPts val="0"/>
              </a:spcBef>
              <a:buNone/>
              <a:defRPr sz="1600"/>
            </a:lvl1pPr>
          </a:lstStyle>
          <a:p>
            <a:pPr lvl="0"/>
            <a:r>
              <a:rPr lang="en-US"/>
              <a:t>Click to edit Master text styles</a:t>
            </a:r>
          </a:p>
        </p:txBody>
      </p:sp>
      <p:sp>
        <p:nvSpPr>
          <p:cNvPr id="24" name="Picture Placeholder" descr="This photo is a 'placeholder' only. Drag or drop your photo here, or click and tap the center to insert a photo.">
            <a:extLst>
              <a:ext uri="{FF2B5EF4-FFF2-40B4-BE49-F238E27FC236}">
                <a16:creationId xmlns:a16="http://schemas.microsoft.com/office/drawing/2014/main" id="{EFD0E6C4-D2B8-43AC-82C6-9274C0DEF90B}"/>
              </a:ext>
            </a:extLst>
          </p:cNvPr>
          <p:cNvSpPr>
            <a:spLocks noGrp="1"/>
          </p:cNvSpPr>
          <p:nvPr>
            <p:ph type="pic" sz="quarter" idx="24" hasCustomPrompt="1"/>
          </p:nvPr>
        </p:nvSpPr>
        <p:spPr bwMode="gray">
          <a:xfrm>
            <a:off x="4362451"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25" name="Text Placeholder 3">
            <a:extLst>
              <a:ext uri="{FF2B5EF4-FFF2-40B4-BE49-F238E27FC236}">
                <a16:creationId xmlns:a16="http://schemas.microsoft.com/office/drawing/2014/main" id="{4BB6EBFA-9280-4898-8136-05F02689B792}"/>
              </a:ext>
            </a:extLst>
          </p:cNvPr>
          <p:cNvSpPr>
            <a:spLocks noGrp="1"/>
          </p:cNvSpPr>
          <p:nvPr>
            <p:ph type="body" sz="quarter" idx="25"/>
          </p:nvPr>
        </p:nvSpPr>
        <p:spPr>
          <a:xfrm>
            <a:off x="8128511" y="6018373"/>
            <a:ext cx="3469069" cy="246221"/>
          </a:xfrm>
        </p:spPr>
        <p:txBody>
          <a:bodyPr/>
          <a:lstStyle>
            <a:lvl1pPr marL="0" indent="0" algn="l">
              <a:spcBef>
                <a:spcPts val="0"/>
              </a:spcBef>
              <a:buNone/>
              <a:defRPr sz="1600"/>
            </a:lvl1pPr>
          </a:lstStyle>
          <a:p>
            <a:pPr lvl="0"/>
            <a:r>
              <a:rPr lang="en-US"/>
              <a:t>Click to edit Master text styles</a:t>
            </a:r>
          </a:p>
        </p:txBody>
      </p:sp>
      <p:sp>
        <p:nvSpPr>
          <p:cNvPr id="26" name="Picture Placeholder" descr="This photo is a 'placeholder' only. Drag or drop your photo here, or click and tap the center to insert a photo.">
            <a:extLst>
              <a:ext uri="{FF2B5EF4-FFF2-40B4-BE49-F238E27FC236}">
                <a16:creationId xmlns:a16="http://schemas.microsoft.com/office/drawing/2014/main" id="{CA962D04-57E2-4BB5-8BA7-38F1F8D7CEEB}"/>
              </a:ext>
            </a:extLst>
          </p:cNvPr>
          <p:cNvSpPr>
            <a:spLocks noGrp="1"/>
          </p:cNvSpPr>
          <p:nvPr>
            <p:ph type="pic" sz="quarter" idx="26" hasCustomPrompt="1"/>
          </p:nvPr>
        </p:nvSpPr>
        <p:spPr bwMode="gray">
          <a:xfrm>
            <a:off x="8132575"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27" name="TextBox 26">
            <a:extLst>
              <a:ext uri="{FF2B5EF4-FFF2-40B4-BE49-F238E27FC236}">
                <a16:creationId xmlns:a16="http://schemas.microsoft.com/office/drawing/2014/main" id="{69D13E91-C0D3-4150-9C42-87C58EAA500A}"/>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65857210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2448">
          <p15:clr>
            <a:srgbClr val="5ACBF0"/>
          </p15:clr>
        </p15:guide>
        <p15:guide id="9" pos="512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1436688"/>
            <a:ext cx="3494088" cy="307804"/>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
        <p:nvSpPr>
          <p:cNvPr id="5" name="TextBox 4">
            <a:extLst>
              <a:ext uri="{FF2B5EF4-FFF2-40B4-BE49-F238E27FC236}">
                <a16:creationId xmlns:a16="http://schemas.microsoft.com/office/drawing/2014/main" id="{FCE0B57E-CAD9-49D5-AAF1-B38127453930}"/>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43635828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Dark blue)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accent1"/>
          </a:solidFill>
          <a:ln>
            <a:noFill/>
            <a:headEnd type="none" w="med" len="med"/>
            <a:tailEnd type="none" w="med" len="med"/>
          </a:ln>
          <a:effectLst>
            <a:outerShdw blurRad="1524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31802715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White) -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82336-8312-4A74-994C-BBC0184437B0}"/>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4D72C4E2-E278-41FD-9A00-225598112ECE}"/>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1390880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Gray) - Cont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lvl="0"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640561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ray title - 5 ico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lvl="0"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B81CDEAF-6103-42B3-894B-1F3C4BAB4333}"/>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6787621" y="976234"/>
            <a:ext cx="4793154" cy="276999"/>
          </a:xfrm>
        </p:spPr>
        <p:txBody>
          <a:bodyPr anchor="ctr" anchorCtr="0"/>
          <a:lstStyle>
            <a:lvl1pPr marL="0" indent="0">
              <a:spcBef>
                <a:spcPts val="0"/>
              </a:spcBef>
              <a:spcAft>
                <a:spcPts val="600"/>
              </a:spcAft>
              <a:buNone/>
              <a:defRPr sz="1800"/>
            </a:lvl1pPr>
            <a:lvl2pPr marL="228556"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5" name="Oval 14">
            <a:extLst>
              <a:ext uri="{FF2B5EF4-FFF2-40B4-BE49-F238E27FC236}">
                <a16:creationId xmlns:a16="http://schemas.microsoft.com/office/drawing/2014/main" id="{E1E87194-7FE3-4BAD-AF4D-49F1823EEAE9}"/>
              </a:ext>
            </a:extLst>
          </p:cNvPr>
          <p:cNvSpPr/>
          <p:nvPr/>
        </p:nvSpPr>
        <p:spPr bwMode="auto">
          <a:xfrm>
            <a:off x="5732795" y="1890566"/>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6" name="Oval 35">
            <a:extLst>
              <a:ext uri="{FF2B5EF4-FFF2-40B4-BE49-F238E27FC236}">
                <a16:creationId xmlns:a16="http://schemas.microsoft.com/office/drawing/2014/main" id="{8E506F3B-DC3F-4486-8433-C96948E00CEB}"/>
              </a:ext>
            </a:extLst>
          </p:cNvPr>
          <p:cNvSpPr/>
          <p:nvPr/>
        </p:nvSpPr>
        <p:spPr bwMode="auto">
          <a:xfrm>
            <a:off x="5732795" y="744753"/>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4" name="Oval 53">
            <a:extLst>
              <a:ext uri="{FF2B5EF4-FFF2-40B4-BE49-F238E27FC236}">
                <a16:creationId xmlns:a16="http://schemas.microsoft.com/office/drawing/2014/main" id="{CB7FB382-FACF-4EEB-98C3-7D53959B9B70}"/>
              </a:ext>
            </a:extLst>
          </p:cNvPr>
          <p:cNvSpPr/>
          <p:nvPr/>
        </p:nvSpPr>
        <p:spPr bwMode="auto">
          <a:xfrm>
            <a:off x="5732795" y="5328001"/>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2" name="Oval 61">
            <a:extLst>
              <a:ext uri="{FF2B5EF4-FFF2-40B4-BE49-F238E27FC236}">
                <a16:creationId xmlns:a16="http://schemas.microsoft.com/office/drawing/2014/main" id="{E182269C-F1FE-41FB-902F-B3AFDF88CC04}"/>
              </a:ext>
            </a:extLst>
          </p:cNvPr>
          <p:cNvSpPr/>
          <p:nvPr/>
        </p:nvSpPr>
        <p:spPr bwMode="auto">
          <a:xfrm>
            <a:off x="5732795" y="4182190"/>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3" name="Oval 72">
            <a:extLst>
              <a:ext uri="{FF2B5EF4-FFF2-40B4-BE49-F238E27FC236}">
                <a16:creationId xmlns:a16="http://schemas.microsoft.com/office/drawing/2014/main" id="{BC8FF0B1-90D3-451E-9309-F122FBDFD489}"/>
              </a:ext>
            </a:extLst>
          </p:cNvPr>
          <p:cNvSpPr/>
          <p:nvPr/>
        </p:nvSpPr>
        <p:spPr bwMode="auto">
          <a:xfrm>
            <a:off x="5732795" y="3036378"/>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8" name="Text Placeholder 6">
            <a:extLst>
              <a:ext uri="{FF2B5EF4-FFF2-40B4-BE49-F238E27FC236}">
                <a16:creationId xmlns:a16="http://schemas.microsoft.com/office/drawing/2014/main" id="{6AF9F175-6681-4A65-94F5-276BA5C80906}"/>
              </a:ext>
            </a:extLst>
          </p:cNvPr>
          <p:cNvSpPr>
            <a:spLocks noGrp="1"/>
          </p:cNvSpPr>
          <p:nvPr userDrawn="1">
            <p:ph type="body" sz="quarter" idx="11"/>
          </p:nvPr>
        </p:nvSpPr>
        <p:spPr>
          <a:xfrm>
            <a:off x="6787621" y="2122046"/>
            <a:ext cx="4793154" cy="276999"/>
          </a:xfrm>
        </p:spPr>
        <p:txBody>
          <a:bodyPr anchor="ctr" anchorCtr="0"/>
          <a:lstStyle>
            <a:lvl1pPr marL="0" indent="0">
              <a:spcBef>
                <a:spcPts val="0"/>
              </a:spcBef>
              <a:spcAft>
                <a:spcPts val="600"/>
              </a:spcAft>
              <a:buNone/>
              <a:defRPr sz="1800"/>
            </a:lvl1pPr>
            <a:lvl2pPr marL="228556" indent="0">
              <a:buNone/>
              <a:defRPr/>
            </a:lvl2pPr>
          </a:lstStyle>
          <a:p>
            <a:pPr lvl="0"/>
            <a:r>
              <a:rPr lang="en-US"/>
              <a:t>Click to edit Master text styles</a:t>
            </a:r>
          </a:p>
        </p:txBody>
      </p:sp>
      <p:sp>
        <p:nvSpPr>
          <p:cNvPr id="79" name="Text Placeholder 6">
            <a:extLst>
              <a:ext uri="{FF2B5EF4-FFF2-40B4-BE49-F238E27FC236}">
                <a16:creationId xmlns:a16="http://schemas.microsoft.com/office/drawing/2014/main" id="{3047C228-171C-477B-B53B-53662E6F44A6}"/>
              </a:ext>
            </a:extLst>
          </p:cNvPr>
          <p:cNvSpPr>
            <a:spLocks noGrp="1"/>
          </p:cNvSpPr>
          <p:nvPr userDrawn="1">
            <p:ph type="body" sz="quarter" idx="12"/>
          </p:nvPr>
        </p:nvSpPr>
        <p:spPr>
          <a:xfrm>
            <a:off x="6787621" y="3267858"/>
            <a:ext cx="4793154" cy="276999"/>
          </a:xfrm>
        </p:spPr>
        <p:txBody>
          <a:bodyPr anchor="ctr" anchorCtr="0"/>
          <a:lstStyle>
            <a:lvl1pPr marL="0" indent="0">
              <a:spcBef>
                <a:spcPts val="0"/>
              </a:spcBef>
              <a:spcAft>
                <a:spcPts val="600"/>
              </a:spcAft>
              <a:buNone/>
              <a:defRPr sz="1800"/>
            </a:lvl1pPr>
            <a:lvl2pPr marL="228556" indent="0">
              <a:buNone/>
              <a:defRPr/>
            </a:lvl2pPr>
          </a:lstStyle>
          <a:p>
            <a:pPr lvl="0"/>
            <a:r>
              <a:rPr lang="en-US"/>
              <a:t>Click to edit Master text styles</a:t>
            </a:r>
          </a:p>
        </p:txBody>
      </p:sp>
      <p:sp>
        <p:nvSpPr>
          <p:cNvPr id="80" name="Text Placeholder 6">
            <a:extLst>
              <a:ext uri="{FF2B5EF4-FFF2-40B4-BE49-F238E27FC236}">
                <a16:creationId xmlns:a16="http://schemas.microsoft.com/office/drawing/2014/main" id="{91CEF908-EE06-4776-AF85-E846F4B428C1}"/>
              </a:ext>
            </a:extLst>
          </p:cNvPr>
          <p:cNvSpPr>
            <a:spLocks noGrp="1"/>
          </p:cNvSpPr>
          <p:nvPr userDrawn="1">
            <p:ph type="body" sz="quarter" idx="13"/>
          </p:nvPr>
        </p:nvSpPr>
        <p:spPr>
          <a:xfrm>
            <a:off x="6787621" y="4413670"/>
            <a:ext cx="4793154" cy="276999"/>
          </a:xfrm>
        </p:spPr>
        <p:txBody>
          <a:bodyPr anchor="ctr" anchorCtr="0"/>
          <a:lstStyle>
            <a:lvl1pPr marL="0" indent="0">
              <a:spcBef>
                <a:spcPts val="0"/>
              </a:spcBef>
              <a:spcAft>
                <a:spcPts val="600"/>
              </a:spcAft>
              <a:buNone/>
              <a:defRPr sz="1800"/>
            </a:lvl1pPr>
            <a:lvl2pPr marL="228556" indent="0">
              <a:buNone/>
              <a:defRPr/>
            </a:lvl2pPr>
          </a:lstStyle>
          <a:p>
            <a:pPr lvl="0"/>
            <a:r>
              <a:rPr lang="en-US"/>
              <a:t>Click to edit Master text styles</a:t>
            </a:r>
          </a:p>
        </p:txBody>
      </p:sp>
      <p:sp>
        <p:nvSpPr>
          <p:cNvPr id="81" name="Text Placeholder 6">
            <a:extLst>
              <a:ext uri="{FF2B5EF4-FFF2-40B4-BE49-F238E27FC236}">
                <a16:creationId xmlns:a16="http://schemas.microsoft.com/office/drawing/2014/main" id="{56E4B84A-F200-4DD0-A35C-6DD97A8B8A05}"/>
              </a:ext>
            </a:extLst>
          </p:cNvPr>
          <p:cNvSpPr>
            <a:spLocks noGrp="1"/>
          </p:cNvSpPr>
          <p:nvPr userDrawn="1">
            <p:ph type="body" sz="quarter" idx="14"/>
          </p:nvPr>
        </p:nvSpPr>
        <p:spPr>
          <a:xfrm>
            <a:off x="6787621" y="5559482"/>
            <a:ext cx="4793154" cy="276999"/>
          </a:xfrm>
        </p:spPr>
        <p:txBody>
          <a:bodyPr anchor="ctr" anchorCtr="0"/>
          <a:lstStyle>
            <a:lvl1pPr marL="0" indent="0">
              <a:spcBef>
                <a:spcPts val="0"/>
              </a:spcBef>
              <a:spcAft>
                <a:spcPts val="600"/>
              </a:spcAft>
              <a:buNone/>
              <a:defRPr sz="1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12027524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63" Type="http://schemas.openxmlformats.org/officeDocument/2006/relationships/slideLayout" Target="../slideLayouts/slideLayout110.xml"/><Relationship Id="rId68" Type="http://schemas.openxmlformats.org/officeDocument/2006/relationships/slideLayout" Target="../slideLayouts/slideLayout115.xml"/><Relationship Id="rId84" Type="http://schemas.openxmlformats.org/officeDocument/2006/relationships/slideLayout" Target="../slideLayouts/slideLayout131.xml"/><Relationship Id="rId16" Type="http://schemas.openxmlformats.org/officeDocument/2006/relationships/slideLayout" Target="../slideLayouts/slideLayout63.xml"/><Relationship Id="rId11" Type="http://schemas.openxmlformats.org/officeDocument/2006/relationships/slideLayout" Target="../slideLayouts/slideLayout58.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74" Type="http://schemas.openxmlformats.org/officeDocument/2006/relationships/slideLayout" Target="../slideLayouts/slideLayout121.xml"/><Relationship Id="rId79" Type="http://schemas.openxmlformats.org/officeDocument/2006/relationships/slideLayout" Target="../slideLayouts/slideLayout126.xml"/><Relationship Id="rId5" Type="http://schemas.openxmlformats.org/officeDocument/2006/relationships/slideLayout" Target="../slideLayouts/slideLayout52.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slideLayout" Target="../slideLayouts/slideLayout111.xml"/><Relationship Id="rId69" Type="http://schemas.openxmlformats.org/officeDocument/2006/relationships/slideLayout" Target="../slideLayouts/slideLayout116.xml"/><Relationship Id="rId77" Type="http://schemas.openxmlformats.org/officeDocument/2006/relationships/slideLayout" Target="../slideLayouts/slideLayout124.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72" Type="http://schemas.openxmlformats.org/officeDocument/2006/relationships/slideLayout" Target="../slideLayouts/slideLayout119.xml"/><Relationship Id="rId80" Type="http://schemas.openxmlformats.org/officeDocument/2006/relationships/slideLayout" Target="../slideLayouts/slideLayout127.xml"/><Relationship Id="rId85" Type="http://schemas.openxmlformats.org/officeDocument/2006/relationships/slideLayout" Target="../slideLayouts/slideLayout132.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67" Type="http://schemas.openxmlformats.org/officeDocument/2006/relationships/slideLayout" Target="../slideLayouts/slideLayout114.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70" Type="http://schemas.openxmlformats.org/officeDocument/2006/relationships/slideLayout" Target="../slideLayouts/slideLayout117.xml"/><Relationship Id="rId75" Type="http://schemas.openxmlformats.org/officeDocument/2006/relationships/slideLayout" Target="../slideLayouts/slideLayout122.xml"/><Relationship Id="rId83" Type="http://schemas.openxmlformats.org/officeDocument/2006/relationships/slideLayout" Target="../slideLayouts/slideLayout130.xml"/><Relationship Id="rId88" Type="http://schemas.openxmlformats.org/officeDocument/2006/relationships/image" Target="../media/image7.emf"/><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slideLayout" Target="../slideLayouts/slideLayout112.xml"/><Relationship Id="rId73" Type="http://schemas.openxmlformats.org/officeDocument/2006/relationships/slideLayout" Target="../slideLayouts/slideLayout120.xml"/><Relationship Id="rId78" Type="http://schemas.openxmlformats.org/officeDocument/2006/relationships/slideLayout" Target="../slideLayouts/slideLayout125.xml"/><Relationship Id="rId81" Type="http://schemas.openxmlformats.org/officeDocument/2006/relationships/slideLayout" Target="../slideLayouts/slideLayout128.xml"/><Relationship Id="rId86" Type="http://schemas.openxmlformats.org/officeDocument/2006/relationships/slideLayout" Target="../slideLayouts/slideLayout133.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 Id="rId34" Type="http://schemas.openxmlformats.org/officeDocument/2006/relationships/slideLayout" Target="../slideLayouts/slideLayout81.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76" Type="http://schemas.openxmlformats.org/officeDocument/2006/relationships/slideLayout" Target="../slideLayouts/slideLayout123.xml"/><Relationship Id="rId7" Type="http://schemas.openxmlformats.org/officeDocument/2006/relationships/slideLayout" Target="../slideLayouts/slideLayout54.xml"/><Relationship Id="rId71" Type="http://schemas.openxmlformats.org/officeDocument/2006/relationships/slideLayout" Target="../slideLayouts/slideLayout118.xml"/><Relationship Id="rId2" Type="http://schemas.openxmlformats.org/officeDocument/2006/relationships/slideLayout" Target="../slideLayouts/slideLayout49.xml"/><Relationship Id="rId29" Type="http://schemas.openxmlformats.org/officeDocument/2006/relationships/slideLayout" Target="../slideLayouts/slideLayout76.xml"/><Relationship Id="rId24" Type="http://schemas.openxmlformats.org/officeDocument/2006/relationships/slideLayout" Target="../slideLayouts/slideLayout71.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66" Type="http://schemas.openxmlformats.org/officeDocument/2006/relationships/slideLayout" Target="../slideLayouts/slideLayout113.xml"/><Relationship Id="rId87" Type="http://schemas.openxmlformats.org/officeDocument/2006/relationships/theme" Target="../theme/theme3.xml"/><Relationship Id="rId61" Type="http://schemas.openxmlformats.org/officeDocument/2006/relationships/slideLayout" Target="../slideLayouts/slideLayout108.xml"/><Relationship Id="rId82" Type="http://schemas.openxmlformats.org/officeDocument/2006/relationships/slideLayout" Target="../slideLayouts/slideLayout1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theme" Target="../theme/theme4.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208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431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0"/>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560133047"/>
      </p:ext>
    </p:extLst>
  </p:cSld>
  <p:clrMap bg1="dk1" tx1="lt1" bg2="dk2" tx2="lt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8"/>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991182265"/>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 id="2147484253" r:id="rId19"/>
    <p:sldLayoutId id="2147484254" r:id="rId20"/>
    <p:sldLayoutId id="2147484255" r:id="rId21"/>
    <p:sldLayoutId id="2147484256" r:id="rId22"/>
    <p:sldLayoutId id="2147484257" r:id="rId23"/>
    <p:sldLayoutId id="2147484258" r:id="rId24"/>
    <p:sldLayoutId id="2147484259" r:id="rId25"/>
    <p:sldLayoutId id="2147484260" r:id="rId26"/>
    <p:sldLayoutId id="2147484261" r:id="rId27"/>
    <p:sldLayoutId id="2147484262" r:id="rId28"/>
    <p:sldLayoutId id="2147484263" r:id="rId29"/>
    <p:sldLayoutId id="2147484264" r:id="rId30"/>
    <p:sldLayoutId id="2147484265" r:id="rId31"/>
    <p:sldLayoutId id="2147484266" r:id="rId32"/>
    <p:sldLayoutId id="2147484267" r:id="rId33"/>
    <p:sldLayoutId id="2147484268" r:id="rId34"/>
    <p:sldLayoutId id="2147484269" r:id="rId35"/>
    <p:sldLayoutId id="2147484270" r:id="rId36"/>
    <p:sldLayoutId id="2147484271" r:id="rId37"/>
    <p:sldLayoutId id="2147484272" r:id="rId38"/>
    <p:sldLayoutId id="2147484273" r:id="rId39"/>
    <p:sldLayoutId id="2147484274" r:id="rId40"/>
    <p:sldLayoutId id="2147484275" r:id="rId41"/>
    <p:sldLayoutId id="2147484276" r:id="rId42"/>
    <p:sldLayoutId id="2147484277" r:id="rId43"/>
    <p:sldLayoutId id="2147484278" r:id="rId44"/>
    <p:sldLayoutId id="2147484279" r:id="rId45"/>
    <p:sldLayoutId id="2147484280" r:id="rId46"/>
    <p:sldLayoutId id="2147484281" r:id="rId47"/>
    <p:sldLayoutId id="2147484282" r:id="rId48"/>
    <p:sldLayoutId id="2147484283" r:id="rId49"/>
    <p:sldLayoutId id="2147484284" r:id="rId50"/>
    <p:sldLayoutId id="2147484285" r:id="rId51"/>
    <p:sldLayoutId id="2147484286" r:id="rId52"/>
    <p:sldLayoutId id="2147484287" r:id="rId53"/>
    <p:sldLayoutId id="2147484288" r:id="rId54"/>
    <p:sldLayoutId id="2147484289" r:id="rId55"/>
    <p:sldLayoutId id="2147484290" r:id="rId56"/>
    <p:sldLayoutId id="2147484291" r:id="rId57"/>
    <p:sldLayoutId id="2147484292" r:id="rId58"/>
    <p:sldLayoutId id="2147484293" r:id="rId59"/>
    <p:sldLayoutId id="2147484294" r:id="rId60"/>
    <p:sldLayoutId id="2147484295" r:id="rId61"/>
    <p:sldLayoutId id="2147484296" r:id="rId62"/>
    <p:sldLayoutId id="2147484297" r:id="rId63"/>
    <p:sldLayoutId id="2147484298" r:id="rId64"/>
    <p:sldLayoutId id="2147484299" r:id="rId65"/>
    <p:sldLayoutId id="2147484300" r:id="rId66"/>
    <p:sldLayoutId id="2147484301" r:id="rId67"/>
    <p:sldLayoutId id="2147484302" r:id="rId68"/>
    <p:sldLayoutId id="2147484303" r:id="rId69"/>
    <p:sldLayoutId id="2147484304" r:id="rId70"/>
    <p:sldLayoutId id="2147484305" r:id="rId71"/>
    <p:sldLayoutId id="2147484306" r:id="rId72"/>
    <p:sldLayoutId id="2147484307" r:id="rId73"/>
    <p:sldLayoutId id="2147484308" r:id="rId74"/>
    <p:sldLayoutId id="2147484309" r:id="rId75"/>
    <p:sldLayoutId id="2147484310" r:id="rId76"/>
    <p:sldLayoutId id="2147484311" r:id="rId77"/>
    <p:sldLayoutId id="2147484312" r:id="rId78"/>
    <p:sldLayoutId id="2147484313" r:id="rId79"/>
    <p:sldLayoutId id="2147484314" r:id="rId80"/>
    <p:sldLayoutId id="2147484315" r:id="rId81"/>
    <p:sldLayoutId id="2147484316" r:id="rId82"/>
    <p:sldLayoutId id="2147484317" r:id="rId83"/>
    <p:sldLayoutId id="2147484318" r:id="rId84"/>
    <p:sldLayoutId id="2147484346" r:id="rId85"/>
    <p:sldLayoutId id="2147484347" r:id="rId86"/>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27"/>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12469532"/>
      </p:ext>
    </p:extLst>
  </p:cSld>
  <p:clrMap bg1="dk1" tx1="lt1" bg2="dk2" tx2="lt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 id="2147484333" r:id="rId13"/>
    <p:sldLayoutId id="2147484334" r:id="rId14"/>
    <p:sldLayoutId id="2147484335" r:id="rId15"/>
    <p:sldLayoutId id="2147484336" r:id="rId16"/>
    <p:sldLayoutId id="2147484337" r:id="rId17"/>
    <p:sldLayoutId id="2147484338" r:id="rId18"/>
    <p:sldLayoutId id="2147484339" r:id="rId19"/>
    <p:sldLayoutId id="2147484340" r:id="rId20"/>
    <p:sldLayoutId id="2147484341" r:id="rId21"/>
    <p:sldLayoutId id="2147484342" r:id="rId22"/>
    <p:sldLayoutId id="2147484343" r:id="rId23"/>
    <p:sldLayoutId id="2147484344" r:id="rId24"/>
    <p:sldLayoutId id="2147484345" r:id="rId2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33.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0.xml"/><Relationship Id="rId1" Type="http://schemas.openxmlformats.org/officeDocument/2006/relationships/tags" Target="../tags/tag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image" Target="../media/image74.png"/><Relationship Id="rId21" Type="http://schemas.openxmlformats.org/officeDocument/2006/relationships/image" Target="../media/image91.png"/><Relationship Id="rId34" Type="http://schemas.openxmlformats.org/officeDocument/2006/relationships/image" Target="../media/image104.sv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33" Type="http://schemas.openxmlformats.org/officeDocument/2006/relationships/image" Target="../media/image103.png"/><Relationship Id="rId2" Type="http://schemas.openxmlformats.org/officeDocument/2006/relationships/image" Target="../media/image73.png"/><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png"/><Relationship Id="rId1" Type="http://schemas.openxmlformats.org/officeDocument/2006/relationships/slideLayout" Target="../slideLayouts/slideLayout66.xml"/><Relationship Id="rId6" Type="http://schemas.microsoft.com/office/2007/relationships/hdphoto" Target="../media/hdphoto5.wdp"/><Relationship Id="rId11" Type="http://schemas.openxmlformats.org/officeDocument/2006/relationships/image" Target="../media/image81.png"/><Relationship Id="rId24" Type="http://schemas.openxmlformats.org/officeDocument/2006/relationships/image" Target="../media/image94.png"/><Relationship Id="rId32" Type="http://schemas.openxmlformats.org/officeDocument/2006/relationships/image" Target="../media/image102.png"/><Relationship Id="rId5" Type="http://schemas.openxmlformats.org/officeDocument/2006/relationships/image" Target="../media/image76.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10" Type="http://schemas.openxmlformats.org/officeDocument/2006/relationships/image" Target="../media/image80.png"/><Relationship Id="rId19" Type="http://schemas.openxmlformats.org/officeDocument/2006/relationships/image" Target="../media/image89.png"/><Relationship Id="rId31" Type="http://schemas.openxmlformats.org/officeDocument/2006/relationships/image" Target="../media/image101.png"/><Relationship Id="rId4" Type="http://schemas.openxmlformats.org/officeDocument/2006/relationships/image" Target="../media/image75.jpe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 Id="rId35" Type="http://schemas.openxmlformats.org/officeDocument/2006/relationships/image" Target="../media/image105.png"/><Relationship Id="rId8"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hyperlink" Target="https://azure.microsoft.com/en-us/overview/azure-stack/"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17"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58.png"/><Relationship Id="rId1" Type="http://schemas.openxmlformats.org/officeDocument/2006/relationships/slideLayout" Target="../slideLayouts/slideLayout70.xml"/><Relationship Id="rId6" Type="http://schemas.openxmlformats.org/officeDocument/2006/relationships/image" Target="../media/image50.png"/><Relationship Id="rId11" Type="http://schemas.microsoft.com/office/2007/relationships/hdphoto" Target="../media/hdphoto1.wdp"/><Relationship Id="rId5" Type="http://schemas.openxmlformats.org/officeDocument/2006/relationships/image" Target="../media/image49.png"/><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microsoft.com/office/2007/relationships/hdphoto" Target="../media/hdphoto2.wdp"/><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55.xml"/><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EDC6E7-B40B-4CF4-BC82-7BC07FC96055}"/>
              </a:ext>
            </a:extLst>
          </p:cNvPr>
          <p:cNvSpPr>
            <a:spLocks noGrp="1"/>
          </p:cNvSpPr>
          <p:nvPr>
            <p:ph type="title"/>
          </p:nvPr>
        </p:nvSpPr>
        <p:spPr>
          <a:xfrm>
            <a:off x="584200" y="2918223"/>
            <a:ext cx="5599902" cy="677108"/>
          </a:xfrm>
        </p:spPr>
        <p:txBody>
          <a:bodyPr anchor="ctr"/>
          <a:lstStyle/>
          <a:p>
            <a:r>
              <a:rPr lang="en-US" sz="4400" b="1" dirty="0">
                <a:effectLst/>
                <a:ea typeface="Calibri" panose="020F0502020204030204" pitchFamily="34" charset="0"/>
              </a:rPr>
              <a:t>Azure Stack HUB</a:t>
            </a:r>
            <a:endParaRPr lang="en-US" sz="4400" dirty="0">
              <a:solidFill>
                <a:schemeClr val="accent2"/>
              </a:solidFill>
            </a:endParaRPr>
          </a:p>
        </p:txBody>
      </p:sp>
      <p:sp>
        <p:nvSpPr>
          <p:cNvPr id="95" name="Text Placeholder 10">
            <a:extLst>
              <a:ext uri="{FF2B5EF4-FFF2-40B4-BE49-F238E27FC236}">
                <a16:creationId xmlns:a16="http://schemas.microsoft.com/office/drawing/2014/main" id="{ED51085E-8486-4EFB-9C8F-61FABEB5DC73}"/>
              </a:ext>
            </a:extLst>
          </p:cNvPr>
          <p:cNvSpPr>
            <a:spLocks noGrp="1"/>
          </p:cNvSpPr>
          <p:nvPr>
            <p:ph type="body" sz="quarter" idx="12"/>
          </p:nvPr>
        </p:nvSpPr>
        <p:spPr>
          <a:xfrm>
            <a:off x="584200" y="3665634"/>
            <a:ext cx="5642388" cy="276999"/>
          </a:xfrm>
        </p:spPr>
        <p:txBody>
          <a:bodyPr/>
          <a:lstStyle/>
          <a:p>
            <a:r>
              <a:rPr lang="en-US" sz="1800" b="1" dirty="0">
                <a:effectLst/>
                <a:latin typeface="Calibri" panose="020F0502020204030204" pitchFamily="34" charset="0"/>
                <a:ea typeface="Calibri" panose="020F0502020204030204" pitchFamily="34" charset="0"/>
              </a:rPr>
              <a:t>Microsoft’s approach to a hybrid cloud datacenter</a:t>
            </a:r>
            <a:endParaRPr lang="en-US" sz="2000" dirty="0">
              <a:solidFill>
                <a:schemeClr val="tx1"/>
              </a:solidFill>
            </a:endParaRPr>
          </a:p>
        </p:txBody>
      </p:sp>
      <p:sp>
        <p:nvSpPr>
          <p:cNvPr id="4" name="Text Placeholder 3">
            <a:extLst>
              <a:ext uri="{FF2B5EF4-FFF2-40B4-BE49-F238E27FC236}">
                <a16:creationId xmlns:a16="http://schemas.microsoft.com/office/drawing/2014/main" id="{BA64353F-8A5A-4E17-8ACF-36E2DD66D5D0}"/>
              </a:ext>
            </a:extLst>
          </p:cNvPr>
          <p:cNvSpPr>
            <a:spLocks noGrp="1"/>
          </p:cNvSpPr>
          <p:nvPr>
            <p:ph type="body" sz="quarter" idx="14"/>
          </p:nvPr>
        </p:nvSpPr>
        <p:spPr>
          <a:xfrm>
            <a:off x="582042" y="4648960"/>
            <a:ext cx="4164583" cy="646331"/>
          </a:xfrm>
        </p:spPr>
        <p:txBody>
          <a:bodyPr/>
          <a:lstStyle/>
          <a:p>
            <a:r>
              <a:rPr lang="en-US" dirty="0"/>
              <a:t>16/09/2021</a:t>
            </a:r>
          </a:p>
          <a:p>
            <a:endParaRPr lang="en-US" dirty="0"/>
          </a:p>
          <a:p>
            <a:r>
              <a:rPr lang="en-US" dirty="0"/>
              <a:t>Marius Marcu – STU Azure Infrastructure Specialist</a:t>
            </a:r>
          </a:p>
        </p:txBody>
      </p:sp>
      <p:grpSp>
        <p:nvGrpSpPr>
          <p:cNvPr id="3" name="Group 2">
            <a:extLst>
              <a:ext uri="{FF2B5EF4-FFF2-40B4-BE49-F238E27FC236}">
                <a16:creationId xmlns:a16="http://schemas.microsoft.com/office/drawing/2014/main" id="{DD193697-0BE7-427F-9BDC-1D9C684FA400}"/>
              </a:ext>
            </a:extLst>
          </p:cNvPr>
          <p:cNvGrpSpPr/>
          <p:nvPr/>
        </p:nvGrpSpPr>
        <p:grpSpPr>
          <a:xfrm>
            <a:off x="6776433" y="1282700"/>
            <a:ext cx="8811187" cy="8882761"/>
            <a:chOff x="5525248" y="636377"/>
            <a:chExt cx="5623581" cy="5669262"/>
          </a:xfrm>
        </p:grpSpPr>
        <p:grpSp>
          <p:nvGrpSpPr>
            <p:cNvPr id="53" name="Group 52">
              <a:extLst>
                <a:ext uri="{FF2B5EF4-FFF2-40B4-BE49-F238E27FC236}">
                  <a16:creationId xmlns:a16="http://schemas.microsoft.com/office/drawing/2014/main" id="{4393905F-3F24-4DD5-8D14-C88644F30FD8}"/>
                </a:ext>
              </a:extLst>
            </p:cNvPr>
            <p:cNvGrpSpPr/>
            <p:nvPr/>
          </p:nvGrpSpPr>
          <p:grpSpPr>
            <a:xfrm>
              <a:off x="5553431" y="661839"/>
              <a:ext cx="5574356" cy="5618338"/>
              <a:chOff x="6376807" y="641961"/>
              <a:chExt cx="5574356" cy="5618338"/>
            </a:xfrm>
            <a:effectLst/>
          </p:grpSpPr>
          <p:sp>
            <p:nvSpPr>
              <p:cNvPr id="106" name="Freeform: Shape 105">
                <a:extLst>
                  <a:ext uri="{FF2B5EF4-FFF2-40B4-BE49-F238E27FC236}">
                    <a16:creationId xmlns:a16="http://schemas.microsoft.com/office/drawing/2014/main" id="{B9985435-0320-40F8-B82A-CCD566E3DB53}"/>
                  </a:ext>
                </a:extLst>
              </p:cNvPr>
              <p:cNvSpPr/>
              <p:nvPr/>
            </p:nvSpPr>
            <p:spPr bwMode="auto">
              <a:xfrm>
                <a:off x="6377064" y="641961"/>
                <a:ext cx="5574099" cy="5618338"/>
              </a:xfrm>
              <a:custGeom>
                <a:avLst/>
                <a:gdLst>
                  <a:gd name="connsiteX0" fmla="*/ 3893575 w 5597013"/>
                  <a:gd name="connsiteY0" fmla="*/ 154858 h 5619135"/>
                  <a:gd name="connsiteX1" fmla="*/ 4955458 w 5597013"/>
                  <a:gd name="connsiteY1" fmla="*/ 884903 h 5619135"/>
                  <a:gd name="connsiteX2" fmla="*/ 5279923 w 5597013"/>
                  <a:gd name="connsiteY2" fmla="*/ 1673942 h 5619135"/>
                  <a:gd name="connsiteX3" fmla="*/ 5515897 w 5597013"/>
                  <a:gd name="connsiteY3" fmla="*/ 1998406 h 5619135"/>
                  <a:gd name="connsiteX4" fmla="*/ 5493775 w 5597013"/>
                  <a:gd name="connsiteY4" fmla="*/ 2853813 h 5619135"/>
                  <a:gd name="connsiteX5" fmla="*/ 5597013 w 5597013"/>
                  <a:gd name="connsiteY5" fmla="*/ 3193026 h 5619135"/>
                  <a:gd name="connsiteX6" fmla="*/ 5117691 w 5597013"/>
                  <a:gd name="connsiteY6" fmla="*/ 4372897 h 5619135"/>
                  <a:gd name="connsiteX7" fmla="*/ 4306529 w 5597013"/>
                  <a:gd name="connsiteY7" fmla="*/ 5213555 h 5619135"/>
                  <a:gd name="connsiteX8" fmla="*/ 3215149 w 5597013"/>
                  <a:gd name="connsiteY8" fmla="*/ 5619135 h 5619135"/>
                  <a:gd name="connsiteX9" fmla="*/ 1253613 w 5597013"/>
                  <a:gd name="connsiteY9" fmla="*/ 5257800 h 5619135"/>
                  <a:gd name="connsiteX10" fmla="*/ 656304 w 5597013"/>
                  <a:gd name="connsiteY10" fmla="*/ 4572000 h 5619135"/>
                  <a:gd name="connsiteX11" fmla="*/ 287594 w 5597013"/>
                  <a:gd name="connsiteY11" fmla="*/ 4306529 h 5619135"/>
                  <a:gd name="connsiteX12" fmla="*/ 22123 w 5597013"/>
                  <a:gd name="connsiteY12" fmla="*/ 3193026 h 5619135"/>
                  <a:gd name="connsiteX13" fmla="*/ 0 w 5597013"/>
                  <a:gd name="connsiteY13" fmla="*/ 2706329 h 5619135"/>
                  <a:gd name="connsiteX14" fmla="*/ 29497 w 5597013"/>
                  <a:gd name="connsiteY14" fmla="*/ 2367116 h 5619135"/>
                  <a:gd name="connsiteX15" fmla="*/ 58994 w 5597013"/>
                  <a:gd name="connsiteY15" fmla="*/ 2064774 h 5619135"/>
                  <a:gd name="connsiteX16" fmla="*/ 479323 w 5597013"/>
                  <a:gd name="connsiteY16" fmla="*/ 1113503 h 5619135"/>
                  <a:gd name="connsiteX17" fmla="*/ 1194620 w 5597013"/>
                  <a:gd name="connsiteY17" fmla="*/ 346587 h 5619135"/>
                  <a:gd name="connsiteX18" fmla="*/ 2197510 w 5597013"/>
                  <a:gd name="connsiteY18" fmla="*/ 14748 h 5619135"/>
                  <a:gd name="connsiteX19" fmla="*/ 2861187 w 5597013"/>
                  <a:gd name="connsiteY19" fmla="*/ 0 h 5619135"/>
                  <a:gd name="connsiteX20" fmla="*/ 3893575 w 5597013"/>
                  <a:gd name="connsiteY20" fmla="*/ 154858 h 5619135"/>
                  <a:gd name="connsiteX0" fmla="*/ 3893575 w 5597013"/>
                  <a:gd name="connsiteY0" fmla="*/ 154858 h 5619135"/>
                  <a:gd name="connsiteX1" fmla="*/ 4955458 w 5597013"/>
                  <a:gd name="connsiteY1" fmla="*/ 884903 h 5619135"/>
                  <a:gd name="connsiteX2" fmla="*/ 5291832 w 5597013"/>
                  <a:gd name="connsiteY2" fmla="*/ 1690614 h 5619135"/>
                  <a:gd name="connsiteX3" fmla="*/ 5515897 w 5597013"/>
                  <a:gd name="connsiteY3" fmla="*/ 1998406 h 5619135"/>
                  <a:gd name="connsiteX4" fmla="*/ 5493775 w 5597013"/>
                  <a:gd name="connsiteY4" fmla="*/ 2853813 h 5619135"/>
                  <a:gd name="connsiteX5" fmla="*/ 5597013 w 5597013"/>
                  <a:gd name="connsiteY5" fmla="*/ 3193026 h 5619135"/>
                  <a:gd name="connsiteX6" fmla="*/ 5117691 w 5597013"/>
                  <a:gd name="connsiteY6" fmla="*/ 4372897 h 5619135"/>
                  <a:gd name="connsiteX7" fmla="*/ 4306529 w 5597013"/>
                  <a:gd name="connsiteY7" fmla="*/ 5213555 h 5619135"/>
                  <a:gd name="connsiteX8" fmla="*/ 3215149 w 5597013"/>
                  <a:gd name="connsiteY8" fmla="*/ 5619135 h 5619135"/>
                  <a:gd name="connsiteX9" fmla="*/ 1253613 w 5597013"/>
                  <a:gd name="connsiteY9" fmla="*/ 5257800 h 5619135"/>
                  <a:gd name="connsiteX10" fmla="*/ 656304 w 5597013"/>
                  <a:gd name="connsiteY10" fmla="*/ 4572000 h 5619135"/>
                  <a:gd name="connsiteX11" fmla="*/ 287594 w 5597013"/>
                  <a:gd name="connsiteY11" fmla="*/ 4306529 h 5619135"/>
                  <a:gd name="connsiteX12" fmla="*/ 22123 w 5597013"/>
                  <a:gd name="connsiteY12" fmla="*/ 3193026 h 5619135"/>
                  <a:gd name="connsiteX13" fmla="*/ 0 w 5597013"/>
                  <a:gd name="connsiteY13" fmla="*/ 2706329 h 5619135"/>
                  <a:gd name="connsiteX14" fmla="*/ 29497 w 5597013"/>
                  <a:gd name="connsiteY14" fmla="*/ 2367116 h 5619135"/>
                  <a:gd name="connsiteX15" fmla="*/ 58994 w 5597013"/>
                  <a:gd name="connsiteY15" fmla="*/ 2064774 h 5619135"/>
                  <a:gd name="connsiteX16" fmla="*/ 479323 w 5597013"/>
                  <a:gd name="connsiteY16" fmla="*/ 1113503 h 5619135"/>
                  <a:gd name="connsiteX17" fmla="*/ 1194620 w 5597013"/>
                  <a:gd name="connsiteY17" fmla="*/ 346587 h 5619135"/>
                  <a:gd name="connsiteX18" fmla="*/ 2197510 w 5597013"/>
                  <a:gd name="connsiteY18" fmla="*/ 14748 h 5619135"/>
                  <a:gd name="connsiteX19" fmla="*/ 2861187 w 5597013"/>
                  <a:gd name="connsiteY19" fmla="*/ 0 h 5619135"/>
                  <a:gd name="connsiteX20" fmla="*/ 3893575 w 5597013"/>
                  <a:gd name="connsiteY20" fmla="*/ 154858 h 5619135"/>
                  <a:gd name="connsiteX0" fmla="*/ 3893575 w 5597013"/>
                  <a:gd name="connsiteY0" fmla="*/ 154858 h 5619135"/>
                  <a:gd name="connsiteX1" fmla="*/ 4955458 w 5597013"/>
                  <a:gd name="connsiteY1" fmla="*/ 884903 h 5619135"/>
                  <a:gd name="connsiteX2" fmla="*/ 5291832 w 5597013"/>
                  <a:gd name="connsiteY2" fmla="*/ 1690614 h 5619135"/>
                  <a:gd name="connsiteX3" fmla="*/ 5515897 w 5597013"/>
                  <a:gd name="connsiteY3" fmla="*/ 1998406 h 5619135"/>
                  <a:gd name="connsiteX4" fmla="*/ 5493775 w 5597013"/>
                  <a:gd name="connsiteY4" fmla="*/ 2853813 h 5619135"/>
                  <a:gd name="connsiteX5" fmla="*/ 5597013 w 5597013"/>
                  <a:gd name="connsiteY5" fmla="*/ 3193026 h 5619135"/>
                  <a:gd name="connsiteX6" fmla="*/ 5115935 w 5597013"/>
                  <a:gd name="connsiteY6" fmla="*/ 4376408 h 5619135"/>
                  <a:gd name="connsiteX7" fmla="*/ 4306529 w 5597013"/>
                  <a:gd name="connsiteY7" fmla="*/ 5213555 h 5619135"/>
                  <a:gd name="connsiteX8" fmla="*/ 3215149 w 5597013"/>
                  <a:gd name="connsiteY8" fmla="*/ 5619135 h 5619135"/>
                  <a:gd name="connsiteX9" fmla="*/ 1253613 w 5597013"/>
                  <a:gd name="connsiteY9" fmla="*/ 5257800 h 5619135"/>
                  <a:gd name="connsiteX10" fmla="*/ 656304 w 5597013"/>
                  <a:gd name="connsiteY10" fmla="*/ 4572000 h 5619135"/>
                  <a:gd name="connsiteX11" fmla="*/ 287594 w 5597013"/>
                  <a:gd name="connsiteY11" fmla="*/ 4306529 h 5619135"/>
                  <a:gd name="connsiteX12" fmla="*/ 22123 w 5597013"/>
                  <a:gd name="connsiteY12" fmla="*/ 3193026 h 5619135"/>
                  <a:gd name="connsiteX13" fmla="*/ 0 w 5597013"/>
                  <a:gd name="connsiteY13" fmla="*/ 2706329 h 5619135"/>
                  <a:gd name="connsiteX14" fmla="*/ 29497 w 5597013"/>
                  <a:gd name="connsiteY14" fmla="*/ 2367116 h 5619135"/>
                  <a:gd name="connsiteX15" fmla="*/ 58994 w 5597013"/>
                  <a:gd name="connsiteY15" fmla="*/ 2064774 h 5619135"/>
                  <a:gd name="connsiteX16" fmla="*/ 479323 w 5597013"/>
                  <a:gd name="connsiteY16" fmla="*/ 1113503 h 5619135"/>
                  <a:gd name="connsiteX17" fmla="*/ 1194620 w 5597013"/>
                  <a:gd name="connsiteY17" fmla="*/ 346587 h 5619135"/>
                  <a:gd name="connsiteX18" fmla="*/ 2197510 w 5597013"/>
                  <a:gd name="connsiteY18" fmla="*/ 14748 h 5619135"/>
                  <a:gd name="connsiteX19" fmla="*/ 2861187 w 5597013"/>
                  <a:gd name="connsiteY19" fmla="*/ 0 h 5619135"/>
                  <a:gd name="connsiteX20" fmla="*/ 3893575 w 5597013"/>
                  <a:gd name="connsiteY20" fmla="*/ 154858 h 5619135"/>
                  <a:gd name="connsiteX0" fmla="*/ 3893575 w 5597013"/>
                  <a:gd name="connsiteY0" fmla="*/ 154858 h 5619135"/>
                  <a:gd name="connsiteX1" fmla="*/ 4955458 w 5597013"/>
                  <a:gd name="connsiteY1" fmla="*/ 884903 h 5619135"/>
                  <a:gd name="connsiteX2" fmla="*/ 5291832 w 5597013"/>
                  <a:gd name="connsiteY2" fmla="*/ 1690614 h 5619135"/>
                  <a:gd name="connsiteX3" fmla="*/ 5515897 w 5597013"/>
                  <a:gd name="connsiteY3" fmla="*/ 1998406 h 5619135"/>
                  <a:gd name="connsiteX4" fmla="*/ 5501241 w 5597013"/>
                  <a:gd name="connsiteY4" fmla="*/ 2555191 h 5619135"/>
                  <a:gd name="connsiteX5" fmla="*/ 5597013 w 5597013"/>
                  <a:gd name="connsiteY5" fmla="*/ 3193026 h 5619135"/>
                  <a:gd name="connsiteX6" fmla="*/ 5115935 w 5597013"/>
                  <a:gd name="connsiteY6" fmla="*/ 4376408 h 5619135"/>
                  <a:gd name="connsiteX7" fmla="*/ 4306529 w 5597013"/>
                  <a:gd name="connsiteY7" fmla="*/ 5213555 h 5619135"/>
                  <a:gd name="connsiteX8" fmla="*/ 3215149 w 5597013"/>
                  <a:gd name="connsiteY8" fmla="*/ 5619135 h 5619135"/>
                  <a:gd name="connsiteX9" fmla="*/ 1253613 w 5597013"/>
                  <a:gd name="connsiteY9" fmla="*/ 5257800 h 5619135"/>
                  <a:gd name="connsiteX10" fmla="*/ 656304 w 5597013"/>
                  <a:gd name="connsiteY10" fmla="*/ 4572000 h 5619135"/>
                  <a:gd name="connsiteX11" fmla="*/ 287594 w 5597013"/>
                  <a:gd name="connsiteY11" fmla="*/ 4306529 h 5619135"/>
                  <a:gd name="connsiteX12" fmla="*/ 22123 w 5597013"/>
                  <a:gd name="connsiteY12" fmla="*/ 3193026 h 5619135"/>
                  <a:gd name="connsiteX13" fmla="*/ 0 w 5597013"/>
                  <a:gd name="connsiteY13" fmla="*/ 2706329 h 5619135"/>
                  <a:gd name="connsiteX14" fmla="*/ 29497 w 5597013"/>
                  <a:gd name="connsiteY14" fmla="*/ 2367116 h 5619135"/>
                  <a:gd name="connsiteX15" fmla="*/ 58994 w 5597013"/>
                  <a:gd name="connsiteY15" fmla="*/ 2064774 h 5619135"/>
                  <a:gd name="connsiteX16" fmla="*/ 479323 w 5597013"/>
                  <a:gd name="connsiteY16" fmla="*/ 1113503 h 5619135"/>
                  <a:gd name="connsiteX17" fmla="*/ 1194620 w 5597013"/>
                  <a:gd name="connsiteY17" fmla="*/ 346587 h 5619135"/>
                  <a:gd name="connsiteX18" fmla="*/ 2197510 w 5597013"/>
                  <a:gd name="connsiteY18" fmla="*/ 14748 h 5619135"/>
                  <a:gd name="connsiteX19" fmla="*/ 2861187 w 5597013"/>
                  <a:gd name="connsiteY19" fmla="*/ 0 h 5619135"/>
                  <a:gd name="connsiteX20" fmla="*/ 3893575 w 5597013"/>
                  <a:gd name="connsiteY20" fmla="*/ 154858 h 5619135"/>
                  <a:gd name="connsiteX0" fmla="*/ 3871452 w 5574890"/>
                  <a:gd name="connsiteY0" fmla="*/ 154858 h 5619135"/>
                  <a:gd name="connsiteX1" fmla="*/ 4933335 w 5574890"/>
                  <a:gd name="connsiteY1" fmla="*/ 884903 h 5619135"/>
                  <a:gd name="connsiteX2" fmla="*/ 5269709 w 5574890"/>
                  <a:gd name="connsiteY2" fmla="*/ 1690614 h 5619135"/>
                  <a:gd name="connsiteX3" fmla="*/ 5493774 w 5574890"/>
                  <a:gd name="connsiteY3" fmla="*/ 1998406 h 5619135"/>
                  <a:gd name="connsiteX4" fmla="*/ 5479118 w 5574890"/>
                  <a:gd name="connsiteY4" fmla="*/ 2555191 h 5619135"/>
                  <a:gd name="connsiteX5" fmla="*/ 5574890 w 5574890"/>
                  <a:gd name="connsiteY5" fmla="*/ 3193026 h 5619135"/>
                  <a:gd name="connsiteX6" fmla="*/ 5093812 w 5574890"/>
                  <a:gd name="connsiteY6" fmla="*/ 4376408 h 5619135"/>
                  <a:gd name="connsiteX7" fmla="*/ 4284406 w 5574890"/>
                  <a:gd name="connsiteY7" fmla="*/ 5213555 h 5619135"/>
                  <a:gd name="connsiteX8" fmla="*/ 3193026 w 5574890"/>
                  <a:gd name="connsiteY8" fmla="*/ 5619135 h 5619135"/>
                  <a:gd name="connsiteX9" fmla="*/ 1231490 w 5574890"/>
                  <a:gd name="connsiteY9" fmla="*/ 5257800 h 5619135"/>
                  <a:gd name="connsiteX10" fmla="*/ 634181 w 5574890"/>
                  <a:gd name="connsiteY10" fmla="*/ 4572000 h 5619135"/>
                  <a:gd name="connsiteX11" fmla="*/ 265471 w 5574890"/>
                  <a:gd name="connsiteY11" fmla="*/ 4306529 h 5619135"/>
                  <a:gd name="connsiteX12" fmla="*/ 0 w 5574890"/>
                  <a:gd name="connsiteY12" fmla="*/ 3193026 h 5619135"/>
                  <a:gd name="connsiteX13" fmla="*/ 7374 w 5574890"/>
                  <a:gd name="connsiteY13" fmla="*/ 2367116 h 5619135"/>
                  <a:gd name="connsiteX14" fmla="*/ 36871 w 5574890"/>
                  <a:gd name="connsiteY14" fmla="*/ 2064774 h 5619135"/>
                  <a:gd name="connsiteX15" fmla="*/ 457200 w 5574890"/>
                  <a:gd name="connsiteY15" fmla="*/ 1113503 h 5619135"/>
                  <a:gd name="connsiteX16" fmla="*/ 1172497 w 5574890"/>
                  <a:gd name="connsiteY16" fmla="*/ 346587 h 5619135"/>
                  <a:gd name="connsiteX17" fmla="*/ 2175387 w 5574890"/>
                  <a:gd name="connsiteY17" fmla="*/ 14748 h 5619135"/>
                  <a:gd name="connsiteX18" fmla="*/ 2839064 w 5574890"/>
                  <a:gd name="connsiteY18" fmla="*/ 0 h 5619135"/>
                  <a:gd name="connsiteX19" fmla="*/ 3871452 w 5574890"/>
                  <a:gd name="connsiteY19" fmla="*/ 154858 h 5619135"/>
                  <a:gd name="connsiteX0" fmla="*/ 3871452 w 5574890"/>
                  <a:gd name="connsiteY0" fmla="*/ 154858 h 5619135"/>
                  <a:gd name="connsiteX1" fmla="*/ 4933335 w 5574890"/>
                  <a:gd name="connsiteY1" fmla="*/ 884903 h 5619135"/>
                  <a:gd name="connsiteX2" fmla="*/ 5269709 w 5574890"/>
                  <a:gd name="connsiteY2" fmla="*/ 1690614 h 5619135"/>
                  <a:gd name="connsiteX3" fmla="*/ 5493774 w 5574890"/>
                  <a:gd name="connsiteY3" fmla="*/ 1998406 h 5619135"/>
                  <a:gd name="connsiteX4" fmla="*/ 5479118 w 5574890"/>
                  <a:gd name="connsiteY4" fmla="*/ 2555191 h 5619135"/>
                  <a:gd name="connsiteX5" fmla="*/ 5574890 w 5574890"/>
                  <a:gd name="connsiteY5" fmla="*/ 3193026 h 5619135"/>
                  <a:gd name="connsiteX6" fmla="*/ 5093812 w 5574890"/>
                  <a:gd name="connsiteY6" fmla="*/ 4376408 h 5619135"/>
                  <a:gd name="connsiteX7" fmla="*/ 4284406 w 5574890"/>
                  <a:gd name="connsiteY7" fmla="*/ 5213555 h 5619135"/>
                  <a:gd name="connsiteX8" fmla="*/ 3193026 w 5574890"/>
                  <a:gd name="connsiteY8" fmla="*/ 5619135 h 5619135"/>
                  <a:gd name="connsiteX9" fmla="*/ 1231490 w 5574890"/>
                  <a:gd name="connsiteY9" fmla="*/ 5257800 h 5619135"/>
                  <a:gd name="connsiteX10" fmla="*/ 634181 w 5574890"/>
                  <a:gd name="connsiteY10" fmla="*/ 4572000 h 5619135"/>
                  <a:gd name="connsiteX11" fmla="*/ 265471 w 5574890"/>
                  <a:gd name="connsiteY11" fmla="*/ 4306529 h 5619135"/>
                  <a:gd name="connsiteX12" fmla="*/ 0 w 5574890"/>
                  <a:gd name="connsiteY12" fmla="*/ 3193026 h 5619135"/>
                  <a:gd name="connsiteX13" fmla="*/ 36871 w 5574890"/>
                  <a:gd name="connsiteY13" fmla="*/ 2064774 h 5619135"/>
                  <a:gd name="connsiteX14" fmla="*/ 457200 w 5574890"/>
                  <a:gd name="connsiteY14" fmla="*/ 1113503 h 5619135"/>
                  <a:gd name="connsiteX15" fmla="*/ 1172497 w 5574890"/>
                  <a:gd name="connsiteY15" fmla="*/ 346587 h 5619135"/>
                  <a:gd name="connsiteX16" fmla="*/ 2175387 w 5574890"/>
                  <a:gd name="connsiteY16" fmla="*/ 14748 h 5619135"/>
                  <a:gd name="connsiteX17" fmla="*/ 2839064 w 5574890"/>
                  <a:gd name="connsiteY17" fmla="*/ 0 h 5619135"/>
                  <a:gd name="connsiteX18" fmla="*/ 3871452 w 5574890"/>
                  <a:gd name="connsiteY18" fmla="*/ 154858 h 5619135"/>
                  <a:gd name="connsiteX0" fmla="*/ 3871452 w 5574890"/>
                  <a:gd name="connsiteY0" fmla="*/ 154858 h 5619135"/>
                  <a:gd name="connsiteX1" fmla="*/ 4933335 w 5574890"/>
                  <a:gd name="connsiteY1" fmla="*/ 884903 h 5619135"/>
                  <a:gd name="connsiteX2" fmla="*/ 5269709 w 5574890"/>
                  <a:gd name="connsiteY2" fmla="*/ 1690614 h 5619135"/>
                  <a:gd name="connsiteX3" fmla="*/ 5493774 w 5574890"/>
                  <a:gd name="connsiteY3" fmla="*/ 1998406 h 5619135"/>
                  <a:gd name="connsiteX4" fmla="*/ 5479118 w 5574890"/>
                  <a:gd name="connsiteY4" fmla="*/ 2555191 h 5619135"/>
                  <a:gd name="connsiteX5" fmla="*/ 5574890 w 5574890"/>
                  <a:gd name="connsiteY5" fmla="*/ 3193026 h 5619135"/>
                  <a:gd name="connsiteX6" fmla="*/ 5093812 w 5574890"/>
                  <a:gd name="connsiteY6" fmla="*/ 4376408 h 5619135"/>
                  <a:gd name="connsiteX7" fmla="*/ 4284406 w 5574890"/>
                  <a:gd name="connsiteY7" fmla="*/ 5213555 h 5619135"/>
                  <a:gd name="connsiteX8" fmla="*/ 3193026 w 5574890"/>
                  <a:gd name="connsiteY8" fmla="*/ 5619135 h 5619135"/>
                  <a:gd name="connsiteX9" fmla="*/ 1231490 w 5574890"/>
                  <a:gd name="connsiteY9" fmla="*/ 5257800 h 5619135"/>
                  <a:gd name="connsiteX10" fmla="*/ 634181 w 5574890"/>
                  <a:gd name="connsiteY10" fmla="*/ 4572000 h 5619135"/>
                  <a:gd name="connsiteX11" fmla="*/ 265471 w 5574890"/>
                  <a:gd name="connsiteY11" fmla="*/ 4306529 h 5619135"/>
                  <a:gd name="connsiteX12" fmla="*/ 0 w 5574890"/>
                  <a:gd name="connsiteY12" fmla="*/ 3193026 h 5619135"/>
                  <a:gd name="connsiteX13" fmla="*/ 34205 w 5574890"/>
                  <a:gd name="connsiteY13" fmla="*/ 2072772 h 5619135"/>
                  <a:gd name="connsiteX14" fmla="*/ 457200 w 5574890"/>
                  <a:gd name="connsiteY14" fmla="*/ 1113503 h 5619135"/>
                  <a:gd name="connsiteX15" fmla="*/ 1172497 w 5574890"/>
                  <a:gd name="connsiteY15" fmla="*/ 346587 h 5619135"/>
                  <a:gd name="connsiteX16" fmla="*/ 2175387 w 5574890"/>
                  <a:gd name="connsiteY16" fmla="*/ 14748 h 5619135"/>
                  <a:gd name="connsiteX17" fmla="*/ 2839064 w 5574890"/>
                  <a:gd name="connsiteY17" fmla="*/ 0 h 5619135"/>
                  <a:gd name="connsiteX18" fmla="*/ 3871452 w 5574890"/>
                  <a:gd name="connsiteY18" fmla="*/ 154858 h 5619135"/>
                  <a:gd name="connsiteX0" fmla="*/ 3871452 w 5574890"/>
                  <a:gd name="connsiteY0" fmla="*/ 154858 h 5619135"/>
                  <a:gd name="connsiteX1" fmla="*/ 4933335 w 5574890"/>
                  <a:gd name="connsiteY1" fmla="*/ 884903 h 5619135"/>
                  <a:gd name="connsiteX2" fmla="*/ 5269709 w 5574890"/>
                  <a:gd name="connsiteY2" fmla="*/ 1690614 h 5619135"/>
                  <a:gd name="connsiteX3" fmla="*/ 5493774 w 5574890"/>
                  <a:gd name="connsiteY3" fmla="*/ 1998406 h 5619135"/>
                  <a:gd name="connsiteX4" fmla="*/ 5479118 w 5574890"/>
                  <a:gd name="connsiteY4" fmla="*/ 2555191 h 5619135"/>
                  <a:gd name="connsiteX5" fmla="*/ 5574890 w 5574890"/>
                  <a:gd name="connsiteY5" fmla="*/ 3193026 h 5619135"/>
                  <a:gd name="connsiteX6" fmla="*/ 5093812 w 5574890"/>
                  <a:gd name="connsiteY6" fmla="*/ 4376408 h 5619135"/>
                  <a:gd name="connsiteX7" fmla="*/ 4322656 w 5574890"/>
                  <a:gd name="connsiteY7" fmla="*/ 5039691 h 5619135"/>
                  <a:gd name="connsiteX8" fmla="*/ 3193026 w 5574890"/>
                  <a:gd name="connsiteY8" fmla="*/ 5619135 h 5619135"/>
                  <a:gd name="connsiteX9" fmla="*/ 1231490 w 5574890"/>
                  <a:gd name="connsiteY9" fmla="*/ 5257800 h 5619135"/>
                  <a:gd name="connsiteX10" fmla="*/ 634181 w 5574890"/>
                  <a:gd name="connsiteY10" fmla="*/ 4572000 h 5619135"/>
                  <a:gd name="connsiteX11" fmla="*/ 265471 w 5574890"/>
                  <a:gd name="connsiteY11" fmla="*/ 4306529 h 5619135"/>
                  <a:gd name="connsiteX12" fmla="*/ 0 w 5574890"/>
                  <a:gd name="connsiteY12" fmla="*/ 3193026 h 5619135"/>
                  <a:gd name="connsiteX13" fmla="*/ 34205 w 5574890"/>
                  <a:gd name="connsiteY13" fmla="*/ 2072772 h 5619135"/>
                  <a:gd name="connsiteX14" fmla="*/ 457200 w 5574890"/>
                  <a:gd name="connsiteY14" fmla="*/ 1113503 h 5619135"/>
                  <a:gd name="connsiteX15" fmla="*/ 1172497 w 5574890"/>
                  <a:gd name="connsiteY15" fmla="*/ 346587 h 5619135"/>
                  <a:gd name="connsiteX16" fmla="*/ 2175387 w 5574890"/>
                  <a:gd name="connsiteY16" fmla="*/ 14748 h 5619135"/>
                  <a:gd name="connsiteX17" fmla="*/ 2839064 w 5574890"/>
                  <a:gd name="connsiteY17" fmla="*/ 0 h 5619135"/>
                  <a:gd name="connsiteX18" fmla="*/ 3871452 w 5574890"/>
                  <a:gd name="connsiteY18" fmla="*/ 154858 h 5619135"/>
                  <a:gd name="connsiteX0" fmla="*/ 3871452 w 5574890"/>
                  <a:gd name="connsiteY0" fmla="*/ 154858 h 5619135"/>
                  <a:gd name="connsiteX1" fmla="*/ 4933335 w 5574890"/>
                  <a:gd name="connsiteY1" fmla="*/ 884903 h 5619135"/>
                  <a:gd name="connsiteX2" fmla="*/ 5269709 w 5574890"/>
                  <a:gd name="connsiteY2" fmla="*/ 1690614 h 5619135"/>
                  <a:gd name="connsiteX3" fmla="*/ 5493774 w 5574890"/>
                  <a:gd name="connsiteY3" fmla="*/ 1998406 h 5619135"/>
                  <a:gd name="connsiteX4" fmla="*/ 5479118 w 5574890"/>
                  <a:gd name="connsiteY4" fmla="*/ 2555191 h 5619135"/>
                  <a:gd name="connsiteX5" fmla="*/ 5574890 w 5574890"/>
                  <a:gd name="connsiteY5" fmla="*/ 3193026 h 5619135"/>
                  <a:gd name="connsiteX6" fmla="*/ 5093812 w 5574890"/>
                  <a:gd name="connsiteY6" fmla="*/ 4376408 h 5619135"/>
                  <a:gd name="connsiteX7" fmla="*/ 4471067 w 5574890"/>
                  <a:gd name="connsiteY7" fmla="*/ 4983536 h 5619135"/>
                  <a:gd name="connsiteX8" fmla="*/ 3193026 w 5574890"/>
                  <a:gd name="connsiteY8" fmla="*/ 5619135 h 5619135"/>
                  <a:gd name="connsiteX9" fmla="*/ 1231490 w 5574890"/>
                  <a:gd name="connsiteY9" fmla="*/ 5257800 h 5619135"/>
                  <a:gd name="connsiteX10" fmla="*/ 634181 w 5574890"/>
                  <a:gd name="connsiteY10" fmla="*/ 4572000 h 5619135"/>
                  <a:gd name="connsiteX11" fmla="*/ 265471 w 5574890"/>
                  <a:gd name="connsiteY11" fmla="*/ 4306529 h 5619135"/>
                  <a:gd name="connsiteX12" fmla="*/ 0 w 5574890"/>
                  <a:gd name="connsiteY12" fmla="*/ 3193026 h 5619135"/>
                  <a:gd name="connsiteX13" fmla="*/ 34205 w 5574890"/>
                  <a:gd name="connsiteY13" fmla="*/ 2072772 h 5619135"/>
                  <a:gd name="connsiteX14" fmla="*/ 457200 w 5574890"/>
                  <a:gd name="connsiteY14" fmla="*/ 1113503 h 5619135"/>
                  <a:gd name="connsiteX15" fmla="*/ 1172497 w 5574890"/>
                  <a:gd name="connsiteY15" fmla="*/ 346587 h 5619135"/>
                  <a:gd name="connsiteX16" fmla="*/ 2175387 w 5574890"/>
                  <a:gd name="connsiteY16" fmla="*/ 14748 h 5619135"/>
                  <a:gd name="connsiteX17" fmla="*/ 2839064 w 5574890"/>
                  <a:gd name="connsiteY17" fmla="*/ 0 h 5619135"/>
                  <a:gd name="connsiteX18" fmla="*/ 3871452 w 5574890"/>
                  <a:gd name="connsiteY18" fmla="*/ 154858 h 56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4890" h="5619135">
                    <a:moveTo>
                      <a:pt x="3871452" y="154858"/>
                    </a:moveTo>
                    <a:lnTo>
                      <a:pt x="4933335" y="884903"/>
                    </a:lnTo>
                    <a:lnTo>
                      <a:pt x="5269709" y="1690614"/>
                    </a:lnTo>
                    <a:lnTo>
                      <a:pt x="5493774" y="1998406"/>
                    </a:lnTo>
                    <a:lnTo>
                      <a:pt x="5479118" y="2555191"/>
                    </a:lnTo>
                    <a:lnTo>
                      <a:pt x="5574890" y="3193026"/>
                    </a:lnTo>
                    <a:lnTo>
                      <a:pt x="5093812" y="4376408"/>
                    </a:lnTo>
                    <a:lnTo>
                      <a:pt x="4471067" y="4983536"/>
                    </a:lnTo>
                    <a:lnTo>
                      <a:pt x="3193026" y="5619135"/>
                    </a:lnTo>
                    <a:lnTo>
                      <a:pt x="1231490" y="5257800"/>
                    </a:lnTo>
                    <a:lnTo>
                      <a:pt x="634181" y="4572000"/>
                    </a:lnTo>
                    <a:lnTo>
                      <a:pt x="265471" y="4306529"/>
                    </a:lnTo>
                    <a:lnTo>
                      <a:pt x="0" y="3193026"/>
                    </a:lnTo>
                    <a:lnTo>
                      <a:pt x="34205" y="2072772"/>
                    </a:lnTo>
                    <a:lnTo>
                      <a:pt x="457200" y="1113503"/>
                    </a:lnTo>
                    <a:lnTo>
                      <a:pt x="1172497" y="346587"/>
                    </a:lnTo>
                    <a:lnTo>
                      <a:pt x="2175387" y="14748"/>
                    </a:lnTo>
                    <a:lnTo>
                      <a:pt x="2839064" y="0"/>
                    </a:lnTo>
                    <a:lnTo>
                      <a:pt x="3871452" y="154858"/>
                    </a:lnTo>
                    <a:close/>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7" name="Freeform: Shape 106">
                <a:extLst>
                  <a:ext uri="{FF2B5EF4-FFF2-40B4-BE49-F238E27FC236}">
                    <a16:creationId xmlns:a16="http://schemas.microsoft.com/office/drawing/2014/main" id="{6BA61C78-8EA0-499C-8395-8E39405864A0}"/>
                  </a:ext>
                </a:extLst>
              </p:cNvPr>
              <p:cNvSpPr/>
              <p:nvPr/>
            </p:nvSpPr>
            <p:spPr bwMode="auto">
              <a:xfrm>
                <a:off x="7992095" y="644571"/>
                <a:ext cx="3862759" cy="2811779"/>
              </a:xfrm>
              <a:custGeom>
                <a:avLst/>
                <a:gdLst>
                  <a:gd name="connsiteX0" fmla="*/ 1216742 w 3856703"/>
                  <a:gd name="connsiteY0" fmla="*/ 0 h 2816942"/>
                  <a:gd name="connsiteX1" fmla="*/ 486697 w 3856703"/>
                  <a:gd name="connsiteY1" fmla="*/ 103239 h 2816942"/>
                  <a:gd name="connsiteX2" fmla="*/ 1054510 w 3856703"/>
                  <a:gd name="connsiteY2" fmla="*/ 471948 h 2816942"/>
                  <a:gd name="connsiteX3" fmla="*/ 1954161 w 3856703"/>
                  <a:gd name="connsiteY3" fmla="*/ 811161 h 2816942"/>
                  <a:gd name="connsiteX4" fmla="*/ 3229897 w 3856703"/>
                  <a:gd name="connsiteY4" fmla="*/ 1614948 h 2816942"/>
                  <a:gd name="connsiteX5" fmla="*/ 3746090 w 3856703"/>
                  <a:gd name="connsiteY5" fmla="*/ 2816942 h 2816942"/>
                  <a:gd name="connsiteX6" fmla="*/ 3856703 w 3856703"/>
                  <a:gd name="connsiteY6" fmla="*/ 2544097 h 2816942"/>
                  <a:gd name="connsiteX7" fmla="*/ 3635478 w 3856703"/>
                  <a:gd name="connsiteY7" fmla="*/ 1651819 h 2816942"/>
                  <a:gd name="connsiteX8" fmla="*/ 2846439 w 3856703"/>
                  <a:gd name="connsiteY8" fmla="*/ 803787 h 2816942"/>
                  <a:gd name="connsiteX9" fmla="*/ 2271252 w 3856703"/>
                  <a:gd name="connsiteY9" fmla="*/ 154858 h 2816942"/>
                  <a:gd name="connsiteX10" fmla="*/ 1039761 w 3856703"/>
                  <a:gd name="connsiteY10" fmla="*/ 449826 h 2816942"/>
                  <a:gd name="connsiteX11" fmla="*/ 803787 w 3856703"/>
                  <a:gd name="connsiteY11" fmla="*/ 1238865 h 2816942"/>
                  <a:gd name="connsiteX12" fmla="*/ 0 w 3856703"/>
                  <a:gd name="connsiteY12" fmla="*/ 457200 h 2816942"/>
                  <a:gd name="connsiteX13" fmla="*/ 1054510 w 3856703"/>
                  <a:gd name="connsiteY13" fmla="*/ 471948 h 2816942"/>
                  <a:gd name="connsiteX14" fmla="*/ 1216742 w 3856703"/>
                  <a:gd name="connsiteY14" fmla="*/ 0 h 2816942"/>
                  <a:gd name="connsiteX0" fmla="*/ 1222567 w 3862528"/>
                  <a:gd name="connsiteY0" fmla="*/ 0 h 2816942"/>
                  <a:gd name="connsiteX1" fmla="*/ 492522 w 3862528"/>
                  <a:gd name="connsiteY1" fmla="*/ 103239 h 2816942"/>
                  <a:gd name="connsiteX2" fmla="*/ 1060335 w 3862528"/>
                  <a:gd name="connsiteY2" fmla="*/ 471948 h 2816942"/>
                  <a:gd name="connsiteX3" fmla="*/ 1959986 w 3862528"/>
                  <a:gd name="connsiteY3" fmla="*/ 811161 h 2816942"/>
                  <a:gd name="connsiteX4" fmla="*/ 3235722 w 3862528"/>
                  <a:gd name="connsiteY4" fmla="*/ 1614948 h 2816942"/>
                  <a:gd name="connsiteX5" fmla="*/ 3751915 w 3862528"/>
                  <a:gd name="connsiteY5" fmla="*/ 2816942 h 2816942"/>
                  <a:gd name="connsiteX6" fmla="*/ 3862528 w 3862528"/>
                  <a:gd name="connsiteY6" fmla="*/ 2544097 h 2816942"/>
                  <a:gd name="connsiteX7" fmla="*/ 3641303 w 3862528"/>
                  <a:gd name="connsiteY7" fmla="*/ 1651819 h 2816942"/>
                  <a:gd name="connsiteX8" fmla="*/ 2852264 w 3862528"/>
                  <a:gd name="connsiteY8" fmla="*/ 803787 h 2816942"/>
                  <a:gd name="connsiteX9" fmla="*/ 2277077 w 3862528"/>
                  <a:gd name="connsiteY9" fmla="*/ 154858 h 2816942"/>
                  <a:gd name="connsiteX10" fmla="*/ 1045586 w 3862528"/>
                  <a:gd name="connsiteY10" fmla="*/ 449826 h 2816942"/>
                  <a:gd name="connsiteX11" fmla="*/ 809612 w 3862528"/>
                  <a:gd name="connsiteY11" fmla="*/ 1238865 h 2816942"/>
                  <a:gd name="connsiteX12" fmla="*/ 0 w 3862528"/>
                  <a:gd name="connsiteY12" fmla="*/ 486325 h 2816942"/>
                  <a:gd name="connsiteX13" fmla="*/ 1060335 w 3862528"/>
                  <a:gd name="connsiteY13" fmla="*/ 471948 h 2816942"/>
                  <a:gd name="connsiteX14" fmla="*/ 1222567 w 3862528"/>
                  <a:gd name="connsiteY14" fmla="*/ 0 h 2816942"/>
                  <a:gd name="connsiteX0" fmla="*/ 1201133 w 3841094"/>
                  <a:gd name="connsiteY0" fmla="*/ 0 h 2816942"/>
                  <a:gd name="connsiteX1" fmla="*/ 471088 w 3841094"/>
                  <a:gd name="connsiteY1" fmla="*/ 103239 h 2816942"/>
                  <a:gd name="connsiteX2" fmla="*/ 1038901 w 3841094"/>
                  <a:gd name="connsiteY2" fmla="*/ 471948 h 2816942"/>
                  <a:gd name="connsiteX3" fmla="*/ 1938552 w 3841094"/>
                  <a:gd name="connsiteY3" fmla="*/ 811161 h 2816942"/>
                  <a:gd name="connsiteX4" fmla="*/ 3214288 w 3841094"/>
                  <a:gd name="connsiteY4" fmla="*/ 1614948 h 2816942"/>
                  <a:gd name="connsiteX5" fmla="*/ 3730481 w 3841094"/>
                  <a:gd name="connsiteY5" fmla="*/ 2816942 h 2816942"/>
                  <a:gd name="connsiteX6" fmla="*/ 3841094 w 3841094"/>
                  <a:gd name="connsiteY6" fmla="*/ 2544097 h 2816942"/>
                  <a:gd name="connsiteX7" fmla="*/ 3619869 w 3841094"/>
                  <a:gd name="connsiteY7" fmla="*/ 1651819 h 2816942"/>
                  <a:gd name="connsiteX8" fmla="*/ 2830830 w 3841094"/>
                  <a:gd name="connsiteY8" fmla="*/ 803787 h 2816942"/>
                  <a:gd name="connsiteX9" fmla="*/ 2255643 w 3841094"/>
                  <a:gd name="connsiteY9" fmla="*/ 154858 h 2816942"/>
                  <a:gd name="connsiteX10" fmla="*/ 1024152 w 3841094"/>
                  <a:gd name="connsiteY10" fmla="*/ 449826 h 2816942"/>
                  <a:gd name="connsiteX11" fmla="*/ 788178 w 3841094"/>
                  <a:gd name="connsiteY11" fmla="*/ 1238865 h 2816942"/>
                  <a:gd name="connsiteX12" fmla="*/ 0 w 3841094"/>
                  <a:gd name="connsiteY12" fmla="*/ 488706 h 2816942"/>
                  <a:gd name="connsiteX13" fmla="*/ 1038901 w 3841094"/>
                  <a:gd name="connsiteY13" fmla="*/ 471948 h 2816942"/>
                  <a:gd name="connsiteX14" fmla="*/ 1201133 w 3841094"/>
                  <a:gd name="connsiteY14" fmla="*/ 0 h 2816942"/>
                  <a:gd name="connsiteX0" fmla="*/ 1208278 w 3848239"/>
                  <a:gd name="connsiteY0" fmla="*/ 0 h 2816942"/>
                  <a:gd name="connsiteX1" fmla="*/ 478233 w 3848239"/>
                  <a:gd name="connsiteY1" fmla="*/ 103239 h 2816942"/>
                  <a:gd name="connsiteX2" fmla="*/ 1046046 w 3848239"/>
                  <a:gd name="connsiteY2" fmla="*/ 471948 h 2816942"/>
                  <a:gd name="connsiteX3" fmla="*/ 1945697 w 3848239"/>
                  <a:gd name="connsiteY3" fmla="*/ 811161 h 2816942"/>
                  <a:gd name="connsiteX4" fmla="*/ 3221433 w 3848239"/>
                  <a:gd name="connsiteY4" fmla="*/ 1614948 h 2816942"/>
                  <a:gd name="connsiteX5" fmla="*/ 3737626 w 3848239"/>
                  <a:gd name="connsiteY5" fmla="*/ 2816942 h 2816942"/>
                  <a:gd name="connsiteX6" fmla="*/ 3848239 w 3848239"/>
                  <a:gd name="connsiteY6" fmla="*/ 2544097 h 2816942"/>
                  <a:gd name="connsiteX7" fmla="*/ 3627014 w 3848239"/>
                  <a:gd name="connsiteY7" fmla="*/ 1651819 h 2816942"/>
                  <a:gd name="connsiteX8" fmla="*/ 2837975 w 3848239"/>
                  <a:gd name="connsiteY8" fmla="*/ 803787 h 2816942"/>
                  <a:gd name="connsiteX9" fmla="*/ 2262788 w 3848239"/>
                  <a:gd name="connsiteY9" fmla="*/ 154858 h 2816942"/>
                  <a:gd name="connsiteX10" fmla="*/ 1031297 w 3848239"/>
                  <a:gd name="connsiteY10" fmla="*/ 449826 h 2816942"/>
                  <a:gd name="connsiteX11" fmla="*/ 795323 w 3848239"/>
                  <a:gd name="connsiteY11" fmla="*/ 1238865 h 2816942"/>
                  <a:gd name="connsiteX12" fmla="*/ 0 w 3848239"/>
                  <a:gd name="connsiteY12" fmla="*/ 481561 h 2816942"/>
                  <a:gd name="connsiteX13" fmla="*/ 1046046 w 3848239"/>
                  <a:gd name="connsiteY13" fmla="*/ 471948 h 2816942"/>
                  <a:gd name="connsiteX14" fmla="*/ 1208278 w 3848239"/>
                  <a:gd name="connsiteY14" fmla="*/ 0 h 2816942"/>
                  <a:gd name="connsiteX0" fmla="*/ 1205896 w 3845857"/>
                  <a:gd name="connsiteY0" fmla="*/ 0 h 2816942"/>
                  <a:gd name="connsiteX1" fmla="*/ 475851 w 3845857"/>
                  <a:gd name="connsiteY1" fmla="*/ 103239 h 2816942"/>
                  <a:gd name="connsiteX2" fmla="*/ 1043664 w 3845857"/>
                  <a:gd name="connsiteY2" fmla="*/ 471948 h 2816942"/>
                  <a:gd name="connsiteX3" fmla="*/ 1943315 w 3845857"/>
                  <a:gd name="connsiteY3" fmla="*/ 811161 h 2816942"/>
                  <a:gd name="connsiteX4" fmla="*/ 3219051 w 3845857"/>
                  <a:gd name="connsiteY4" fmla="*/ 1614948 h 2816942"/>
                  <a:gd name="connsiteX5" fmla="*/ 3735244 w 3845857"/>
                  <a:gd name="connsiteY5" fmla="*/ 2816942 h 2816942"/>
                  <a:gd name="connsiteX6" fmla="*/ 3845857 w 3845857"/>
                  <a:gd name="connsiteY6" fmla="*/ 2544097 h 2816942"/>
                  <a:gd name="connsiteX7" fmla="*/ 3624632 w 3845857"/>
                  <a:gd name="connsiteY7" fmla="*/ 1651819 h 2816942"/>
                  <a:gd name="connsiteX8" fmla="*/ 2835593 w 3845857"/>
                  <a:gd name="connsiteY8" fmla="*/ 803787 h 2816942"/>
                  <a:gd name="connsiteX9" fmla="*/ 2260406 w 3845857"/>
                  <a:gd name="connsiteY9" fmla="*/ 154858 h 2816942"/>
                  <a:gd name="connsiteX10" fmla="*/ 1028915 w 3845857"/>
                  <a:gd name="connsiteY10" fmla="*/ 449826 h 2816942"/>
                  <a:gd name="connsiteX11" fmla="*/ 792941 w 3845857"/>
                  <a:gd name="connsiteY11" fmla="*/ 1238865 h 2816942"/>
                  <a:gd name="connsiteX12" fmla="*/ 0 w 3845857"/>
                  <a:gd name="connsiteY12" fmla="*/ 483943 h 2816942"/>
                  <a:gd name="connsiteX13" fmla="*/ 1043664 w 3845857"/>
                  <a:gd name="connsiteY13" fmla="*/ 471948 h 2816942"/>
                  <a:gd name="connsiteX14" fmla="*/ 1205896 w 3845857"/>
                  <a:gd name="connsiteY14" fmla="*/ 0 h 2816942"/>
                  <a:gd name="connsiteX0" fmla="*/ 1205896 w 3845857"/>
                  <a:gd name="connsiteY0" fmla="*/ 0 h 2816942"/>
                  <a:gd name="connsiteX1" fmla="*/ 502048 w 3845857"/>
                  <a:gd name="connsiteY1" fmla="*/ 141344 h 2816942"/>
                  <a:gd name="connsiteX2" fmla="*/ 1043664 w 3845857"/>
                  <a:gd name="connsiteY2" fmla="*/ 471948 h 2816942"/>
                  <a:gd name="connsiteX3" fmla="*/ 1943315 w 3845857"/>
                  <a:gd name="connsiteY3" fmla="*/ 811161 h 2816942"/>
                  <a:gd name="connsiteX4" fmla="*/ 3219051 w 3845857"/>
                  <a:gd name="connsiteY4" fmla="*/ 1614948 h 2816942"/>
                  <a:gd name="connsiteX5" fmla="*/ 3735244 w 3845857"/>
                  <a:gd name="connsiteY5" fmla="*/ 2816942 h 2816942"/>
                  <a:gd name="connsiteX6" fmla="*/ 3845857 w 3845857"/>
                  <a:gd name="connsiteY6" fmla="*/ 2544097 h 2816942"/>
                  <a:gd name="connsiteX7" fmla="*/ 3624632 w 3845857"/>
                  <a:gd name="connsiteY7" fmla="*/ 1651819 h 2816942"/>
                  <a:gd name="connsiteX8" fmla="*/ 2835593 w 3845857"/>
                  <a:gd name="connsiteY8" fmla="*/ 803787 h 2816942"/>
                  <a:gd name="connsiteX9" fmla="*/ 2260406 w 3845857"/>
                  <a:gd name="connsiteY9" fmla="*/ 154858 h 2816942"/>
                  <a:gd name="connsiteX10" fmla="*/ 1028915 w 3845857"/>
                  <a:gd name="connsiteY10" fmla="*/ 449826 h 2816942"/>
                  <a:gd name="connsiteX11" fmla="*/ 792941 w 3845857"/>
                  <a:gd name="connsiteY11" fmla="*/ 1238865 h 2816942"/>
                  <a:gd name="connsiteX12" fmla="*/ 0 w 3845857"/>
                  <a:gd name="connsiteY12" fmla="*/ 483943 h 2816942"/>
                  <a:gd name="connsiteX13" fmla="*/ 1043664 w 3845857"/>
                  <a:gd name="connsiteY13" fmla="*/ 471948 h 2816942"/>
                  <a:gd name="connsiteX14" fmla="*/ 1205896 w 3845857"/>
                  <a:gd name="connsiteY14" fmla="*/ 0 h 2816942"/>
                  <a:gd name="connsiteX0" fmla="*/ 1205896 w 3845857"/>
                  <a:gd name="connsiteY0" fmla="*/ 0 h 2816942"/>
                  <a:gd name="connsiteX1" fmla="*/ 485378 w 3845857"/>
                  <a:gd name="connsiteY1" fmla="*/ 100857 h 2816942"/>
                  <a:gd name="connsiteX2" fmla="*/ 1043664 w 3845857"/>
                  <a:gd name="connsiteY2" fmla="*/ 471948 h 2816942"/>
                  <a:gd name="connsiteX3" fmla="*/ 1943315 w 3845857"/>
                  <a:gd name="connsiteY3" fmla="*/ 811161 h 2816942"/>
                  <a:gd name="connsiteX4" fmla="*/ 3219051 w 3845857"/>
                  <a:gd name="connsiteY4" fmla="*/ 1614948 h 2816942"/>
                  <a:gd name="connsiteX5" fmla="*/ 3735244 w 3845857"/>
                  <a:gd name="connsiteY5" fmla="*/ 2816942 h 2816942"/>
                  <a:gd name="connsiteX6" fmla="*/ 3845857 w 3845857"/>
                  <a:gd name="connsiteY6" fmla="*/ 2544097 h 2816942"/>
                  <a:gd name="connsiteX7" fmla="*/ 3624632 w 3845857"/>
                  <a:gd name="connsiteY7" fmla="*/ 1651819 h 2816942"/>
                  <a:gd name="connsiteX8" fmla="*/ 2835593 w 3845857"/>
                  <a:gd name="connsiteY8" fmla="*/ 803787 h 2816942"/>
                  <a:gd name="connsiteX9" fmla="*/ 2260406 w 3845857"/>
                  <a:gd name="connsiteY9" fmla="*/ 154858 h 2816942"/>
                  <a:gd name="connsiteX10" fmla="*/ 1028915 w 3845857"/>
                  <a:gd name="connsiteY10" fmla="*/ 449826 h 2816942"/>
                  <a:gd name="connsiteX11" fmla="*/ 792941 w 3845857"/>
                  <a:gd name="connsiteY11" fmla="*/ 1238865 h 2816942"/>
                  <a:gd name="connsiteX12" fmla="*/ 0 w 3845857"/>
                  <a:gd name="connsiteY12" fmla="*/ 483943 h 2816942"/>
                  <a:gd name="connsiteX13" fmla="*/ 1043664 w 3845857"/>
                  <a:gd name="connsiteY13" fmla="*/ 471948 h 2816942"/>
                  <a:gd name="connsiteX14" fmla="*/ 1205896 w 3845857"/>
                  <a:gd name="connsiteY14" fmla="*/ 0 h 2816942"/>
                  <a:gd name="connsiteX0" fmla="*/ 1224949 w 3845857"/>
                  <a:gd name="connsiteY0" fmla="*/ 0 h 2821705"/>
                  <a:gd name="connsiteX1" fmla="*/ 485378 w 3845857"/>
                  <a:gd name="connsiteY1" fmla="*/ 105620 h 2821705"/>
                  <a:gd name="connsiteX2" fmla="*/ 1043664 w 3845857"/>
                  <a:gd name="connsiteY2" fmla="*/ 476711 h 2821705"/>
                  <a:gd name="connsiteX3" fmla="*/ 1943315 w 3845857"/>
                  <a:gd name="connsiteY3" fmla="*/ 815924 h 2821705"/>
                  <a:gd name="connsiteX4" fmla="*/ 3219051 w 3845857"/>
                  <a:gd name="connsiteY4" fmla="*/ 1619711 h 2821705"/>
                  <a:gd name="connsiteX5" fmla="*/ 3735244 w 3845857"/>
                  <a:gd name="connsiteY5" fmla="*/ 2821705 h 2821705"/>
                  <a:gd name="connsiteX6" fmla="*/ 3845857 w 3845857"/>
                  <a:gd name="connsiteY6" fmla="*/ 2548860 h 2821705"/>
                  <a:gd name="connsiteX7" fmla="*/ 3624632 w 3845857"/>
                  <a:gd name="connsiteY7" fmla="*/ 1656582 h 2821705"/>
                  <a:gd name="connsiteX8" fmla="*/ 2835593 w 3845857"/>
                  <a:gd name="connsiteY8" fmla="*/ 808550 h 2821705"/>
                  <a:gd name="connsiteX9" fmla="*/ 2260406 w 3845857"/>
                  <a:gd name="connsiteY9" fmla="*/ 159621 h 2821705"/>
                  <a:gd name="connsiteX10" fmla="*/ 1028915 w 3845857"/>
                  <a:gd name="connsiteY10" fmla="*/ 454589 h 2821705"/>
                  <a:gd name="connsiteX11" fmla="*/ 792941 w 3845857"/>
                  <a:gd name="connsiteY11" fmla="*/ 1243628 h 2821705"/>
                  <a:gd name="connsiteX12" fmla="*/ 0 w 3845857"/>
                  <a:gd name="connsiteY12" fmla="*/ 488706 h 2821705"/>
                  <a:gd name="connsiteX13" fmla="*/ 1043664 w 3845857"/>
                  <a:gd name="connsiteY13" fmla="*/ 476711 h 2821705"/>
                  <a:gd name="connsiteX14" fmla="*/ 1224949 w 3845857"/>
                  <a:gd name="connsiteY14" fmla="*/ 0 h 2821705"/>
                  <a:gd name="connsiteX0" fmla="*/ 1227331 w 3848239"/>
                  <a:gd name="connsiteY0" fmla="*/ 0 h 2821705"/>
                  <a:gd name="connsiteX1" fmla="*/ 487760 w 3848239"/>
                  <a:gd name="connsiteY1" fmla="*/ 105620 h 2821705"/>
                  <a:gd name="connsiteX2" fmla="*/ 1046046 w 3848239"/>
                  <a:gd name="connsiteY2" fmla="*/ 476711 h 2821705"/>
                  <a:gd name="connsiteX3" fmla="*/ 1945697 w 3848239"/>
                  <a:gd name="connsiteY3" fmla="*/ 815924 h 2821705"/>
                  <a:gd name="connsiteX4" fmla="*/ 3221433 w 3848239"/>
                  <a:gd name="connsiteY4" fmla="*/ 1619711 h 2821705"/>
                  <a:gd name="connsiteX5" fmla="*/ 3737626 w 3848239"/>
                  <a:gd name="connsiteY5" fmla="*/ 2821705 h 2821705"/>
                  <a:gd name="connsiteX6" fmla="*/ 3848239 w 3848239"/>
                  <a:gd name="connsiteY6" fmla="*/ 2548860 h 2821705"/>
                  <a:gd name="connsiteX7" fmla="*/ 3627014 w 3848239"/>
                  <a:gd name="connsiteY7" fmla="*/ 1656582 h 2821705"/>
                  <a:gd name="connsiteX8" fmla="*/ 2837975 w 3848239"/>
                  <a:gd name="connsiteY8" fmla="*/ 808550 h 2821705"/>
                  <a:gd name="connsiteX9" fmla="*/ 2262788 w 3848239"/>
                  <a:gd name="connsiteY9" fmla="*/ 159621 h 2821705"/>
                  <a:gd name="connsiteX10" fmla="*/ 1031297 w 3848239"/>
                  <a:gd name="connsiteY10" fmla="*/ 454589 h 2821705"/>
                  <a:gd name="connsiteX11" fmla="*/ 795323 w 3848239"/>
                  <a:gd name="connsiteY11" fmla="*/ 1243628 h 2821705"/>
                  <a:gd name="connsiteX12" fmla="*/ 0 w 3848239"/>
                  <a:gd name="connsiteY12" fmla="*/ 486325 h 2821705"/>
                  <a:gd name="connsiteX13" fmla="*/ 1046046 w 3848239"/>
                  <a:gd name="connsiteY13" fmla="*/ 476711 h 2821705"/>
                  <a:gd name="connsiteX14" fmla="*/ 1227331 w 3848239"/>
                  <a:gd name="connsiteY14" fmla="*/ 0 h 2821705"/>
                  <a:gd name="connsiteX0" fmla="*/ 1227331 w 3848239"/>
                  <a:gd name="connsiteY0" fmla="*/ 0 h 2821705"/>
                  <a:gd name="connsiteX1" fmla="*/ 487760 w 3848239"/>
                  <a:gd name="connsiteY1" fmla="*/ 105620 h 2821705"/>
                  <a:gd name="connsiteX2" fmla="*/ 1046046 w 3848239"/>
                  <a:gd name="connsiteY2" fmla="*/ 476711 h 2821705"/>
                  <a:gd name="connsiteX3" fmla="*/ 1945697 w 3848239"/>
                  <a:gd name="connsiteY3" fmla="*/ 815924 h 2821705"/>
                  <a:gd name="connsiteX4" fmla="*/ 3221433 w 3848239"/>
                  <a:gd name="connsiteY4" fmla="*/ 1619711 h 2821705"/>
                  <a:gd name="connsiteX5" fmla="*/ 3737626 w 3848239"/>
                  <a:gd name="connsiteY5" fmla="*/ 2821705 h 2821705"/>
                  <a:gd name="connsiteX6" fmla="*/ 3848239 w 3848239"/>
                  <a:gd name="connsiteY6" fmla="*/ 2548860 h 2821705"/>
                  <a:gd name="connsiteX7" fmla="*/ 3627014 w 3848239"/>
                  <a:gd name="connsiteY7" fmla="*/ 1656582 h 2821705"/>
                  <a:gd name="connsiteX8" fmla="*/ 2837975 w 3848239"/>
                  <a:gd name="connsiteY8" fmla="*/ 808550 h 2821705"/>
                  <a:gd name="connsiteX9" fmla="*/ 2262788 w 3848239"/>
                  <a:gd name="connsiteY9" fmla="*/ 159621 h 2821705"/>
                  <a:gd name="connsiteX10" fmla="*/ 1043205 w 3848239"/>
                  <a:gd name="connsiteY10" fmla="*/ 476023 h 2821705"/>
                  <a:gd name="connsiteX11" fmla="*/ 795323 w 3848239"/>
                  <a:gd name="connsiteY11" fmla="*/ 1243628 h 2821705"/>
                  <a:gd name="connsiteX12" fmla="*/ 0 w 3848239"/>
                  <a:gd name="connsiteY12" fmla="*/ 486325 h 2821705"/>
                  <a:gd name="connsiteX13" fmla="*/ 1046046 w 3848239"/>
                  <a:gd name="connsiteY13" fmla="*/ 476711 h 2821705"/>
                  <a:gd name="connsiteX14" fmla="*/ 1227331 w 3848239"/>
                  <a:gd name="connsiteY14" fmla="*/ 0 h 2821705"/>
                  <a:gd name="connsiteX0" fmla="*/ 1227331 w 3848239"/>
                  <a:gd name="connsiteY0" fmla="*/ 0 h 2821705"/>
                  <a:gd name="connsiteX1" fmla="*/ 487760 w 3848239"/>
                  <a:gd name="connsiteY1" fmla="*/ 105620 h 2821705"/>
                  <a:gd name="connsiteX2" fmla="*/ 1046046 w 3848239"/>
                  <a:gd name="connsiteY2" fmla="*/ 476711 h 2821705"/>
                  <a:gd name="connsiteX3" fmla="*/ 1967131 w 3848239"/>
                  <a:gd name="connsiteY3" fmla="*/ 830214 h 2821705"/>
                  <a:gd name="connsiteX4" fmla="*/ 3221433 w 3848239"/>
                  <a:gd name="connsiteY4" fmla="*/ 1619711 h 2821705"/>
                  <a:gd name="connsiteX5" fmla="*/ 3737626 w 3848239"/>
                  <a:gd name="connsiteY5" fmla="*/ 2821705 h 2821705"/>
                  <a:gd name="connsiteX6" fmla="*/ 3848239 w 3848239"/>
                  <a:gd name="connsiteY6" fmla="*/ 2548860 h 2821705"/>
                  <a:gd name="connsiteX7" fmla="*/ 3627014 w 3848239"/>
                  <a:gd name="connsiteY7" fmla="*/ 1656582 h 2821705"/>
                  <a:gd name="connsiteX8" fmla="*/ 2837975 w 3848239"/>
                  <a:gd name="connsiteY8" fmla="*/ 808550 h 2821705"/>
                  <a:gd name="connsiteX9" fmla="*/ 2262788 w 3848239"/>
                  <a:gd name="connsiteY9" fmla="*/ 159621 h 2821705"/>
                  <a:gd name="connsiteX10" fmla="*/ 1043205 w 3848239"/>
                  <a:gd name="connsiteY10" fmla="*/ 476023 h 2821705"/>
                  <a:gd name="connsiteX11" fmla="*/ 795323 w 3848239"/>
                  <a:gd name="connsiteY11" fmla="*/ 1243628 h 2821705"/>
                  <a:gd name="connsiteX12" fmla="*/ 0 w 3848239"/>
                  <a:gd name="connsiteY12" fmla="*/ 486325 h 2821705"/>
                  <a:gd name="connsiteX13" fmla="*/ 1046046 w 3848239"/>
                  <a:gd name="connsiteY13" fmla="*/ 476711 h 2821705"/>
                  <a:gd name="connsiteX14" fmla="*/ 1227331 w 3848239"/>
                  <a:gd name="connsiteY14" fmla="*/ 0 h 2821705"/>
                  <a:gd name="connsiteX0" fmla="*/ 1227331 w 3848239"/>
                  <a:gd name="connsiteY0" fmla="*/ 0 h 2821705"/>
                  <a:gd name="connsiteX1" fmla="*/ 487760 w 3848239"/>
                  <a:gd name="connsiteY1" fmla="*/ 105620 h 2821705"/>
                  <a:gd name="connsiteX2" fmla="*/ 1046046 w 3848239"/>
                  <a:gd name="connsiteY2" fmla="*/ 476711 h 2821705"/>
                  <a:gd name="connsiteX3" fmla="*/ 1962367 w 3848239"/>
                  <a:gd name="connsiteY3" fmla="*/ 827833 h 2821705"/>
                  <a:gd name="connsiteX4" fmla="*/ 3221433 w 3848239"/>
                  <a:gd name="connsiteY4" fmla="*/ 1619711 h 2821705"/>
                  <a:gd name="connsiteX5" fmla="*/ 3737626 w 3848239"/>
                  <a:gd name="connsiteY5" fmla="*/ 2821705 h 2821705"/>
                  <a:gd name="connsiteX6" fmla="*/ 3848239 w 3848239"/>
                  <a:gd name="connsiteY6" fmla="*/ 2548860 h 2821705"/>
                  <a:gd name="connsiteX7" fmla="*/ 3627014 w 3848239"/>
                  <a:gd name="connsiteY7" fmla="*/ 1656582 h 2821705"/>
                  <a:gd name="connsiteX8" fmla="*/ 2837975 w 3848239"/>
                  <a:gd name="connsiteY8" fmla="*/ 808550 h 2821705"/>
                  <a:gd name="connsiteX9" fmla="*/ 2262788 w 3848239"/>
                  <a:gd name="connsiteY9" fmla="*/ 159621 h 2821705"/>
                  <a:gd name="connsiteX10" fmla="*/ 1043205 w 3848239"/>
                  <a:gd name="connsiteY10" fmla="*/ 476023 h 2821705"/>
                  <a:gd name="connsiteX11" fmla="*/ 795323 w 3848239"/>
                  <a:gd name="connsiteY11" fmla="*/ 1243628 h 2821705"/>
                  <a:gd name="connsiteX12" fmla="*/ 0 w 3848239"/>
                  <a:gd name="connsiteY12" fmla="*/ 486325 h 2821705"/>
                  <a:gd name="connsiteX13" fmla="*/ 1046046 w 3848239"/>
                  <a:gd name="connsiteY13" fmla="*/ 476711 h 2821705"/>
                  <a:gd name="connsiteX14" fmla="*/ 1227331 w 3848239"/>
                  <a:gd name="connsiteY14" fmla="*/ 0 h 2821705"/>
                  <a:gd name="connsiteX0" fmla="*/ 1227331 w 3848239"/>
                  <a:gd name="connsiteY0" fmla="*/ 0 h 2821705"/>
                  <a:gd name="connsiteX1" fmla="*/ 487760 w 3848239"/>
                  <a:gd name="connsiteY1" fmla="*/ 105620 h 2821705"/>
                  <a:gd name="connsiteX2" fmla="*/ 1046046 w 3848239"/>
                  <a:gd name="connsiteY2" fmla="*/ 476711 h 2821705"/>
                  <a:gd name="connsiteX3" fmla="*/ 1962367 w 3848239"/>
                  <a:gd name="connsiteY3" fmla="*/ 827833 h 2821705"/>
                  <a:gd name="connsiteX4" fmla="*/ 3223814 w 3848239"/>
                  <a:gd name="connsiteY4" fmla="*/ 1626856 h 2821705"/>
                  <a:gd name="connsiteX5" fmla="*/ 3737626 w 3848239"/>
                  <a:gd name="connsiteY5" fmla="*/ 2821705 h 2821705"/>
                  <a:gd name="connsiteX6" fmla="*/ 3848239 w 3848239"/>
                  <a:gd name="connsiteY6" fmla="*/ 2548860 h 2821705"/>
                  <a:gd name="connsiteX7" fmla="*/ 3627014 w 3848239"/>
                  <a:gd name="connsiteY7" fmla="*/ 1656582 h 2821705"/>
                  <a:gd name="connsiteX8" fmla="*/ 2837975 w 3848239"/>
                  <a:gd name="connsiteY8" fmla="*/ 808550 h 2821705"/>
                  <a:gd name="connsiteX9" fmla="*/ 2262788 w 3848239"/>
                  <a:gd name="connsiteY9" fmla="*/ 159621 h 2821705"/>
                  <a:gd name="connsiteX10" fmla="*/ 1043205 w 3848239"/>
                  <a:gd name="connsiteY10" fmla="*/ 476023 h 2821705"/>
                  <a:gd name="connsiteX11" fmla="*/ 795323 w 3848239"/>
                  <a:gd name="connsiteY11" fmla="*/ 1243628 h 2821705"/>
                  <a:gd name="connsiteX12" fmla="*/ 0 w 3848239"/>
                  <a:gd name="connsiteY12" fmla="*/ 486325 h 2821705"/>
                  <a:gd name="connsiteX13" fmla="*/ 1046046 w 3848239"/>
                  <a:gd name="connsiteY13" fmla="*/ 476711 h 2821705"/>
                  <a:gd name="connsiteX14" fmla="*/ 1227331 w 3848239"/>
                  <a:gd name="connsiteY14" fmla="*/ 0 h 2821705"/>
                  <a:gd name="connsiteX0" fmla="*/ 1227331 w 3848239"/>
                  <a:gd name="connsiteY0" fmla="*/ 0 h 2821705"/>
                  <a:gd name="connsiteX1" fmla="*/ 487760 w 3848239"/>
                  <a:gd name="connsiteY1" fmla="*/ 105620 h 2821705"/>
                  <a:gd name="connsiteX2" fmla="*/ 1046046 w 3848239"/>
                  <a:gd name="connsiteY2" fmla="*/ 476711 h 2821705"/>
                  <a:gd name="connsiteX3" fmla="*/ 1962367 w 3848239"/>
                  <a:gd name="connsiteY3" fmla="*/ 827833 h 2821705"/>
                  <a:gd name="connsiteX4" fmla="*/ 3223814 w 3848239"/>
                  <a:gd name="connsiteY4" fmla="*/ 1626856 h 2821705"/>
                  <a:gd name="connsiteX5" fmla="*/ 3737626 w 3848239"/>
                  <a:gd name="connsiteY5" fmla="*/ 2821705 h 2821705"/>
                  <a:gd name="connsiteX6" fmla="*/ 3848239 w 3848239"/>
                  <a:gd name="connsiteY6" fmla="*/ 2548860 h 2821705"/>
                  <a:gd name="connsiteX7" fmla="*/ 3646067 w 3848239"/>
                  <a:gd name="connsiteY7" fmla="*/ 1673254 h 2821705"/>
                  <a:gd name="connsiteX8" fmla="*/ 2837975 w 3848239"/>
                  <a:gd name="connsiteY8" fmla="*/ 808550 h 2821705"/>
                  <a:gd name="connsiteX9" fmla="*/ 2262788 w 3848239"/>
                  <a:gd name="connsiteY9" fmla="*/ 159621 h 2821705"/>
                  <a:gd name="connsiteX10" fmla="*/ 1043205 w 3848239"/>
                  <a:gd name="connsiteY10" fmla="*/ 476023 h 2821705"/>
                  <a:gd name="connsiteX11" fmla="*/ 795323 w 3848239"/>
                  <a:gd name="connsiteY11" fmla="*/ 1243628 h 2821705"/>
                  <a:gd name="connsiteX12" fmla="*/ 0 w 3848239"/>
                  <a:gd name="connsiteY12" fmla="*/ 486325 h 2821705"/>
                  <a:gd name="connsiteX13" fmla="*/ 1046046 w 3848239"/>
                  <a:gd name="connsiteY13" fmla="*/ 476711 h 2821705"/>
                  <a:gd name="connsiteX14" fmla="*/ 1227331 w 3848239"/>
                  <a:gd name="connsiteY14" fmla="*/ 0 h 2821705"/>
                  <a:gd name="connsiteX0" fmla="*/ 1227331 w 3862528"/>
                  <a:gd name="connsiteY0" fmla="*/ 0 h 2821705"/>
                  <a:gd name="connsiteX1" fmla="*/ 487760 w 3862528"/>
                  <a:gd name="connsiteY1" fmla="*/ 105620 h 2821705"/>
                  <a:gd name="connsiteX2" fmla="*/ 1046046 w 3862528"/>
                  <a:gd name="connsiteY2" fmla="*/ 476711 h 2821705"/>
                  <a:gd name="connsiteX3" fmla="*/ 1962367 w 3862528"/>
                  <a:gd name="connsiteY3" fmla="*/ 827833 h 2821705"/>
                  <a:gd name="connsiteX4" fmla="*/ 3223814 w 3862528"/>
                  <a:gd name="connsiteY4" fmla="*/ 1626856 h 2821705"/>
                  <a:gd name="connsiteX5" fmla="*/ 3737626 w 3862528"/>
                  <a:gd name="connsiteY5" fmla="*/ 2821705 h 2821705"/>
                  <a:gd name="connsiteX6" fmla="*/ 3862528 w 3862528"/>
                  <a:gd name="connsiteY6" fmla="*/ 2548860 h 2821705"/>
                  <a:gd name="connsiteX7" fmla="*/ 3646067 w 3862528"/>
                  <a:gd name="connsiteY7" fmla="*/ 1673254 h 2821705"/>
                  <a:gd name="connsiteX8" fmla="*/ 2837975 w 3862528"/>
                  <a:gd name="connsiteY8" fmla="*/ 808550 h 2821705"/>
                  <a:gd name="connsiteX9" fmla="*/ 2262788 w 3862528"/>
                  <a:gd name="connsiteY9" fmla="*/ 159621 h 2821705"/>
                  <a:gd name="connsiteX10" fmla="*/ 1043205 w 3862528"/>
                  <a:gd name="connsiteY10" fmla="*/ 476023 h 2821705"/>
                  <a:gd name="connsiteX11" fmla="*/ 795323 w 3862528"/>
                  <a:gd name="connsiteY11" fmla="*/ 1243628 h 2821705"/>
                  <a:gd name="connsiteX12" fmla="*/ 0 w 3862528"/>
                  <a:gd name="connsiteY12" fmla="*/ 486325 h 2821705"/>
                  <a:gd name="connsiteX13" fmla="*/ 1046046 w 3862528"/>
                  <a:gd name="connsiteY13" fmla="*/ 476711 h 2821705"/>
                  <a:gd name="connsiteX14" fmla="*/ 1227331 w 3862528"/>
                  <a:gd name="connsiteY14" fmla="*/ 0 h 2821705"/>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23814 w 3862528"/>
                  <a:gd name="connsiteY4" fmla="*/ 1626856 h 2812179"/>
                  <a:gd name="connsiteX5" fmla="*/ 3720955 w 3862528"/>
                  <a:gd name="connsiteY5" fmla="*/ 2812179 h 2812179"/>
                  <a:gd name="connsiteX6" fmla="*/ 3862528 w 3862528"/>
                  <a:gd name="connsiteY6" fmla="*/ 2548860 h 2812179"/>
                  <a:gd name="connsiteX7" fmla="*/ 3646067 w 3862528"/>
                  <a:gd name="connsiteY7" fmla="*/ 1673254 h 2812179"/>
                  <a:gd name="connsiteX8" fmla="*/ 2837975 w 3862528"/>
                  <a:gd name="connsiteY8" fmla="*/ 808550 h 2812179"/>
                  <a:gd name="connsiteX9" fmla="*/ 2262788 w 3862528"/>
                  <a:gd name="connsiteY9" fmla="*/ 159621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23814 w 3862528"/>
                  <a:gd name="connsiteY4" fmla="*/ 1626856 h 2812179"/>
                  <a:gd name="connsiteX5" fmla="*/ 3720955 w 3862528"/>
                  <a:gd name="connsiteY5" fmla="*/ 2812179 h 2812179"/>
                  <a:gd name="connsiteX6" fmla="*/ 3862528 w 3862528"/>
                  <a:gd name="connsiteY6" fmla="*/ 2548860 h 2812179"/>
                  <a:gd name="connsiteX7" fmla="*/ 3654844 w 3862528"/>
                  <a:gd name="connsiteY7" fmla="*/ 1675888 h 2812179"/>
                  <a:gd name="connsiteX8" fmla="*/ 2837975 w 3862528"/>
                  <a:gd name="connsiteY8" fmla="*/ 808550 h 2812179"/>
                  <a:gd name="connsiteX9" fmla="*/ 2262788 w 3862528"/>
                  <a:gd name="connsiteY9" fmla="*/ 159621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23814 w 3862528"/>
                  <a:gd name="connsiteY4" fmla="*/ 1626856 h 2812179"/>
                  <a:gd name="connsiteX5" fmla="*/ 3720955 w 3862528"/>
                  <a:gd name="connsiteY5" fmla="*/ 2812179 h 2812179"/>
                  <a:gd name="connsiteX6" fmla="*/ 3862528 w 3862528"/>
                  <a:gd name="connsiteY6" fmla="*/ 2548860 h 2812179"/>
                  <a:gd name="connsiteX7" fmla="*/ 3698732 w 3862528"/>
                  <a:gd name="connsiteY7" fmla="*/ 1675010 h 2812179"/>
                  <a:gd name="connsiteX8" fmla="*/ 2837975 w 3862528"/>
                  <a:gd name="connsiteY8" fmla="*/ 808550 h 2812179"/>
                  <a:gd name="connsiteX9" fmla="*/ 2262788 w 3862528"/>
                  <a:gd name="connsiteY9" fmla="*/ 159621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23814 w 3862528"/>
                  <a:gd name="connsiteY4" fmla="*/ 1626856 h 2812179"/>
                  <a:gd name="connsiteX5" fmla="*/ 3720955 w 3862528"/>
                  <a:gd name="connsiteY5" fmla="*/ 2812179 h 2812179"/>
                  <a:gd name="connsiteX6" fmla="*/ 3862528 w 3862528"/>
                  <a:gd name="connsiteY6" fmla="*/ 2548860 h 2812179"/>
                  <a:gd name="connsiteX7" fmla="*/ 3655721 w 3862528"/>
                  <a:gd name="connsiteY7" fmla="*/ 1687299 h 2812179"/>
                  <a:gd name="connsiteX8" fmla="*/ 2837975 w 3862528"/>
                  <a:gd name="connsiteY8" fmla="*/ 808550 h 2812179"/>
                  <a:gd name="connsiteX9" fmla="*/ 2262788 w 3862528"/>
                  <a:gd name="connsiteY9" fmla="*/ 159621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23814 w 3862528"/>
                  <a:gd name="connsiteY4" fmla="*/ 1626856 h 2812179"/>
                  <a:gd name="connsiteX5" fmla="*/ 3720955 w 3862528"/>
                  <a:gd name="connsiteY5" fmla="*/ 2812179 h 2812179"/>
                  <a:gd name="connsiteX6" fmla="*/ 3862528 w 3862528"/>
                  <a:gd name="connsiteY6" fmla="*/ 2548860 h 2812179"/>
                  <a:gd name="connsiteX7" fmla="*/ 3647821 w 3862528"/>
                  <a:gd name="connsiteY7" fmla="*/ 1706610 h 2812179"/>
                  <a:gd name="connsiteX8" fmla="*/ 2837975 w 3862528"/>
                  <a:gd name="connsiteY8" fmla="*/ 808550 h 2812179"/>
                  <a:gd name="connsiteX9" fmla="*/ 2262788 w 3862528"/>
                  <a:gd name="connsiteY9" fmla="*/ 159621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23814 w 3862528"/>
                  <a:gd name="connsiteY4" fmla="*/ 1626856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62788 w 3862528"/>
                  <a:gd name="connsiteY9" fmla="*/ 159621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62788 w 3862528"/>
                  <a:gd name="connsiteY9" fmla="*/ 159621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55766 w 3862528"/>
                  <a:gd name="connsiteY9" fmla="*/ 151721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53133 w 3862528"/>
                  <a:gd name="connsiteY9" fmla="*/ 153476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47867 w 3862528"/>
                  <a:gd name="connsiteY9" fmla="*/ 173664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54889 w 3862528"/>
                  <a:gd name="connsiteY9" fmla="*/ 153475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6711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54889 w 3862528"/>
                  <a:gd name="connsiteY9" fmla="*/ 153475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60968 w 3862528"/>
                  <a:gd name="connsiteY13" fmla="*/ 475833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54889 w 3862528"/>
                  <a:gd name="connsiteY9" fmla="*/ 153475 h 2812179"/>
                  <a:gd name="connsiteX10" fmla="*/ 1043205 w 3862528"/>
                  <a:gd name="connsiteY10" fmla="*/ 476023 h 2812179"/>
                  <a:gd name="connsiteX11" fmla="*/ 795323 w 3862528"/>
                  <a:gd name="connsiteY11" fmla="*/ 1243628 h 2812179"/>
                  <a:gd name="connsiteX12" fmla="*/ 0 w 3862528"/>
                  <a:gd name="connsiteY12" fmla="*/ 486325 h 2812179"/>
                  <a:gd name="connsiteX13" fmla="*/ 1039901 w 3862528"/>
                  <a:gd name="connsiteY13" fmla="*/ 446867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54889 w 3862528"/>
                  <a:gd name="connsiteY9" fmla="*/ 153475 h 2812179"/>
                  <a:gd name="connsiteX10" fmla="*/ 1030916 w 3862528"/>
                  <a:gd name="connsiteY10" fmla="*/ 476023 h 2812179"/>
                  <a:gd name="connsiteX11" fmla="*/ 795323 w 3862528"/>
                  <a:gd name="connsiteY11" fmla="*/ 1243628 h 2812179"/>
                  <a:gd name="connsiteX12" fmla="*/ 0 w 3862528"/>
                  <a:gd name="connsiteY12" fmla="*/ 486325 h 2812179"/>
                  <a:gd name="connsiteX13" fmla="*/ 1039901 w 3862528"/>
                  <a:gd name="connsiteY13" fmla="*/ 446867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54889 w 3862528"/>
                  <a:gd name="connsiteY9" fmla="*/ 153475 h 2812179"/>
                  <a:gd name="connsiteX10" fmla="*/ 1044960 w 3862528"/>
                  <a:gd name="connsiteY10" fmla="*/ 476023 h 2812179"/>
                  <a:gd name="connsiteX11" fmla="*/ 795323 w 3862528"/>
                  <a:gd name="connsiteY11" fmla="*/ 1243628 h 2812179"/>
                  <a:gd name="connsiteX12" fmla="*/ 0 w 3862528"/>
                  <a:gd name="connsiteY12" fmla="*/ 486325 h 2812179"/>
                  <a:gd name="connsiteX13" fmla="*/ 1039901 w 3862528"/>
                  <a:gd name="connsiteY13" fmla="*/ 446867 h 2812179"/>
                  <a:gd name="connsiteX14" fmla="*/ 1227331 w 3862528"/>
                  <a:gd name="connsiteY14" fmla="*/ 0 h 2812179"/>
                  <a:gd name="connsiteX0" fmla="*/ 1227331 w 3862528"/>
                  <a:gd name="connsiteY0" fmla="*/ 0 h 2812179"/>
                  <a:gd name="connsiteX1" fmla="*/ 487760 w 3862528"/>
                  <a:gd name="connsiteY1" fmla="*/ 105620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54889 w 3862528"/>
                  <a:gd name="connsiteY9" fmla="*/ 153475 h 2812179"/>
                  <a:gd name="connsiteX10" fmla="*/ 1044960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5834 h 2812179"/>
                  <a:gd name="connsiteX14" fmla="*/ 1227331 w 3862528"/>
                  <a:gd name="connsiteY14" fmla="*/ 0 h 2812179"/>
                  <a:gd name="connsiteX0" fmla="*/ 1227331 w 3862528"/>
                  <a:gd name="connsiteY0" fmla="*/ 0 h 2812179"/>
                  <a:gd name="connsiteX1" fmla="*/ 492149 w 3862528"/>
                  <a:gd name="connsiteY1" fmla="*/ 102109 h 2812179"/>
                  <a:gd name="connsiteX2" fmla="*/ 1046046 w 3862528"/>
                  <a:gd name="connsiteY2" fmla="*/ 476711 h 2812179"/>
                  <a:gd name="connsiteX3" fmla="*/ 1962367 w 3862528"/>
                  <a:gd name="connsiteY3" fmla="*/ 827833 h 2812179"/>
                  <a:gd name="connsiteX4" fmla="*/ 3219425 w 3862528"/>
                  <a:gd name="connsiteY4" fmla="*/ 1624223 h 2812179"/>
                  <a:gd name="connsiteX5" fmla="*/ 3720955 w 3862528"/>
                  <a:gd name="connsiteY5" fmla="*/ 2812179 h 2812179"/>
                  <a:gd name="connsiteX6" fmla="*/ 3862528 w 3862528"/>
                  <a:gd name="connsiteY6" fmla="*/ 2548860 h 2812179"/>
                  <a:gd name="connsiteX7" fmla="*/ 3653966 w 3862528"/>
                  <a:gd name="connsiteY7" fmla="*/ 1689932 h 2812179"/>
                  <a:gd name="connsiteX8" fmla="*/ 2837975 w 3862528"/>
                  <a:gd name="connsiteY8" fmla="*/ 808550 h 2812179"/>
                  <a:gd name="connsiteX9" fmla="*/ 2254889 w 3862528"/>
                  <a:gd name="connsiteY9" fmla="*/ 153475 h 2812179"/>
                  <a:gd name="connsiteX10" fmla="*/ 1044960 w 3862528"/>
                  <a:gd name="connsiteY10" fmla="*/ 476023 h 2812179"/>
                  <a:gd name="connsiteX11" fmla="*/ 795323 w 3862528"/>
                  <a:gd name="connsiteY11" fmla="*/ 1243628 h 2812179"/>
                  <a:gd name="connsiteX12" fmla="*/ 0 w 3862528"/>
                  <a:gd name="connsiteY12" fmla="*/ 486325 h 2812179"/>
                  <a:gd name="connsiteX13" fmla="*/ 1046046 w 3862528"/>
                  <a:gd name="connsiteY13" fmla="*/ 475834 h 2812179"/>
                  <a:gd name="connsiteX14" fmla="*/ 1227331 w 3862528"/>
                  <a:gd name="connsiteY14" fmla="*/ 0 h 2812179"/>
                  <a:gd name="connsiteX0" fmla="*/ 1229087 w 3864284"/>
                  <a:gd name="connsiteY0" fmla="*/ 0 h 2812179"/>
                  <a:gd name="connsiteX1" fmla="*/ 493905 w 3864284"/>
                  <a:gd name="connsiteY1" fmla="*/ 102109 h 2812179"/>
                  <a:gd name="connsiteX2" fmla="*/ 1047802 w 3864284"/>
                  <a:gd name="connsiteY2" fmla="*/ 476711 h 2812179"/>
                  <a:gd name="connsiteX3" fmla="*/ 1964123 w 3864284"/>
                  <a:gd name="connsiteY3" fmla="*/ 827833 h 2812179"/>
                  <a:gd name="connsiteX4" fmla="*/ 3221181 w 3864284"/>
                  <a:gd name="connsiteY4" fmla="*/ 1624223 h 2812179"/>
                  <a:gd name="connsiteX5" fmla="*/ 3722711 w 3864284"/>
                  <a:gd name="connsiteY5" fmla="*/ 2812179 h 2812179"/>
                  <a:gd name="connsiteX6" fmla="*/ 3864284 w 3864284"/>
                  <a:gd name="connsiteY6" fmla="*/ 2548860 h 2812179"/>
                  <a:gd name="connsiteX7" fmla="*/ 3655722 w 3864284"/>
                  <a:gd name="connsiteY7" fmla="*/ 1689932 h 2812179"/>
                  <a:gd name="connsiteX8" fmla="*/ 2839731 w 3864284"/>
                  <a:gd name="connsiteY8" fmla="*/ 808550 h 2812179"/>
                  <a:gd name="connsiteX9" fmla="*/ 2256645 w 3864284"/>
                  <a:gd name="connsiteY9" fmla="*/ 153475 h 2812179"/>
                  <a:gd name="connsiteX10" fmla="*/ 1046716 w 3864284"/>
                  <a:gd name="connsiteY10" fmla="*/ 476023 h 2812179"/>
                  <a:gd name="connsiteX11" fmla="*/ 797079 w 3864284"/>
                  <a:gd name="connsiteY11" fmla="*/ 1243628 h 2812179"/>
                  <a:gd name="connsiteX12" fmla="*/ 0 w 3864284"/>
                  <a:gd name="connsiteY12" fmla="*/ 484569 h 2812179"/>
                  <a:gd name="connsiteX13" fmla="*/ 1047802 w 3864284"/>
                  <a:gd name="connsiteY13" fmla="*/ 475834 h 2812179"/>
                  <a:gd name="connsiteX14" fmla="*/ 1229087 w 3864284"/>
                  <a:gd name="connsiteY14" fmla="*/ 0 h 2812179"/>
                  <a:gd name="connsiteX0" fmla="*/ 1220294 w 3855491"/>
                  <a:gd name="connsiteY0" fmla="*/ 0 h 2812179"/>
                  <a:gd name="connsiteX1" fmla="*/ 485112 w 3855491"/>
                  <a:gd name="connsiteY1" fmla="*/ 102109 h 2812179"/>
                  <a:gd name="connsiteX2" fmla="*/ 1039009 w 3855491"/>
                  <a:gd name="connsiteY2" fmla="*/ 476711 h 2812179"/>
                  <a:gd name="connsiteX3" fmla="*/ 1955330 w 3855491"/>
                  <a:gd name="connsiteY3" fmla="*/ 827833 h 2812179"/>
                  <a:gd name="connsiteX4" fmla="*/ 3212388 w 3855491"/>
                  <a:gd name="connsiteY4" fmla="*/ 1624223 h 2812179"/>
                  <a:gd name="connsiteX5" fmla="*/ 3713918 w 3855491"/>
                  <a:gd name="connsiteY5" fmla="*/ 2812179 h 2812179"/>
                  <a:gd name="connsiteX6" fmla="*/ 3855491 w 3855491"/>
                  <a:gd name="connsiteY6" fmla="*/ 2548860 h 2812179"/>
                  <a:gd name="connsiteX7" fmla="*/ 3646929 w 3855491"/>
                  <a:gd name="connsiteY7" fmla="*/ 1689932 h 2812179"/>
                  <a:gd name="connsiteX8" fmla="*/ 2830938 w 3855491"/>
                  <a:gd name="connsiteY8" fmla="*/ 808550 h 2812179"/>
                  <a:gd name="connsiteX9" fmla="*/ 2247852 w 3855491"/>
                  <a:gd name="connsiteY9" fmla="*/ 153475 h 2812179"/>
                  <a:gd name="connsiteX10" fmla="*/ 1037923 w 3855491"/>
                  <a:gd name="connsiteY10" fmla="*/ 476023 h 2812179"/>
                  <a:gd name="connsiteX11" fmla="*/ 788286 w 3855491"/>
                  <a:gd name="connsiteY11" fmla="*/ 1243628 h 2812179"/>
                  <a:gd name="connsiteX12" fmla="*/ 0 w 3855491"/>
                  <a:gd name="connsiteY12" fmla="*/ 504109 h 2812179"/>
                  <a:gd name="connsiteX13" fmla="*/ 1039009 w 3855491"/>
                  <a:gd name="connsiteY13" fmla="*/ 475834 h 2812179"/>
                  <a:gd name="connsiteX14" fmla="*/ 1220294 w 3855491"/>
                  <a:gd name="connsiteY14" fmla="*/ 0 h 2812179"/>
                  <a:gd name="connsiteX0" fmla="*/ 1230064 w 3865261"/>
                  <a:gd name="connsiteY0" fmla="*/ 0 h 2812179"/>
                  <a:gd name="connsiteX1" fmla="*/ 494882 w 3865261"/>
                  <a:gd name="connsiteY1" fmla="*/ 102109 h 2812179"/>
                  <a:gd name="connsiteX2" fmla="*/ 1048779 w 3865261"/>
                  <a:gd name="connsiteY2" fmla="*/ 476711 h 2812179"/>
                  <a:gd name="connsiteX3" fmla="*/ 1965100 w 3865261"/>
                  <a:gd name="connsiteY3" fmla="*/ 827833 h 2812179"/>
                  <a:gd name="connsiteX4" fmla="*/ 3222158 w 3865261"/>
                  <a:gd name="connsiteY4" fmla="*/ 1624223 h 2812179"/>
                  <a:gd name="connsiteX5" fmla="*/ 3723688 w 3865261"/>
                  <a:gd name="connsiteY5" fmla="*/ 2812179 h 2812179"/>
                  <a:gd name="connsiteX6" fmla="*/ 3865261 w 3865261"/>
                  <a:gd name="connsiteY6" fmla="*/ 2548860 h 2812179"/>
                  <a:gd name="connsiteX7" fmla="*/ 3656699 w 3865261"/>
                  <a:gd name="connsiteY7" fmla="*/ 1689932 h 2812179"/>
                  <a:gd name="connsiteX8" fmla="*/ 2840708 w 3865261"/>
                  <a:gd name="connsiteY8" fmla="*/ 808550 h 2812179"/>
                  <a:gd name="connsiteX9" fmla="*/ 2257622 w 3865261"/>
                  <a:gd name="connsiteY9" fmla="*/ 153475 h 2812179"/>
                  <a:gd name="connsiteX10" fmla="*/ 1047693 w 3865261"/>
                  <a:gd name="connsiteY10" fmla="*/ 476023 h 2812179"/>
                  <a:gd name="connsiteX11" fmla="*/ 798056 w 3865261"/>
                  <a:gd name="connsiteY11" fmla="*/ 1243628 h 2812179"/>
                  <a:gd name="connsiteX12" fmla="*/ 0 w 3865261"/>
                  <a:gd name="connsiteY12" fmla="*/ 483592 h 2812179"/>
                  <a:gd name="connsiteX13" fmla="*/ 1048779 w 3865261"/>
                  <a:gd name="connsiteY13" fmla="*/ 475834 h 2812179"/>
                  <a:gd name="connsiteX14" fmla="*/ 1230064 w 3865261"/>
                  <a:gd name="connsiteY14" fmla="*/ 0 h 2812179"/>
                  <a:gd name="connsiteX0" fmla="*/ 1228110 w 3863307"/>
                  <a:gd name="connsiteY0" fmla="*/ 0 h 2812179"/>
                  <a:gd name="connsiteX1" fmla="*/ 492928 w 3863307"/>
                  <a:gd name="connsiteY1" fmla="*/ 102109 h 2812179"/>
                  <a:gd name="connsiteX2" fmla="*/ 1046825 w 3863307"/>
                  <a:gd name="connsiteY2" fmla="*/ 476711 h 2812179"/>
                  <a:gd name="connsiteX3" fmla="*/ 1963146 w 3863307"/>
                  <a:gd name="connsiteY3" fmla="*/ 827833 h 2812179"/>
                  <a:gd name="connsiteX4" fmla="*/ 3220204 w 3863307"/>
                  <a:gd name="connsiteY4" fmla="*/ 1624223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38754 w 3863307"/>
                  <a:gd name="connsiteY8" fmla="*/ 808550 h 2812179"/>
                  <a:gd name="connsiteX9" fmla="*/ 2255668 w 3863307"/>
                  <a:gd name="connsiteY9" fmla="*/ 153475 h 2812179"/>
                  <a:gd name="connsiteX10" fmla="*/ 1045739 w 3863307"/>
                  <a:gd name="connsiteY10" fmla="*/ 476023 h 2812179"/>
                  <a:gd name="connsiteX11" fmla="*/ 796102 w 3863307"/>
                  <a:gd name="connsiteY11" fmla="*/ 1243628 h 2812179"/>
                  <a:gd name="connsiteX12" fmla="*/ 0 w 3863307"/>
                  <a:gd name="connsiteY12" fmla="*/ 484569 h 2812179"/>
                  <a:gd name="connsiteX13" fmla="*/ 1046825 w 3863307"/>
                  <a:gd name="connsiteY13" fmla="*/ 475834 h 2812179"/>
                  <a:gd name="connsiteX14" fmla="*/ 1228110 w 3863307"/>
                  <a:gd name="connsiteY14" fmla="*/ 0 h 2812179"/>
                  <a:gd name="connsiteX0" fmla="*/ 1228110 w 3863307"/>
                  <a:gd name="connsiteY0" fmla="*/ 0 h 2812179"/>
                  <a:gd name="connsiteX1" fmla="*/ 492928 w 3863307"/>
                  <a:gd name="connsiteY1" fmla="*/ 102109 h 2812179"/>
                  <a:gd name="connsiteX2" fmla="*/ 1046825 w 3863307"/>
                  <a:gd name="connsiteY2" fmla="*/ 476711 h 2812179"/>
                  <a:gd name="connsiteX3" fmla="*/ 1963146 w 3863307"/>
                  <a:gd name="connsiteY3" fmla="*/ 827833 h 2812179"/>
                  <a:gd name="connsiteX4" fmla="*/ 3220204 w 3863307"/>
                  <a:gd name="connsiteY4" fmla="*/ 1624223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42662 w 3863307"/>
                  <a:gd name="connsiteY8" fmla="*/ 809527 h 2812179"/>
                  <a:gd name="connsiteX9" fmla="*/ 2255668 w 3863307"/>
                  <a:gd name="connsiteY9" fmla="*/ 153475 h 2812179"/>
                  <a:gd name="connsiteX10" fmla="*/ 1045739 w 3863307"/>
                  <a:gd name="connsiteY10" fmla="*/ 476023 h 2812179"/>
                  <a:gd name="connsiteX11" fmla="*/ 796102 w 3863307"/>
                  <a:gd name="connsiteY11" fmla="*/ 1243628 h 2812179"/>
                  <a:gd name="connsiteX12" fmla="*/ 0 w 3863307"/>
                  <a:gd name="connsiteY12" fmla="*/ 484569 h 2812179"/>
                  <a:gd name="connsiteX13" fmla="*/ 1046825 w 3863307"/>
                  <a:gd name="connsiteY13" fmla="*/ 475834 h 2812179"/>
                  <a:gd name="connsiteX14" fmla="*/ 1228110 w 3863307"/>
                  <a:gd name="connsiteY14" fmla="*/ 0 h 2812179"/>
                  <a:gd name="connsiteX0" fmla="*/ 1228110 w 3863307"/>
                  <a:gd name="connsiteY0" fmla="*/ 0 h 2812179"/>
                  <a:gd name="connsiteX1" fmla="*/ 492928 w 3863307"/>
                  <a:gd name="connsiteY1" fmla="*/ 102109 h 2812179"/>
                  <a:gd name="connsiteX2" fmla="*/ 1046825 w 3863307"/>
                  <a:gd name="connsiteY2" fmla="*/ 476711 h 2812179"/>
                  <a:gd name="connsiteX3" fmla="*/ 1963146 w 3863307"/>
                  <a:gd name="connsiteY3" fmla="*/ 827833 h 2812179"/>
                  <a:gd name="connsiteX4" fmla="*/ 3221959 w 3863307"/>
                  <a:gd name="connsiteY4" fmla="*/ 1624223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42662 w 3863307"/>
                  <a:gd name="connsiteY8" fmla="*/ 809527 h 2812179"/>
                  <a:gd name="connsiteX9" fmla="*/ 2255668 w 3863307"/>
                  <a:gd name="connsiteY9" fmla="*/ 153475 h 2812179"/>
                  <a:gd name="connsiteX10" fmla="*/ 1045739 w 3863307"/>
                  <a:gd name="connsiteY10" fmla="*/ 476023 h 2812179"/>
                  <a:gd name="connsiteX11" fmla="*/ 796102 w 3863307"/>
                  <a:gd name="connsiteY11" fmla="*/ 1243628 h 2812179"/>
                  <a:gd name="connsiteX12" fmla="*/ 0 w 3863307"/>
                  <a:gd name="connsiteY12" fmla="*/ 484569 h 2812179"/>
                  <a:gd name="connsiteX13" fmla="*/ 1046825 w 3863307"/>
                  <a:gd name="connsiteY13" fmla="*/ 475834 h 2812179"/>
                  <a:gd name="connsiteX14" fmla="*/ 1228110 w 3863307"/>
                  <a:gd name="connsiteY14" fmla="*/ 0 h 2812179"/>
                  <a:gd name="connsiteX0" fmla="*/ 1228110 w 3863307"/>
                  <a:gd name="connsiteY0" fmla="*/ 0 h 2812179"/>
                  <a:gd name="connsiteX1" fmla="*/ 492928 w 3863307"/>
                  <a:gd name="connsiteY1" fmla="*/ 102109 h 2812179"/>
                  <a:gd name="connsiteX2" fmla="*/ 1046825 w 3863307"/>
                  <a:gd name="connsiteY2" fmla="*/ 476711 h 2812179"/>
                  <a:gd name="connsiteX3" fmla="*/ 1963146 w 3863307"/>
                  <a:gd name="connsiteY3" fmla="*/ 827833 h 2812179"/>
                  <a:gd name="connsiteX4" fmla="*/ 3222837 w 3863307"/>
                  <a:gd name="connsiteY4" fmla="*/ 1625979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42662 w 3863307"/>
                  <a:gd name="connsiteY8" fmla="*/ 809527 h 2812179"/>
                  <a:gd name="connsiteX9" fmla="*/ 2255668 w 3863307"/>
                  <a:gd name="connsiteY9" fmla="*/ 153475 h 2812179"/>
                  <a:gd name="connsiteX10" fmla="*/ 1045739 w 3863307"/>
                  <a:gd name="connsiteY10" fmla="*/ 476023 h 2812179"/>
                  <a:gd name="connsiteX11" fmla="*/ 796102 w 3863307"/>
                  <a:gd name="connsiteY11" fmla="*/ 1243628 h 2812179"/>
                  <a:gd name="connsiteX12" fmla="*/ 0 w 3863307"/>
                  <a:gd name="connsiteY12" fmla="*/ 484569 h 2812179"/>
                  <a:gd name="connsiteX13" fmla="*/ 1046825 w 3863307"/>
                  <a:gd name="connsiteY13" fmla="*/ 475834 h 2812179"/>
                  <a:gd name="connsiteX14" fmla="*/ 1228110 w 3863307"/>
                  <a:gd name="connsiteY14" fmla="*/ 0 h 2812179"/>
                  <a:gd name="connsiteX0" fmla="*/ 1228110 w 3863307"/>
                  <a:gd name="connsiteY0" fmla="*/ 0 h 2812179"/>
                  <a:gd name="connsiteX1" fmla="*/ 492928 w 3863307"/>
                  <a:gd name="connsiteY1" fmla="*/ 102109 h 2812179"/>
                  <a:gd name="connsiteX2" fmla="*/ 1046825 w 3863307"/>
                  <a:gd name="connsiteY2" fmla="*/ 476711 h 2812179"/>
                  <a:gd name="connsiteX3" fmla="*/ 1963146 w 3863307"/>
                  <a:gd name="connsiteY3" fmla="*/ 827833 h 2812179"/>
                  <a:gd name="connsiteX4" fmla="*/ 3222837 w 3863307"/>
                  <a:gd name="connsiteY4" fmla="*/ 1625979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42662 w 3863307"/>
                  <a:gd name="connsiteY8" fmla="*/ 809527 h 2812179"/>
                  <a:gd name="connsiteX9" fmla="*/ 2255668 w 3863307"/>
                  <a:gd name="connsiteY9" fmla="*/ 153475 h 2812179"/>
                  <a:gd name="connsiteX10" fmla="*/ 1045739 w 3863307"/>
                  <a:gd name="connsiteY10" fmla="*/ 476023 h 2812179"/>
                  <a:gd name="connsiteX11" fmla="*/ 801178 w 3863307"/>
                  <a:gd name="connsiteY11" fmla="*/ 1230430 h 2812179"/>
                  <a:gd name="connsiteX12" fmla="*/ 0 w 3863307"/>
                  <a:gd name="connsiteY12" fmla="*/ 484569 h 2812179"/>
                  <a:gd name="connsiteX13" fmla="*/ 1046825 w 3863307"/>
                  <a:gd name="connsiteY13" fmla="*/ 475834 h 2812179"/>
                  <a:gd name="connsiteX14" fmla="*/ 1228110 w 3863307"/>
                  <a:gd name="connsiteY14" fmla="*/ 0 h 2812179"/>
                  <a:gd name="connsiteX0" fmla="*/ 1228110 w 3863307"/>
                  <a:gd name="connsiteY0" fmla="*/ 0 h 2812179"/>
                  <a:gd name="connsiteX1" fmla="*/ 492928 w 3863307"/>
                  <a:gd name="connsiteY1" fmla="*/ 102109 h 2812179"/>
                  <a:gd name="connsiteX2" fmla="*/ 1046825 w 3863307"/>
                  <a:gd name="connsiteY2" fmla="*/ 476711 h 2812179"/>
                  <a:gd name="connsiteX3" fmla="*/ 1963146 w 3863307"/>
                  <a:gd name="connsiteY3" fmla="*/ 827833 h 2812179"/>
                  <a:gd name="connsiteX4" fmla="*/ 3222837 w 3863307"/>
                  <a:gd name="connsiteY4" fmla="*/ 1625979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42662 w 3863307"/>
                  <a:gd name="connsiteY8" fmla="*/ 809527 h 2812179"/>
                  <a:gd name="connsiteX9" fmla="*/ 2255668 w 3863307"/>
                  <a:gd name="connsiteY9" fmla="*/ 153475 h 2812179"/>
                  <a:gd name="connsiteX10" fmla="*/ 1045739 w 3863307"/>
                  <a:gd name="connsiteY10" fmla="*/ 476023 h 2812179"/>
                  <a:gd name="connsiteX11" fmla="*/ 799148 w 3863307"/>
                  <a:gd name="connsiteY11" fmla="*/ 1229415 h 2812179"/>
                  <a:gd name="connsiteX12" fmla="*/ 0 w 3863307"/>
                  <a:gd name="connsiteY12" fmla="*/ 484569 h 2812179"/>
                  <a:gd name="connsiteX13" fmla="*/ 1046825 w 3863307"/>
                  <a:gd name="connsiteY13" fmla="*/ 475834 h 2812179"/>
                  <a:gd name="connsiteX14" fmla="*/ 1228110 w 3863307"/>
                  <a:gd name="connsiteY14" fmla="*/ 0 h 2812179"/>
                  <a:gd name="connsiteX0" fmla="*/ 1228110 w 3863307"/>
                  <a:gd name="connsiteY0" fmla="*/ 0 h 2812179"/>
                  <a:gd name="connsiteX1" fmla="*/ 492928 w 3863307"/>
                  <a:gd name="connsiteY1" fmla="*/ 102109 h 2812179"/>
                  <a:gd name="connsiteX2" fmla="*/ 1046825 w 3863307"/>
                  <a:gd name="connsiteY2" fmla="*/ 476711 h 2812179"/>
                  <a:gd name="connsiteX3" fmla="*/ 1963146 w 3863307"/>
                  <a:gd name="connsiteY3" fmla="*/ 827833 h 2812179"/>
                  <a:gd name="connsiteX4" fmla="*/ 3222837 w 3863307"/>
                  <a:gd name="connsiteY4" fmla="*/ 1625979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42662 w 3863307"/>
                  <a:gd name="connsiteY8" fmla="*/ 809527 h 2812179"/>
                  <a:gd name="connsiteX9" fmla="*/ 2255668 w 3863307"/>
                  <a:gd name="connsiteY9" fmla="*/ 153475 h 2812179"/>
                  <a:gd name="connsiteX10" fmla="*/ 1045739 w 3863307"/>
                  <a:gd name="connsiteY10" fmla="*/ 476023 h 2812179"/>
                  <a:gd name="connsiteX11" fmla="*/ 799148 w 3863307"/>
                  <a:gd name="connsiteY11" fmla="*/ 1227385 h 2812179"/>
                  <a:gd name="connsiteX12" fmla="*/ 0 w 3863307"/>
                  <a:gd name="connsiteY12" fmla="*/ 484569 h 2812179"/>
                  <a:gd name="connsiteX13" fmla="*/ 1046825 w 3863307"/>
                  <a:gd name="connsiteY13" fmla="*/ 475834 h 2812179"/>
                  <a:gd name="connsiteX14" fmla="*/ 1228110 w 3863307"/>
                  <a:gd name="connsiteY14" fmla="*/ 0 h 2812179"/>
                  <a:gd name="connsiteX0" fmla="*/ 1228110 w 3863307"/>
                  <a:gd name="connsiteY0" fmla="*/ 0 h 2812179"/>
                  <a:gd name="connsiteX1" fmla="*/ 474894 w 3863307"/>
                  <a:gd name="connsiteY1" fmla="*/ 194850 h 2812179"/>
                  <a:gd name="connsiteX2" fmla="*/ 1046825 w 3863307"/>
                  <a:gd name="connsiteY2" fmla="*/ 476711 h 2812179"/>
                  <a:gd name="connsiteX3" fmla="*/ 1963146 w 3863307"/>
                  <a:gd name="connsiteY3" fmla="*/ 827833 h 2812179"/>
                  <a:gd name="connsiteX4" fmla="*/ 3222837 w 3863307"/>
                  <a:gd name="connsiteY4" fmla="*/ 1625979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42662 w 3863307"/>
                  <a:gd name="connsiteY8" fmla="*/ 809527 h 2812179"/>
                  <a:gd name="connsiteX9" fmla="*/ 2255668 w 3863307"/>
                  <a:gd name="connsiteY9" fmla="*/ 153475 h 2812179"/>
                  <a:gd name="connsiteX10" fmla="*/ 1045739 w 3863307"/>
                  <a:gd name="connsiteY10" fmla="*/ 476023 h 2812179"/>
                  <a:gd name="connsiteX11" fmla="*/ 799148 w 3863307"/>
                  <a:gd name="connsiteY11" fmla="*/ 1227385 h 2812179"/>
                  <a:gd name="connsiteX12" fmla="*/ 0 w 3863307"/>
                  <a:gd name="connsiteY12" fmla="*/ 484569 h 2812179"/>
                  <a:gd name="connsiteX13" fmla="*/ 1046825 w 3863307"/>
                  <a:gd name="connsiteY13" fmla="*/ 475834 h 2812179"/>
                  <a:gd name="connsiteX14" fmla="*/ 1228110 w 3863307"/>
                  <a:gd name="connsiteY14" fmla="*/ 0 h 2812179"/>
                  <a:gd name="connsiteX0" fmla="*/ 1228110 w 3863307"/>
                  <a:gd name="connsiteY0" fmla="*/ 0 h 2812179"/>
                  <a:gd name="connsiteX1" fmla="*/ 493947 w 3863307"/>
                  <a:gd name="connsiteY1" fmla="*/ 211521 h 2812179"/>
                  <a:gd name="connsiteX2" fmla="*/ 1046825 w 3863307"/>
                  <a:gd name="connsiteY2" fmla="*/ 476711 h 2812179"/>
                  <a:gd name="connsiteX3" fmla="*/ 1963146 w 3863307"/>
                  <a:gd name="connsiteY3" fmla="*/ 827833 h 2812179"/>
                  <a:gd name="connsiteX4" fmla="*/ 3222837 w 3863307"/>
                  <a:gd name="connsiteY4" fmla="*/ 1625979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42662 w 3863307"/>
                  <a:gd name="connsiteY8" fmla="*/ 809527 h 2812179"/>
                  <a:gd name="connsiteX9" fmla="*/ 2255668 w 3863307"/>
                  <a:gd name="connsiteY9" fmla="*/ 153475 h 2812179"/>
                  <a:gd name="connsiteX10" fmla="*/ 1045739 w 3863307"/>
                  <a:gd name="connsiteY10" fmla="*/ 476023 h 2812179"/>
                  <a:gd name="connsiteX11" fmla="*/ 799148 w 3863307"/>
                  <a:gd name="connsiteY11" fmla="*/ 1227385 h 2812179"/>
                  <a:gd name="connsiteX12" fmla="*/ 0 w 3863307"/>
                  <a:gd name="connsiteY12" fmla="*/ 484569 h 2812179"/>
                  <a:gd name="connsiteX13" fmla="*/ 1046825 w 3863307"/>
                  <a:gd name="connsiteY13" fmla="*/ 475834 h 2812179"/>
                  <a:gd name="connsiteX14" fmla="*/ 1228110 w 3863307"/>
                  <a:gd name="connsiteY14" fmla="*/ 0 h 2812179"/>
                  <a:gd name="connsiteX0" fmla="*/ 1228110 w 3863307"/>
                  <a:gd name="connsiteY0" fmla="*/ 0 h 2812179"/>
                  <a:gd name="connsiteX1" fmla="*/ 482039 w 3863307"/>
                  <a:gd name="connsiteY1" fmla="*/ 194850 h 2812179"/>
                  <a:gd name="connsiteX2" fmla="*/ 1046825 w 3863307"/>
                  <a:gd name="connsiteY2" fmla="*/ 476711 h 2812179"/>
                  <a:gd name="connsiteX3" fmla="*/ 1963146 w 3863307"/>
                  <a:gd name="connsiteY3" fmla="*/ 827833 h 2812179"/>
                  <a:gd name="connsiteX4" fmla="*/ 3222837 w 3863307"/>
                  <a:gd name="connsiteY4" fmla="*/ 1625979 h 2812179"/>
                  <a:gd name="connsiteX5" fmla="*/ 3721734 w 3863307"/>
                  <a:gd name="connsiteY5" fmla="*/ 2812179 h 2812179"/>
                  <a:gd name="connsiteX6" fmla="*/ 3863307 w 3863307"/>
                  <a:gd name="connsiteY6" fmla="*/ 2548860 h 2812179"/>
                  <a:gd name="connsiteX7" fmla="*/ 3654745 w 3863307"/>
                  <a:gd name="connsiteY7" fmla="*/ 1689932 h 2812179"/>
                  <a:gd name="connsiteX8" fmla="*/ 2842662 w 3863307"/>
                  <a:gd name="connsiteY8" fmla="*/ 809527 h 2812179"/>
                  <a:gd name="connsiteX9" fmla="*/ 2255668 w 3863307"/>
                  <a:gd name="connsiteY9" fmla="*/ 153475 h 2812179"/>
                  <a:gd name="connsiteX10" fmla="*/ 1045739 w 3863307"/>
                  <a:gd name="connsiteY10" fmla="*/ 476023 h 2812179"/>
                  <a:gd name="connsiteX11" fmla="*/ 799148 w 3863307"/>
                  <a:gd name="connsiteY11" fmla="*/ 1227385 h 2812179"/>
                  <a:gd name="connsiteX12" fmla="*/ 0 w 3863307"/>
                  <a:gd name="connsiteY12" fmla="*/ 484569 h 2812179"/>
                  <a:gd name="connsiteX13" fmla="*/ 1046825 w 3863307"/>
                  <a:gd name="connsiteY13" fmla="*/ 475834 h 2812179"/>
                  <a:gd name="connsiteX14" fmla="*/ 1228110 w 3863307"/>
                  <a:gd name="connsiteY14" fmla="*/ 0 h 281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3307" h="2812179">
                    <a:moveTo>
                      <a:pt x="1228110" y="0"/>
                    </a:moveTo>
                    <a:lnTo>
                      <a:pt x="482039" y="194850"/>
                    </a:lnTo>
                    <a:lnTo>
                      <a:pt x="1046825" y="476711"/>
                    </a:lnTo>
                    <a:lnTo>
                      <a:pt x="1963146" y="827833"/>
                    </a:lnTo>
                    <a:lnTo>
                      <a:pt x="3222837" y="1625979"/>
                    </a:lnTo>
                    <a:lnTo>
                      <a:pt x="3721734" y="2812179"/>
                    </a:lnTo>
                    <a:lnTo>
                      <a:pt x="3863307" y="2548860"/>
                    </a:lnTo>
                    <a:lnTo>
                      <a:pt x="3654745" y="1689932"/>
                    </a:lnTo>
                    <a:lnTo>
                      <a:pt x="2842662" y="809527"/>
                    </a:lnTo>
                    <a:lnTo>
                      <a:pt x="2255668" y="153475"/>
                    </a:lnTo>
                    <a:lnTo>
                      <a:pt x="1045739" y="476023"/>
                    </a:lnTo>
                    <a:lnTo>
                      <a:pt x="799148" y="1227385"/>
                    </a:lnTo>
                    <a:lnTo>
                      <a:pt x="0" y="484569"/>
                    </a:lnTo>
                    <a:lnTo>
                      <a:pt x="1046825" y="475834"/>
                    </a:lnTo>
                    <a:lnTo>
                      <a:pt x="1228110" y="0"/>
                    </a:lnTo>
                    <a:close/>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8" name="Freeform: Shape 107">
                <a:extLst>
                  <a:ext uri="{FF2B5EF4-FFF2-40B4-BE49-F238E27FC236}">
                    <a16:creationId xmlns:a16="http://schemas.microsoft.com/office/drawing/2014/main" id="{5F5DD398-42E6-4919-AA47-0A967AD149E1}"/>
                  </a:ext>
                </a:extLst>
              </p:cNvPr>
              <p:cNvSpPr/>
              <p:nvPr/>
            </p:nvSpPr>
            <p:spPr bwMode="auto">
              <a:xfrm>
                <a:off x="6377589" y="643924"/>
                <a:ext cx="5573573" cy="5408524"/>
              </a:xfrm>
              <a:custGeom>
                <a:avLst/>
                <a:gdLst>
                  <a:gd name="connsiteX0" fmla="*/ 2831690 w 5582264"/>
                  <a:gd name="connsiteY0" fmla="*/ 0 h 5405284"/>
                  <a:gd name="connsiteX1" fmla="*/ 3613355 w 5582264"/>
                  <a:gd name="connsiteY1" fmla="*/ 213852 h 5405284"/>
                  <a:gd name="connsiteX2" fmla="*/ 4454013 w 5582264"/>
                  <a:gd name="connsiteY2" fmla="*/ 796413 h 5405284"/>
                  <a:gd name="connsiteX3" fmla="*/ 4837471 w 5582264"/>
                  <a:gd name="connsiteY3" fmla="*/ 1607574 h 5405284"/>
                  <a:gd name="connsiteX4" fmla="*/ 5257800 w 5582264"/>
                  <a:gd name="connsiteY4" fmla="*/ 1644445 h 5405284"/>
                  <a:gd name="connsiteX5" fmla="*/ 5346290 w 5582264"/>
                  <a:gd name="connsiteY5" fmla="*/ 2809568 h 5405284"/>
                  <a:gd name="connsiteX6" fmla="*/ 5582264 w 5582264"/>
                  <a:gd name="connsiteY6" fmla="*/ 3178278 h 5405284"/>
                  <a:gd name="connsiteX7" fmla="*/ 5346290 w 5582264"/>
                  <a:gd name="connsiteY7" fmla="*/ 3495368 h 5405284"/>
                  <a:gd name="connsiteX8" fmla="*/ 5375787 w 5582264"/>
                  <a:gd name="connsiteY8" fmla="*/ 3768213 h 5405284"/>
                  <a:gd name="connsiteX9" fmla="*/ 4859593 w 5582264"/>
                  <a:gd name="connsiteY9" fmla="*/ 3959942 h 5405284"/>
                  <a:gd name="connsiteX10" fmla="*/ 5110316 w 5582264"/>
                  <a:gd name="connsiteY10" fmla="*/ 4336026 h 5405284"/>
                  <a:gd name="connsiteX11" fmla="*/ 3871451 w 5582264"/>
                  <a:gd name="connsiteY11" fmla="*/ 4321278 h 5405284"/>
                  <a:gd name="connsiteX12" fmla="*/ 4306529 w 5582264"/>
                  <a:gd name="connsiteY12" fmla="*/ 5014452 h 5405284"/>
                  <a:gd name="connsiteX13" fmla="*/ 4336026 w 5582264"/>
                  <a:gd name="connsiteY13" fmla="*/ 5169310 h 5405284"/>
                  <a:gd name="connsiteX14" fmla="*/ 3008671 w 5582264"/>
                  <a:gd name="connsiteY14" fmla="*/ 5228303 h 5405284"/>
                  <a:gd name="connsiteX15" fmla="*/ 2079522 w 5582264"/>
                  <a:gd name="connsiteY15" fmla="*/ 5405284 h 5405284"/>
                  <a:gd name="connsiteX16" fmla="*/ 1113503 w 5582264"/>
                  <a:gd name="connsiteY16" fmla="*/ 4785852 h 5405284"/>
                  <a:gd name="connsiteX17" fmla="*/ 663677 w 5582264"/>
                  <a:gd name="connsiteY17" fmla="*/ 4572000 h 5405284"/>
                  <a:gd name="connsiteX18" fmla="*/ 1187245 w 5582264"/>
                  <a:gd name="connsiteY18" fmla="*/ 4218039 h 5405284"/>
                  <a:gd name="connsiteX19" fmla="*/ 287593 w 5582264"/>
                  <a:gd name="connsiteY19" fmla="*/ 4306529 h 5405284"/>
                  <a:gd name="connsiteX20" fmla="*/ 471948 w 5582264"/>
                  <a:gd name="connsiteY20" fmla="*/ 3760839 h 5405284"/>
                  <a:gd name="connsiteX21" fmla="*/ 0 w 5582264"/>
                  <a:gd name="connsiteY21" fmla="*/ 3170903 h 5405284"/>
                  <a:gd name="connsiteX22" fmla="*/ 1017638 w 5582264"/>
                  <a:gd name="connsiteY22" fmla="*/ 3200400 h 5405284"/>
                  <a:gd name="connsiteX23" fmla="*/ 58993 w 5582264"/>
                  <a:gd name="connsiteY23" fmla="*/ 2521974 h 5405284"/>
                  <a:gd name="connsiteX24" fmla="*/ 1098755 w 5582264"/>
                  <a:gd name="connsiteY24" fmla="*/ 1659194 h 5405284"/>
                  <a:gd name="connsiteX25" fmla="*/ 169606 w 5582264"/>
                  <a:gd name="connsiteY25" fmla="*/ 1784555 h 5405284"/>
                  <a:gd name="connsiteX26" fmla="*/ 457200 w 5582264"/>
                  <a:gd name="connsiteY26" fmla="*/ 1120878 h 5405284"/>
                  <a:gd name="connsiteX27" fmla="*/ 1622322 w 5582264"/>
                  <a:gd name="connsiteY27" fmla="*/ 471949 h 5405284"/>
                  <a:gd name="connsiteX28" fmla="*/ 1209367 w 5582264"/>
                  <a:gd name="connsiteY28" fmla="*/ 331839 h 5405284"/>
                  <a:gd name="connsiteX29" fmla="*/ 2116393 w 5582264"/>
                  <a:gd name="connsiteY29" fmla="*/ 88491 h 5405284"/>
                  <a:gd name="connsiteX30" fmla="*/ 2175387 w 5582264"/>
                  <a:gd name="connsiteY30" fmla="*/ 14749 h 5405284"/>
                  <a:gd name="connsiteX0" fmla="*/ 2831690 w 5582264"/>
                  <a:gd name="connsiteY0" fmla="*/ 0 h 5405284"/>
                  <a:gd name="connsiteX1" fmla="*/ 3613355 w 5582264"/>
                  <a:gd name="connsiteY1" fmla="*/ 213852 h 5405284"/>
                  <a:gd name="connsiteX2" fmla="*/ 4454013 w 5582264"/>
                  <a:gd name="connsiteY2" fmla="*/ 796413 h 5405284"/>
                  <a:gd name="connsiteX3" fmla="*/ 4837471 w 5582264"/>
                  <a:gd name="connsiteY3" fmla="*/ 1607574 h 5405284"/>
                  <a:gd name="connsiteX4" fmla="*/ 5257800 w 5582264"/>
                  <a:gd name="connsiteY4" fmla="*/ 1644445 h 5405284"/>
                  <a:gd name="connsiteX5" fmla="*/ 5346290 w 5582264"/>
                  <a:gd name="connsiteY5" fmla="*/ 2809568 h 5405284"/>
                  <a:gd name="connsiteX6" fmla="*/ 5582264 w 5582264"/>
                  <a:gd name="connsiteY6" fmla="*/ 3178278 h 5405284"/>
                  <a:gd name="connsiteX7" fmla="*/ 5346290 w 5582264"/>
                  <a:gd name="connsiteY7" fmla="*/ 3495368 h 5405284"/>
                  <a:gd name="connsiteX8" fmla="*/ 5375787 w 5582264"/>
                  <a:gd name="connsiteY8" fmla="*/ 3768213 h 5405284"/>
                  <a:gd name="connsiteX9" fmla="*/ 4859593 w 5582264"/>
                  <a:gd name="connsiteY9" fmla="*/ 3959942 h 5405284"/>
                  <a:gd name="connsiteX10" fmla="*/ 5110316 w 5582264"/>
                  <a:gd name="connsiteY10" fmla="*/ 4336026 h 5405284"/>
                  <a:gd name="connsiteX11" fmla="*/ 3871451 w 5582264"/>
                  <a:gd name="connsiteY11" fmla="*/ 4321278 h 5405284"/>
                  <a:gd name="connsiteX12" fmla="*/ 4306529 w 5582264"/>
                  <a:gd name="connsiteY12" fmla="*/ 5014452 h 5405284"/>
                  <a:gd name="connsiteX13" fmla="*/ 4336026 w 5582264"/>
                  <a:gd name="connsiteY13" fmla="*/ 5169310 h 5405284"/>
                  <a:gd name="connsiteX14" fmla="*/ 3008671 w 5582264"/>
                  <a:gd name="connsiteY14" fmla="*/ 5228303 h 5405284"/>
                  <a:gd name="connsiteX15" fmla="*/ 2079522 w 5582264"/>
                  <a:gd name="connsiteY15" fmla="*/ 5405284 h 5405284"/>
                  <a:gd name="connsiteX16" fmla="*/ 1113503 w 5582264"/>
                  <a:gd name="connsiteY16" fmla="*/ 4785852 h 5405284"/>
                  <a:gd name="connsiteX17" fmla="*/ 663677 w 5582264"/>
                  <a:gd name="connsiteY17" fmla="*/ 4572000 h 5405284"/>
                  <a:gd name="connsiteX18" fmla="*/ 1187245 w 5582264"/>
                  <a:gd name="connsiteY18" fmla="*/ 4218039 h 5405284"/>
                  <a:gd name="connsiteX19" fmla="*/ 287593 w 5582264"/>
                  <a:gd name="connsiteY19" fmla="*/ 4306529 h 5405284"/>
                  <a:gd name="connsiteX20" fmla="*/ 471948 w 5582264"/>
                  <a:gd name="connsiteY20" fmla="*/ 3760839 h 5405284"/>
                  <a:gd name="connsiteX21" fmla="*/ 0 w 5582264"/>
                  <a:gd name="connsiteY21" fmla="*/ 3170903 h 5405284"/>
                  <a:gd name="connsiteX22" fmla="*/ 1017638 w 5582264"/>
                  <a:gd name="connsiteY22" fmla="*/ 3200400 h 5405284"/>
                  <a:gd name="connsiteX23" fmla="*/ 58993 w 5582264"/>
                  <a:gd name="connsiteY23" fmla="*/ 2521974 h 5405284"/>
                  <a:gd name="connsiteX24" fmla="*/ 1098755 w 5582264"/>
                  <a:gd name="connsiteY24" fmla="*/ 1659194 h 5405284"/>
                  <a:gd name="connsiteX25" fmla="*/ 169606 w 5582264"/>
                  <a:gd name="connsiteY25" fmla="*/ 1784555 h 5405284"/>
                  <a:gd name="connsiteX26" fmla="*/ 457200 w 5582264"/>
                  <a:gd name="connsiteY26" fmla="*/ 1120878 h 5405284"/>
                  <a:gd name="connsiteX27" fmla="*/ 1622322 w 5582264"/>
                  <a:gd name="connsiteY27" fmla="*/ 471949 h 5405284"/>
                  <a:gd name="connsiteX28" fmla="*/ 1185550 w 5582264"/>
                  <a:gd name="connsiteY28" fmla="*/ 334220 h 5405284"/>
                  <a:gd name="connsiteX29" fmla="*/ 2116393 w 5582264"/>
                  <a:gd name="connsiteY29" fmla="*/ 88491 h 5405284"/>
                  <a:gd name="connsiteX30" fmla="*/ 2175387 w 5582264"/>
                  <a:gd name="connsiteY30" fmla="*/ 14749 h 5405284"/>
                  <a:gd name="connsiteX0" fmla="*/ 2831690 w 5582264"/>
                  <a:gd name="connsiteY0" fmla="*/ 0 h 5405284"/>
                  <a:gd name="connsiteX1" fmla="*/ 3613355 w 5582264"/>
                  <a:gd name="connsiteY1" fmla="*/ 213852 h 5405284"/>
                  <a:gd name="connsiteX2" fmla="*/ 4454013 w 5582264"/>
                  <a:gd name="connsiteY2" fmla="*/ 796413 h 5405284"/>
                  <a:gd name="connsiteX3" fmla="*/ 4837471 w 5582264"/>
                  <a:gd name="connsiteY3" fmla="*/ 1607574 h 5405284"/>
                  <a:gd name="connsiteX4" fmla="*/ 5257800 w 5582264"/>
                  <a:gd name="connsiteY4" fmla="*/ 1644445 h 5405284"/>
                  <a:gd name="connsiteX5" fmla="*/ 5346290 w 5582264"/>
                  <a:gd name="connsiteY5" fmla="*/ 2809568 h 5405284"/>
                  <a:gd name="connsiteX6" fmla="*/ 5582264 w 5582264"/>
                  <a:gd name="connsiteY6" fmla="*/ 3178278 h 5405284"/>
                  <a:gd name="connsiteX7" fmla="*/ 5346290 w 5582264"/>
                  <a:gd name="connsiteY7" fmla="*/ 3495368 h 5405284"/>
                  <a:gd name="connsiteX8" fmla="*/ 5375787 w 5582264"/>
                  <a:gd name="connsiteY8" fmla="*/ 3768213 h 5405284"/>
                  <a:gd name="connsiteX9" fmla="*/ 4859593 w 5582264"/>
                  <a:gd name="connsiteY9" fmla="*/ 3959942 h 5405284"/>
                  <a:gd name="connsiteX10" fmla="*/ 5110316 w 5582264"/>
                  <a:gd name="connsiteY10" fmla="*/ 4336026 h 5405284"/>
                  <a:gd name="connsiteX11" fmla="*/ 3871451 w 5582264"/>
                  <a:gd name="connsiteY11" fmla="*/ 4321278 h 5405284"/>
                  <a:gd name="connsiteX12" fmla="*/ 4306529 w 5582264"/>
                  <a:gd name="connsiteY12" fmla="*/ 5014452 h 5405284"/>
                  <a:gd name="connsiteX13" fmla="*/ 4336026 w 5582264"/>
                  <a:gd name="connsiteY13" fmla="*/ 5169310 h 5405284"/>
                  <a:gd name="connsiteX14" fmla="*/ 3008671 w 5582264"/>
                  <a:gd name="connsiteY14" fmla="*/ 5228303 h 5405284"/>
                  <a:gd name="connsiteX15" fmla="*/ 2079522 w 5582264"/>
                  <a:gd name="connsiteY15" fmla="*/ 5405284 h 5405284"/>
                  <a:gd name="connsiteX16" fmla="*/ 1113503 w 5582264"/>
                  <a:gd name="connsiteY16" fmla="*/ 4785852 h 5405284"/>
                  <a:gd name="connsiteX17" fmla="*/ 663677 w 5582264"/>
                  <a:gd name="connsiteY17" fmla="*/ 4572000 h 5405284"/>
                  <a:gd name="connsiteX18" fmla="*/ 1187245 w 5582264"/>
                  <a:gd name="connsiteY18" fmla="*/ 4218039 h 5405284"/>
                  <a:gd name="connsiteX19" fmla="*/ 287593 w 5582264"/>
                  <a:gd name="connsiteY19" fmla="*/ 4306529 h 5405284"/>
                  <a:gd name="connsiteX20" fmla="*/ 471948 w 5582264"/>
                  <a:gd name="connsiteY20" fmla="*/ 3760839 h 5405284"/>
                  <a:gd name="connsiteX21" fmla="*/ 0 w 5582264"/>
                  <a:gd name="connsiteY21" fmla="*/ 3170903 h 5405284"/>
                  <a:gd name="connsiteX22" fmla="*/ 1017638 w 5582264"/>
                  <a:gd name="connsiteY22" fmla="*/ 3200400 h 5405284"/>
                  <a:gd name="connsiteX23" fmla="*/ 58993 w 5582264"/>
                  <a:gd name="connsiteY23" fmla="*/ 2521974 h 5405284"/>
                  <a:gd name="connsiteX24" fmla="*/ 1098755 w 5582264"/>
                  <a:gd name="connsiteY24" fmla="*/ 1659194 h 5405284"/>
                  <a:gd name="connsiteX25" fmla="*/ 169606 w 5582264"/>
                  <a:gd name="connsiteY25" fmla="*/ 1784555 h 5405284"/>
                  <a:gd name="connsiteX26" fmla="*/ 457200 w 5582264"/>
                  <a:gd name="connsiteY26" fmla="*/ 1120878 h 5405284"/>
                  <a:gd name="connsiteX27" fmla="*/ 1622322 w 5582264"/>
                  <a:gd name="connsiteY27" fmla="*/ 471949 h 5405284"/>
                  <a:gd name="connsiteX28" fmla="*/ 1185550 w 5582264"/>
                  <a:gd name="connsiteY28" fmla="*/ 334220 h 5405284"/>
                  <a:gd name="connsiteX29" fmla="*/ 2116393 w 5582264"/>
                  <a:gd name="connsiteY29" fmla="*/ 88491 h 5405284"/>
                  <a:gd name="connsiteX30" fmla="*/ 2187294 w 5582264"/>
                  <a:gd name="connsiteY30" fmla="*/ 7604 h 5405284"/>
                  <a:gd name="connsiteX0" fmla="*/ 2831690 w 5582264"/>
                  <a:gd name="connsiteY0" fmla="*/ 0 h 5405284"/>
                  <a:gd name="connsiteX1" fmla="*/ 3613355 w 5582264"/>
                  <a:gd name="connsiteY1" fmla="*/ 213852 h 5405284"/>
                  <a:gd name="connsiteX2" fmla="*/ 4454013 w 5582264"/>
                  <a:gd name="connsiteY2" fmla="*/ 796413 h 5405284"/>
                  <a:gd name="connsiteX3" fmla="*/ 4837471 w 5582264"/>
                  <a:gd name="connsiteY3" fmla="*/ 1607574 h 5405284"/>
                  <a:gd name="connsiteX4" fmla="*/ 5257800 w 5582264"/>
                  <a:gd name="connsiteY4" fmla="*/ 1644445 h 5405284"/>
                  <a:gd name="connsiteX5" fmla="*/ 5346290 w 5582264"/>
                  <a:gd name="connsiteY5" fmla="*/ 2809568 h 5405284"/>
                  <a:gd name="connsiteX6" fmla="*/ 5582264 w 5582264"/>
                  <a:gd name="connsiteY6" fmla="*/ 3178278 h 5405284"/>
                  <a:gd name="connsiteX7" fmla="*/ 5346290 w 5582264"/>
                  <a:gd name="connsiteY7" fmla="*/ 3495368 h 5405284"/>
                  <a:gd name="connsiteX8" fmla="*/ 5375787 w 5582264"/>
                  <a:gd name="connsiteY8" fmla="*/ 3768213 h 5405284"/>
                  <a:gd name="connsiteX9" fmla="*/ 4859593 w 5582264"/>
                  <a:gd name="connsiteY9" fmla="*/ 3959942 h 5405284"/>
                  <a:gd name="connsiteX10" fmla="*/ 5110316 w 5582264"/>
                  <a:gd name="connsiteY10" fmla="*/ 4336026 h 5405284"/>
                  <a:gd name="connsiteX11" fmla="*/ 3871451 w 5582264"/>
                  <a:gd name="connsiteY11" fmla="*/ 4321278 h 5405284"/>
                  <a:gd name="connsiteX12" fmla="*/ 4306529 w 5582264"/>
                  <a:gd name="connsiteY12" fmla="*/ 5014452 h 5405284"/>
                  <a:gd name="connsiteX13" fmla="*/ 4336026 w 5582264"/>
                  <a:gd name="connsiteY13" fmla="*/ 5169310 h 5405284"/>
                  <a:gd name="connsiteX14" fmla="*/ 3008671 w 5582264"/>
                  <a:gd name="connsiteY14" fmla="*/ 5228303 h 5405284"/>
                  <a:gd name="connsiteX15" fmla="*/ 2079522 w 5582264"/>
                  <a:gd name="connsiteY15" fmla="*/ 5405284 h 5405284"/>
                  <a:gd name="connsiteX16" fmla="*/ 1113503 w 5582264"/>
                  <a:gd name="connsiteY16" fmla="*/ 4785852 h 5405284"/>
                  <a:gd name="connsiteX17" fmla="*/ 663677 w 5582264"/>
                  <a:gd name="connsiteY17" fmla="*/ 4572000 h 5405284"/>
                  <a:gd name="connsiteX18" fmla="*/ 1187245 w 5582264"/>
                  <a:gd name="connsiteY18" fmla="*/ 4218039 h 5405284"/>
                  <a:gd name="connsiteX19" fmla="*/ 287593 w 5582264"/>
                  <a:gd name="connsiteY19" fmla="*/ 4306529 h 5405284"/>
                  <a:gd name="connsiteX20" fmla="*/ 471948 w 5582264"/>
                  <a:gd name="connsiteY20" fmla="*/ 3760839 h 5405284"/>
                  <a:gd name="connsiteX21" fmla="*/ 0 w 5582264"/>
                  <a:gd name="connsiteY21" fmla="*/ 3170903 h 5405284"/>
                  <a:gd name="connsiteX22" fmla="*/ 1017638 w 5582264"/>
                  <a:gd name="connsiteY22" fmla="*/ 3200400 h 5405284"/>
                  <a:gd name="connsiteX23" fmla="*/ 58993 w 5582264"/>
                  <a:gd name="connsiteY23" fmla="*/ 2521974 h 5405284"/>
                  <a:gd name="connsiteX24" fmla="*/ 1098755 w 5582264"/>
                  <a:gd name="connsiteY24" fmla="*/ 1659194 h 5405284"/>
                  <a:gd name="connsiteX25" fmla="*/ 169606 w 5582264"/>
                  <a:gd name="connsiteY25" fmla="*/ 1784555 h 5405284"/>
                  <a:gd name="connsiteX26" fmla="*/ 457200 w 5582264"/>
                  <a:gd name="connsiteY26" fmla="*/ 1120878 h 5405284"/>
                  <a:gd name="connsiteX27" fmla="*/ 1622322 w 5582264"/>
                  <a:gd name="connsiteY27" fmla="*/ 471949 h 5405284"/>
                  <a:gd name="connsiteX28" fmla="*/ 1185550 w 5582264"/>
                  <a:gd name="connsiteY28" fmla="*/ 334220 h 5405284"/>
                  <a:gd name="connsiteX29" fmla="*/ 2116393 w 5582264"/>
                  <a:gd name="connsiteY29" fmla="*/ 88491 h 5405284"/>
                  <a:gd name="connsiteX30" fmla="*/ 2182531 w 5582264"/>
                  <a:gd name="connsiteY30" fmla="*/ 5223 h 5405284"/>
                  <a:gd name="connsiteX0" fmla="*/ 2855505 w 5582264"/>
                  <a:gd name="connsiteY0" fmla="*/ 0 h 5417192"/>
                  <a:gd name="connsiteX1" fmla="*/ 3613355 w 5582264"/>
                  <a:gd name="connsiteY1" fmla="*/ 225760 h 5417192"/>
                  <a:gd name="connsiteX2" fmla="*/ 4454013 w 5582264"/>
                  <a:gd name="connsiteY2" fmla="*/ 808321 h 5417192"/>
                  <a:gd name="connsiteX3" fmla="*/ 4837471 w 5582264"/>
                  <a:gd name="connsiteY3" fmla="*/ 1619482 h 5417192"/>
                  <a:gd name="connsiteX4" fmla="*/ 5257800 w 5582264"/>
                  <a:gd name="connsiteY4" fmla="*/ 1656353 h 5417192"/>
                  <a:gd name="connsiteX5" fmla="*/ 5346290 w 5582264"/>
                  <a:gd name="connsiteY5" fmla="*/ 2821476 h 5417192"/>
                  <a:gd name="connsiteX6" fmla="*/ 5582264 w 5582264"/>
                  <a:gd name="connsiteY6" fmla="*/ 3190186 h 5417192"/>
                  <a:gd name="connsiteX7" fmla="*/ 5346290 w 5582264"/>
                  <a:gd name="connsiteY7" fmla="*/ 3507276 h 5417192"/>
                  <a:gd name="connsiteX8" fmla="*/ 5375787 w 5582264"/>
                  <a:gd name="connsiteY8" fmla="*/ 3780121 h 5417192"/>
                  <a:gd name="connsiteX9" fmla="*/ 4859593 w 5582264"/>
                  <a:gd name="connsiteY9" fmla="*/ 3971850 h 5417192"/>
                  <a:gd name="connsiteX10" fmla="*/ 5110316 w 5582264"/>
                  <a:gd name="connsiteY10" fmla="*/ 4347934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37471 w 5582264"/>
                  <a:gd name="connsiteY3" fmla="*/ 1619482 h 5417192"/>
                  <a:gd name="connsiteX4" fmla="*/ 5257800 w 5582264"/>
                  <a:gd name="connsiteY4" fmla="*/ 1656353 h 5417192"/>
                  <a:gd name="connsiteX5" fmla="*/ 5346290 w 5582264"/>
                  <a:gd name="connsiteY5" fmla="*/ 2821476 h 5417192"/>
                  <a:gd name="connsiteX6" fmla="*/ 5582264 w 5582264"/>
                  <a:gd name="connsiteY6" fmla="*/ 3190186 h 5417192"/>
                  <a:gd name="connsiteX7" fmla="*/ 5346290 w 5582264"/>
                  <a:gd name="connsiteY7" fmla="*/ 3507276 h 5417192"/>
                  <a:gd name="connsiteX8" fmla="*/ 5375787 w 5582264"/>
                  <a:gd name="connsiteY8" fmla="*/ 3780121 h 5417192"/>
                  <a:gd name="connsiteX9" fmla="*/ 4859593 w 5582264"/>
                  <a:gd name="connsiteY9" fmla="*/ 3971850 h 5417192"/>
                  <a:gd name="connsiteX10" fmla="*/ 5110316 w 5582264"/>
                  <a:gd name="connsiteY10" fmla="*/ 4347934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57800 w 5582264"/>
                  <a:gd name="connsiteY4" fmla="*/ 1656353 h 5417192"/>
                  <a:gd name="connsiteX5" fmla="*/ 5346290 w 5582264"/>
                  <a:gd name="connsiteY5" fmla="*/ 2821476 h 5417192"/>
                  <a:gd name="connsiteX6" fmla="*/ 5582264 w 5582264"/>
                  <a:gd name="connsiteY6" fmla="*/ 3190186 h 5417192"/>
                  <a:gd name="connsiteX7" fmla="*/ 5346290 w 5582264"/>
                  <a:gd name="connsiteY7" fmla="*/ 3507276 h 5417192"/>
                  <a:gd name="connsiteX8" fmla="*/ 5375787 w 5582264"/>
                  <a:gd name="connsiteY8" fmla="*/ 3780121 h 5417192"/>
                  <a:gd name="connsiteX9" fmla="*/ 4859593 w 5582264"/>
                  <a:gd name="connsiteY9" fmla="*/ 3971850 h 5417192"/>
                  <a:gd name="connsiteX10" fmla="*/ 5110316 w 5582264"/>
                  <a:gd name="connsiteY10" fmla="*/ 4347934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62563 w 5582264"/>
                  <a:gd name="connsiteY4" fmla="*/ 1665879 h 5417192"/>
                  <a:gd name="connsiteX5" fmla="*/ 5346290 w 5582264"/>
                  <a:gd name="connsiteY5" fmla="*/ 2821476 h 5417192"/>
                  <a:gd name="connsiteX6" fmla="*/ 5582264 w 5582264"/>
                  <a:gd name="connsiteY6" fmla="*/ 3190186 h 5417192"/>
                  <a:gd name="connsiteX7" fmla="*/ 5346290 w 5582264"/>
                  <a:gd name="connsiteY7" fmla="*/ 3507276 h 5417192"/>
                  <a:gd name="connsiteX8" fmla="*/ 5375787 w 5582264"/>
                  <a:gd name="connsiteY8" fmla="*/ 3780121 h 5417192"/>
                  <a:gd name="connsiteX9" fmla="*/ 4859593 w 5582264"/>
                  <a:gd name="connsiteY9" fmla="*/ 3971850 h 5417192"/>
                  <a:gd name="connsiteX10" fmla="*/ 5110316 w 5582264"/>
                  <a:gd name="connsiteY10" fmla="*/ 4347934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2090 w 5582264"/>
                  <a:gd name="connsiteY4" fmla="*/ 1682551 h 5417192"/>
                  <a:gd name="connsiteX5" fmla="*/ 5346290 w 5582264"/>
                  <a:gd name="connsiteY5" fmla="*/ 2821476 h 5417192"/>
                  <a:gd name="connsiteX6" fmla="*/ 5582264 w 5582264"/>
                  <a:gd name="connsiteY6" fmla="*/ 3190186 h 5417192"/>
                  <a:gd name="connsiteX7" fmla="*/ 5346290 w 5582264"/>
                  <a:gd name="connsiteY7" fmla="*/ 3507276 h 5417192"/>
                  <a:gd name="connsiteX8" fmla="*/ 5375787 w 5582264"/>
                  <a:gd name="connsiteY8" fmla="*/ 3780121 h 5417192"/>
                  <a:gd name="connsiteX9" fmla="*/ 4859593 w 5582264"/>
                  <a:gd name="connsiteY9" fmla="*/ 3971850 h 5417192"/>
                  <a:gd name="connsiteX10" fmla="*/ 5110316 w 5582264"/>
                  <a:gd name="connsiteY10" fmla="*/ 4347934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2090 w 5582264"/>
                  <a:gd name="connsiteY4" fmla="*/ 1682551 h 5417192"/>
                  <a:gd name="connsiteX5" fmla="*/ 5346291 w 5582264"/>
                  <a:gd name="connsiteY5" fmla="*/ 2814332 h 5417192"/>
                  <a:gd name="connsiteX6" fmla="*/ 5582264 w 5582264"/>
                  <a:gd name="connsiteY6" fmla="*/ 3190186 h 5417192"/>
                  <a:gd name="connsiteX7" fmla="*/ 5346290 w 5582264"/>
                  <a:gd name="connsiteY7" fmla="*/ 3507276 h 5417192"/>
                  <a:gd name="connsiteX8" fmla="*/ 5375787 w 5582264"/>
                  <a:gd name="connsiteY8" fmla="*/ 3780121 h 5417192"/>
                  <a:gd name="connsiteX9" fmla="*/ 4859593 w 5582264"/>
                  <a:gd name="connsiteY9" fmla="*/ 3971850 h 5417192"/>
                  <a:gd name="connsiteX10" fmla="*/ 5110316 w 5582264"/>
                  <a:gd name="connsiteY10" fmla="*/ 4347934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2090 w 5582264"/>
                  <a:gd name="connsiteY4" fmla="*/ 1682551 h 5417192"/>
                  <a:gd name="connsiteX5" fmla="*/ 5346291 w 5582264"/>
                  <a:gd name="connsiteY5" fmla="*/ 2814332 h 5417192"/>
                  <a:gd name="connsiteX6" fmla="*/ 5582264 w 5582264"/>
                  <a:gd name="connsiteY6" fmla="*/ 3190186 h 5417192"/>
                  <a:gd name="connsiteX7" fmla="*/ 5346290 w 5582264"/>
                  <a:gd name="connsiteY7" fmla="*/ 3507276 h 5417192"/>
                  <a:gd name="connsiteX8" fmla="*/ 5349590 w 5582264"/>
                  <a:gd name="connsiteY8" fmla="*/ 3765832 h 5417192"/>
                  <a:gd name="connsiteX9" fmla="*/ 4859593 w 5582264"/>
                  <a:gd name="connsiteY9" fmla="*/ 3971850 h 5417192"/>
                  <a:gd name="connsiteX10" fmla="*/ 5110316 w 5582264"/>
                  <a:gd name="connsiteY10" fmla="*/ 4347934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2090 w 5582264"/>
                  <a:gd name="connsiteY4" fmla="*/ 1682551 h 5417192"/>
                  <a:gd name="connsiteX5" fmla="*/ 5346291 w 5582264"/>
                  <a:gd name="connsiteY5" fmla="*/ 2814332 h 5417192"/>
                  <a:gd name="connsiteX6" fmla="*/ 5582264 w 5582264"/>
                  <a:gd name="connsiteY6" fmla="*/ 3190186 h 5417192"/>
                  <a:gd name="connsiteX7" fmla="*/ 5346290 w 5582264"/>
                  <a:gd name="connsiteY7" fmla="*/ 3507276 h 5417192"/>
                  <a:gd name="connsiteX8" fmla="*/ 5349590 w 5582264"/>
                  <a:gd name="connsiteY8" fmla="*/ 3765832 h 5417192"/>
                  <a:gd name="connsiteX9" fmla="*/ 4888173 w 5582264"/>
                  <a:gd name="connsiteY9" fmla="*/ 3971850 h 5417192"/>
                  <a:gd name="connsiteX10" fmla="*/ 5110316 w 5582264"/>
                  <a:gd name="connsiteY10" fmla="*/ 4347934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2090 w 5582264"/>
                  <a:gd name="connsiteY4" fmla="*/ 1682551 h 5417192"/>
                  <a:gd name="connsiteX5" fmla="*/ 5346291 w 5582264"/>
                  <a:gd name="connsiteY5" fmla="*/ 2814332 h 5417192"/>
                  <a:gd name="connsiteX6" fmla="*/ 5582264 w 5582264"/>
                  <a:gd name="connsiteY6" fmla="*/ 3190186 h 5417192"/>
                  <a:gd name="connsiteX7" fmla="*/ 5346290 w 5582264"/>
                  <a:gd name="connsiteY7" fmla="*/ 3507276 h 5417192"/>
                  <a:gd name="connsiteX8" fmla="*/ 5349590 w 5582264"/>
                  <a:gd name="connsiteY8" fmla="*/ 3765832 h 5417192"/>
                  <a:gd name="connsiteX9" fmla="*/ 4888173 w 5582264"/>
                  <a:gd name="connsiteY9" fmla="*/ 3971850 h 5417192"/>
                  <a:gd name="connsiteX10" fmla="*/ 5107935 w 5582264"/>
                  <a:gd name="connsiteY10" fmla="*/ 4371751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2090 w 5582264"/>
                  <a:gd name="connsiteY4" fmla="*/ 1682551 h 5417192"/>
                  <a:gd name="connsiteX5" fmla="*/ 5346291 w 5582264"/>
                  <a:gd name="connsiteY5" fmla="*/ 2814332 h 5417192"/>
                  <a:gd name="connsiteX6" fmla="*/ 5582264 w 5582264"/>
                  <a:gd name="connsiteY6" fmla="*/ 3190186 h 5417192"/>
                  <a:gd name="connsiteX7" fmla="*/ 5346290 w 5582264"/>
                  <a:gd name="connsiteY7" fmla="*/ 3507276 h 5417192"/>
                  <a:gd name="connsiteX8" fmla="*/ 5349590 w 5582264"/>
                  <a:gd name="connsiteY8" fmla="*/ 3765832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2090 w 5582264"/>
                  <a:gd name="connsiteY4" fmla="*/ 1682551 h 5417192"/>
                  <a:gd name="connsiteX5" fmla="*/ 5346291 w 5582264"/>
                  <a:gd name="connsiteY5" fmla="*/ 2814332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2090 w 5582264"/>
                  <a:gd name="connsiteY4" fmla="*/ 1682551 h 5417192"/>
                  <a:gd name="connsiteX5" fmla="*/ 5345413 w 5582264"/>
                  <a:gd name="connsiteY5" fmla="*/ 2811699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2090 w 5582264"/>
                  <a:gd name="connsiteY4" fmla="*/ 1676407 h 5417192"/>
                  <a:gd name="connsiteX5" fmla="*/ 5345413 w 5582264"/>
                  <a:gd name="connsiteY5" fmla="*/ 2811699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1212 w 5582264"/>
                  <a:gd name="connsiteY4" fmla="*/ 1674651 h 5417192"/>
                  <a:gd name="connsiteX5" fmla="*/ 5345413 w 5582264"/>
                  <a:gd name="connsiteY5" fmla="*/ 2811699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9112 w 5582264"/>
                  <a:gd name="connsiteY4" fmla="*/ 1686940 h 5417192"/>
                  <a:gd name="connsiteX5" fmla="*/ 5345413 w 5582264"/>
                  <a:gd name="connsiteY5" fmla="*/ 2811699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46634 w 5582264"/>
                  <a:gd name="connsiteY4" fmla="*/ 1726440 h 5417192"/>
                  <a:gd name="connsiteX5" fmla="*/ 5345413 w 5582264"/>
                  <a:gd name="connsiteY5" fmla="*/ 2811699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6998 w 5582264"/>
                  <a:gd name="connsiteY3" fmla="*/ 1629008 h 5417192"/>
                  <a:gd name="connsiteX4" fmla="*/ 5276478 w 5582264"/>
                  <a:gd name="connsiteY4" fmla="*/ 1689574 h 5417192"/>
                  <a:gd name="connsiteX5" fmla="*/ 5345413 w 5582264"/>
                  <a:gd name="connsiteY5" fmla="*/ 2811699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54013 w 5582264"/>
                  <a:gd name="connsiteY2" fmla="*/ 808321 h 5417192"/>
                  <a:gd name="connsiteX3" fmla="*/ 4844365 w 5582264"/>
                  <a:gd name="connsiteY3" fmla="*/ 1623742 h 5417192"/>
                  <a:gd name="connsiteX4" fmla="*/ 5276478 w 5582264"/>
                  <a:gd name="connsiteY4" fmla="*/ 1689574 h 5417192"/>
                  <a:gd name="connsiteX5" fmla="*/ 5345413 w 5582264"/>
                  <a:gd name="connsiteY5" fmla="*/ 2811699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25262 w 5582264"/>
                  <a:gd name="connsiteY1" fmla="*/ 230524 h 5417192"/>
                  <a:gd name="connsiteX2" fmla="*/ 4464546 w 5582264"/>
                  <a:gd name="connsiteY2" fmla="*/ 810076 h 5417192"/>
                  <a:gd name="connsiteX3" fmla="*/ 4844365 w 5582264"/>
                  <a:gd name="connsiteY3" fmla="*/ 1623742 h 5417192"/>
                  <a:gd name="connsiteX4" fmla="*/ 5276478 w 5582264"/>
                  <a:gd name="connsiteY4" fmla="*/ 1689574 h 5417192"/>
                  <a:gd name="connsiteX5" fmla="*/ 5345413 w 5582264"/>
                  <a:gd name="connsiteY5" fmla="*/ 2811699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5505 w 5582264"/>
                  <a:gd name="connsiteY0" fmla="*/ 0 h 5417192"/>
                  <a:gd name="connsiteX1" fmla="*/ 3611218 w 5582264"/>
                  <a:gd name="connsiteY1" fmla="*/ 221746 h 5417192"/>
                  <a:gd name="connsiteX2" fmla="*/ 4464546 w 5582264"/>
                  <a:gd name="connsiteY2" fmla="*/ 810076 h 5417192"/>
                  <a:gd name="connsiteX3" fmla="*/ 4844365 w 5582264"/>
                  <a:gd name="connsiteY3" fmla="*/ 1623742 h 5417192"/>
                  <a:gd name="connsiteX4" fmla="*/ 5276478 w 5582264"/>
                  <a:gd name="connsiteY4" fmla="*/ 1689574 h 5417192"/>
                  <a:gd name="connsiteX5" fmla="*/ 5345413 w 5582264"/>
                  <a:gd name="connsiteY5" fmla="*/ 2811699 h 5417192"/>
                  <a:gd name="connsiteX6" fmla="*/ 5582264 w 5582264"/>
                  <a:gd name="connsiteY6" fmla="*/ 3190186 h 5417192"/>
                  <a:gd name="connsiteX7" fmla="*/ 5346290 w 5582264"/>
                  <a:gd name="connsiteY7" fmla="*/ 3507276 h 5417192"/>
                  <a:gd name="connsiteX8" fmla="*/ 5348712 w 5582264"/>
                  <a:gd name="connsiteY8" fmla="*/ 3764954 h 5417192"/>
                  <a:gd name="connsiteX9" fmla="*/ 4888173 w 5582264"/>
                  <a:gd name="connsiteY9" fmla="*/ 3971850 h 5417192"/>
                  <a:gd name="connsiteX10" fmla="*/ 5098409 w 5582264"/>
                  <a:gd name="connsiteY10" fmla="*/ 4371752 h 5417192"/>
                  <a:gd name="connsiteX11" fmla="*/ 3871451 w 5582264"/>
                  <a:gd name="connsiteY11" fmla="*/ 4333186 h 5417192"/>
                  <a:gd name="connsiteX12" fmla="*/ 4306529 w 5582264"/>
                  <a:gd name="connsiteY12" fmla="*/ 5026360 h 5417192"/>
                  <a:gd name="connsiteX13" fmla="*/ 4336026 w 5582264"/>
                  <a:gd name="connsiteY13" fmla="*/ 5181218 h 5417192"/>
                  <a:gd name="connsiteX14" fmla="*/ 3008671 w 5582264"/>
                  <a:gd name="connsiteY14" fmla="*/ 5240211 h 5417192"/>
                  <a:gd name="connsiteX15" fmla="*/ 2079522 w 5582264"/>
                  <a:gd name="connsiteY15" fmla="*/ 5417192 h 5417192"/>
                  <a:gd name="connsiteX16" fmla="*/ 1113503 w 5582264"/>
                  <a:gd name="connsiteY16" fmla="*/ 4797760 h 5417192"/>
                  <a:gd name="connsiteX17" fmla="*/ 663677 w 5582264"/>
                  <a:gd name="connsiteY17" fmla="*/ 4583908 h 5417192"/>
                  <a:gd name="connsiteX18" fmla="*/ 1187245 w 5582264"/>
                  <a:gd name="connsiteY18" fmla="*/ 4229947 h 5417192"/>
                  <a:gd name="connsiteX19" fmla="*/ 287593 w 5582264"/>
                  <a:gd name="connsiteY19" fmla="*/ 4318437 h 5417192"/>
                  <a:gd name="connsiteX20" fmla="*/ 471948 w 5582264"/>
                  <a:gd name="connsiteY20" fmla="*/ 3772747 h 5417192"/>
                  <a:gd name="connsiteX21" fmla="*/ 0 w 5582264"/>
                  <a:gd name="connsiteY21" fmla="*/ 3182811 h 5417192"/>
                  <a:gd name="connsiteX22" fmla="*/ 1017638 w 5582264"/>
                  <a:gd name="connsiteY22" fmla="*/ 3212308 h 5417192"/>
                  <a:gd name="connsiteX23" fmla="*/ 58993 w 5582264"/>
                  <a:gd name="connsiteY23" fmla="*/ 2533882 h 5417192"/>
                  <a:gd name="connsiteX24" fmla="*/ 1098755 w 5582264"/>
                  <a:gd name="connsiteY24" fmla="*/ 1671102 h 5417192"/>
                  <a:gd name="connsiteX25" fmla="*/ 169606 w 5582264"/>
                  <a:gd name="connsiteY25" fmla="*/ 1796463 h 5417192"/>
                  <a:gd name="connsiteX26" fmla="*/ 457200 w 5582264"/>
                  <a:gd name="connsiteY26" fmla="*/ 1132786 h 5417192"/>
                  <a:gd name="connsiteX27" fmla="*/ 1622322 w 5582264"/>
                  <a:gd name="connsiteY27" fmla="*/ 483857 h 5417192"/>
                  <a:gd name="connsiteX28" fmla="*/ 1185550 w 5582264"/>
                  <a:gd name="connsiteY28" fmla="*/ 346128 h 5417192"/>
                  <a:gd name="connsiteX29" fmla="*/ 2116393 w 5582264"/>
                  <a:gd name="connsiteY29" fmla="*/ 100399 h 5417192"/>
                  <a:gd name="connsiteX30" fmla="*/ 2182531 w 5582264"/>
                  <a:gd name="connsiteY30" fmla="*/ 17131 h 5417192"/>
                  <a:gd name="connsiteX0" fmla="*/ 2851116 w 5582264"/>
                  <a:gd name="connsiteY0" fmla="*/ 0 h 5418070"/>
                  <a:gd name="connsiteX1" fmla="*/ 3611218 w 5582264"/>
                  <a:gd name="connsiteY1" fmla="*/ 222624 h 5418070"/>
                  <a:gd name="connsiteX2" fmla="*/ 4464546 w 5582264"/>
                  <a:gd name="connsiteY2" fmla="*/ 810954 h 5418070"/>
                  <a:gd name="connsiteX3" fmla="*/ 4844365 w 5582264"/>
                  <a:gd name="connsiteY3" fmla="*/ 1624620 h 5418070"/>
                  <a:gd name="connsiteX4" fmla="*/ 5276478 w 5582264"/>
                  <a:gd name="connsiteY4" fmla="*/ 1690452 h 5418070"/>
                  <a:gd name="connsiteX5" fmla="*/ 5345413 w 5582264"/>
                  <a:gd name="connsiteY5" fmla="*/ 2812577 h 5418070"/>
                  <a:gd name="connsiteX6" fmla="*/ 5582264 w 5582264"/>
                  <a:gd name="connsiteY6" fmla="*/ 3191064 h 5418070"/>
                  <a:gd name="connsiteX7" fmla="*/ 5346290 w 5582264"/>
                  <a:gd name="connsiteY7" fmla="*/ 3508154 h 5418070"/>
                  <a:gd name="connsiteX8" fmla="*/ 5348712 w 5582264"/>
                  <a:gd name="connsiteY8" fmla="*/ 3765832 h 5418070"/>
                  <a:gd name="connsiteX9" fmla="*/ 4888173 w 5582264"/>
                  <a:gd name="connsiteY9" fmla="*/ 3972728 h 5418070"/>
                  <a:gd name="connsiteX10" fmla="*/ 5098409 w 5582264"/>
                  <a:gd name="connsiteY10" fmla="*/ 4372630 h 5418070"/>
                  <a:gd name="connsiteX11" fmla="*/ 3871451 w 5582264"/>
                  <a:gd name="connsiteY11" fmla="*/ 4334064 h 5418070"/>
                  <a:gd name="connsiteX12" fmla="*/ 4306529 w 5582264"/>
                  <a:gd name="connsiteY12" fmla="*/ 5027238 h 5418070"/>
                  <a:gd name="connsiteX13" fmla="*/ 4336026 w 5582264"/>
                  <a:gd name="connsiteY13" fmla="*/ 5182096 h 5418070"/>
                  <a:gd name="connsiteX14" fmla="*/ 3008671 w 5582264"/>
                  <a:gd name="connsiteY14" fmla="*/ 5241089 h 5418070"/>
                  <a:gd name="connsiteX15" fmla="*/ 2079522 w 5582264"/>
                  <a:gd name="connsiteY15" fmla="*/ 5418070 h 5418070"/>
                  <a:gd name="connsiteX16" fmla="*/ 1113503 w 5582264"/>
                  <a:gd name="connsiteY16" fmla="*/ 4798638 h 5418070"/>
                  <a:gd name="connsiteX17" fmla="*/ 663677 w 5582264"/>
                  <a:gd name="connsiteY17" fmla="*/ 4584786 h 5418070"/>
                  <a:gd name="connsiteX18" fmla="*/ 1187245 w 5582264"/>
                  <a:gd name="connsiteY18" fmla="*/ 4230825 h 5418070"/>
                  <a:gd name="connsiteX19" fmla="*/ 287593 w 5582264"/>
                  <a:gd name="connsiteY19" fmla="*/ 4319315 h 5418070"/>
                  <a:gd name="connsiteX20" fmla="*/ 471948 w 5582264"/>
                  <a:gd name="connsiteY20" fmla="*/ 3773625 h 5418070"/>
                  <a:gd name="connsiteX21" fmla="*/ 0 w 5582264"/>
                  <a:gd name="connsiteY21" fmla="*/ 3183689 h 5418070"/>
                  <a:gd name="connsiteX22" fmla="*/ 1017638 w 5582264"/>
                  <a:gd name="connsiteY22" fmla="*/ 3213186 h 5418070"/>
                  <a:gd name="connsiteX23" fmla="*/ 58993 w 5582264"/>
                  <a:gd name="connsiteY23" fmla="*/ 2534760 h 5418070"/>
                  <a:gd name="connsiteX24" fmla="*/ 1098755 w 5582264"/>
                  <a:gd name="connsiteY24" fmla="*/ 1671980 h 5418070"/>
                  <a:gd name="connsiteX25" fmla="*/ 169606 w 5582264"/>
                  <a:gd name="connsiteY25" fmla="*/ 1797341 h 5418070"/>
                  <a:gd name="connsiteX26" fmla="*/ 457200 w 5582264"/>
                  <a:gd name="connsiteY26" fmla="*/ 1133664 h 5418070"/>
                  <a:gd name="connsiteX27" fmla="*/ 1622322 w 5582264"/>
                  <a:gd name="connsiteY27" fmla="*/ 484735 h 5418070"/>
                  <a:gd name="connsiteX28" fmla="*/ 1185550 w 5582264"/>
                  <a:gd name="connsiteY28" fmla="*/ 347006 h 5418070"/>
                  <a:gd name="connsiteX29" fmla="*/ 2116393 w 5582264"/>
                  <a:gd name="connsiteY29" fmla="*/ 101277 h 5418070"/>
                  <a:gd name="connsiteX30" fmla="*/ 2182531 w 5582264"/>
                  <a:gd name="connsiteY30" fmla="*/ 18009 h 5418070"/>
                  <a:gd name="connsiteX0" fmla="*/ 2851116 w 5582264"/>
                  <a:gd name="connsiteY0" fmla="*/ 0 h 5418070"/>
                  <a:gd name="connsiteX1" fmla="*/ 3613851 w 5582264"/>
                  <a:gd name="connsiteY1" fmla="*/ 224380 h 5418070"/>
                  <a:gd name="connsiteX2" fmla="*/ 4464546 w 5582264"/>
                  <a:gd name="connsiteY2" fmla="*/ 810954 h 5418070"/>
                  <a:gd name="connsiteX3" fmla="*/ 4844365 w 5582264"/>
                  <a:gd name="connsiteY3" fmla="*/ 1624620 h 5418070"/>
                  <a:gd name="connsiteX4" fmla="*/ 5276478 w 5582264"/>
                  <a:gd name="connsiteY4" fmla="*/ 1690452 h 5418070"/>
                  <a:gd name="connsiteX5" fmla="*/ 5345413 w 5582264"/>
                  <a:gd name="connsiteY5" fmla="*/ 2812577 h 5418070"/>
                  <a:gd name="connsiteX6" fmla="*/ 5582264 w 5582264"/>
                  <a:gd name="connsiteY6" fmla="*/ 3191064 h 5418070"/>
                  <a:gd name="connsiteX7" fmla="*/ 5346290 w 5582264"/>
                  <a:gd name="connsiteY7" fmla="*/ 3508154 h 5418070"/>
                  <a:gd name="connsiteX8" fmla="*/ 5348712 w 5582264"/>
                  <a:gd name="connsiteY8" fmla="*/ 3765832 h 5418070"/>
                  <a:gd name="connsiteX9" fmla="*/ 4888173 w 5582264"/>
                  <a:gd name="connsiteY9" fmla="*/ 3972728 h 5418070"/>
                  <a:gd name="connsiteX10" fmla="*/ 5098409 w 5582264"/>
                  <a:gd name="connsiteY10" fmla="*/ 4372630 h 5418070"/>
                  <a:gd name="connsiteX11" fmla="*/ 3871451 w 5582264"/>
                  <a:gd name="connsiteY11" fmla="*/ 4334064 h 5418070"/>
                  <a:gd name="connsiteX12" fmla="*/ 4306529 w 5582264"/>
                  <a:gd name="connsiteY12" fmla="*/ 5027238 h 5418070"/>
                  <a:gd name="connsiteX13" fmla="*/ 4336026 w 5582264"/>
                  <a:gd name="connsiteY13" fmla="*/ 5182096 h 5418070"/>
                  <a:gd name="connsiteX14" fmla="*/ 3008671 w 5582264"/>
                  <a:gd name="connsiteY14" fmla="*/ 5241089 h 5418070"/>
                  <a:gd name="connsiteX15" fmla="*/ 2079522 w 5582264"/>
                  <a:gd name="connsiteY15" fmla="*/ 5418070 h 5418070"/>
                  <a:gd name="connsiteX16" fmla="*/ 1113503 w 5582264"/>
                  <a:gd name="connsiteY16" fmla="*/ 4798638 h 5418070"/>
                  <a:gd name="connsiteX17" fmla="*/ 663677 w 5582264"/>
                  <a:gd name="connsiteY17" fmla="*/ 4584786 h 5418070"/>
                  <a:gd name="connsiteX18" fmla="*/ 1187245 w 5582264"/>
                  <a:gd name="connsiteY18" fmla="*/ 4230825 h 5418070"/>
                  <a:gd name="connsiteX19" fmla="*/ 287593 w 5582264"/>
                  <a:gd name="connsiteY19" fmla="*/ 4319315 h 5418070"/>
                  <a:gd name="connsiteX20" fmla="*/ 471948 w 5582264"/>
                  <a:gd name="connsiteY20" fmla="*/ 3773625 h 5418070"/>
                  <a:gd name="connsiteX21" fmla="*/ 0 w 5582264"/>
                  <a:gd name="connsiteY21" fmla="*/ 3183689 h 5418070"/>
                  <a:gd name="connsiteX22" fmla="*/ 1017638 w 5582264"/>
                  <a:gd name="connsiteY22" fmla="*/ 3213186 h 5418070"/>
                  <a:gd name="connsiteX23" fmla="*/ 58993 w 5582264"/>
                  <a:gd name="connsiteY23" fmla="*/ 2534760 h 5418070"/>
                  <a:gd name="connsiteX24" fmla="*/ 1098755 w 5582264"/>
                  <a:gd name="connsiteY24" fmla="*/ 1671980 h 5418070"/>
                  <a:gd name="connsiteX25" fmla="*/ 169606 w 5582264"/>
                  <a:gd name="connsiteY25" fmla="*/ 1797341 h 5418070"/>
                  <a:gd name="connsiteX26" fmla="*/ 457200 w 5582264"/>
                  <a:gd name="connsiteY26" fmla="*/ 1133664 h 5418070"/>
                  <a:gd name="connsiteX27" fmla="*/ 1622322 w 5582264"/>
                  <a:gd name="connsiteY27" fmla="*/ 484735 h 5418070"/>
                  <a:gd name="connsiteX28" fmla="*/ 1185550 w 5582264"/>
                  <a:gd name="connsiteY28" fmla="*/ 347006 h 5418070"/>
                  <a:gd name="connsiteX29" fmla="*/ 2116393 w 5582264"/>
                  <a:gd name="connsiteY29" fmla="*/ 101277 h 5418070"/>
                  <a:gd name="connsiteX30" fmla="*/ 2182531 w 5582264"/>
                  <a:gd name="connsiteY30" fmla="*/ 18009 h 5418070"/>
                  <a:gd name="connsiteX0" fmla="*/ 2851116 w 5582264"/>
                  <a:gd name="connsiteY0" fmla="*/ 0 h 5418070"/>
                  <a:gd name="connsiteX1" fmla="*/ 3613851 w 5582264"/>
                  <a:gd name="connsiteY1" fmla="*/ 224380 h 5418070"/>
                  <a:gd name="connsiteX2" fmla="*/ 4464546 w 5582264"/>
                  <a:gd name="connsiteY2" fmla="*/ 810954 h 5418070"/>
                  <a:gd name="connsiteX3" fmla="*/ 4844365 w 5582264"/>
                  <a:gd name="connsiteY3" fmla="*/ 1624620 h 5418070"/>
                  <a:gd name="connsiteX4" fmla="*/ 5276478 w 5582264"/>
                  <a:gd name="connsiteY4" fmla="*/ 1690452 h 5418070"/>
                  <a:gd name="connsiteX5" fmla="*/ 5345413 w 5582264"/>
                  <a:gd name="connsiteY5" fmla="*/ 2812577 h 5418070"/>
                  <a:gd name="connsiteX6" fmla="*/ 5582264 w 5582264"/>
                  <a:gd name="connsiteY6" fmla="*/ 3191064 h 5418070"/>
                  <a:gd name="connsiteX7" fmla="*/ 5346290 w 5582264"/>
                  <a:gd name="connsiteY7" fmla="*/ 3508154 h 5418070"/>
                  <a:gd name="connsiteX8" fmla="*/ 5348712 w 5582264"/>
                  <a:gd name="connsiteY8" fmla="*/ 3765832 h 5418070"/>
                  <a:gd name="connsiteX9" fmla="*/ 4888173 w 5582264"/>
                  <a:gd name="connsiteY9" fmla="*/ 3972728 h 5418070"/>
                  <a:gd name="connsiteX10" fmla="*/ 5098409 w 5582264"/>
                  <a:gd name="connsiteY10" fmla="*/ 4372630 h 5418070"/>
                  <a:gd name="connsiteX11" fmla="*/ 3871451 w 5582264"/>
                  <a:gd name="connsiteY11" fmla="*/ 4334064 h 5418070"/>
                  <a:gd name="connsiteX12" fmla="*/ 4306529 w 5582264"/>
                  <a:gd name="connsiteY12" fmla="*/ 5027238 h 5418070"/>
                  <a:gd name="connsiteX13" fmla="*/ 4336026 w 5582264"/>
                  <a:gd name="connsiteY13" fmla="*/ 5182096 h 5418070"/>
                  <a:gd name="connsiteX14" fmla="*/ 3008671 w 5582264"/>
                  <a:gd name="connsiteY14" fmla="*/ 5241089 h 5418070"/>
                  <a:gd name="connsiteX15" fmla="*/ 2079522 w 5582264"/>
                  <a:gd name="connsiteY15" fmla="*/ 5418070 h 5418070"/>
                  <a:gd name="connsiteX16" fmla="*/ 1113503 w 5582264"/>
                  <a:gd name="connsiteY16" fmla="*/ 4798638 h 5418070"/>
                  <a:gd name="connsiteX17" fmla="*/ 663677 w 5582264"/>
                  <a:gd name="connsiteY17" fmla="*/ 4584786 h 5418070"/>
                  <a:gd name="connsiteX18" fmla="*/ 1187245 w 5582264"/>
                  <a:gd name="connsiteY18" fmla="*/ 4230825 h 5418070"/>
                  <a:gd name="connsiteX19" fmla="*/ 287593 w 5582264"/>
                  <a:gd name="connsiteY19" fmla="*/ 4319315 h 5418070"/>
                  <a:gd name="connsiteX20" fmla="*/ 471948 w 5582264"/>
                  <a:gd name="connsiteY20" fmla="*/ 3773625 h 5418070"/>
                  <a:gd name="connsiteX21" fmla="*/ 0 w 5582264"/>
                  <a:gd name="connsiteY21" fmla="*/ 3183689 h 5418070"/>
                  <a:gd name="connsiteX22" fmla="*/ 1017638 w 5582264"/>
                  <a:gd name="connsiteY22" fmla="*/ 3213186 h 5418070"/>
                  <a:gd name="connsiteX23" fmla="*/ 58993 w 5582264"/>
                  <a:gd name="connsiteY23" fmla="*/ 2534760 h 5418070"/>
                  <a:gd name="connsiteX24" fmla="*/ 1098755 w 5582264"/>
                  <a:gd name="connsiteY24" fmla="*/ 1671980 h 5418070"/>
                  <a:gd name="connsiteX25" fmla="*/ 169606 w 5582264"/>
                  <a:gd name="connsiteY25" fmla="*/ 1797341 h 5418070"/>
                  <a:gd name="connsiteX26" fmla="*/ 457200 w 5582264"/>
                  <a:gd name="connsiteY26" fmla="*/ 1133664 h 5418070"/>
                  <a:gd name="connsiteX27" fmla="*/ 1622322 w 5582264"/>
                  <a:gd name="connsiteY27" fmla="*/ 484735 h 5418070"/>
                  <a:gd name="connsiteX28" fmla="*/ 1185550 w 5582264"/>
                  <a:gd name="connsiteY28" fmla="*/ 347006 h 5418070"/>
                  <a:gd name="connsiteX29" fmla="*/ 2116393 w 5582264"/>
                  <a:gd name="connsiteY29" fmla="*/ 101277 h 5418070"/>
                  <a:gd name="connsiteX30" fmla="*/ 2183409 w 5582264"/>
                  <a:gd name="connsiteY30" fmla="*/ 12742 h 5418070"/>
                  <a:gd name="connsiteX0" fmla="*/ 2851116 w 5582264"/>
                  <a:gd name="connsiteY0" fmla="*/ 0 h 5418070"/>
                  <a:gd name="connsiteX1" fmla="*/ 3613851 w 5582264"/>
                  <a:gd name="connsiteY1" fmla="*/ 224380 h 5418070"/>
                  <a:gd name="connsiteX2" fmla="*/ 4464546 w 5582264"/>
                  <a:gd name="connsiteY2" fmla="*/ 810954 h 5418070"/>
                  <a:gd name="connsiteX3" fmla="*/ 4844365 w 5582264"/>
                  <a:gd name="connsiteY3" fmla="*/ 1624620 h 5418070"/>
                  <a:gd name="connsiteX4" fmla="*/ 5276478 w 5582264"/>
                  <a:gd name="connsiteY4" fmla="*/ 1690452 h 5418070"/>
                  <a:gd name="connsiteX5" fmla="*/ 5345413 w 5582264"/>
                  <a:gd name="connsiteY5" fmla="*/ 2812577 h 5418070"/>
                  <a:gd name="connsiteX6" fmla="*/ 5582264 w 5582264"/>
                  <a:gd name="connsiteY6" fmla="*/ 3191064 h 5418070"/>
                  <a:gd name="connsiteX7" fmla="*/ 5346290 w 5582264"/>
                  <a:gd name="connsiteY7" fmla="*/ 3508154 h 5418070"/>
                  <a:gd name="connsiteX8" fmla="*/ 5348712 w 5582264"/>
                  <a:gd name="connsiteY8" fmla="*/ 3765832 h 5418070"/>
                  <a:gd name="connsiteX9" fmla="*/ 4888173 w 5582264"/>
                  <a:gd name="connsiteY9" fmla="*/ 3972728 h 5418070"/>
                  <a:gd name="connsiteX10" fmla="*/ 5098409 w 5582264"/>
                  <a:gd name="connsiteY10" fmla="*/ 4372630 h 5418070"/>
                  <a:gd name="connsiteX11" fmla="*/ 3871451 w 5582264"/>
                  <a:gd name="connsiteY11" fmla="*/ 4334064 h 5418070"/>
                  <a:gd name="connsiteX12" fmla="*/ 4306529 w 5582264"/>
                  <a:gd name="connsiteY12" fmla="*/ 5027238 h 5418070"/>
                  <a:gd name="connsiteX13" fmla="*/ 4336026 w 5582264"/>
                  <a:gd name="connsiteY13" fmla="*/ 5182096 h 5418070"/>
                  <a:gd name="connsiteX14" fmla="*/ 3008671 w 5582264"/>
                  <a:gd name="connsiteY14" fmla="*/ 5241089 h 5418070"/>
                  <a:gd name="connsiteX15" fmla="*/ 2079522 w 5582264"/>
                  <a:gd name="connsiteY15" fmla="*/ 5418070 h 5418070"/>
                  <a:gd name="connsiteX16" fmla="*/ 1113503 w 5582264"/>
                  <a:gd name="connsiteY16" fmla="*/ 4798638 h 5418070"/>
                  <a:gd name="connsiteX17" fmla="*/ 663677 w 5582264"/>
                  <a:gd name="connsiteY17" fmla="*/ 4584786 h 5418070"/>
                  <a:gd name="connsiteX18" fmla="*/ 1187245 w 5582264"/>
                  <a:gd name="connsiteY18" fmla="*/ 4230825 h 5418070"/>
                  <a:gd name="connsiteX19" fmla="*/ 287593 w 5582264"/>
                  <a:gd name="connsiteY19" fmla="*/ 4319315 h 5418070"/>
                  <a:gd name="connsiteX20" fmla="*/ 471948 w 5582264"/>
                  <a:gd name="connsiteY20" fmla="*/ 3773625 h 5418070"/>
                  <a:gd name="connsiteX21" fmla="*/ 0 w 5582264"/>
                  <a:gd name="connsiteY21" fmla="*/ 3183689 h 5418070"/>
                  <a:gd name="connsiteX22" fmla="*/ 1017638 w 5582264"/>
                  <a:gd name="connsiteY22" fmla="*/ 3213186 h 5418070"/>
                  <a:gd name="connsiteX23" fmla="*/ 58993 w 5582264"/>
                  <a:gd name="connsiteY23" fmla="*/ 2534760 h 5418070"/>
                  <a:gd name="connsiteX24" fmla="*/ 1098755 w 5582264"/>
                  <a:gd name="connsiteY24" fmla="*/ 1671980 h 5418070"/>
                  <a:gd name="connsiteX25" fmla="*/ 169606 w 5582264"/>
                  <a:gd name="connsiteY25" fmla="*/ 1797341 h 5418070"/>
                  <a:gd name="connsiteX26" fmla="*/ 457200 w 5582264"/>
                  <a:gd name="connsiteY26" fmla="*/ 1133664 h 5418070"/>
                  <a:gd name="connsiteX27" fmla="*/ 1622322 w 5582264"/>
                  <a:gd name="connsiteY27" fmla="*/ 484735 h 5418070"/>
                  <a:gd name="connsiteX28" fmla="*/ 1181161 w 5582264"/>
                  <a:gd name="connsiteY28" fmla="*/ 344373 h 5418070"/>
                  <a:gd name="connsiteX29" fmla="*/ 2116393 w 5582264"/>
                  <a:gd name="connsiteY29" fmla="*/ 101277 h 5418070"/>
                  <a:gd name="connsiteX30" fmla="*/ 2183409 w 5582264"/>
                  <a:gd name="connsiteY30" fmla="*/ 12742 h 5418070"/>
                  <a:gd name="connsiteX0" fmla="*/ 2851116 w 5582264"/>
                  <a:gd name="connsiteY0" fmla="*/ 0 h 5418070"/>
                  <a:gd name="connsiteX1" fmla="*/ 3613851 w 5582264"/>
                  <a:gd name="connsiteY1" fmla="*/ 224380 h 5418070"/>
                  <a:gd name="connsiteX2" fmla="*/ 4464546 w 5582264"/>
                  <a:gd name="connsiteY2" fmla="*/ 810954 h 5418070"/>
                  <a:gd name="connsiteX3" fmla="*/ 4844365 w 5582264"/>
                  <a:gd name="connsiteY3" fmla="*/ 1624620 h 5418070"/>
                  <a:gd name="connsiteX4" fmla="*/ 5276478 w 5582264"/>
                  <a:gd name="connsiteY4" fmla="*/ 1690452 h 5418070"/>
                  <a:gd name="connsiteX5" fmla="*/ 5345413 w 5582264"/>
                  <a:gd name="connsiteY5" fmla="*/ 2812577 h 5418070"/>
                  <a:gd name="connsiteX6" fmla="*/ 5582264 w 5582264"/>
                  <a:gd name="connsiteY6" fmla="*/ 3191064 h 5418070"/>
                  <a:gd name="connsiteX7" fmla="*/ 5346290 w 5582264"/>
                  <a:gd name="connsiteY7" fmla="*/ 3508154 h 5418070"/>
                  <a:gd name="connsiteX8" fmla="*/ 5348712 w 5582264"/>
                  <a:gd name="connsiteY8" fmla="*/ 3765832 h 5418070"/>
                  <a:gd name="connsiteX9" fmla="*/ 4888173 w 5582264"/>
                  <a:gd name="connsiteY9" fmla="*/ 3972728 h 5418070"/>
                  <a:gd name="connsiteX10" fmla="*/ 5098409 w 5582264"/>
                  <a:gd name="connsiteY10" fmla="*/ 4372630 h 5418070"/>
                  <a:gd name="connsiteX11" fmla="*/ 3871451 w 5582264"/>
                  <a:gd name="connsiteY11" fmla="*/ 4334064 h 5418070"/>
                  <a:gd name="connsiteX12" fmla="*/ 4306529 w 5582264"/>
                  <a:gd name="connsiteY12" fmla="*/ 5027238 h 5418070"/>
                  <a:gd name="connsiteX13" fmla="*/ 4336026 w 5582264"/>
                  <a:gd name="connsiteY13" fmla="*/ 5182096 h 5418070"/>
                  <a:gd name="connsiteX14" fmla="*/ 3008671 w 5582264"/>
                  <a:gd name="connsiteY14" fmla="*/ 5241089 h 5418070"/>
                  <a:gd name="connsiteX15" fmla="*/ 2079522 w 5582264"/>
                  <a:gd name="connsiteY15" fmla="*/ 5418070 h 5418070"/>
                  <a:gd name="connsiteX16" fmla="*/ 1113503 w 5582264"/>
                  <a:gd name="connsiteY16" fmla="*/ 4798638 h 5418070"/>
                  <a:gd name="connsiteX17" fmla="*/ 663677 w 5582264"/>
                  <a:gd name="connsiteY17" fmla="*/ 4584786 h 5418070"/>
                  <a:gd name="connsiteX18" fmla="*/ 1187245 w 5582264"/>
                  <a:gd name="connsiteY18" fmla="*/ 4230825 h 5418070"/>
                  <a:gd name="connsiteX19" fmla="*/ 287593 w 5582264"/>
                  <a:gd name="connsiteY19" fmla="*/ 4319315 h 5418070"/>
                  <a:gd name="connsiteX20" fmla="*/ 471948 w 5582264"/>
                  <a:gd name="connsiteY20" fmla="*/ 3773625 h 5418070"/>
                  <a:gd name="connsiteX21" fmla="*/ 0 w 5582264"/>
                  <a:gd name="connsiteY21" fmla="*/ 3183689 h 5418070"/>
                  <a:gd name="connsiteX22" fmla="*/ 1017638 w 5582264"/>
                  <a:gd name="connsiteY22" fmla="*/ 3213186 h 5418070"/>
                  <a:gd name="connsiteX23" fmla="*/ 58993 w 5582264"/>
                  <a:gd name="connsiteY23" fmla="*/ 2534760 h 5418070"/>
                  <a:gd name="connsiteX24" fmla="*/ 1098755 w 5582264"/>
                  <a:gd name="connsiteY24" fmla="*/ 1671980 h 5418070"/>
                  <a:gd name="connsiteX25" fmla="*/ 169606 w 5582264"/>
                  <a:gd name="connsiteY25" fmla="*/ 1797341 h 5418070"/>
                  <a:gd name="connsiteX26" fmla="*/ 463345 w 5582264"/>
                  <a:gd name="connsiteY26" fmla="*/ 1111719 h 5418070"/>
                  <a:gd name="connsiteX27" fmla="*/ 1622322 w 5582264"/>
                  <a:gd name="connsiteY27" fmla="*/ 484735 h 5418070"/>
                  <a:gd name="connsiteX28" fmla="*/ 1181161 w 5582264"/>
                  <a:gd name="connsiteY28" fmla="*/ 344373 h 5418070"/>
                  <a:gd name="connsiteX29" fmla="*/ 2116393 w 5582264"/>
                  <a:gd name="connsiteY29" fmla="*/ 101277 h 5418070"/>
                  <a:gd name="connsiteX30" fmla="*/ 2183409 w 5582264"/>
                  <a:gd name="connsiteY30" fmla="*/ 12742 h 5418070"/>
                  <a:gd name="connsiteX0" fmla="*/ 2851116 w 5582264"/>
                  <a:gd name="connsiteY0" fmla="*/ 0 h 5418070"/>
                  <a:gd name="connsiteX1" fmla="*/ 3613851 w 5582264"/>
                  <a:gd name="connsiteY1" fmla="*/ 224380 h 5418070"/>
                  <a:gd name="connsiteX2" fmla="*/ 4464546 w 5582264"/>
                  <a:gd name="connsiteY2" fmla="*/ 810954 h 5418070"/>
                  <a:gd name="connsiteX3" fmla="*/ 4844365 w 5582264"/>
                  <a:gd name="connsiteY3" fmla="*/ 1624620 h 5418070"/>
                  <a:gd name="connsiteX4" fmla="*/ 5276478 w 5582264"/>
                  <a:gd name="connsiteY4" fmla="*/ 1690452 h 5418070"/>
                  <a:gd name="connsiteX5" fmla="*/ 5345413 w 5582264"/>
                  <a:gd name="connsiteY5" fmla="*/ 2812577 h 5418070"/>
                  <a:gd name="connsiteX6" fmla="*/ 5582264 w 5582264"/>
                  <a:gd name="connsiteY6" fmla="*/ 3191064 h 5418070"/>
                  <a:gd name="connsiteX7" fmla="*/ 5346290 w 5582264"/>
                  <a:gd name="connsiteY7" fmla="*/ 3508154 h 5418070"/>
                  <a:gd name="connsiteX8" fmla="*/ 5348712 w 5582264"/>
                  <a:gd name="connsiteY8" fmla="*/ 3765832 h 5418070"/>
                  <a:gd name="connsiteX9" fmla="*/ 4888173 w 5582264"/>
                  <a:gd name="connsiteY9" fmla="*/ 3972728 h 5418070"/>
                  <a:gd name="connsiteX10" fmla="*/ 5098409 w 5582264"/>
                  <a:gd name="connsiteY10" fmla="*/ 4372630 h 5418070"/>
                  <a:gd name="connsiteX11" fmla="*/ 3871451 w 5582264"/>
                  <a:gd name="connsiteY11" fmla="*/ 4334064 h 5418070"/>
                  <a:gd name="connsiteX12" fmla="*/ 4306529 w 5582264"/>
                  <a:gd name="connsiteY12" fmla="*/ 5027238 h 5418070"/>
                  <a:gd name="connsiteX13" fmla="*/ 4336026 w 5582264"/>
                  <a:gd name="connsiteY13" fmla="*/ 5182096 h 5418070"/>
                  <a:gd name="connsiteX14" fmla="*/ 3008671 w 5582264"/>
                  <a:gd name="connsiteY14" fmla="*/ 5241089 h 5418070"/>
                  <a:gd name="connsiteX15" fmla="*/ 2079522 w 5582264"/>
                  <a:gd name="connsiteY15" fmla="*/ 5418070 h 5418070"/>
                  <a:gd name="connsiteX16" fmla="*/ 1113503 w 5582264"/>
                  <a:gd name="connsiteY16" fmla="*/ 4798638 h 5418070"/>
                  <a:gd name="connsiteX17" fmla="*/ 663677 w 5582264"/>
                  <a:gd name="connsiteY17" fmla="*/ 4584786 h 5418070"/>
                  <a:gd name="connsiteX18" fmla="*/ 1187245 w 5582264"/>
                  <a:gd name="connsiteY18" fmla="*/ 4230825 h 5418070"/>
                  <a:gd name="connsiteX19" fmla="*/ 287593 w 5582264"/>
                  <a:gd name="connsiteY19" fmla="*/ 4319315 h 5418070"/>
                  <a:gd name="connsiteX20" fmla="*/ 471948 w 5582264"/>
                  <a:gd name="connsiteY20" fmla="*/ 3773625 h 5418070"/>
                  <a:gd name="connsiteX21" fmla="*/ 0 w 5582264"/>
                  <a:gd name="connsiteY21" fmla="*/ 3183689 h 5418070"/>
                  <a:gd name="connsiteX22" fmla="*/ 1017638 w 5582264"/>
                  <a:gd name="connsiteY22" fmla="*/ 3213186 h 5418070"/>
                  <a:gd name="connsiteX23" fmla="*/ 58993 w 5582264"/>
                  <a:gd name="connsiteY23" fmla="*/ 2534760 h 5418070"/>
                  <a:gd name="connsiteX24" fmla="*/ 1114076 w 5582264"/>
                  <a:gd name="connsiteY24" fmla="*/ 1679051 h 5418070"/>
                  <a:gd name="connsiteX25" fmla="*/ 169606 w 5582264"/>
                  <a:gd name="connsiteY25" fmla="*/ 1797341 h 5418070"/>
                  <a:gd name="connsiteX26" fmla="*/ 463345 w 5582264"/>
                  <a:gd name="connsiteY26" fmla="*/ 1111719 h 5418070"/>
                  <a:gd name="connsiteX27" fmla="*/ 1622322 w 5582264"/>
                  <a:gd name="connsiteY27" fmla="*/ 484735 h 5418070"/>
                  <a:gd name="connsiteX28" fmla="*/ 1181161 w 5582264"/>
                  <a:gd name="connsiteY28" fmla="*/ 344373 h 5418070"/>
                  <a:gd name="connsiteX29" fmla="*/ 2116393 w 5582264"/>
                  <a:gd name="connsiteY29" fmla="*/ 101277 h 5418070"/>
                  <a:gd name="connsiteX30" fmla="*/ 2183409 w 5582264"/>
                  <a:gd name="connsiteY30" fmla="*/ 12742 h 5418070"/>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098409 w 5582264"/>
                  <a:gd name="connsiteY10" fmla="*/ 4372630 h 5409292"/>
                  <a:gd name="connsiteX11" fmla="*/ 3871451 w 5582264"/>
                  <a:gd name="connsiteY11" fmla="*/ 4334064 h 5409292"/>
                  <a:gd name="connsiteX12" fmla="*/ 4306529 w 5582264"/>
                  <a:gd name="connsiteY12" fmla="*/ 5027238 h 5409292"/>
                  <a:gd name="connsiteX13" fmla="*/ 4336026 w 5582264"/>
                  <a:gd name="connsiteY13" fmla="*/ 5182096 h 5409292"/>
                  <a:gd name="connsiteX14" fmla="*/ 3008671 w 5582264"/>
                  <a:gd name="connsiteY14" fmla="*/ 5241089 h 5409292"/>
                  <a:gd name="connsiteX15" fmla="*/ 2078644 w 5582264"/>
                  <a:gd name="connsiteY15" fmla="*/ 5409292 h 5409292"/>
                  <a:gd name="connsiteX16" fmla="*/ 1113503 w 5582264"/>
                  <a:gd name="connsiteY16" fmla="*/ 4798638 h 5409292"/>
                  <a:gd name="connsiteX17" fmla="*/ 663677 w 5582264"/>
                  <a:gd name="connsiteY17" fmla="*/ 4584786 h 5409292"/>
                  <a:gd name="connsiteX18" fmla="*/ 1187245 w 5582264"/>
                  <a:gd name="connsiteY18" fmla="*/ 4230825 h 5409292"/>
                  <a:gd name="connsiteX19" fmla="*/ 287593 w 5582264"/>
                  <a:gd name="connsiteY19" fmla="*/ 4319315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098409 w 5582264"/>
                  <a:gd name="connsiteY10" fmla="*/ 4372630 h 5409292"/>
                  <a:gd name="connsiteX11" fmla="*/ 3871451 w 5582264"/>
                  <a:gd name="connsiteY11" fmla="*/ 4334064 h 5409292"/>
                  <a:gd name="connsiteX12" fmla="*/ 4306529 w 5582264"/>
                  <a:gd name="connsiteY12" fmla="*/ 5027238 h 5409292"/>
                  <a:gd name="connsiteX13" fmla="*/ 4336026 w 5582264"/>
                  <a:gd name="connsiteY13" fmla="*/ 51820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63677 w 5582264"/>
                  <a:gd name="connsiteY17" fmla="*/ 4584786 h 5409292"/>
                  <a:gd name="connsiteX18" fmla="*/ 1187245 w 5582264"/>
                  <a:gd name="connsiteY18" fmla="*/ 4230825 h 5409292"/>
                  <a:gd name="connsiteX19" fmla="*/ 287593 w 5582264"/>
                  <a:gd name="connsiteY19" fmla="*/ 4319315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098409 w 5582264"/>
                  <a:gd name="connsiteY10" fmla="*/ 4372630 h 5409292"/>
                  <a:gd name="connsiteX11" fmla="*/ 3871451 w 5582264"/>
                  <a:gd name="connsiteY11" fmla="*/ 4334064 h 5409292"/>
                  <a:gd name="connsiteX12" fmla="*/ 4306529 w 5582264"/>
                  <a:gd name="connsiteY12" fmla="*/ 5027238 h 5409292"/>
                  <a:gd name="connsiteX13" fmla="*/ 4290382 w 5582264"/>
                  <a:gd name="connsiteY13" fmla="*/ 52136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63677 w 5582264"/>
                  <a:gd name="connsiteY17" fmla="*/ 4584786 h 5409292"/>
                  <a:gd name="connsiteX18" fmla="*/ 1187245 w 5582264"/>
                  <a:gd name="connsiteY18" fmla="*/ 4230825 h 5409292"/>
                  <a:gd name="connsiteX19" fmla="*/ 287593 w 5582264"/>
                  <a:gd name="connsiteY19" fmla="*/ 4319315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098409 w 5582264"/>
                  <a:gd name="connsiteY10" fmla="*/ 4372630 h 5409292"/>
                  <a:gd name="connsiteX11" fmla="*/ 3871451 w 5582264"/>
                  <a:gd name="connsiteY11" fmla="*/ 4334064 h 5409292"/>
                  <a:gd name="connsiteX12" fmla="*/ 4323207 w 5582264"/>
                  <a:gd name="connsiteY12" fmla="*/ 5045671 h 5409292"/>
                  <a:gd name="connsiteX13" fmla="*/ 4290382 w 5582264"/>
                  <a:gd name="connsiteY13" fmla="*/ 52136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63677 w 5582264"/>
                  <a:gd name="connsiteY17" fmla="*/ 4584786 h 5409292"/>
                  <a:gd name="connsiteX18" fmla="*/ 1187245 w 5582264"/>
                  <a:gd name="connsiteY18" fmla="*/ 4230825 h 5409292"/>
                  <a:gd name="connsiteX19" fmla="*/ 287593 w 5582264"/>
                  <a:gd name="connsiteY19" fmla="*/ 4319315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098409 w 5582264"/>
                  <a:gd name="connsiteY10" fmla="*/ 4372630 h 5409292"/>
                  <a:gd name="connsiteX11" fmla="*/ 3874084 w 5582264"/>
                  <a:gd name="connsiteY11" fmla="*/ 4334942 h 5409292"/>
                  <a:gd name="connsiteX12" fmla="*/ 4323207 w 5582264"/>
                  <a:gd name="connsiteY12" fmla="*/ 5045671 h 5409292"/>
                  <a:gd name="connsiteX13" fmla="*/ 4290382 w 5582264"/>
                  <a:gd name="connsiteY13" fmla="*/ 52136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63677 w 5582264"/>
                  <a:gd name="connsiteY17" fmla="*/ 4584786 h 5409292"/>
                  <a:gd name="connsiteX18" fmla="*/ 1187245 w 5582264"/>
                  <a:gd name="connsiteY18" fmla="*/ 4230825 h 5409292"/>
                  <a:gd name="connsiteX19" fmla="*/ 287593 w 5582264"/>
                  <a:gd name="connsiteY19" fmla="*/ 4319315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101042 w 5582264"/>
                  <a:gd name="connsiteY10" fmla="*/ 4372630 h 5409292"/>
                  <a:gd name="connsiteX11" fmla="*/ 3874084 w 5582264"/>
                  <a:gd name="connsiteY11" fmla="*/ 4334942 h 5409292"/>
                  <a:gd name="connsiteX12" fmla="*/ 4323207 w 5582264"/>
                  <a:gd name="connsiteY12" fmla="*/ 5045671 h 5409292"/>
                  <a:gd name="connsiteX13" fmla="*/ 4290382 w 5582264"/>
                  <a:gd name="connsiteY13" fmla="*/ 52136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63677 w 5582264"/>
                  <a:gd name="connsiteY17" fmla="*/ 4584786 h 5409292"/>
                  <a:gd name="connsiteX18" fmla="*/ 1187245 w 5582264"/>
                  <a:gd name="connsiteY18" fmla="*/ 4230825 h 5409292"/>
                  <a:gd name="connsiteX19" fmla="*/ 287593 w 5582264"/>
                  <a:gd name="connsiteY19" fmla="*/ 4319315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101042 w 5582264"/>
                  <a:gd name="connsiteY10" fmla="*/ 4372630 h 5409292"/>
                  <a:gd name="connsiteX11" fmla="*/ 3874084 w 5582264"/>
                  <a:gd name="connsiteY11" fmla="*/ 4334942 h 5409292"/>
                  <a:gd name="connsiteX12" fmla="*/ 4323207 w 5582264"/>
                  <a:gd name="connsiteY12" fmla="*/ 5045671 h 5409292"/>
                  <a:gd name="connsiteX13" fmla="*/ 4290382 w 5582264"/>
                  <a:gd name="connsiteY13" fmla="*/ 52136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42611 w 5582264"/>
                  <a:gd name="connsiteY17" fmla="*/ 4571620 h 5409292"/>
                  <a:gd name="connsiteX18" fmla="*/ 1187245 w 5582264"/>
                  <a:gd name="connsiteY18" fmla="*/ 4230825 h 5409292"/>
                  <a:gd name="connsiteX19" fmla="*/ 287593 w 5582264"/>
                  <a:gd name="connsiteY19" fmla="*/ 4319315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101042 w 5582264"/>
                  <a:gd name="connsiteY10" fmla="*/ 4372630 h 5409292"/>
                  <a:gd name="connsiteX11" fmla="*/ 3874084 w 5582264"/>
                  <a:gd name="connsiteY11" fmla="*/ 4334942 h 5409292"/>
                  <a:gd name="connsiteX12" fmla="*/ 4323207 w 5582264"/>
                  <a:gd name="connsiteY12" fmla="*/ 5045671 h 5409292"/>
                  <a:gd name="connsiteX13" fmla="*/ 4290382 w 5582264"/>
                  <a:gd name="connsiteY13" fmla="*/ 52136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41733 w 5582264"/>
                  <a:gd name="connsiteY17" fmla="*/ 4568987 h 5409292"/>
                  <a:gd name="connsiteX18" fmla="*/ 1187245 w 5582264"/>
                  <a:gd name="connsiteY18" fmla="*/ 4230825 h 5409292"/>
                  <a:gd name="connsiteX19" fmla="*/ 287593 w 5582264"/>
                  <a:gd name="connsiteY19" fmla="*/ 4319315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101042 w 5582264"/>
                  <a:gd name="connsiteY10" fmla="*/ 4372630 h 5409292"/>
                  <a:gd name="connsiteX11" fmla="*/ 3874084 w 5582264"/>
                  <a:gd name="connsiteY11" fmla="*/ 4334942 h 5409292"/>
                  <a:gd name="connsiteX12" fmla="*/ 4323207 w 5582264"/>
                  <a:gd name="connsiteY12" fmla="*/ 5045671 h 5409292"/>
                  <a:gd name="connsiteX13" fmla="*/ 4290382 w 5582264"/>
                  <a:gd name="connsiteY13" fmla="*/ 52136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41733 w 5582264"/>
                  <a:gd name="connsiteY17" fmla="*/ 4568987 h 5409292"/>
                  <a:gd name="connsiteX18" fmla="*/ 1188123 w 5582264"/>
                  <a:gd name="connsiteY18" fmla="*/ 4247503 h 5409292"/>
                  <a:gd name="connsiteX19" fmla="*/ 287593 w 5582264"/>
                  <a:gd name="connsiteY19" fmla="*/ 4319315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101042 w 5582264"/>
                  <a:gd name="connsiteY10" fmla="*/ 4372630 h 5409292"/>
                  <a:gd name="connsiteX11" fmla="*/ 3874084 w 5582264"/>
                  <a:gd name="connsiteY11" fmla="*/ 4334942 h 5409292"/>
                  <a:gd name="connsiteX12" fmla="*/ 4323207 w 5582264"/>
                  <a:gd name="connsiteY12" fmla="*/ 5045671 h 5409292"/>
                  <a:gd name="connsiteX13" fmla="*/ 4290382 w 5582264"/>
                  <a:gd name="connsiteY13" fmla="*/ 52136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41733 w 5582264"/>
                  <a:gd name="connsiteY17" fmla="*/ 4568987 h 5409292"/>
                  <a:gd name="connsiteX18" fmla="*/ 1188123 w 5582264"/>
                  <a:gd name="connsiteY18" fmla="*/ 4247503 h 5409292"/>
                  <a:gd name="connsiteX19" fmla="*/ 273549 w 5582264"/>
                  <a:gd name="connsiteY19" fmla="*/ 4305271 h 5409292"/>
                  <a:gd name="connsiteX20" fmla="*/ 471948 w 5582264"/>
                  <a:gd name="connsiteY20" fmla="*/ 3773625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51116 w 5582264"/>
                  <a:gd name="connsiteY0" fmla="*/ 0 h 5409292"/>
                  <a:gd name="connsiteX1" fmla="*/ 3613851 w 5582264"/>
                  <a:gd name="connsiteY1" fmla="*/ 224380 h 5409292"/>
                  <a:gd name="connsiteX2" fmla="*/ 4464546 w 5582264"/>
                  <a:gd name="connsiteY2" fmla="*/ 810954 h 5409292"/>
                  <a:gd name="connsiteX3" fmla="*/ 4844365 w 5582264"/>
                  <a:gd name="connsiteY3" fmla="*/ 1624620 h 5409292"/>
                  <a:gd name="connsiteX4" fmla="*/ 5276478 w 5582264"/>
                  <a:gd name="connsiteY4" fmla="*/ 1690452 h 5409292"/>
                  <a:gd name="connsiteX5" fmla="*/ 5345413 w 5582264"/>
                  <a:gd name="connsiteY5" fmla="*/ 2812577 h 5409292"/>
                  <a:gd name="connsiteX6" fmla="*/ 5582264 w 5582264"/>
                  <a:gd name="connsiteY6" fmla="*/ 3191064 h 5409292"/>
                  <a:gd name="connsiteX7" fmla="*/ 5346290 w 5582264"/>
                  <a:gd name="connsiteY7" fmla="*/ 3508154 h 5409292"/>
                  <a:gd name="connsiteX8" fmla="*/ 5348712 w 5582264"/>
                  <a:gd name="connsiteY8" fmla="*/ 3765832 h 5409292"/>
                  <a:gd name="connsiteX9" fmla="*/ 4888173 w 5582264"/>
                  <a:gd name="connsiteY9" fmla="*/ 3972728 h 5409292"/>
                  <a:gd name="connsiteX10" fmla="*/ 5101042 w 5582264"/>
                  <a:gd name="connsiteY10" fmla="*/ 4372630 h 5409292"/>
                  <a:gd name="connsiteX11" fmla="*/ 3874084 w 5582264"/>
                  <a:gd name="connsiteY11" fmla="*/ 4334942 h 5409292"/>
                  <a:gd name="connsiteX12" fmla="*/ 4323207 w 5582264"/>
                  <a:gd name="connsiteY12" fmla="*/ 5045671 h 5409292"/>
                  <a:gd name="connsiteX13" fmla="*/ 4290382 w 5582264"/>
                  <a:gd name="connsiteY13" fmla="*/ 5213696 h 5409292"/>
                  <a:gd name="connsiteX14" fmla="*/ 3001649 w 5582264"/>
                  <a:gd name="connsiteY14" fmla="*/ 5243722 h 5409292"/>
                  <a:gd name="connsiteX15" fmla="*/ 2078644 w 5582264"/>
                  <a:gd name="connsiteY15" fmla="*/ 5409292 h 5409292"/>
                  <a:gd name="connsiteX16" fmla="*/ 1113503 w 5582264"/>
                  <a:gd name="connsiteY16" fmla="*/ 4798638 h 5409292"/>
                  <a:gd name="connsiteX17" fmla="*/ 641733 w 5582264"/>
                  <a:gd name="connsiteY17" fmla="*/ 4568987 h 5409292"/>
                  <a:gd name="connsiteX18" fmla="*/ 1188123 w 5582264"/>
                  <a:gd name="connsiteY18" fmla="*/ 4247503 h 5409292"/>
                  <a:gd name="connsiteX19" fmla="*/ 273549 w 5582264"/>
                  <a:gd name="connsiteY19" fmla="*/ 4305271 h 5409292"/>
                  <a:gd name="connsiteX20" fmla="*/ 457904 w 5582264"/>
                  <a:gd name="connsiteY20" fmla="*/ 3787669 h 5409292"/>
                  <a:gd name="connsiteX21" fmla="*/ 0 w 5582264"/>
                  <a:gd name="connsiteY21" fmla="*/ 3183689 h 5409292"/>
                  <a:gd name="connsiteX22" fmla="*/ 1017638 w 5582264"/>
                  <a:gd name="connsiteY22" fmla="*/ 3213186 h 5409292"/>
                  <a:gd name="connsiteX23" fmla="*/ 58993 w 5582264"/>
                  <a:gd name="connsiteY23" fmla="*/ 2534760 h 5409292"/>
                  <a:gd name="connsiteX24" fmla="*/ 1114076 w 5582264"/>
                  <a:gd name="connsiteY24" fmla="*/ 1679051 h 5409292"/>
                  <a:gd name="connsiteX25" fmla="*/ 169606 w 5582264"/>
                  <a:gd name="connsiteY25" fmla="*/ 1797341 h 5409292"/>
                  <a:gd name="connsiteX26" fmla="*/ 463345 w 5582264"/>
                  <a:gd name="connsiteY26" fmla="*/ 1111719 h 5409292"/>
                  <a:gd name="connsiteX27" fmla="*/ 1622322 w 5582264"/>
                  <a:gd name="connsiteY27" fmla="*/ 484735 h 5409292"/>
                  <a:gd name="connsiteX28" fmla="*/ 1181161 w 5582264"/>
                  <a:gd name="connsiteY28" fmla="*/ 344373 h 5409292"/>
                  <a:gd name="connsiteX29" fmla="*/ 2116393 w 5582264"/>
                  <a:gd name="connsiteY29" fmla="*/ 101277 h 5409292"/>
                  <a:gd name="connsiteX30" fmla="*/ 2183409 w 5582264"/>
                  <a:gd name="connsiteY30" fmla="*/ 12742 h 5409292"/>
                  <a:gd name="connsiteX0" fmla="*/ 2815127 w 5546275"/>
                  <a:gd name="connsiteY0" fmla="*/ 0 h 5409292"/>
                  <a:gd name="connsiteX1" fmla="*/ 3577862 w 5546275"/>
                  <a:gd name="connsiteY1" fmla="*/ 224380 h 5409292"/>
                  <a:gd name="connsiteX2" fmla="*/ 4428557 w 5546275"/>
                  <a:gd name="connsiteY2" fmla="*/ 810954 h 5409292"/>
                  <a:gd name="connsiteX3" fmla="*/ 4808376 w 5546275"/>
                  <a:gd name="connsiteY3" fmla="*/ 1624620 h 5409292"/>
                  <a:gd name="connsiteX4" fmla="*/ 5240489 w 5546275"/>
                  <a:gd name="connsiteY4" fmla="*/ 1690452 h 5409292"/>
                  <a:gd name="connsiteX5" fmla="*/ 5309424 w 5546275"/>
                  <a:gd name="connsiteY5" fmla="*/ 2812577 h 5409292"/>
                  <a:gd name="connsiteX6" fmla="*/ 5546275 w 5546275"/>
                  <a:gd name="connsiteY6" fmla="*/ 3191064 h 5409292"/>
                  <a:gd name="connsiteX7" fmla="*/ 5310301 w 5546275"/>
                  <a:gd name="connsiteY7" fmla="*/ 3508154 h 5409292"/>
                  <a:gd name="connsiteX8" fmla="*/ 5312723 w 5546275"/>
                  <a:gd name="connsiteY8" fmla="*/ 3765832 h 5409292"/>
                  <a:gd name="connsiteX9" fmla="*/ 4852184 w 5546275"/>
                  <a:gd name="connsiteY9" fmla="*/ 3972728 h 5409292"/>
                  <a:gd name="connsiteX10" fmla="*/ 5065053 w 5546275"/>
                  <a:gd name="connsiteY10" fmla="*/ 4372630 h 5409292"/>
                  <a:gd name="connsiteX11" fmla="*/ 3838095 w 5546275"/>
                  <a:gd name="connsiteY11" fmla="*/ 4334942 h 5409292"/>
                  <a:gd name="connsiteX12" fmla="*/ 4287218 w 5546275"/>
                  <a:gd name="connsiteY12" fmla="*/ 5045671 h 5409292"/>
                  <a:gd name="connsiteX13" fmla="*/ 4254393 w 5546275"/>
                  <a:gd name="connsiteY13" fmla="*/ 5213696 h 5409292"/>
                  <a:gd name="connsiteX14" fmla="*/ 2965660 w 5546275"/>
                  <a:gd name="connsiteY14" fmla="*/ 5243722 h 5409292"/>
                  <a:gd name="connsiteX15" fmla="*/ 2042655 w 5546275"/>
                  <a:gd name="connsiteY15" fmla="*/ 5409292 h 5409292"/>
                  <a:gd name="connsiteX16" fmla="*/ 1077514 w 5546275"/>
                  <a:gd name="connsiteY16" fmla="*/ 4798638 h 5409292"/>
                  <a:gd name="connsiteX17" fmla="*/ 605744 w 5546275"/>
                  <a:gd name="connsiteY17" fmla="*/ 4568987 h 5409292"/>
                  <a:gd name="connsiteX18" fmla="*/ 1152134 w 5546275"/>
                  <a:gd name="connsiteY18" fmla="*/ 4247503 h 5409292"/>
                  <a:gd name="connsiteX19" fmla="*/ 237560 w 5546275"/>
                  <a:gd name="connsiteY19" fmla="*/ 4305271 h 5409292"/>
                  <a:gd name="connsiteX20" fmla="*/ 421915 w 5546275"/>
                  <a:gd name="connsiteY20" fmla="*/ 3787669 h 5409292"/>
                  <a:gd name="connsiteX21" fmla="*/ 0 w 5546275"/>
                  <a:gd name="connsiteY21" fmla="*/ 3196856 h 5409292"/>
                  <a:gd name="connsiteX22" fmla="*/ 981649 w 5546275"/>
                  <a:gd name="connsiteY22" fmla="*/ 3213186 h 5409292"/>
                  <a:gd name="connsiteX23" fmla="*/ 23004 w 5546275"/>
                  <a:gd name="connsiteY23" fmla="*/ 2534760 h 5409292"/>
                  <a:gd name="connsiteX24" fmla="*/ 1078087 w 5546275"/>
                  <a:gd name="connsiteY24" fmla="*/ 1679051 h 5409292"/>
                  <a:gd name="connsiteX25" fmla="*/ 133617 w 5546275"/>
                  <a:gd name="connsiteY25" fmla="*/ 1797341 h 5409292"/>
                  <a:gd name="connsiteX26" fmla="*/ 427356 w 5546275"/>
                  <a:gd name="connsiteY26" fmla="*/ 1111719 h 5409292"/>
                  <a:gd name="connsiteX27" fmla="*/ 1586333 w 5546275"/>
                  <a:gd name="connsiteY27" fmla="*/ 484735 h 5409292"/>
                  <a:gd name="connsiteX28" fmla="*/ 1145172 w 5546275"/>
                  <a:gd name="connsiteY28" fmla="*/ 344373 h 5409292"/>
                  <a:gd name="connsiteX29" fmla="*/ 2080404 w 5546275"/>
                  <a:gd name="connsiteY29" fmla="*/ 101277 h 5409292"/>
                  <a:gd name="connsiteX30" fmla="*/ 2147420 w 5546275"/>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2630 h 5409292"/>
                  <a:gd name="connsiteX11" fmla="*/ 3866184 w 5574364"/>
                  <a:gd name="connsiteY11" fmla="*/ 4334942 h 5409292"/>
                  <a:gd name="connsiteX12" fmla="*/ 4315307 w 5574364"/>
                  <a:gd name="connsiteY12" fmla="*/ 5045671 h 5409292"/>
                  <a:gd name="connsiteX13" fmla="*/ 4282482 w 5574364"/>
                  <a:gd name="connsiteY13" fmla="*/ 5213696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09738 w 5574364"/>
                  <a:gd name="connsiteY22" fmla="*/ 3213186 h 5409292"/>
                  <a:gd name="connsiteX23" fmla="*/ 51093 w 5574364"/>
                  <a:gd name="connsiteY23" fmla="*/ 2534760 h 5409292"/>
                  <a:gd name="connsiteX24" fmla="*/ 1106176 w 5574364"/>
                  <a:gd name="connsiteY24" fmla="*/ 1679051 h 5409292"/>
                  <a:gd name="connsiteX25" fmla="*/ 161706 w 5574364"/>
                  <a:gd name="connsiteY25" fmla="*/ 1797341 h 5409292"/>
                  <a:gd name="connsiteX26" fmla="*/ 455445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2630 h 5409292"/>
                  <a:gd name="connsiteX11" fmla="*/ 3866184 w 5574364"/>
                  <a:gd name="connsiteY11" fmla="*/ 4334942 h 5409292"/>
                  <a:gd name="connsiteX12" fmla="*/ 4315307 w 5574364"/>
                  <a:gd name="connsiteY12" fmla="*/ 5045671 h 5409292"/>
                  <a:gd name="connsiteX13" fmla="*/ 4282482 w 5574364"/>
                  <a:gd name="connsiteY13" fmla="*/ 5213696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09738 w 5574364"/>
                  <a:gd name="connsiteY22" fmla="*/ 3213186 h 5409292"/>
                  <a:gd name="connsiteX23" fmla="*/ 80937 w 5574364"/>
                  <a:gd name="connsiteY23" fmla="*/ 2558460 h 5409292"/>
                  <a:gd name="connsiteX24" fmla="*/ 1106176 w 5574364"/>
                  <a:gd name="connsiteY24" fmla="*/ 1679051 h 5409292"/>
                  <a:gd name="connsiteX25" fmla="*/ 161706 w 5574364"/>
                  <a:gd name="connsiteY25" fmla="*/ 1797341 h 5409292"/>
                  <a:gd name="connsiteX26" fmla="*/ 455445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2630 h 5409292"/>
                  <a:gd name="connsiteX11" fmla="*/ 3866184 w 5574364"/>
                  <a:gd name="connsiteY11" fmla="*/ 4334942 h 5409292"/>
                  <a:gd name="connsiteX12" fmla="*/ 4315307 w 5574364"/>
                  <a:gd name="connsiteY12" fmla="*/ 5045671 h 5409292"/>
                  <a:gd name="connsiteX13" fmla="*/ 4282482 w 5574364"/>
                  <a:gd name="connsiteY13" fmla="*/ 5213696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09738 w 5574364"/>
                  <a:gd name="connsiteY22" fmla="*/ 3213186 h 5409292"/>
                  <a:gd name="connsiteX23" fmla="*/ 80937 w 5574364"/>
                  <a:gd name="connsiteY23" fmla="*/ 2558460 h 5409292"/>
                  <a:gd name="connsiteX24" fmla="*/ 1106176 w 5574364"/>
                  <a:gd name="connsiteY24" fmla="*/ 1679051 h 5409292"/>
                  <a:gd name="connsiteX25" fmla="*/ 152278 w 5574364"/>
                  <a:gd name="connsiteY25" fmla="*/ 1800877 h 5409292"/>
                  <a:gd name="connsiteX26" fmla="*/ 455445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2630 h 5409292"/>
                  <a:gd name="connsiteX11" fmla="*/ 3866184 w 5574364"/>
                  <a:gd name="connsiteY11" fmla="*/ 4334942 h 5409292"/>
                  <a:gd name="connsiteX12" fmla="*/ 4315307 w 5574364"/>
                  <a:gd name="connsiteY12" fmla="*/ 5045671 h 5409292"/>
                  <a:gd name="connsiteX13" fmla="*/ 4282482 w 5574364"/>
                  <a:gd name="connsiteY13" fmla="*/ 5213696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09738 w 5574364"/>
                  <a:gd name="connsiteY22" fmla="*/ 3213186 h 5409292"/>
                  <a:gd name="connsiteX23" fmla="*/ 80937 w 5574364"/>
                  <a:gd name="connsiteY23" fmla="*/ 2558460 h 5409292"/>
                  <a:gd name="connsiteX24" fmla="*/ 1106176 w 5574364"/>
                  <a:gd name="connsiteY24" fmla="*/ 1679051 h 5409292"/>
                  <a:gd name="connsiteX25" fmla="*/ 152278 w 5574364"/>
                  <a:gd name="connsiteY25" fmla="*/ 1800877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4942 h 5409292"/>
                  <a:gd name="connsiteX12" fmla="*/ 4315307 w 5574364"/>
                  <a:gd name="connsiteY12" fmla="*/ 5045671 h 5409292"/>
                  <a:gd name="connsiteX13" fmla="*/ 4282482 w 5574364"/>
                  <a:gd name="connsiteY13" fmla="*/ 5213696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09738 w 5574364"/>
                  <a:gd name="connsiteY22" fmla="*/ 3213186 h 5409292"/>
                  <a:gd name="connsiteX23" fmla="*/ 80937 w 5574364"/>
                  <a:gd name="connsiteY23" fmla="*/ 2558460 h 5409292"/>
                  <a:gd name="connsiteX24" fmla="*/ 1106176 w 5574364"/>
                  <a:gd name="connsiteY24" fmla="*/ 1679051 h 5409292"/>
                  <a:gd name="connsiteX25" fmla="*/ 152278 w 5574364"/>
                  <a:gd name="connsiteY25" fmla="*/ 1800877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7939 w 5574364"/>
                  <a:gd name="connsiteY11" fmla="*/ 4334942 h 5409292"/>
                  <a:gd name="connsiteX12" fmla="*/ 4315307 w 5574364"/>
                  <a:gd name="connsiteY12" fmla="*/ 5045671 h 5409292"/>
                  <a:gd name="connsiteX13" fmla="*/ 4282482 w 5574364"/>
                  <a:gd name="connsiteY13" fmla="*/ 5213696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09738 w 5574364"/>
                  <a:gd name="connsiteY22" fmla="*/ 3213186 h 5409292"/>
                  <a:gd name="connsiteX23" fmla="*/ 80937 w 5574364"/>
                  <a:gd name="connsiteY23" fmla="*/ 2558460 h 5409292"/>
                  <a:gd name="connsiteX24" fmla="*/ 1106176 w 5574364"/>
                  <a:gd name="connsiteY24" fmla="*/ 1679051 h 5409292"/>
                  <a:gd name="connsiteX25" fmla="*/ 152278 w 5574364"/>
                  <a:gd name="connsiteY25" fmla="*/ 1800877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3696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09738 w 5574364"/>
                  <a:gd name="connsiteY22" fmla="*/ 3213186 h 5409292"/>
                  <a:gd name="connsiteX23" fmla="*/ 80937 w 5574364"/>
                  <a:gd name="connsiteY23" fmla="*/ 2558460 h 5409292"/>
                  <a:gd name="connsiteX24" fmla="*/ 1106176 w 5574364"/>
                  <a:gd name="connsiteY24" fmla="*/ 1679051 h 5409292"/>
                  <a:gd name="connsiteX25" fmla="*/ 152278 w 5574364"/>
                  <a:gd name="connsiteY25" fmla="*/ 1800877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73704 w 5574364"/>
                  <a:gd name="connsiteY13" fmla="*/ 5181218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09738 w 5574364"/>
                  <a:gd name="connsiteY22" fmla="*/ 3213186 h 5409292"/>
                  <a:gd name="connsiteX23" fmla="*/ 80937 w 5574364"/>
                  <a:gd name="connsiteY23" fmla="*/ 2558460 h 5409292"/>
                  <a:gd name="connsiteX24" fmla="*/ 1106176 w 5574364"/>
                  <a:gd name="connsiteY24" fmla="*/ 1679051 h 5409292"/>
                  <a:gd name="connsiteX25" fmla="*/ 152278 w 5574364"/>
                  <a:gd name="connsiteY25" fmla="*/ 1800877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09738 w 5574364"/>
                  <a:gd name="connsiteY22" fmla="*/ 3213186 h 5409292"/>
                  <a:gd name="connsiteX23" fmla="*/ 80937 w 5574364"/>
                  <a:gd name="connsiteY23" fmla="*/ 2558460 h 5409292"/>
                  <a:gd name="connsiteX24" fmla="*/ 1106176 w 5574364"/>
                  <a:gd name="connsiteY24" fmla="*/ 1679051 h 5409292"/>
                  <a:gd name="connsiteX25" fmla="*/ 152278 w 5574364"/>
                  <a:gd name="connsiteY25" fmla="*/ 1800877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14127 w 5574364"/>
                  <a:gd name="connsiteY22" fmla="*/ 3221963 h 5409292"/>
                  <a:gd name="connsiteX23" fmla="*/ 80937 w 5574364"/>
                  <a:gd name="connsiteY23" fmla="*/ 2558460 h 5409292"/>
                  <a:gd name="connsiteX24" fmla="*/ 1106176 w 5574364"/>
                  <a:gd name="connsiteY24" fmla="*/ 1679051 h 5409292"/>
                  <a:gd name="connsiteX25" fmla="*/ 152278 w 5574364"/>
                  <a:gd name="connsiteY25" fmla="*/ 1800877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14127 w 5574364"/>
                  <a:gd name="connsiteY22" fmla="*/ 3221963 h 5409292"/>
                  <a:gd name="connsiteX23" fmla="*/ 80937 w 5574364"/>
                  <a:gd name="connsiteY23" fmla="*/ 2558460 h 5409292"/>
                  <a:gd name="connsiteX24" fmla="*/ 1106176 w 5574364"/>
                  <a:gd name="connsiteY24" fmla="*/ 1679051 h 5409292"/>
                  <a:gd name="connsiteX25" fmla="*/ 40294 w 5574364"/>
                  <a:gd name="connsiteY25" fmla="*/ 2069636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14127 w 5574364"/>
                  <a:gd name="connsiteY22" fmla="*/ 3221963 h 5409292"/>
                  <a:gd name="connsiteX23" fmla="*/ 80937 w 5574364"/>
                  <a:gd name="connsiteY23" fmla="*/ 2558460 h 5409292"/>
                  <a:gd name="connsiteX24" fmla="*/ 1106176 w 5574364"/>
                  <a:gd name="connsiteY24" fmla="*/ 1679051 h 5409292"/>
                  <a:gd name="connsiteX25" fmla="*/ 36561 w 5574364"/>
                  <a:gd name="connsiteY25" fmla="*/ 2065903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14127 w 5574364"/>
                  <a:gd name="connsiteY22" fmla="*/ 3221963 h 5409292"/>
                  <a:gd name="connsiteX23" fmla="*/ 80937 w 5574364"/>
                  <a:gd name="connsiteY23" fmla="*/ 2558460 h 5409292"/>
                  <a:gd name="connsiteX24" fmla="*/ 1106176 w 5574364"/>
                  <a:gd name="connsiteY24" fmla="*/ 1679051 h 5409292"/>
                  <a:gd name="connsiteX25" fmla="*/ 36561 w 5574364"/>
                  <a:gd name="connsiteY25" fmla="*/ 2077102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14127 w 5574364"/>
                  <a:gd name="connsiteY22" fmla="*/ 3221963 h 5409292"/>
                  <a:gd name="connsiteX23" fmla="*/ 80937 w 5574364"/>
                  <a:gd name="connsiteY23" fmla="*/ 2558460 h 5409292"/>
                  <a:gd name="connsiteX24" fmla="*/ 1106176 w 5574364"/>
                  <a:gd name="connsiteY24" fmla="*/ 1679051 h 5409292"/>
                  <a:gd name="connsiteX25" fmla="*/ 32829 w 5574364"/>
                  <a:gd name="connsiteY25" fmla="*/ 2069637 h 5409292"/>
                  <a:gd name="connsiteX26" fmla="*/ 456422 w 5574364"/>
                  <a:gd name="connsiteY26" fmla="*/ 1111719 h 5409292"/>
                  <a:gd name="connsiteX27" fmla="*/ 1614422 w 5574364"/>
                  <a:gd name="connsiteY27" fmla="*/ 484735 h 5409292"/>
                  <a:gd name="connsiteX28" fmla="*/ 1173261 w 5574364"/>
                  <a:gd name="connsiteY28" fmla="*/ 344373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14127 w 5574364"/>
                  <a:gd name="connsiteY22" fmla="*/ 3221963 h 5409292"/>
                  <a:gd name="connsiteX23" fmla="*/ 80937 w 5574364"/>
                  <a:gd name="connsiteY23" fmla="*/ 2558460 h 5409292"/>
                  <a:gd name="connsiteX24" fmla="*/ 1106176 w 5574364"/>
                  <a:gd name="connsiteY24" fmla="*/ 1679051 h 5409292"/>
                  <a:gd name="connsiteX25" fmla="*/ 32829 w 5574364"/>
                  <a:gd name="connsiteY25" fmla="*/ 2069637 h 5409292"/>
                  <a:gd name="connsiteX26" fmla="*/ 456422 w 5574364"/>
                  <a:gd name="connsiteY26" fmla="*/ 1111719 h 5409292"/>
                  <a:gd name="connsiteX27" fmla="*/ 1614422 w 5574364"/>
                  <a:gd name="connsiteY27" fmla="*/ 484735 h 5409292"/>
                  <a:gd name="connsiteX28" fmla="*/ 1180728 w 5574364"/>
                  <a:gd name="connsiteY28" fmla="*/ 340640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14127 w 5574364"/>
                  <a:gd name="connsiteY22" fmla="*/ 3221963 h 5409292"/>
                  <a:gd name="connsiteX23" fmla="*/ 80937 w 5574364"/>
                  <a:gd name="connsiteY23" fmla="*/ 2558460 h 5409292"/>
                  <a:gd name="connsiteX24" fmla="*/ 1106176 w 5574364"/>
                  <a:gd name="connsiteY24" fmla="*/ 1679051 h 5409292"/>
                  <a:gd name="connsiteX25" fmla="*/ 32829 w 5574364"/>
                  <a:gd name="connsiteY25" fmla="*/ 2069637 h 5409292"/>
                  <a:gd name="connsiteX26" fmla="*/ 456422 w 5574364"/>
                  <a:gd name="connsiteY26" fmla="*/ 1111719 h 5409292"/>
                  <a:gd name="connsiteX27" fmla="*/ 1614422 w 5574364"/>
                  <a:gd name="connsiteY27" fmla="*/ 484735 h 5409292"/>
                  <a:gd name="connsiteX28" fmla="*/ 1176996 w 5574364"/>
                  <a:gd name="connsiteY28" fmla="*/ 340640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14127 w 5574364"/>
                  <a:gd name="connsiteY22" fmla="*/ 3221963 h 5409292"/>
                  <a:gd name="connsiteX23" fmla="*/ 179589 w 5574364"/>
                  <a:gd name="connsiteY23" fmla="*/ 2566459 h 5409292"/>
                  <a:gd name="connsiteX24" fmla="*/ 1106176 w 5574364"/>
                  <a:gd name="connsiteY24" fmla="*/ 1679051 h 5409292"/>
                  <a:gd name="connsiteX25" fmla="*/ 32829 w 5574364"/>
                  <a:gd name="connsiteY25" fmla="*/ 2069637 h 5409292"/>
                  <a:gd name="connsiteX26" fmla="*/ 456422 w 5574364"/>
                  <a:gd name="connsiteY26" fmla="*/ 1111719 h 5409292"/>
                  <a:gd name="connsiteX27" fmla="*/ 1614422 w 5574364"/>
                  <a:gd name="connsiteY27" fmla="*/ 484735 h 5409292"/>
                  <a:gd name="connsiteX28" fmla="*/ 1176996 w 5574364"/>
                  <a:gd name="connsiteY28" fmla="*/ 340640 h 5409292"/>
                  <a:gd name="connsiteX29" fmla="*/ 2108493 w 5574364"/>
                  <a:gd name="connsiteY29" fmla="*/ 101277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4282482 w 5574364"/>
                  <a:gd name="connsiteY13" fmla="*/ 5211062 h 5409292"/>
                  <a:gd name="connsiteX14" fmla="*/ 2993749 w 5574364"/>
                  <a:gd name="connsiteY14" fmla="*/ 5243722 h 5409292"/>
                  <a:gd name="connsiteX15" fmla="*/ 2070744 w 5574364"/>
                  <a:gd name="connsiteY15" fmla="*/ 5409292 h 5409292"/>
                  <a:gd name="connsiteX16" fmla="*/ 1105603 w 5574364"/>
                  <a:gd name="connsiteY16" fmla="*/ 4798638 h 5409292"/>
                  <a:gd name="connsiteX17" fmla="*/ 633833 w 5574364"/>
                  <a:gd name="connsiteY17" fmla="*/ 4568987 h 5409292"/>
                  <a:gd name="connsiteX18" fmla="*/ 1180223 w 5574364"/>
                  <a:gd name="connsiteY18" fmla="*/ 4247503 h 5409292"/>
                  <a:gd name="connsiteX19" fmla="*/ 265649 w 5574364"/>
                  <a:gd name="connsiteY19" fmla="*/ 4305271 h 5409292"/>
                  <a:gd name="connsiteX20" fmla="*/ 450004 w 5574364"/>
                  <a:gd name="connsiteY20" fmla="*/ 3787669 h 5409292"/>
                  <a:gd name="connsiteX21" fmla="*/ 0 w 5574364"/>
                  <a:gd name="connsiteY21" fmla="*/ 3192467 h 5409292"/>
                  <a:gd name="connsiteX22" fmla="*/ 1014127 w 5574364"/>
                  <a:gd name="connsiteY22" fmla="*/ 3221963 h 5409292"/>
                  <a:gd name="connsiteX23" fmla="*/ 179589 w 5574364"/>
                  <a:gd name="connsiteY23" fmla="*/ 2566459 h 5409292"/>
                  <a:gd name="connsiteX24" fmla="*/ 1106176 w 5574364"/>
                  <a:gd name="connsiteY24" fmla="*/ 1679051 h 5409292"/>
                  <a:gd name="connsiteX25" fmla="*/ 32829 w 5574364"/>
                  <a:gd name="connsiteY25" fmla="*/ 2069637 h 5409292"/>
                  <a:gd name="connsiteX26" fmla="*/ 456422 w 5574364"/>
                  <a:gd name="connsiteY26" fmla="*/ 1111719 h 5409292"/>
                  <a:gd name="connsiteX27" fmla="*/ 1614422 w 5574364"/>
                  <a:gd name="connsiteY27" fmla="*/ 484735 h 5409292"/>
                  <a:gd name="connsiteX28" fmla="*/ 1176996 w 5574364"/>
                  <a:gd name="connsiteY28" fmla="*/ 340640 h 5409292"/>
                  <a:gd name="connsiteX29" fmla="*/ 2093037 w 5574364"/>
                  <a:gd name="connsiteY29" fmla="*/ 196595 h 5409292"/>
                  <a:gd name="connsiteX30" fmla="*/ 2175509 w 5574364"/>
                  <a:gd name="connsiteY30"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315307 w 5574364"/>
                  <a:gd name="connsiteY12" fmla="*/ 5045671 h 5409292"/>
                  <a:gd name="connsiteX13" fmla="*/ 2993749 w 5574364"/>
                  <a:gd name="connsiteY13" fmla="*/ 5243722 h 5409292"/>
                  <a:gd name="connsiteX14" fmla="*/ 2070744 w 5574364"/>
                  <a:gd name="connsiteY14" fmla="*/ 5409292 h 5409292"/>
                  <a:gd name="connsiteX15" fmla="*/ 1105603 w 5574364"/>
                  <a:gd name="connsiteY15" fmla="*/ 4798638 h 5409292"/>
                  <a:gd name="connsiteX16" fmla="*/ 633833 w 5574364"/>
                  <a:gd name="connsiteY16" fmla="*/ 4568987 h 5409292"/>
                  <a:gd name="connsiteX17" fmla="*/ 1180223 w 5574364"/>
                  <a:gd name="connsiteY17" fmla="*/ 4247503 h 5409292"/>
                  <a:gd name="connsiteX18" fmla="*/ 265649 w 5574364"/>
                  <a:gd name="connsiteY18" fmla="*/ 4305271 h 5409292"/>
                  <a:gd name="connsiteX19" fmla="*/ 450004 w 5574364"/>
                  <a:gd name="connsiteY19" fmla="*/ 3787669 h 5409292"/>
                  <a:gd name="connsiteX20" fmla="*/ 0 w 5574364"/>
                  <a:gd name="connsiteY20" fmla="*/ 3192467 h 5409292"/>
                  <a:gd name="connsiteX21" fmla="*/ 1014127 w 5574364"/>
                  <a:gd name="connsiteY21" fmla="*/ 3221963 h 5409292"/>
                  <a:gd name="connsiteX22" fmla="*/ 179589 w 5574364"/>
                  <a:gd name="connsiteY22" fmla="*/ 2566459 h 5409292"/>
                  <a:gd name="connsiteX23" fmla="*/ 1106176 w 5574364"/>
                  <a:gd name="connsiteY23" fmla="*/ 1679051 h 5409292"/>
                  <a:gd name="connsiteX24" fmla="*/ 32829 w 5574364"/>
                  <a:gd name="connsiteY24" fmla="*/ 2069637 h 5409292"/>
                  <a:gd name="connsiteX25" fmla="*/ 456422 w 5574364"/>
                  <a:gd name="connsiteY25" fmla="*/ 1111719 h 5409292"/>
                  <a:gd name="connsiteX26" fmla="*/ 1614422 w 5574364"/>
                  <a:gd name="connsiteY26" fmla="*/ 484735 h 5409292"/>
                  <a:gd name="connsiteX27" fmla="*/ 1176996 w 5574364"/>
                  <a:gd name="connsiteY27" fmla="*/ 340640 h 5409292"/>
                  <a:gd name="connsiteX28" fmla="*/ 2093037 w 5574364"/>
                  <a:gd name="connsiteY28" fmla="*/ 196595 h 5409292"/>
                  <a:gd name="connsiteX29" fmla="*/ 2175509 w 5574364"/>
                  <a:gd name="connsiteY29"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463717 w 5574364"/>
                  <a:gd name="connsiteY12" fmla="*/ 4989515 h 5409292"/>
                  <a:gd name="connsiteX13" fmla="*/ 2993749 w 5574364"/>
                  <a:gd name="connsiteY13" fmla="*/ 5243722 h 5409292"/>
                  <a:gd name="connsiteX14" fmla="*/ 2070744 w 5574364"/>
                  <a:gd name="connsiteY14" fmla="*/ 5409292 h 5409292"/>
                  <a:gd name="connsiteX15" fmla="*/ 1105603 w 5574364"/>
                  <a:gd name="connsiteY15" fmla="*/ 4798638 h 5409292"/>
                  <a:gd name="connsiteX16" fmla="*/ 633833 w 5574364"/>
                  <a:gd name="connsiteY16" fmla="*/ 4568987 h 5409292"/>
                  <a:gd name="connsiteX17" fmla="*/ 1180223 w 5574364"/>
                  <a:gd name="connsiteY17" fmla="*/ 4247503 h 5409292"/>
                  <a:gd name="connsiteX18" fmla="*/ 265649 w 5574364"/>
                  <a:gd name="connsiteY18" fmla="*/ 4305271 h 5409292"/>
                  <a:gd name="connsiteX19" fmla="*/ 450004 w 5574364"/>
                  <a:gd name="connsiteY19" fmla="*/ 3787669 h 5409292"/>
                  <a:gd name="connsiteX20" fmla="*/ 0 w 5574364"/>
                  <a:gd name="connsiteY20" fmla="*/ 3192467 h 5409292"/>
                  <a:gd name="connsiteX21" fmla="*/ 1014127 w 5574364"/>
                  <a:gd name="connsiteY21" fmla="*/ 3221963 h 5409292"/>
                  <a:gd name="connsiteX22" fmla="*/ 179589 w 5574364"/>
                  <a:gd name="connsiteY22" fmla="*/ 2566459 h 5409292"/>
                  <a:gd name="connsiteX23" fmla="*/ 1106176 w 5574364"/>
                  <a:gd name="connsiteY23" fmla="*/ 1679051 h 5409292"/>
                  <a:gd name="connsiteX24" fmla="*/ 32829 w 5574364"/>
                  <a:gd name="connsiteY24" fmla="*/ 2069637 h 5409292"/>
                  <a:gd name="connsiteX25" fmla="*/ 456422 w 5574364"/>
                  <a:gd name="connsiteY25" fmla="*/ 1111719 h 5409292"/>
                  <a:gd name="connsiteX26" fmla="*/ 1614422 w 5574364"/>
                  <a:gd name="connsiteY26" fmla="*/ 484735 h 5409292"/>
                  <a:gd name="connsiteX27" fmla="*/ 1176996 w 5574364"/>
                  <a:gd name="connsiteY27" fmla="*/ 340640 h 5409292"/>
                  <a:gd name="connsiteX28" fmla="*/ 2093037 w 5574364"/>
                  <a:gd name="connsiteY28" fmla="*/ 196595 h 5409292"/>
                  <a:gd name="connsiteX29" fmla="*/ 2175509 w 5574364"/>
                  <a:gd name="connsiteY29" fmla="*/ 12742 h 5409292"/>
                  <a:gd name="connsiteX0" fmla="*/ 2843216 w 5574364"/>
                  <a:gd name="connsiteY0" fmla="*/ 0 h 5409292"/>
                  <a:gd name="connsiteX1" fmla="*/ 3605951 w 5574364"/>
                  <a:gd name="connsiteY1" fmla="*/ 224380 h 5409292"/>
                  <a:gd name="connsiteX2" fmla="*/ 4456646 w 5574364"/>
                  <a:gd name="connsiteY2" fmla="*/ 810954 h 5409292"/>
                  <a:gd name="connsiteX3" fmla="*/ 4836465 w 5574364"/>
                  <a:gd name="connsiteY3" fmla="*/ 1624620 h 5409292"/>
                  <a:gd name="connsiteX4" fmla="*/ 5268578 w 5574364"/>
                  <a:gd name="connsiteY4" fmla="*/ 1690452 h 5409292"/>
                  <a:gd name="connsiteX5" fmla="*/ 5337513 w 5574364"/>
                  <a:gd name="connsiteY5" fmla="*/ 2812577 h 5409292"/>
                  <a:gd name="connsiteX6" fmla="*/ 5574364 w 5574364"/>
                  <a:gd name="connsiteY6" fmla="*/ 3191064 h 5409292"/>
                  <a:gd name="connsiteX7" fmla="*/ 5338390 w 5574364"/>
                  <a:gd name="connsiteY7" fmla="*/ 3508154 h 5409292"/>
                  <a:gd name="connsiteX8" fmla="*/ 5340812 w 5574364"/>
                  <a:gd name="connsiteY8" fmla="*/ 3765832 h 5409292"/>
                  <a:gd name="connsiteX9" fmla="*/ 4880273 w 5574364"/>
                  <a:gd name="connsiteY9" fmla="*/ 3972728 h 5409292"/>
                  <a:gd name="connsiteX10" fmla="*/ 5093142 w 5574364"/>
                  <a:gd name="connsiteY10" fmla="*/ 4373508 h 5409292"/>
                  <a:gd name="connsiteX11" fmla="*/ 3866184 w 5574364"/>
                  <a:gd name="connsiteY11" fmla="*/ 4335820 h 5409292"/>
                  <a:gd name="connsiteX12" fmla="*/ 4455695 w 5574364"/>
                  <a:gd name="connsiteY12" fmla="*/ 4989515 h 5409292"/>
                  <a:gd name="connsiteX13" fmla="*/ 2993749 w 5574364"/>
                  <a:gd name="connsiteY13" fmla="*/ 5243722 h 5409292"/>
                  <a:gd name="connsiteX14" fmla="*/ 2070744 w 5574364"/>
                  <a:gd name="connsiteY14" fmla="*/ 5409292 h 5409292"/>
                  <a:gd name="connsiteX15" fmla="*/ 1105603 w 5574364"/>
                  <a:gd name="connsiteY15" fmla="*/ 4798638 h 5409292"/>
                  <a:gd name="connsiteX16" fmla="*/ 633833 w 5574364"/>
                  <a:gd name="connsiteY16" fmla="*/ 4568987 h 5409292"/>
                  <a:gd name="connsiteX17" fmla="*/ 1180223 w 5574364"/>
                  <a:gd name="connsiteY17" fmla="*/ 4247503 h 5409292"/>
                  <a:gd name="connsiteX18" fmla="*/ 265649 w 5574364"/>
                  <a:gd name="connsiteY18" fmla="*/ 4305271 h 5409292"/>
                  <a:gd name="connsiteX19" fmla="*/ 450004 w 5574364"/>
                  <a:gd name="connsiteY19" fmla="*/ 3787669 h 5409292"/>
                  <a:gd name="connsiteX20" fmla="*/ 0 w 5574364"/>
                  <a:gd name="connsiteY20" fmla="*/ 3192467 h 5409292"/>
                  <a:gd name="connsiteX21" fmla="*/ 1014127 w 5574364"/>
                  <a:gd name="connsiteY21" fmla="*/ 3221963 h 5409292"/>
                  <a:gd name="connsiteX22" fmla="*/ 179589 w 5574364"/>
                  <a:gd name="connsiteY22" fmla="*/ 2566459 h 5409292"/>
                  <a:gd name="connsiteX23" fmla="*/ 1106176 w 5574364"/>
                  <a:gd name="connsiteY23" fmla="*/ 1679051 h 5409292"/>
                  <a:gd name="connsiteX24" fmla="*/ 32829 w 5574364"/>
                  <a:gd name="connsiteY24" fmla="*/ 2069637 h 5409292"/>
                  <a:gd name="connsiteX25" fmla="*/ 456422 w 5574364"/>
                  <a:gd name="connsiteY25" fmla="*/ 1111719 h 5409292"/>
                  <a:gd name="connsiteX26" fmla="*/ 1614422 w 5574364"/>
                  <a:gd name="connsiteY26" fmla="*/ 484735 h 5409292"/>
                  <a:gd name="connsiteX27" fmla="*/ 1176996 w 5574364"/>
                  <a:gd name="connsiteY27" fmla="*/ 340640 h 5409292"/>
                  <a:gd name="connsiteX28" fmla="*/ 2093037 w 5574364"/>
                  <a:gd name="connsiteY28" fmla="*/ 196595 h 5409292"/>
                  <a:gd name="connsiteX29" fmla="*/ 2175509 w 5574364"/>
                  <a:gd name="connsiteY29" fmla="*/ 12742 h 540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74364" h="5409292">
                    <a:moveTo>
                      <a:pt x="2843216" y="0"/>
                    </a:moveTo>
                    <a:lnTo>
                      <a:pt x="3605951" y="224380"/>
                    </a:lnTo>
                    <a:lnTo>
                      <a:pt x="4456646" y="810954"/>
                    </a:lnTo>
                    <a:lnTo>
                      <a:pt x="4836465" y="1624620"/>
                    </a:lnTo>
                    <a:lnTo>
                      <a:pt x="5268578" y="1690452"/>
                    </a:lnTo>
                    <a:lnTo>
                      <a:pt x="5337513" y="2812577"/>
                    </a:lnTo>
                    <a:lnTo>
                      <a:pt x="5574364" y="3191064"/>
                    </a:lnTo>
                    <a:lnTo>
                      <a:pt x="5338390" y="3508154"/>
                    </a:lnTo>
                    <a:cubicBezTo>
                      <a:pt x="5339197" y="3594047"/>
                      <a:pt x="5340005" y="3679939"/>
                      <a:pt x="5340812" y="3765832"/>
                    </a:cubicBezTo>
                    <a:lnTo>
                      <a:pt x="4880273" y="3972728"/>
                    </a:lnTo>
                    <a:lnTo>
                      <a:pt x="5093142" y="4373508"/>
                    </a:lnTo>
                    <a:lnTo>
                      <a:pt x="3866184" y="4335820"/>
                    </a:lnTo>
                    <a:lnTo>
                      <a:pt x="4455695" y="4989515"/>
                    </a:lnTo>
                    <a:lnTo>
                      <a:pt x="2993749" y="5243722"/>
                    </a:lnTo>
                    <a:lnTo>
                      <a:pt x="2070744" y="5409292"/>
                    </a:lnTo>
                    <a:lnTo>
                      <a:pt x="1105603" y="4798638"/>
                    </a:lnTo>
                    <a:lnTo>
                      <a:pt x="633833" y="4568987"/>
                    </a:lnTo>
                    <a:lnTo>
                      <a:pt x="1180223" y="4247503"/>
                    </a:lnTo>
                    <a:lnTo>
                      <a:pt x="265649" y="4305271"/>
                    </a:lnTo>
                    <a:lnTo>
                      <a:pt x="450004" y="3787669"/>
                    </a:lnTo>
                    <a:lnTo>
                      <a:pt x="0" y="3192467"/>
                    </a:lnTo>
                    <a:lnTo>
                      <a:pt x="1014127" y="3221963"/>
                    </a:lnTo>
                    <a:lnTo>
                      <a:pt x="179589" y="2566459"/>
                    </a:lnTo>
                    <a:lnTo>
                      <a:pt x="1106176" y="1679051"/>
                    </a:lnTo>
                    <a:lnTo>
                      <a:pt x="32829" y="2069637"/>
                    </a:lnTo>
                    <a:lnTo>
                      <a:pt x="456422" y="1111719"/>
                    </a:lnTo>
                    <a:lnTo>
                      <a:pt x="1614422" y="484735"/>
                    </a:lnTo>
                    <a:lnTo>
                      <a:pt x="1176996" y="340640"/>
                    </a:lnTo>
                    <a:lnTo>
                      <a:pt x="2093037" y="196595"/>
                    </a:lnTo>
                    <a:lnTo>
                      <a:pt x="2175509" y="12742"/>
                    </a:lnTo>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9" name="Freeform: Shape 108">
                <a:extLst>
                  <a:ext uri="{FF2B5EF4-FFF2-40B4-BE49-F238E27FC236}">
                    <a16:creationId xmlns:a16="http://schemas.microsoft.com/office/drawing/2014/main" id="{AE1E3D68-5D97-4347-974A-67C69C27261F}"/>
                  </a:ext>
                </a:extLst>
              </p:cNvPr>
              <p:cNvSpPr/>
              <p:nvPr/>
            </p:nvSpPr>
            <p:spPr bwMode="auto">
              <a:xfrm>
                <a:off x="6834001" y="842693"/>
                <a:ext cx="1637830" cy="1480344"/>
              </a:xfrm>
              <a:custGeom>
                <a:avLst/>
                <a:gdLst>
                  <a:gd name="connsiteX0" fmla="*/ 1629697 w 1629697"/>
                  <a:gd name="connsiteY0" fmla="*/ 0 h 1541206"/>
                  <a:gd name="connsiteX1" fmla="*/ 1150374 w 1629697"/>
                  <a:gd name="connsiteY1" fmla="*/ 353961 h 1541206"/>
                  <a:gd name="connsiteX2" fmla="*/ 648929 w 1629697"/>
                  <a:gd name="connsiteY2" fmla="*/ 1541206 h 1541206"/>
                  <a:gd name="connsiteX3" fmla="*/ 0 w 1629697"/>
                  <a:gd name="connsiteY3" fmla="*/ 980767 h 1541206"/>
                  <a:gd name="connsiteX0" fmla="*/ 1651132 w 1651132"/>
                  <a:gd name="connsiteY0" fmla="*/ 0 h 1572166"/>
                  <a:gd name="connsiteX1" fmla="*/ 1150374 w 1651132"/>
                  <a:gd name="connsiteY1" fmla="*/ 384921 h 1572166"/>
                  <a:gd name="connsiteX2" fmla="*/ 648929 w 1651132"/>
                  <a:gd name="connsiteY2" fmla="*/ 1572166 h 1572166"/>
                  <a:gd name="connsiteX3" fmla="*/ 0 w 1651132"/>
                  <a:gd name="connsiteY3" fmla="*/ 1011727 h 1572166"/>
                  <a:gd name="connsiteX0" fmla="*/ 1651132 w 1651132"/>
                  <a:gd name="connsiteY0" fmla="*/ 0 h 1575677"/>
                  <a:gd name="connsiteX1" fmla="*/ 1150374 w 1651132"/>
                  <a:gd name="connsiteY1" fmla="*/ 388432 h 1575677"/>
                  <a:gd name="connsiteX2" fmla="*/ 648929 w 1651132"/>
                  <a:gd name="connsiteY2" fmla="*/ 1575677 h 1575677"/>
                  <a:gd name="connsiteX3" fmla="*/ 0 w 1651132"/>
                  <a:gd name="connsiteY3" fmla="*/ 1015238 h 1575677"/>
                  <a:gd name="connsiteX0" fmla="*/ 1651132 w 1651132"/>
                  <a:gd name="connsiteY0" fmla="*/ 0 h 1575677"/>
                  <a:gd name="connsiteX1" fmla="*/ 1161785 w 1651132"/>
                  <a:gd name="connsiteY1" fmla="*/ 409498 h 1575677"/>
                  <a:gd name="connsiteX2" fmla="*/ 648929 w 1651132"/>
                  <a:gd name="connsiteY2" fmla="*/ 1575677 h 1575677"/>
                  <a:gd name="connsiteX3" fmla="*/ 0 w 1651132"/>
                  <a:gd name="connsiteY3" fmla="*/ 1015238 h 1575677"/>
                  <a:gd name="connsiteX0" fmla="*/ 1651132 w 1651132"/>
                  <a:gd name="connsiteY0" fmla="*/ 0 h 1575677"/>
                  <a:gd name="connsiteX1" fmla="*/ 1156519 w 1651132"/>
                  <a:gd name="connsiteY1" fmla="*/ 383165 h 1575677"/>
                  <a:gd name="connsiteX2" fmla="*/ 648929 w 1651132"/>
                  <a:gd name="connsiteY2" fmla="*/ 1575677 h 1575677"/>
                  <a:gd name="connsiteX3" fmla="*/ 0 w 1651132"/>
                  <a:gd name="connsiteY3" fmla="*/ 1015238 h 1575677"/>
                  <a:gd name="connsiteX0" fmla="*/ 1649377 w 1649377"/>
                  <a:gd name="connsiteY0" fmla="*/ 0 h 1575677"/>
                  <a:gd name="connsiteX1" fmla="*/ 1154764 w 1649377"/>
                  <a:gd name="connsiteY1" fmla="*/ 383165 h 1575677"/>
                  <a:gd name="connsiteX2" fmla="*/ 647174 w 1649377"/>
                  <a:gd name="connsiteY2" fmla="*/ 1575677 h 1575677"/>
                  <a:gd name="connsiteX3" fmla="*/ 0 w 1649377"/>
                  <a:gd name="connsiteY3" fmla="*/ 1009094 h 1575677"/>
                  <a:gd name="connsiteX0" fmla="*/ 1647423 w 1647423"/>
                  <a:gd name="connsiteY0" fmla="*/ 0 h 1575677"/>
                  <a:gd name="connsiteX1" fmla="*/ 1152810 w 1647423"/>
                  <a:gd name="connsiteY1" fmla="*/ 383165 h 1575677"/>
                  <a:gd name="connsiteX2" fmla="*/ 645220 w 1647423"/>
                  <a:gd name="connsiteY2" fmla="*/ 1575677 h 1575677"/>
                  <a:gd name="connsiteX3" fmla="*/ 0 w 1647423"/>
                  <a:gd name="connsiteY3" fmla="*/ 1017887 h 1575677"/>
                  <a:gd name="connsiteX0" fmla="*/ 1651331 w 1651331"/>
                  <a:gd name="connsiteY0" fmla="*/ 0 h 1575677"/>
                  <a:gd name="connsiteX1" fmla="*/ 1156718 w 1651331"/>
                  <a:gd name="connsiteY1" fmla="*/ 383165 h 1575677"/>
                  <a:gd name="connsiteX2" fmla="*/ 649128 w 1651331"/>
                  <a:gd name="connsiteY2" fmla="*/ 1575677 h 1575677"/>
                  <a:gd name="connsiteX3" fmla="*/ 0 w 1651331"/>
                  <a:gd name="connsiteY3" fmla="*/ 1009094 h 1575677"/>
                  <a:gd name="connsiteX0" fmla="*/ 1651331 w 1651331"/>
                  <a:gd name="connsiteY0" fmla="*/ 0 h 1575677"/>
                  <a:gd name="connsiteX1" fmla="*/ 1157695 w 1651331"/>
                  <a:gd name="connsiteY1" fmla="*/ 381211 h 1575677"/>
                  <a:gd name="connsiteX2" fmla="*/ 649128 w 1651331"/>
                  <a:gd name="connsiteY2" fmla="*/ 1575677 h 1575677"/>
                  <a:gd name="connsiteX3" fmla="*/ 0 w 1651331"/>
                  <a:gd name="connsiteY3" fmla="*/ 1009094 h 1575677"/>
                  <a:gd name="connsiteX0" fmla="*/ 1633298 w 1633298"/>
                  <a:gd name="connsiteY0" fmla="*/ 0 h 1482936"/>
                  <a:gd name="connsiteX1" fmla="*/ 1157695 w 1633298"/>
                  <a:gd name="connsiteY1" fmla="*/ 288470 h 1482936"/>
                  <a:gd name="connsiteX2" fmla="*/ 649128 w 1633298"/>
                  <a:gd name="connsiteY2" fmla="*/ 1482936 h 1482936"/>
                  <a:gd name="connsiteX3" fmla="*/ 0 w 1633298"/>
                  <a:gd name="connsiteY3" fmla="*/ 916353 h 1482936"/>
                  <a:gd name="connsiteX0" fmla="*/ 1633298 w 1633298"/>
                  <a:gd name="connsiteY0" fmla="*/ 0 h 1475791"/>
                  <a:gd name="connsiteX1" fmla="*/ 1157695 w 1633298"/>
                  <a:gd name="connsiteY1" fmla="*/ 281325 h 1475791"/>
                  <a:gd name="connsiteX2" fmla="*/ 649128 w 1633298"/>
                  <a:gd name="connsiteY2" fmla="*/ 1475791 h 1475791"/>
                  <a:gd name="connsiteX3" fmla="*/ 0 w 1633298"/>
                  <a:gd name="connsiteY3" fmla="*/ 909208 h 1475791"/>
                  <a:gd name="connsiteX0" fmla="*/ 1633298 w 1633298"/>
                  <a:gd name="connsiteY0" fmla="*/ 0 h 1478172"/>
                  <a:gd name="connsiteX1" fmla="*/ 1157695 w 1633298"/>
                  <a:gd name="connsiteY1" fmla="*/ 283706 h 1478172"/>
                  <a:gd name="connsiteX2" fmla="*/ 649128 w 1633298"/>
                  <a:gd name="connsiteY2" fmla="*/ 1478172 h 1478172"/>
                  <a:gd name="connsiteX3" fmla="*/ 0 w 1633298"/>
                  <a:gd name="connsiteY3" fmla="*/ 911589 h 1478172"/>
                  <a:gd name="connsiteX0" fmla="*/ 1638062 w 1638062"/>
                  <a:gd name="connsiteY0" fmla="*/ 0 h 1478172"/>
                  <a:gd name="connsiteX1" fmla="*/ 1157695 w 1638062"/>
                  <a:gd name="connsiteY1" fmla="*/ 283706 h 1478172"/>
                  <a:gd name="connsiteX2" fmla="*/ 649128 w 1638062"/>
                  <a:gd name="connsiteY2" fmla="*/ 1478172 h 1478172"/>
                  <a:gd name="connsiteX3" fmla="*/ 0 w 1638062"/>
                  <a:gd name="connsiteY3" fmla="*/ 911589 h 1478172"/>
                  <a:gd name="connsiteX0" fmla="*/ 1638062 w 1638062"/>
                  <a:gd name="connsiteY0" fmla="*/ 0 h 1480554"/>
                  <a:gd name="connsiteX1" fmla="*/ 1157695 w 1638062"/>
                  <a:gd name="connsiteY1" fmla="*/ 286088 h 1480554"/>
                  <a:gd name="connsiteX2" fmla="*/ 649128 w 1638062"/>
                  <a:gd name="connsiteY2" fmla="*/ 1480554 h 1480554"/>
                  <a:gd name="connsiteX3" fmla="*/ 0 w 1638062"/>
                  <a:gd name="connsiteY3" fmla="*/ 913971 h 1480554"/>
                </a:gdLst>
                <a:ahLst/>
                <a:cxnLst>
                  <a:cxn ang="0">
                    <a:pos x="connsiteX0" y="connsiteY0"/>
                  </a:cxn>
                  <a:cxn ang="0">
                    <a:pos x="connsiteX1" y="connsiteY1"/>
                  </a:cxn>
                  <a:cxn ang="0">
                    <a:pos x="connsiteX2" y="connsiteY2"/>
                  </a:cxn>
                  <a:cxn ang="0">
                    <a:pos x="connsiteX3" y="connsiteY3"/>
                  </a:cxn>
                </a:cxnLst>
                <a:rect l="l" t="t" r="r" b="b"/>
                <a:pathLst>
                  <a:path w="1638062" h="1480554">
                    <a:moveTo>
                      <a:pt x="1638062" y="0"/>
                    </a:moveTo>
                    <a:lnTo>
                      <a:pt x="1157695" y="286088"/>
                    </a:lnTo>
                    <a:lnTo>
                      <a:pt x="649128" y="1480554"/>
                    </a:lnTo>
                    <a:lnTo>
                      <a:pt x="0" y="913971"/>
                    </a:lnTo>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0" name="Freeform: Shape 109">
                <a:extLst>
                  <a:ext uri="{FF2B5EF4-FFF2-40B4-BE49-F238E27FC236}">
                    <a16:creationId xmlns:a16="http://schemas.microsoft.com/office/drawing/2014/main" id="{6B188724-6902-492A-A6A4-6AFEAC7C46D3}"/>
                  </a:ext>
                </a:extLst>
              </p:cNvPr>
              <p:cNvSpPr/>
              <p:nvPr/>
            </p:nvSpPr>
            <p:spPr bwMode="auto">
              <a:xfrm>
                <a:off x="6826825" y="2322946"/>
                <a:ext cx="1621567" cy="3730558"/>
              </a:xfrm>
              <a:custGeom>
                <a:avLst/>
                <a:gdLst>
                  <a:gd name="connsiteX0" fmla="*/ 671051 w 1637071"/>
                  <a:gd name="connsiteY0" fmla="*/ 0 h 3775587"/>
                  <a:gd name="connsiteX1" fmla="*/ 582561 w 1637071"/>
                  <a:gd name="connsiteY1" fmla="*/ 1585451 h 3775587"/>
                  <a:gd name="connsiteX2" fmla="*/ 0 w 1637071"/>
                  <a:gd name="connsiteY2" fmla="*/ 2123767 h 3775587"/>
                  <a:gd name="connsiteX3" fmla="*/ 730045 w 1637071"/>
                  <a:gd name="connsiteY3" fmla="*/ 2580967 h 3775587"/>
                  <a:gd name="connsiteX4" fmla="*/ 685800 w 1637071"/>
                  <a:gd name="connsiteY4" fmla="*/ 3163529 h 3775587"/>
                  <a:gd name="connsiteX5" fmla="*/ 1496961 w 1637071"/>
                  <a:gd name="connsiteY5" fmla="*/ 2809567 h 3775587"/>
                  <a:gd name="connsiteX6" fmla="*/ 1629697 w 1637071"/>
                  <a:gd name="connsiteY6" fmla="*/ 3775587 h 3775587"/>
                  <a:gd name="connsiteX7" fmla="*/ 1637071 w 1637071"/>
                  <a:gd name="connsiteY7" fmla="*/ 3775587 h 3775587"/>
                  <a:gd name="connsiteX0" fmla="*/ 671051 w 1637071"/>
                  <a:gd name="connsiteY0" fmla="*/ 0 h 3775587"/>
                  <a:gd name="connsiteX1" fmla="*/ 582561 w 1637071"/>
                  <a:gd name="connsiteY1" fmla="*/ 1585451 h 3775587"/>
                  <a:gd name="connsiteX2" fmla="*/ 0 w 1637071"/>
                  <a:gd name="connsiteY2" fmla="*/ 2123767 h 3775587"/>
                  <a:gd name="connsiteX3" fmla="*/ 730045 w 1637071"/>
                  <a:gd name="connsiteY3" fmla="*/ 2580967 h 3775587"/>
                  <a:gd name="connsiteX4" fmla="*/ 685800 w 1637071"/>
                  <a:gd name="connsiteY4" fmla="*/ 3163529 h 3775587"/>
                  <a:gd name="connsiteX5" fmla="*/ 1485550 w 1637071"/>
                  <a:gd name="connsiteY5" fmla="*/ 2797278 h 3775587"/>
                  <a:gd name="connsiteX6" fmla="*/ 1629697 w 1637071"/>
                  <a:gd name="connsiteY6" fmla="*/ 3775587 h 3775587"/>
                  <a:gd name="connsiteX7" fmla="*/ 1637071 w 1637071"/>
                  <a:gd name="connsiteY7" fmla="*/ 3775587 h 3775587"/>
                  <a:gd name="connsiteX0" fmla="*/ 671051 w 1637071"/>
                  <a:gd name="connsiteY0" fmla="*/ 0 h 3775587"/>
                  <a:gd name="connsiteX1" fmla="*/ 582561 w 1637071"/>
                  <a:gd name="connsiteY1" fmla="*/ 1585451 h 3775587"/>
                  <a:gd name="connsiteX2" fmla="*/ 0 w 1637071"/>
                  <a:gd name="connsiteY2" fmla="*/ 2123767 h 3775587"/>
                  <a:gd name="connsiteX3" fmla="*/ 730045 w 1637071"/>
                  <a:gd name="connsiteY3" fmla="*/ 2580967 h 3775587"/>
                  <a:gd name="connsiteX4" fmla="*/ 685800 w 1637071"/>
                  <a:gd name="connsiteY4" fmla="*/ 3163529 h 3775587"/>
                  <a:gd name="connsiteX5" fmla="*/ 1482917 w 1637071"/>
                  <a:gd name="connsiteY5" fmla="*/ 2796400 h 3775587"/>
                  <a:gd name="connsiteX6" fmla="*/ 1629697 w 1637071"/>
                  <a:gd name="connsiteY6" fmla="*/ 3775587 h 3775587"/>
                  <a:gd name="connsiteX7" fmla="*/ 1637071 w 1637071"/>
                  <a:gd name="connsiteY7" fmla="*/ 3775587 h 3775587"/>
                  <a:gd name="connsiteX0" fmla="*/ 671051 w 1629697"/>
                  <a:gd name="connsiteY0" fmla="*/ 0 h 3775587"/>
                  <a:gd name="connsiteX1" fmla="*/ 582561 w 1629697"/>
                  <a:gd name="connsiteY1" fmla="*/ 1585451 h 3775587"/>
                  <a:gd name="connsiteX2" fmla="*/ 0 w 1629697"/>
                  <a:gd name="connsiteY2" fmla="*/ 2123767 h 3775587"/>
                  <a:gd name="connsiteX3" fmla="*/ 730045 w 1629697"/>
                  <a:gd name="connsiteY3" fmla="*/ 2580967 h 3775587"/>
                  <a:gd name="connsiteX4" fmla="*/ 685800 w 1629697"/>
                  <a:gd name="connsiteY4" fmla="*/ 3163529 h 3775587"/>
                  <a:gd name="connsiteX5" fmla="*/ 1482917 w 1629697"/>
                  <a:gd name="connsiteY5" fmla="*/ 2796400 h 3775587"/>
                  <a:gd name="connsiteX6" fmla="*/ 1629697 w 1629697"/>
                  <a:gd name="connsiteY6" fmla="*/ 3775587 h 3775587"/>
                  <a:gd name="connsiteX0" fmla="*/ 671051 w 1621797"/>
                  <a:gd name="connsiteY0" fmla="*/ 0 h 3745743"/>
                  <a:gd name="connsiteX1" fmla="*/ 582561 w 1621797"/>
                  <a:gd name="connsiteY1" fmla="*/ 1585451 h 3745743"/>
                  <a:gd name="connsiteX2" fmla="*/ 0 w 1621797"/>
                  <a:gd name="connsiteY2" fmla="*/ 2123767 h 3745743"/>
                  <a:gd name="connsiteX3" fmla="*/ 730045 w 1621797"/>
                  <a:gd name="connsiteY3" fmla="*/ 2580967 h 3745743"/>
                  <a:gd name="connsiteX4" fmla="*/ 685800 w 1621797"/>
                  <a:gd name="connsiteY4" fmla="*/ 3163529 h 3745743"/>
                  <a:gd name="connsiteX5" fmla="*/ 1482917 w 1621797"/>
                  <a:gd name="connsiteY5" fmla="*/ 2796400 h 3745743"/>
                  <a:gd name="connsiteX6" fmla="*/ 1621797 w 1621797"/>
                  <a:gd name="connsiteY6" fmla="*/ 3745743 h 3745743"/>
                  <a:gd name="connsiteX0" fmla="*/ 671051 w 1621797"/>
                  <a:gd name="connsiteY0" fmla="*/ 0 h 3745743"/>
                  <a:gd name="connsiteX1" fmla="*/ 582561 w 1621797"/>
                  <a:gd name="connsiteY1" fmla="*/ 1585451 h 3745743"/>
                  <a:gd name="connsiteX2" fmla="*/ 0 w 1621797"/>
                  <a:gd name="connsiteY2" fmla="*/ 2123767 h 3745743"/>
                  <a:gd name="connsiteX3" fmla="*/ 730045 w 1621797"/>
                  <a:gd name="connsiteY3" fmla="*/ 2580967 h 3745743"/>
                  <a:gd name="connsiteX4" fmla="*/ 658589 w 1621797"/>
                  <a:gd name="connsiteY4" fmla="*/ 3136318 h 3745743"/>
                  <a:gd name="connsiteX5" fmla="*/ 1482917 w 1621797"/>
                  <a:gd name="connsiteY5" fmla="*/ 2796400 h 3745743"/>
                  <a:gd name="connsiteX6" fmla="*/ 1621797 w 1621797"/>
                  <a:gd name="connsiteY6" fmla="*/ 3745743 h 3745743"/>
                  <a:gd name="connsiteX0" fmla="*/ 656396 w 1621797"/>
                  <a:gd name="connsiteY0" fmla="*/ 0 h 3731088"/>
                  <a:gd name="connsiteX1" fmla="*/ 582561 w 1621797"/>
                  <a:gd name="connsiteY1" fmla="*/ 1570796 h 3731088"/>
                  <a:gd name="connsiteX2" fmla="*/ 0 w 1621797"/>
                  <a:gd name="connsiteY2" fmla="*/ 2109112 h 3731088"/>
                  <a:gd name="connsiteX3" fmla="*/ 730045 w 1621797"/>
                  <a:gd name="connsiteY3" fmla="*/ 2566312 h 3731088"/>
                  <a:gd name="connsiteX4" fmla="*/ 658589 w 1621797"/>
                  <a:gd name="connsiteY4" fmla="*/ 3121663 h 3731088"/>
                  <a:gd name="connsiteX5" fmla="*/ 1482917 w 1621797"/>
                  <a:gd name="connsiteY5" fmla="*/ 2781745 h 3731088"/>
                  <a:gd name="connsiteX6" fmla="*/ 1621797 w 1621797"/>
                  <a:gd name="connsiteY6" fmla="*/ 3731088 h 3731088"/>
                  <a:gd name="connsiteX0" fmla="*/ 656396 w 1621797"/>
                  <a:gd name="connsiteY0" fmla="*/ 0 h 3731088"/>
                  <a:gd name="connsiteX1" fmla="*/ 562373 w 1621797"/>
                  <a:gd name="connsiteY1" fmla="*/ 1541830 h 3731088"/>
                  <a:gd name="connsiteX2" fmla="*/ 0 w 1621797"/>
                  <a:gd name="connsiteY2" fmla="*/ 2109112 h 3731088"/>
                  <a:gd name="connsiteX3" fmla="*/ 730045 w 1621797"/>
                  <a:gd name="connsiteY3" fmla="*/ 2566312 h 3731088"/>
                  <a:gd name="connsiteX4" fmla="*/ 658589 w 1621797"/>
                  <a:gd name="connsiteY4" fmla="*/ 3121663 h 3731088"/>
                  <a:gd name="connsiteX5" fmla="*/ 1482917 w 1621797"/>
                  <a:gd name="connsiteY5" fmla="*/ 2781745 h 3731088"/>
                  <a:gd name="connsiteX6" fmla="*/ 1621797 w 1621797"/>
                  <a:gd name="connsiteY6" fmla="*/ 3731088 h 37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797" h="3731088">
                    <a:moveTo>
                      <a:pt x="656396" y="0"/>
                    </a:moveTo>
                    <a:lnTo>
                      <a:pt x="562373" y="1541830"/>
                    </a:lnTo>
                    <a:lnTo>
                      <a:pt x="0" y="2109112"/>
                    </a:lnTo>
                    <a:lnTo>
                      <a:pt x="730045" y="2566312"/>
                    </a:lnTo>
                    <a:lnTo>
                      <a:pt x="658589" y="3121663"/>
                    </a:lnTo>
                    <a:lnTo>
                      <a:pt x="1482917" y="2781745"/>
                    </a:lnTo>
                    <a:lnTo>
                      <a:pt x="1621797" y="3731088"/>
                    </a:lnTo>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1" name="Freeform: Shape 110">
                <a:extLst>
                  <a:ext uri="{FF2B5EF4-FFF2-40B4-BE49-F238E27FC236}">
                    <a16:creationId xmlns:a16="http://schemas.microsoft.com/office/drawing/2014/main" id="{3DA855C3-5C1D-4940-9BDE-CE9644F0446C}"/>
                  </a:ext>
                </a:extLst>
              </p:cNvPr>
              <p:cNvSpPr/>
              <p:nvPr/>
            </p:nvSpPr>
            <p:spPr bwMode="auto">
              <a:xfrm>
                <a:off x="7486726" y="5444334"/>
                <a:ext cx="122179" cy="454334"/>
              </a:xfrm>
              <a:custGeom>
                <a:avLst/>
                <a:gdLst>
                  <a:gd name="connsiteX0" fmla="*/ 95864 w 95864"/>
                  <a:gd name="connsiteY0" fmla="*/ 508820 h 508820"/>
                  <a:gd name="connsiteX1" fmla="*/ 0 w 95864"/>
                  <a:gd name="connsiteY1" fmla="*/ 0 h 508820"/>
                  <a:gd name="connsiteX0" fmla="*/ 114297 w 114297"/>
                  <a:gd name="connsiteY0" fmla="*/ 484242 h 484242"/>
                  <a:gd name="connsiteX1" fmla="*/ 0 w 114297"/>
                  <a:gd name="connsiteY1" fmla="*/ 0 h 484242"/>
                  <a:gd name="connsiteX0" fmla="*/ 121319 w 121319"/>
                  <a:gd name="connsiteY0" fmla="*/ 454398 h 454398"/>
                  <a:gd name="connsiteX1" fmla="*/ 0 w 121319"/>
                  <a:gd name="connsiteY1" fmla="*/ 0 h 454398"/>
                  <a:gd name="connsiteX0" fmla="*/ 122197 w 122197"/>
                  <a:gd name="connsiteY0" fmla="*/ 454398 h 454398"/>
                  <a:gd name="connsiteX1" fmla="*/ 0 w 122197"/>
                  <a:gd name="connsiteY1" fmla="*/ 0 h 454398"/>
                </a:gdLst>
                <a:ahLst/>
                <a:cxnLst>
                  <a:cxn ang="0">
                    <a:pos x="connsiteX0" y="connsiteY0"/>
                  </a:cxn>
                  <a:cxn ang="0">
                    <a:pos x="connsiteX1" y="connsiteY1"/>
                  </a:cxn>
                </a:cxnLst>
                <a:rect l="l" t="t" r="r" b="b"/>
                <a:pathLst>
                  <a:path w="122197" h="454398">
                    <a:moveTo>
                      <a:pt x="122197" y="454398"/>
                    </a:moveTo>
                    <a:cubicBezTo>
                      <a:pt x="90242" y="284791"/>
                      <a:pt x="31955" y="169607"/>
                      <a:pt x="0" y="0"/>
                    </a:cubicBezTo>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2" name="Freeform: Shape 111">
                <a:extLst>
                  <a:ext uri="{FF2B5EF4-FFF2-40B4-BE49-F238E27FC236}">
                    <a16:creationId xmlns:a16="http://schemas.microsoft.com/office/drawing/2014/main" id="{E5C1267C-59D6-42B5-82EA-D838835CEF8A}"/>
                  </a:ext>
                </a:extLst>
              </p:cNvPr>
              <p:cNvSpPr/>
              <p:nvPr/>
            </p:nvSpPr>
            <p:spPr bwMode="auto">
              <a:xfrm>
                <a:off x="7482501" y="1453686"/>
                <a:ext cx="3826739" cy="868724"/>
              </a:xfrm>
              <a:custGeom>
                <a:avLst/>
                <a:gdLst>
                  <a:gd name="connsiteX0" fmla="*/ 0 w 3819832"/>
                  <a:gd name="connsiteY0" fmla="*/ 848032 h 848032"/>
                  <a:gd name="connsiteX1" fmla="*/ 2485103 w 3819832"/>
                  <a:gd name="connsiteY1" fmla="*/ 0 h 848032"/>
                  <a:gd name="connsiteX2" fmla="*/ 3362632 w 3819832"/>
                  <a:gd name="connsiteY2" fmla="*/ 0 h 848032"/>
                  <a:gd name="connsiteX3" fmla="*/ 3819832 w 3819832"/>
                  <a:gd name="connsiteY3" fmla="*/ 73742 h 848032"/>
                  <a:gd name="connsiteX0" fmla="*/ 0 w 3819832"/>
                  <a:gd name="connsiteY0" fmla="*/ 848032 h 848032"/>
                  <a:gd name="connsiteX1" fmla="*/ 2477959 w 3819832"/>
                  <a:gd name="connsiteY1" fmla="*/ 14289 h 848032"/>
                  <a:gd name="connsiteX2" fmla="*/ 3362632 w 3819832"/>
                  <a:gd name="connsiteY2" fmla="*/ 0 h 848032"/>
                  <a:gd name="connsiteX3" fmla="*/ 3819832 w 3819832"/>
                  <a:gd name="connsiteY3" fmla="*/ 73742 h 848032"/>
                  <a:gd name="connsiteX0" fmla="*/ 0 w 3819832"/>
                  <a:gd name="connsiteY0" fmla="*/ 848032 h 848032"/>
                  <a:gd name="connsiteX1" fmla="*/ 2482722 w 3819832"/>
                  <a:gd name="connsiteY1" fmla="*/ 19052 h 848032"/>
                  <a:gd name="connsiteX2" fmla="*/ 3362632 w 3819832"/>
                  <a:gd name="connsiteY2" fmla="*/ 0 h 848032"/>
                  <a:gd name="connsiteX3" fmla="*/ 3819832 w 3819832"/>
                  <a:gd name="connsiteY3" fmla="*/ 73742 h 848032"/>
                  <a:gd name="connsiteX0" fmla="*/ 0 w 3834121"/>
                  <a:gd name="connsiteY0" fmla="*/ 848032 h 848032"/>
                  <a:gd name="connsiteX1" fmla="*/ 2482722 w 3834121"/>
                  <a:gd name="connsiteY1" fmla="*/ 19052 h 848032"/>
                  <a:gd name="connsiteX2" fmla="*/ 3362632 w 3834121"/>
                  <a:gd name="connsiteY2" fmla="*/ 0 h 848032"/>
                  <a:gd name="connsiteX3" fmla="*/ 3834121 w 3834121"/>
                  <a:gd name="connsiteY3" fmla="*/ 76124 h 848032"/>
                  <a:gd name="connsiteX0" fmla="*/ 0 w 3834121"/>
                  <a:gd name="connsiteY0" fmla="*/ 848032 h 848032"/>
                  <a:gd name="connsiteX1" fmla="*/ 2482722 w 3834121"/>
                  <a:gd name="connsiteY1" fmla="*/ 19052 h 848032"/>
                  <a:gd name="connsiteX2" fmla="*/ 3362632 w 3834121"/>
                  <a:gd name="connsiteY2" fmla="*/ 0 h 848032"/>
                  <a:gd name="connsiteX3" fmla="*/ 3834121 w 3834121"/>
                  <a:gd name="connsiteY3" fmla="*/ 74369 h 848032"/>
                  <a:gd name="connsiteX0" fmla="*/ 0 w 3834121"/>
                  <a:gd name="connsiteY0" fmla="*/ 845399 h 845399"/>
                  <a:gd name="connsiteX1" fmla="*/ 2482722 w 3834121"/>
                  <a:gd name="connsiteY1" fmla="*/ 16419 h 845399"/>
                  <a:gd name="connsiteX2" fmla="*/ 3356488 w 3834121"/>
                  <a:gd name="connsiteY2" fmla="*/ 0 h 845399"/>
                  <a:gd name="connsiteX3" fmla="*/ 3834121 w 3834121"/>
                  <a:gd name="connsiteY3" fmla="*/ 71736 h 845399"/>
                  <a:gd name="connsiteX0" fmla="*/ 0 w 3827282"/>
                  <a:gd name="connsiteY0" fmla="*/ 866893 h 866893"/>
                  <a:gd name="connsiteX1" fmla="*/ 2475883 w 3827282"/>
                  <a:gd name="connsiteY1" fmla="*/ 16419 h 866893"/>
                  <a:gd name="connsiteX2" fmla="*/ 3349649 w 3827282"/>
                  <a:gd name="connsiteY2" fmla="*/ 0 h 866893"/>
                  <a:gd name="connsiteX3" fmla="*/ 3827282 w 3827282"/>
                  <a:gd name="connsiteY3" fmla="*/ 71736 h 866893"/>
                  <a:gd name="connsiteX0" fmla="*/ 0 w 3827282"/>
                  <a:gd name="connsiteY0" fmla="*/ 868847 h 868847"/>
                  <a:gd name="connsiteX1" fmla="*/ 2475883 w 3827282"/>
                  <a:gd name="connsiteY1" fmla="*/ 18373 h 868847"/>
                  <a:gd name="connsiteX2" fmla="*/ 3349649 w 3827282"/>
                  <a:gd name="connsiteY2" fmla="*/ 0 h 868847"/>
                  <a:gd name="connsiteX3" fmla="*/ 3827282 w 3827282"/>
                  <a:gd name="connsiteY3" fmla="*/ 73690 h 868847"/>
                </a:gdLst>
                <a:ahLst/>
                <a:cxnLst>
                  <a:cxn ang="0">
                    <a:pos x="connsiteX0" y="connsiteY0"/>
                  </a:cxn>
                  <a:cxn ang="0">
                    <a:pos x="connsiteX1" y="connsiteY1"/>
                  </a:cxn>
                  <a:cxn ang="0">
                    <a:pos x="connsiteX2" y="connsiteY2"/>
                  </a:cxn>
                  <a:cxn ang="0">
                    <a:pos x="connsiteX3" y="connsiteY3"/>
                  </a:cxn>
                </a:cxnLst>
                <a:rect l="l" t="t" r="r" b="b"/>
                <a:pathLst>
                  <a:path w="3827282" h="868847">
                    <a:moveTo>
                      <a:pt x="0" y="868847"/>
                    </a:moveTo>
                    <a:lnTo>
                      <a:pt x="2475883" y="18373"/>
                    </a:lnTo>
                    <a:lnTo>
                      <a:pt x="3349649" y="0"/>
                    </a:lnTo>
                    <a:lnTo>
                      <a:pt x="3827282" y="73690"/>
                    </a:lnTo>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 name="Freeform: Shape 112">
                <a:extLst>
                  <a:ext uri="{FF2B5EF4-FFF2-40B4-BE49-F238E27FC236}">
                    <a16:creationId xmlns:a16="http://schemas.microsoft.com/office/drawing/2014/main" id="{ED8E3830-7908-4744-AF16-64CE8B60121D}"/>
                  </a:ext>
                </a:extLst>
              </p:cNvPr>
              <p:cNvSpPr/>
              <p:nvPr/>
            </p:nvSpPr>
            <p:spPr bwMode="auto">
              <a:xfrm>
                <a:off x="8308829" y="1474167"/>
                <a:ext cx="3406896" cy="4784905"/>
              </a:xfrm>
              <a:custGeom>
                <a:avLst/>
                <a:gdLst>
                  <a:gd name="connsiteX0" fmla="*/ 1651819 w 3399503"/>
                  <a:gd name="connsiteY0" fmla="*/ 0 h 4431891"/>
                  <a:gd name="connsiteX1" fmla="*/ 1541206 w 3399503"/>
                  <a:gd name="connsiteY1" fmla="*/ 1165123 h 4431891"/>
                  <a:gd name="connsiteX2" fmla="*/ 2912806 w 3399503"/>
                  <a:gd name="connsiteY2" fmla="*/ 811162 h 4431891"/>
                  <a:gd name="connsiteX3" fmla="*/ 2676832 w 3399503"/>
                  <a:gd name="connsiteY3" fmla="*/ 2396613 h 4431891"/>
                  <a:gd name="connsiteX4" fmla="*/ 3399503 w 3399503"/>
                  <a:gd name="connsiteY4" fmla="*/ 1998407 h 4431891"/>
                  <a:gd name="connsiteX5" fmla="*/ 3399503 w 3399503"/>
                  <a:gd name="connsiteY5" fmla="*/ 2713704 h 4431891"/>
                  <a:gd name="connsiteX6" fmla="*/ 2676832 w 3399503"/>
                  <a:gd name="connsiteY6" fmla="*/ 2381865 h 4431891"/>
                  <a:gd name="connsiteX7" fmla="*/ 2949677 w 3399503"/>
                  <a:gd name="connsiteY7" fmla="*/ 3156155 h 4431891"/>
                  <a:gd name="connsiteX8" fmla="*/ 1932038 w 3399503"/>
                  <a:gd name="connsiteY8" fmla="*/ 3510116 h 4431891"/>
                  <a:gd name="connsiteX9" fmla="*/ 1054509 w 3399503"/>
                  <a:gd name="connsiteY9" fmla="*/ 4431891 h 4431891"/>
                  <a:gd name="connsiteX10" fmla="*/ 0 w 3399503"/>
                  <a:gd name="connsiteY10" fmla="*/ 3642852 h 4431891"/>
                  <a:gd name="connsiteX11" fmla="*/ 825909 w 3399503"/>
                  <a:gd name="connsiteY11" fmla="*/ 3687097 h 4431891"/>
                  <a:gd name="connsiteX12" fmla="*/ 1069258 w 3399503"/>
                  <a:gd name="connsiteY12" fmla="*/ 4431891 h 4431891"/>
                  <a:gd name="connsiteX0" fmla="*/ 1651819 w 3399503"/>
                  <a:gd name="connsiteY0" fmla="*/ 0 h 4454014"/>
                  <a:gd name="connsiteX1" fmla="*/ 1541206 w 3399503"/>
                  <a:gd name="connsiteY1" fmla="*/ 1165123 h 4454014"/>
                  <a:gd name="connsiteX2" fmla="*/ 2912806 w 3399503"/>
                  <a:gd name="connsiteY2" fmla="*/ 811162 h 4454014"/>
                  <a:gd name="connsiteX3" fmla="*/ 2676832 w 3399503"/>
                  <a:gd name="connsiteY3" fmla="*/ 2396613 h 4454014"/>
                  <a:gd name="connsiteX4" fmla="*/ 3399503 w 3399503"/>
                  <a:gd name="connsiteY4" fmla="*/ 1998407 h 4454014"/>
                  <a:gd name="connsiteX5" fmla="*/ 3399503 w 3399503"/>
                  <a:gd name="connsiteY5" fmla="*/ 2713704 h 4454014"/>
                  <a:gd name="connsiteX6" fmla="*/ 2676832 w 3399503"/>
                  <a:gd name="connsiteY6" fmla="*/ 2381865 h 4454014"/>
                  <a:gd name="connsiteX7" fmla="*/ 2949677 w 3399503"/>
                  <a:gd name="connsiteY7" fmla="*/ 3156155 h 4454014"/>
                  <a:gd name="connsiteX8" fmla="*/ 1932038 w 3399503"/>
                  <a:gd name="connsiteY8" fmla="*/ 3510116 h 4454014"/>
                  <a:gd name="connsiteX9" fmla="*/ 1054509 w 3399503"/>
                  <a:gd name="connsiteY9" fmla="*/ 4431891 h 4454014"/>
                  <a:gd name="connsiteX10" fmla="*/ 0 w 3399503"/>
                  <a:gd name="connsiteY10" fmla="*/ 3642852 h 4454014"/>
                  <a:gd name="connsiteX11" fmla="*/ 825909 w 3399503"/>
                  <a:gd name="connsiteY11" fmla="*/ 3687097 h 4454014"/>
                  <a:gd name="connsiteX12" fmla="*/ 1061883 w 3399503"/>
                  <a:gd name="connsiteY12" fmla="*/ 4454014 h 4454014"/>
                  <a:gd name="connsiteX0" fmla="*/ 1651819 w 3399503"/>
                  <a:gd name="connsiteY0" fmla="*/ 0 h 4454014"/>
                  <a:gd name="connsiteX1" fmla="*/ 1541206 w 3399503"/>
                  <a:gd name="connsiteY1" fmla="*/ 1165123 h 4454014"/>
                  <a:gd name="connsiteX2" fmla="*/ 2912806 w 3399503"/>
                  <a:gd name="connsiteY2" fmla="*/ 811162 h 4454014"/>
                  <a:gd name="connsiteX3" fmla="*/ 2676832 w 3399503"/>
                  <a:gd name="connsiteY3" fmla="*/ 2396613 h 4454014"/>
                  <a:gd name="connsiteX4" fmla="*/ 3399503 w 3399503"/>
                  <a:gd name="connsiteY4" fmla="*/ 1998407 h 4454014"/>
                  <a:gd name="connsiteX5" fmla="*/ 3399503 w 3399503"/>
                  <a:gd name="connsiteY5" fmla="*/ 2713704 h 4454014"/>
                  <a:gd name="connsiteX6" fmla="*/ 2676832 w 3399503"/>
                  <a:gd name="connsiteY6" fmla="*/ 2381865 h 4454014"/>
                  <a:gd name="connsiteX7" fmla="*/ 2949677 w 3399503"/>
                  <a:gd name="connsiteY7" fmla="*/ 3156155 h 4454014"/>
                  <a:gd name="connsiteX8" fmla="*/ 1932038 w 3399503"/>
                  <a:gd name="connsiteY8" fmla="*/ 3510116 h 4454014"/>
                  <a:gd name="connsiteX9" fmla="*/ 1054509 w 3399503"/>
                  <a:gd name="connsiteY9" fmla="*/ 4431891 h 4454014"/>
                  <a:gd name="connsiteX10" fmla="*/ 0 w 3399503"/>
                  <a:gd name="connsiteY10" fmla="*/ 3642852 h 4454014"/>
                  <a:gd name="connsiteX11" fmla="*/ 870154 w 3399503"/>
                  <a:gd name="connsiteY11" fmla="*/ 3701845 h 4454014"/>
                  <a:gd name="connsiteX12" fmla="*/ 1061883 w 3399503"/>
                  <a:gd name="connsiteY12" fmla="*/ 4454014 h 4454014"/>
                  <a:gd name="connsiteX0" fmla="*/ 1651819 w 3399503"/>
                  <a:gd name="connsiteY0" fmla="*/ 0 h 4793227"/>
                  <a:gd name="connsiteX1" fmla="*/ 1541206 w 3399503"/>
                  <a:gd name="connsiteY1" fmla="*/ 1165123 h 4793227"/>
                  <a:gd name="connsiteX2" fmla="*/ 2912806 w 3399503"/>
                  <a:gd name="connsiteY2" fmla="*/ 811162 h 4793227"/>
                  <a:gd name="connsiteX3" fmla="*/ 2676832 w 3399503"/>
                  <a:gd name="connsiteY3" fmla="*/ 2396613 h 4793227"/>
                  <a:gd name="connsiteX4" fmla="*/ 3399503 w 3399503"/>
                  <a:gd name="connsiteY4" fmla="*/ 1998407 h 4793227"/>
                  <a:gd name="connsiteX5" fmla="*/ 3399503 w 3399503"/>
                  <a:gd name="connsiteY5" fmla="*/ 2713704 h 4793227"/>
                  <a:gd name="connsiteX6" fmla="*/ 2676832 w 3399503"/>
                  <a:gd name="connsiteY6" fmla="*/ 2381865 h 4793227"/>
                  <a:gd name="connsiteX7" fmla="*/ 2949677 w 3399503"/>
                  <a:gd name="connsiteY7" fmla="*/ 3156155 h 4793227"/>
                  <a:gd name="connsiteX8" fmla="*/ 1932038 w 3399503"/>
                  <a:gd name="connsiteY8" fmla="*/ 3510116 h 4793227"/>
                  <a:gd name="connsiteX9" fmla="*/ 1054509 w 3399503"/>
                  <a:gd name="connsiteY9" fmla="*/ 4431891 h 4793227"/>
                  <a:gd name="connsiteX10" fmla="*/ 0 w 3399503"/>
                  <a:gd name="connsiteY10" fmla="*/ 3642852 h 4793227"/>
                  <a:gd name="connsiteX11" fmla="*/ 870154 w 3399503"/>
                  <a:gd name="connsiteY11" fmla="*/ 3701845 h 4793227"/>
                  <a:gd name="connsiteX12" fmla="*/ 1253612 w 3399503"/>
                  <a:gd name="connsiteY12" fmla="*/ 4793227 h 4793227"/>
                  <a:gd name="connsiteX0" fmla="*/ 1651819 w 3399503"/>
                  <a:gd name="connsiteY0" fmla="*/ 0 h 4793227"/>
                  <a:gd name="connsiteX1" fmla="*/ 1541206 w 3399503"/>
                  <a:gd name="connsiteY1" fmla="*/ 1165123 h 4793227"/>
                  <a:gd name="connsiteX2" fmla="*/ 2912806 w 3399503"/>
                  <a:gd name="connsiteY2" fmla="*/ 811162 h 4793227"/>
                  <a:gd name="connsiteX3" fmla="*/ 2676832 w 3399503"/>
                  <a:gd name="connsiteY3" fmla="*/ 2396613 h 4793227"/>
                  <a:gd name="connsiteX4" fmla="*/ 3399503 w 3399503"/>
                  <a:gd name="connsiteY4" fmla="*/ 1998407 h 4793227"/>
                  <a:gd name="connsiteX5" fmla="*/ 3399503 w 3399503"/>
                  <a:gd name="connsiteY5" fmla="*/ 2713704 h 4793227"/>
                  <a:gd name="connsiteX6" fmla="*/ 2676832 w 3399503"/>
                  <a:gd name="connsiteY6" fmla="*/ 2381865 h 4793227"/>
                  <a:gd name="connsiteX7" fmla="*/ 2949677 w 3399503"/>
                  <a:gd name="connsiteY7" fmla="*/ 3156155 h 4793227"/>
                  <a:gd name="connsiteX8" fmla="*/ 1932038 w 3399503"/>
                  <a:gd name="connsiteY8" fmla="*/ 3510116 h 4793227"/>
                  <a:gd name="connsiteX9" fmla="*/ 1054509 w 3399503"/>
                  <a:gd name="connsiteY9" fmla="*/ 4431891 h 4793227"/>
                  <a:gd name="connsiteX10" fmla="*/ 0 w 3399503"/>
                  <a:gd name="connsiteY10" fmla="*/ 3642852 h 4793227"/>
                  <a:gd name="connsiteX11" fmla="*/ 870154 w 3399503"/>
                  <a:gd name="connsiteY11" fmla="*/ 3701845 h 4793227"/>
                  <a:gd name="connsiteX12" fmla="*/ 1091380 w 3399503"/>
                  <a:gd name="connsiteY12" fmla="*/ 4321277 h 4793227"/>
                  <a:gd name="connsiteX13" fmla="*/ 1253612 w 3399503"/>
                  <a:gd name="connsiteY13" fmla="*/ 4793227 h 4793227"/>
                  <a:gd name="connsiteX0" fmla="*/ 1651819 w 3399503"/>
                  <a:gd name="connsiteY0" fmla="*/ 0 h 4793227"/>
                  <a:gd name="connsiteX1" fmla="*/ 1541206 w 3399503"/>
                  <a:gd name="connsiteY1" fmla="*/ 1165123 h 4793227"/>
                  <a:gd name="connsiteX2" fmla="*/ 2912806 w 3399503"/>
                  <a:gd name="connsiteY2" fmla="*/ 811162 h 4793227"/>
                  <a:gd name="connsiteX3" fmla="*/ 2676832 w 3399503"/>
                  <a:gd name="connsiteY3" fmla="*/ 2396613 h 4793227"/>
                  <a:gd name="connsiteX4" fmla="*/ 3399503 w 3399503"/>
                  <a:gd name="connsiteY4" fmla="*/ 1998407 h 4793227"/>
                  <a:gd name="connsiteX5" fmla="*/ 3399503 w 3399503"/>
                  <a:gd name="connsiteY5" fmla="*/ 2713704 h 4793227"/>
                  <a:gd name="connsiteX6" fmla="*/ 2676832 w 3399503"/>
                  <a:gd name="connsiteY6" fmla="*/ 2381865 h 4793227"/>
                  <a:gd name="connsiteX7" fmla="*/ 2949677 w 3399503"/>
                  <a:gd name="connsiteY7" fmla="*/ 3156155 h 4793227"/>
                  <a:gd name="connsiteX8" fmla="*/ 1932038 w 3399503"/>
                  <a:gd name="connsiteY8" fmla="*/ 3510116 h 4793227"/>
                  <a:gd name="connsiteX9" fmla="*/ 1054509 w 3399503"/>
                  <a:gd name="connsiteY9" fmla="*/ 4431891 h 4793227"/>
                  <a:gd name="connsiteX10" fmla="*/ 0 w 3399503"/>
                  <a:gd name="connsiteY10" fmla="*/ 3642852 h 4793227"/>
                  <a:gd name="connsiteX11" fmla="*/ 870154 w 3399503"/>
                  <a:gd name="connsiteY11" fmla="*/ 3701845 h 4793227"/>
                  <a:gd name="connsiteX12" fmla="*/ 1054510 w 3399503"/>
                  <a:gd name="connsiteY12" fmla="*/ 4417142 h 4793227"/>
                  <a:gd name="connsiteX13" fmla="*/ 1253612 w 3399503"/>
                  <a:gd name="connsiteY13" fmla="*/ 4793227 h 4793227"/>
                  <a:gd name="connsiteX0" fmla="*/ 1647057 w 3399503"/>
                  <a:gd name="connsiteY0" fmla="*/ 0 h 4783701"/>
                  <a:gd name="connsiteX1" fmla="*/ 1541206 w 3399503"/>
                  <a:gd name="connsiteY1" fmla="*/ 1155597 h 4783701"/>
                  <a:gd name="connsiteX2" fmla="*/ 2912806 w 3399503"/>
                  <a:gd name="connsiteY2" fmla="*/ 801636 h 4783701"/>
                  <a:gd name="connsiteX3" fmla="*/ 2676832 w 3399503"/>
                  <a:gd name="connsiteY3" fmla="*/ 2387087 h 4783701"/>
                  <a:gd name="connsiteX4" fmla="*/ 3399503 w 3399503"/>
                  <a:gd name="connsiteY4" fmla="*/ 1988881 h 4783701"/>
                  <a:gd name="connsiteX5" fmla="*/ 3399503 w 3399503"/>
                  <a:gd name="connsiteY5" fmla="*/ 2704178 h 4783701"/>
                  <a:gd name="connsiteX6" fmla="*/ 2676832 w 3399503"/>
                  <a:gd name="connsiteY6" fmla="*/ 2372339 h 4783701"/>
                  <a:gd name="connsiteX7" fmla="*/ 2949677 w 3399503"/>
                  <a:gd name="connsiteY7" fmla="*/ 3146629 h 4783701"/>
                  <a:gd name="connsiteX8" fmla="*/ 1932038 w 3399503"/>
                  <a:gd name="connsiteY8" fmla="*/ 3500590 h 4783701"/>
                  <a:gd name="connsiteX9" fmla="*/ 1054509 w 3399503"/>
                  <a:gd name="connsiteY9" fmla="*/ 4422365 h 4783701"/>
                  <a:gd name="connsiteX10" fmla="*/ 0 w 3399503"/>
                  <a:gd name="connsiteY10" fmla="*/ 3633326 h 4783701"/>
                  <a:gd name="connsiteX11" fmla="*/ 870154 w 3399503"/>
                  <a:gd name="connsiteY11" fmla="*/ 3692319 h 4783701"/>
                  <a:gd name="connsiteX12" fmla="*/ 1054510 w 3399503"/>
                  <a:gd name="connsiteY12" fmla="*/ 4407616 h 4783701"/>
                  <a:gd name="connsiteX13" fmla="*/ 1253612 w 3399503"/>
                  <a:gd name="connsiteY13" fmla="*/ 4783701 h 4783701"/>
                  <a:gd name="connsiteX0" fmla="*/ 1647058 w 3399503"/>
                  <a:gd name="connsiteY0" fmla="*/ 0 h 4774175"/>
                  <a:gd name="connsiteX1" fmla="*/ 1541206 w 3399503"/>
                  <a:gd name="connsiteY1" fmla="*/ 1146071 h 4774175"/>
                  <a:gd name="connsiteX2" fmla="*/ 2912806 w 3399503"/>
                  <a:gd name="connsiteY2" fmla="*/ 792110 h 4774175"/>
                  <a:gd name="connsiteX3" fmla="*/ 2676832 w 3399503"/>
                  <a:gd name="connsiteY3" fmla="*/ 2377561 h 4774175"/>
                  <a:gd name="connsiteX4" fmla="*/ 3399503 w 3399503"/>
                  <a:gd name="connsiteY4" fmla="*/ 1979355 h 4774175"/>
                  <a:gd name="connsiteX5" fmla="*/ 3399503 w 3399503"/>
                  <a:gd name="connsiteY5" fmla="*/ 2694652 h 4774175"/>
                  <a:gd name="connsiteX6" fmla="*/ 2676832 w 3399503"/>
                  <a:gd name="connsiteY6" fmla="*/ 2362813 h 4774175"/>
                  <a:gd name="connsiteX7" fmla="*/ 2949677 w 3399503"/>
                  <a:gd name="connsiteY7" fmla="*/ 3137103 h 4774175"/>
                  <a:gd name="connsiteX8" fmla="*/ 1932038 w 3399503"/>
                  <a:gd name="connsiteY8" fmla="*/ 3491064 h 4774175"/>
                  <a:gd name="connsiteX9" fmla="*/ 1054509 w 3399503"/>
                  <a:gd name="connsiteY9" fmla="*/ 4412839 h 4774175"/>
                  <a:gd name="connsiteX10" fmla="*/ 0 w 3399503"/>
                  <a:gd name="connsiteY10" fmla="*/ 3623800 h 4774175"/>
                  <a:gd name="connsiteX11" fmla="*/ 870154 w 3399503"/>
                  <a:gd name="connsiteY11" fmla="*/ 3682793 h 4774175"/>
                  <a:gd name="connsiteX12" fmla="*/ 1054510 w 3399503"/>
                  <a:gd name="connsiteY12" fmla="*/ 4398090 h 4774175"/>
                  <a:gd name="connsiteX13" fmla="*/ 1253612 w 3399503"/>
                  <a:gd name="connsiteY13" fmla="*/ 4774175 h 4774175"/>
                  <a:gd name="connsiteX0" fmla="*/ 1647058 w 3399503"/>
                  <a:gd name="connsiteY0" fmla="*/ 0 h 4774175"/>
                  <a:gd name="connsiteX1" fmla="*/ 1562642 w 3399503"/>
                  <a:gd name="connsiteY1" fmla="*/ 1115110 h 4774175"/>
                  <a:gd name="connsiteX2" fmla="*/ 2912806 w 3399503"/>
                  <a:gd name="connsiteY2" fmla="*/ 792110 h 4774175"/>
                  <a:gd name="connsiteX3" fmla="*/ 2676832 w 3399503"/>
                  <a:gd name="connsiteY3" fmla="*/ 2377561 h 4774175"/>
                  <a:gd name="connsiteX4" fmla="*/ 3399503 w 3399503"/>
                  <a:gd name="connsiteY4" fmla="*/ 1979355 h 4774175"/>
                  <a:gd name="connsiteX5" fmla="*/ 3399503 w 3399503"/>
                  <a:gd name="connsiteY5" fmla="*/ 2694652 h 4774175"/>
                  <a:gd name="connsiteX6" fmla="*/ 2676832 w 3399503"/>
                  <a:gd name="connsiteY6" fmla="*/ 2362813 h 4774175"/>
                  <a:gd name="connsiteX7" fmla="*/ 2949677 w 3399503"/>
                  <a:gd name="connsiteY7" fmla="*/ 3137103 h 4774175"/>
                  <a:gd name="connsiteX8" fmla="*/ 1932038 w 3399503"/>
                  <a:gd name="connsiteY8" fmla="*/ 3491064 h 4774175"/>
                  <a:gd name="connsiteX9" fmla="*/ 1054509 w 3399503"/>
                  <a:gd name="connsiteY9" fmla="*/ 4412839 h 4774175"/>
                  <a:gd name="connsiteX10" fmla="*/ 0 w 3399503"/>
                  <a:gd name="connsiteY10" fmla="*/ 3623800 h 4774175"/>
                  <a:gd name="connsiteX11" fmla="*/ 870154 w 3399503"/>
                  <a:gd name="connsiteY11" fmla="*/ 3682793 h 4774175"/>
                  <a:gd name="connsiteX12" fmla="*/ 1054510 w 3399503"/>
                  <a:gd name="connsiteY12" fmla="*/ 4398090 h 4774175"/>
                  <a:gd name="connsiteX13" fmla="*/ 1253612 w 3399503"/>
                  <a:gd name="connsiteY13" fmla="*/ 4774175 h 4774175"/>
                  <a:gd name="connsiteX0" fmla="*/ 1647058 w 3399503"/>
                  <a:gd name="connsiteY0" fmla="*/ 0 h 4774175"/>
                  <a:gd name="connsiteX1" fmla="*/ 1567405 w 3399503"/>
                  <a:gd name="connsiteY1" fmla="*/ 1112728 h 4774175"/>
                  <a:gd name="connsiteX2" fmla="*/ 2912806 w 3399503"/>
                  <a:gd name="connsiteY2" fmla="*/ 792110 h 4774175"/>
                  <a:gd name="connsiteX3" fmla="*/ 2676832 w 3399503"/>
                  <a:gd name="connsiteY3" fmla="*/ 2377561 h 4774175"/>
                  <a:gd name="connsiteX4" fmla="*/ 3399503 w 3399503"/>
                  <a:gd name="connsiteY4" fmla="*/ 1979355 h 4774175"/>
                  <a:gd name="connsiteX5" fmla="*/ 3399503 w 3399503"/>
                  <a:gd name="connsiteY5" fmla="*/ 2694652 h 4774175"/>
                  <a:gd name="connsiteX6" fmla="*/ 2676832 w 3399503"/>
                  <a:gd name="connsiteY6" fmla="*/ 2362813 h 4774175"/>
                  <a:gd name="connsiteX7" fmla="*/ 2949677 w 3399503"/>
                  <a:gd name="connsiteY7" fmla="*/ 3137103 h 4774175"/>
                  <a:gd name="connsiteX8" fmla="*/ 1932038 w 3399503"/>
                  <a:gd name="connsiteY8" fmla="*/ 3491064 h 4774175"/>
                  <a:gd name="connsiteX9" fmla="*/ 1054509 w 3399503"/>
                  <a:gd name="connsiteY9" fmla="*/ 4412839 h 4774175"/>
                  <a:gd name="connsiteX10" fmla="*/ 0 w 3399503"/>
                  <a:gd name="connsiteY10" fmla="*/ 3623800 h 4774175"/>
                  <a:gd name="connsiteX11" fmla="*/ 870154 w 3399503"/>
                  <a:gd name="connsiteY11" fmla="*/ 3682793 h 4774175"/>
                  <a:gd name="connsiteX12" fmla="*/ 1054510 w 3399503"/>
                  <a:gd name="connsiteY12" fmla="*/ 4398090 h 4774175"/>
                  <a:gd name="connsiteX13" fmla="*/ 1253612 w 3399503"/>
                  <a:gd name="connsiteY13" fmla="*/ 4774175 h 4774175"/>
                  <a:gd name="connsiteX0" fmla="*/ 1647058 w 3399503"/>
                  <a:gd name="connsiteY0" fmla="*/ 0 h 4774175"/>
                  <a:gd name="connsiteX1" fmla="*/ 1567405 w 3399503"/>
                  <a:gd name="connsiteY1" fmla="*/ 1112728 h 4774175"/>
                  <a:gd name="connsiteX2" fmla="*/ 2903280 w 3399503"/>
                  <a:gd name="connsiteY2" fmla="*/ 789729 h 4774175"/>
                  <a:gd name="connsiteX3" fmla="*/ 2676832 w 3399503"/>
                  <a:gd name="connsiteY3" fmla="*/ 2377561 h 4774175"/>
                  <a:gd name="connsiteX4" fmla="*/ 3399503 w 3399503"/>
                  <a:gd name="connsiteY4" fmla="*/ 1979355 h 4774175"/>
                  <a:gd name="connsiteX5" fmla="*/ 3399503 w 3399503"/>
                  <a:gd name="connsiteY5" fmla="*/ 2694652 h 4774175"/>
                  <a:gd name="connsiteX6" fmla="*/ 2676832 w 3399503"/>
                  <a:gd name="connsiteY6" fmla="*/ 2362813 h 4774175"/>
                  <a:gd name="connsiteX7" fmla="*/ 2949677 w 3399503"/>
                  <a:gd name="connsiteY7" fmla="*/ 3137103 h 4774175"/>
                  <a:gd name="connsiteX8" fmla="*/ 1932038 w 3399503"/>
                  <a:gd name="connsiteY8" fmla="*/ 3491064 h 4774175"/>
                  <a:gd name="connsiteX9" fmla="*/ 1054509 w 3399503"/>
                  <a:gd name="connsiteY9" fmla="*/ 4412839 h 4774175"/>
                  <a:gd name="connsiteX10" fmla="*/ 0 w 3399503"/>
                  <a:gd name="connsiteY10" fmla="*/ 3623800 h 4774175"/>
                  <a:gd name="connsiteX11" fmla="*/ 870154 w 3399503"/>
                  <a:gd name="connsiteY11" fmla="*/ 3682793 h 4774175"/>
                  <a:gd name="connsiteX12" fmla="*/ 1054510 w 3399503"/>
                  <a:gd name="connsiteY12" fmla="*/ 4398090 h 4774175"/>
                  <a:gd name="connsiteX13" fmla="*/ 1253612 w 3399503"/>
                  <a:gd name="connsiteY13" fmla="*/ 4774175 h 4774175"/>
                  <a:gd name="connsiteX0" fmla="*/ 1647058 w 3406648"/>
                  <a:gd name="connsiteY0" fmla="*/ 0 h 4774175"/>
                  <a:gd name="connsiteX1" fmla="*/ 1567405 w 3406648"/>
                  <a:gd name="connsiteY1" fmla="*/ 1112728 h 4774175"/>
                  <a:gd name="connsiteX2" fmla="*/ 2903280 w 3406648"/>
                  <a:gd name="connsiteY2" fmla="*/ 789729 h 4774175"/>
                  <a:gd name="connsiteX3" fmla="*/ 2676832 w 3406648"/>
                  <a:gd name="connsiteY3" fmla="*/ 2377561 h 4774175"/>
                  <a:gd name="connsiteX4" fmla="*/ 3406648 w 3406648"/>
                  <a:gd name="connsiteY4" fmla="*/ 1981737 h 4774175"/>
                  <a:gd name="connsiteX5" fmla="*/ 3399503 w 3406648"/>
                  <a:gd name="connsiteY5" fmla="*/ 2694652 h 4774175"/>
                  <a:gd name="connsiteX6" fmla="*/ 2676832 w 3406648"/>
                  <a:gd name="connsiteY6" fmla="*/ 2362813 h 4774175"/>
                  <a:gd name="connsiteX7" fmla="*/ 2949677 w 3406648"/>
                  <a:gd name="connsiteY7" fmla="*/ 3137103 h 4774175"/>
                  <a:gd name="connsiteX8" fmla="*/ 1932038 w 3406648"/>
                  <a:gd name="connsiteY8" fmla="*/ 3491064 h 4774175"/>
                  <a:gd name="connsiteX9" fmla="*/ 1054509 w 3406648"/>
                  <a:gd name="connsiteY9" fmla="*/ 4412839 h 4774175"/>
                  <a:gd name="connsiteX10" fmla="*/ 0 w 3406648"/>
                  <a:gd name="connsiteY10" fmla="*/ 3623800 h 4774175"/>
                  <a:gd name="connsiteX11" fmla="*/ 870154 w 3406648"/>
                  <a:gd name="connsiteY11" fmla="*/ 3682793 h 4774175"/>
                  <a:gd name="connsiteX12" fmla="*/ 1054510 w 3406648"/>
                  <a:gd name="connsiteY12" fmla="*/ 4398090 h 4774175"/>
                  <a:gd name="connsiteX13" fmla="*/ 1253612 w 3406648"/>
                  <a:gd name="connsiteY13" fmla="*/ 4774175 h 4774175"/>
                  <a:gd name="connsiteX0" fmla="*/ 1647058 w 3404267"/>
                  <a:gd name="connsiteY0" fmla="*/ 0 h 4774175"/>
                  <a:gd name="connsiteX1" fmla="*/ 1567405 w 3404267"/>
                  <a:gd name="connsiteY1" fmla="*/ 1112728 h 4774175"/>
                  <a:gd name="connsiteX2" fmla="*/ 2903280 w 3404267"/>
                  <a:gd name="connsiteY2" fmla="*/ 789729 h 4774175"/>
                  <a:gd name="connsiteX3" fmla="*/ 2676832 w 3404267"/>
                  <a:gd name="connsiteY3" fmla="*/ 2377561 h 4774175"/>
                  <a:gd name="connsiteX4" fmla="*/ 3404267 w 3404267"/>
                  <a:gd name="connsiteY4" fmla="*/ 1976974 h 4774175"/>
                  <a:gd name="connsiteX5" fmla="*/ 3399503 w 3404267"/>
                  <a:gd name="connsiteY5" fmla="*/ 2694652 h 4774175"/>
                  <a:gd name="connsiteX6" fmla="*/ 2676832 w 3404267"/>
                  <a:gd name="connsiteY6" fmla="*/ 2362813 h 4774175"/>
                  <a:gd name="connsiteX7" fmla="*/ 2949677 w 3404267"/>
                  <a:gd name="connsiteY7" fmla="*/ 3137103 h 4774175"/>
                  <a:gd name="connsiteX8" fmla="*/ 1932038 w 3404267"/>
                  <a:gd name="connsiteY8" fmla="*/ 3491064 h 4774175"/>
                  <a:gd name="connsiteX9" fmla="*/ 1054509 w 3404267"/>
                  <a:gd name="connsiteY9" fmla="*/ 4412839 h 4774175"/>
                  <a:gd name="connsiteX10" fmla="*/ 0 w 3404267"/>
                  <a:gd name="connsiteY10" fmla="*/ 3623800 h 4774175"/>
                  <a:gd name="connsiteX11" fmla="*/ 870154 w 3404267"/>
                  <a:gd name="connsiteY11" fmla="*/ 3682793 h 4774175"/>
                  <a:gd name="connsiteX12" fmla="*/ 1054510 w 3404267"/>
                  <a:gd name="connsiteY12" fmla="*/ 4398090 h 4774175"/>
                  <a:gd name="connsiteX13" fmla="*/ 1253612 w 3404267"/>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76832 w 3404954"/>
                  <a:gd name="connsiteY3" fmla="*/ 2377561 h 4774175"/>
                  <a:gd name="connsiteX4" fmla="*/ 3404267 w 3404954"/>
                  <a:gd name="connsiteY4" fmla="*/ 1976974 h 4774175"/>
                  <a:gd name="connsiteX5" fmla="*/ 3404267 w 3404954"/>
                  <a:gd name="connsiteY5" fmla="*/ 2677980 h 4774175"/>
                  <a:gd name="connsiteX6" fmla="*/ 2676832 w 3404954"/>
                  <a:gd name="connsiteY6" fmla="*/ 2362813 h 4774175"/>
                  <a:gd name="connsiteX7" fmla="*/ 2949677 w 3404954"/>
                  <a:gd name="connsiteY7" fmla="*/ 3137103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76832 w 3404954"/>
                  <a:gd name="connsiteY3" fmla="*/ 2377561 h 4774175"/>
                  <a:gd name="connsiteX4" fmla="*/ 3404267 w 3404954"/>
                  <a:gd name="connsiteY4" fmla="*/ 1976974 h 4774175"/>
                  <a:gd name="connsiteX5" fmla="*/ 3404267 w 3404954"/>
                  <a:gd name="connsiteY5" fmla="*/ 2677980 h 4774175"/>
                  <a:gd name="connsiteX6" fmla="*/ 2676832 w 3404954"/>
                  <a:gd name="connsiteY6" fmla="*/ 2362813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76832 w 3404954"/>
                  <a:gd name="connsiteY3" fmla="*/ 2377561 h 4774175"/>
                  <a:gd name="connsiteX4" fmla="*/ 3404267 w 3404954"/>
                  <a:gd name="connsiteY4" fmla="*/ 1976974 h 4774175"/>
                  <a:gd name="connsiteX5" fmla="*/ 3404267 w 3404954"/>
                  <a:gd name="connsiteY5" fmla="*/ 2677980 h 4774175"/>
                  <a:gd name="connsiteX6" fmla="*/ 2695884 w 3404954"/>
                  <a:gd name="connsiteY6" fmla="*/ 2415208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76832 w 3404954"/>
                  <a:gd name="connsiteY3" fmla="*/ 2377561 h 4774175"/>
                  <a:gd name="connsiteX4" fmla="*/ 3404267 w 3404954"/>
                  <a:gd name="connsiteY4" fmla="*/ 1976974 h 4774175"/>
                  <a:gd name="connsiteX5" fmla="*/ 3404267 w 3404954"/>
                  <a:gd name="connsiteY5" fmla="*/ 2677980 h 4774175"/>
                  <a:gd name="connsiteX6" fmla="*/ 2683977 w 3404954"/>
                  <a:gd name="connsiteY6" fmla="*/ 2377103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76832 w 3404954"/>
                  <a:gd name="connsiteY3" fmla="*/ 2377561 h 4774175"/>
                  <a:gd name="connsiteX4" fmla="*/ 3404267 w 3404954"/>
                  <a:gd name="connsiteY4" fmla="*/ 1976974 h 4774175"/>
                  <a:gd name="connsiteX5" fmla="*/ 3404267 w 3404954"/>
                  <a:gd name="connsiteY5" fmla="*/ 2677980 h 4774175"/>
                  <a:gd name="connsiteX6" fmla="*/ 2714937 w 3404954"/>
                  <a:gd name="connsiteY6" fmla="*/ 2405683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83976 w 3404954"/>
                  <a:gd name="connsiteY3" fmla="*/ 2384706 h 4774175"/>
                  <a:gd name="connsiteX4" fmla="*/ 3404267 w 3404954"/>
                  <a:gd name="connsiteY4" fmla="*/ 1976974 h 4774175"/>
                  <a:gd name="connsiteX5" fmla="*/ 3404267 w 3404954"/>
                  <a:gd name="connsiteY5" fmla="*/ 2677980 h 4774175"/>
                  <a:gd name="connsiteX6" fmla="*/ 2714937 w 3404954"/>
                  <a:gd name="connsiteY6" fmla="*/ 2405683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83976 w 3404954"/>
                  <a:gd name="connsiteY3" fmla="*/ 2384706 h 4774175"/>
                  <a:gd name="connsiteX4" fmla="*/ 3404267 w 3404954"/>
                  <a:gd name="connsiteY4" fmla="*/ 1976974 h 4774175"/>
                  <a:gd name="connsiteX5" fmla="*/ 3404267 w 3404954"/>
                  <a:gd name="connsiteY5" fmla="*/ 2677980 h 4774175"/>
                  <a:gd name="connsiteX6" fmla="*/ 2681594 w 3404954"/>
                  <a:gd name="connsiteY6" fmla="*/ 2379485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83976 w 3404954"/>
                  <a:gd name="connsiteY3" fmla="*/ 2384706 h 4774175"/>
                  <a:gd name="connsiteX4" fmla="*/ 3404267 w 3404954"/>
                  <a:gd name="connsiteY4" fmla="*/ 1976974 h 4774175"/>
                  <a:gd name="connsiteX5" fmla="*/ 3404267 w 3404954"/>
                  <a:gd name="connsiteY5" fmla="*/ 2677980 h 4774175"/>
                  <a:gd name="connsiteX6" fmla="*/ 2684674 w 3404954"/>
                  <a:gd name="connsiteY6" fmla="*/ 2376405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83976 w 3404954"/>
                  <a:gd name="connsiteY3" fmla="*/ 2384706 h 4774175"/>
                  <a:gd name="connsiteX4" fmla="*/ 3404267 w 3404954"/>
                  <a:gd name="connsiteY4" fmla="*/ 1976974 h 4774175"/>
                  <a:gd name="connsiteX5" fmla="*/ 3404267 w 3404954"/>
                  <a:gd name="connsiteY5" fmla="*/ 2677980 h 4774175"/>
                  <a:gd name="connsiteX6" fmla="*/ 2687753 w 3404954"/>
                  <a:gd name="connsiteY6" fmla="*/ 2379485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83976 w 3404954"/>
                  <a:gd name="connsiteY3" fmla="*/ 2384706 h 4774175"/>
                  <a:gd name="connsiteX4" fmla="*/ 3404267 w 3404954"/>
                  <a:gd name="connsiteY4" fmla="*/ 1976974 h 4774175"/>
                  <a:gd name="connsiteX5" fmla="*/ 3404267 w 3404954"/>
                  <a:gd name="connsiteY5" fmla="*/ 2677980 h 4774175"/>
                  <a:gd name="connsiteX6" fmla="*/ 2692517 w 3404954"/>
                  <a:gd name="connsiteY6" fmla="*/ 2384249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83976 w 3404954"/>
                  <a:gd name="connsiteY3" fmla="*/ 2384706 h 4774175"/>
                  <a:gd name="connsiteX4" fmla="*/ 3404267 w 3404954"/>
                  <a:gd name="connsiteY4" fmla="*/ 1976974 h 4774175"/>
                  <a:gd name="connsiteX5" fmla="*/ 3404267 w 3404954"/>
                  <a:gd name="connsiteY5" fmla="*/ 2677980 h 4774175"/>
                  <a:gd name="connsiteX6" fmla="*/ 2704425 w 3404954"/>
                  <a:gd name="connsiteY6" fmla="*/ 2412829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710172 w 3404954"/>
                  <a:gd name="connsiteY3" fmla="*/ 2379942 h 4774175"/>
                  <a:gd name="connsiteX4" fmla="*/ 3404267 w 3404954"/>
                  <a:gd name="connsiteY4" fmla="*/ 1976974 h 4774175"/>
                  <a:gd name="connsiteX5" fmla="*/ 3404267 w 3404954"/>
                  <a:gd name="connsiteY5" fmla="*/ 2677980 h 4774175"/>
                  <a:gd name="connsiteX6" fmla="*/ 2704425 w 3404954"/>
                  <a:gd name="connsiteY6" fmla="*/ 2412829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88738 w 3404954"/>
                  <a:gd name="connsiteY3" fmla="*/ 2387087 h 4774175"/>
                  <a:gd name="connsiteX4" fmla="*/ 3404267 w 3404954"/>
                  <a:gd name="connsiteY4" fmla="*/ 1976974 h 4774175"/>
                  <a:gd name="connsiteX5" fmla="*/ 3404267 w 3404954"/>
                  <a:gd name="connsiteY5" fmla="*/ 2677980 h 4774175"/>
                  <a:gd name="connsiteX6" fmla="*/ 2704425 w 3404954"/>
                  <a:gd name="connsiteY6" fmla="*/ 2412829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058 w 3404954"/>
                  <a:gd name="connsiteY0" fmla="*/ 0 h 4774175"/>
                  <a:gd name="connsiteX1" fmla="*/ 1567405 w 3404954"/>
                  <a:gd name="connsiteY1" fmla="*/ 1112728 h 4774175"/>
                  <a:gd name="connsiteX2" fmla="*/ 2903280 w 3404954"/>
                  <a:gd name="connsiteY2" fmla="*/ 789729 h 4774175"/>
                  <a:gd name="connsiteX3" fmla="*/ 2688738 w 3404954"/>
                  <a:gd name="connsiteY3" fmla="*/ 2387087 h 4774175"/>
                  <a:gd name="connsiteX4" fmla="*/ 3404267 w 3404954"/>
                  <a:gd name="connsiteY4" fmla="*/ 1976974 h 4774175"/>
                  <a:gd name="connsiteX5" fmla="*/ 3404267 w 3404954"/>
                  <a:gd name="connsiteY5" fmla="*/ 2677980 h 4774175"/>
                  <a:gd name="connsiteX6" fmla="*/ 2687754 w 3404954"/>
                  <a:gd name="connsiteY6" fmla="*/ 2384250 h 4774175"/>
                  <a:gd name="connsiteX7" fmla="*/ 2949677 w 3404954"/>
                  <a:gd name="connsiteY7" fmla="*/ 3137104 h 4774175"/>
                  <a:gd name="connsiteX8" fmla="*/ 1932038 w 3404954"/>
                  <a:gd name="connsiteY8" fmla="*/ 3491064 h 4774175"/>
                  <a:gd name="connsiteX9" fmla="*/ 1054509 w 3404954"/>
                  <a:gd name="connsiteY9" fmla="*/ 4412839 h 4774175"/>
                  <a:gd name="connsiteX10" fmla="*/ 0 w 3404954"/>
                  <a:gd name="connsiteY10" fmla="*/ 3623800 h 4774175"/>
                  <a:gd name="connsiteX11" fmla="*/ 870154 w 3404954"/>
                  <a:gd name="connsiteY11" fmla="*/ 3682793 h 4774175"/>
                  <a:gd name="connsiteX12" fmla="*/ 1054510 w 3404954"/>
                  <a:gd name="connsiteY12" fmla="*/ 4398090 h 4774175"/>
                  <a:gd name="connsiteX13" fmla="*/ 1253612 w 3404954"/>
                  <a:gd name="connsiteY13" fmla="*/ 4774175 h 4774175"/>
                  <a:gd name="connsiteX0" fmla="*/ 1647936 w 3404954"/>
                  <a:gd name="connsiteY0" fmla="*/ 0 h 4779441"/>
                  <a:gd name="connsiteX1" fmla="*/ 1567405 w 3404954"/>
                  <a:gd name="connsiteY1" fmla="*/ 1117994 h 4779441"/>
                  <a:gd name="connsiteX2" fmla="*/ 2903280 w 3404954"/>
                  <a:gd name="connsiteY2" fmla="*/ 794995 h 4779441"/>
                  <a:gd name="connsiteX3" fmla="*/ 2688738 w 3404954"/>
                  <a:gd name="connsiteY3" fmla="*/ 2392353 h 4779441"/>
                  <a:gd name="connsiteX4" fmla="*/ 3404267 w 3404954"/>
                  <a:gd name="connsiteY4" fmla="*/ 1982240 h 4779441"/>
                  <a:gd name="connsiteX5" fmla="*/ 3404267 w 3404954"/>
                  <a:gd name="connsiteY5" fmla="*/ 2683246 h 4779441"/>
                  <a:gd name="connsiteX6" fmla="*/ 2687754 w 3404954"/>
                  <a:gd name="connsiteY6" fmla="*/ 2389516 h 4779441"/>
                  <a:gd name="connsiteX7" fmla="*/ 2949677 w 3404954"/>
                  <a:gd name="connsiteY7" fmla="*/ 3142370 h 4779441"/>
                  <a:gd name="connsiteX8" fmla="*/ 1932038 w 3404954"/>
                  <a:gd name="connsiteY8" fmla="*/ 3496330 h 4779441"/>
                  <a:gd name="connsiteX9" fmla="*/ 1054509 w 3404954"/>
                  <a:gd name="connsiteY9" fmla="*/ 4418105 h 4779441"/>
                  <a:gd name="connsiteX10" fmla="*/ 0 w 3404954"/>
                  <a:gd name="connsiteY10" fmla="*/ 3629066 h 4779441"/>
                  <a:gd name="connsiteX11" fmla="*/ 870154 w 3404954"/>
                  <a:gd name="connsiteY11" fmla="*/ 3688059 h 4779441"/>
                  <a:gd name="connsiteX12" fmla="*/ 1054510 w 3404954"/>
                  <a:gd name="connsiteY12" fmla="*/ 4403356 h 4779441"/>
                  <a:gd name="connsiteX13" fmla="*/ 1253612 w 3404954"/>
                  <a:gd name="connsiteY13" fmla="*/ 4779441 h 4779441"/>
                  <a:gd name="connsiteX0" fmla="*/ 1647936 w 3404954"/>
                  <a:gd name="connsiteY0" fmla="*/ 0 h 4779441"/>
                  <a:gd name="connsiteX1" fmla="*/ 1569161 w 3404954"/>
                  <a:gd name="connsiteY1" fmla="*/ 1114483 h 4779441"/>
                  <a:gd name="connsiteX2" fmla="*/ 2903280 w 3404954"/>
                  <a:gd name="connsiteY2" fmla="*/ 794995 h 4779441"/>
                  <a:gd name="connsiteX3" fmla="*/ 2688738 w 3404954"/>
                  <a:gd name="connsiteY3" fmla="*/ 2392353 h 4779441"/>
                  <a:gd name="connsiteX4" fmla="*/ 3404267 w 3404954"/>
                  <a:gd name="connsiteY4" fmla="*/ 1982240 h 4779441"/>
                  <a:gd name="connsiteX5" fmla="*/ 3404267 w 3404954"/>
                  <a:gd name="connsiteY5" fmla="*/ 2683246 h 4779441"/>
                  <a:gd name="connsiteX6" fmla="*/ 2687754 w 3404954"/>
                  <a:gd name="connsiteY6" fmla="*/ 2389516 h 4779441"/>
                  <a:gd name="connsiteX7" fmla="*/ 2949677 w 3404954"/>
                  <a:gd name="connsiteY7" fmla="*/ 3142370 h 4779441"/>
                  <a:gd name="connsiteX8" fmla="*/ 1932038 w 3404954"/>
                  <a:gd name="connsiteY8" fmla="*/ 3496330 h 4779441"/>
                  <a:gd name="connsiteX9" fmla="*/ 1054509 w 3404954"/>
                  <a:gd name="connsiteY9" fmla="*/ 4418105 h 4779441"/>
                  <a:gd name="connsiteX10" fmla="*/ 0 w 3404954"/>
                  <a:gd name="connsiteY10" fmla="*/ 3629066 h 4779441"/>
                  <a:gd name="connsiteX11" fmla="*/ 870154 w 3404954"/>
                  <a:gd name="connsiteY11" fmla="*/ 3688059 h 4779441"/>
                  <a:gd name="connsiteX12" fmla="*/ 1054510 w 3404954"/>
                  <a:gd name="connsiteY12" fmla="*/ 4403356 h 4779441"/>
                  <a:gd name="connsiteX13" fmla="*/ 1253612 w 3404954"/>
                  <a:gd name="connsiteY13" fmla="*/ 4779441 h 4779441"/>
                  <a:gd name="connsiteX0" fmla="*/ 1647936 w 3404954"/>
                  <a:gd name="connsiteY0" fmla="*/ 0 h 4779441"/>
                  <a:gd name="connsiteX1" fmla="*/ 1569161 w 3404954"/>
                  <a:gd name="connsiteY1" fmla="*/ 1114483 h 4779441"/>
                  <a:gd name="connsiteX2" fmla="*/ 2903280 w 3404954"/>
                  <a:gd name="connsiteY2" fmla="*/ 794995 h 4779441"/>
                  <a:gd name="connsiteX3" fmla="*/ 2688738 w 3404954"/>
                  <a:gd name="connsiteY3" fmla="*/ 2392353 h 4779441"/>
                  <a:gd name="connsiteX4" fmla="*/ 3404267 w 3404954"/>
                  <a:gd name="connsiteY4" fmla="*/ 1982240 h 4779441"/>
                  <a:gd name="connsiteX5" fmla="*/ 3404267 w 3404954"/>
                  <a:gd name="connsiteY5" fmla="*/ 2683246 h 4779441"/>
                  <a:gd name="connsiteX6" fmla="*/ 2694776 w 3404954"/>
                  <a:gd name="connsiteY6" fmla="*/ 2381616 h 4779441"/>
                  <a:gd name="connsiteX7" fmla="*/ 2949677 w 3404954"/>
                  <a:gd name="connsiteY7" fmla="*/ 3142370 h 4779441"/>
                  <a:gd name="connsiteX8" fmla="*/ 1932038 w 3404954"/>
                  <a:gd name="connsiteY8" fmla="*/ 3496330 h 4779441"/>
                  <a:gd name="connsiteX9" fmla="*/ 1054509 w 3404954"/>
                  <a:gd name="connsiteY9" fmla="*/ 4418105 h 4779441"/>
                  <a:gd name="connsiteX10" fmla="*/ 0 w 3404954"/>
                  <a:gd name="connsiteY10" fmla="*/ 3629066 h 4779441"/>
                  <a:gd name="connsiteX11" fmla="*/ 870154 w 3404954"/>
                  <a:gd name="connsiteY11" fmla="*/ 3688059 h 4779441"/>
                  <a:gd name="connsiteX12" fmla="*/ 1054510 w 3404954"/>
                  <a:gd name="connsiteY12" fmla="*/ 4403356 h 4779441"/>
                  <a:gd name="connsiteX13" fmla="*/ 1253612 w 3404954"/>
                  <a:gd name="connsiteY13" fmla="*/ 4779441 h 4779441"/>
                  <a:gd name="connsiteX0" fmla="*/ 1647936 w 3404954"/>
                  <a:gd name="connsiteY0" fmla="*/ 0 h 4779441"/>
                  <a:gd name="connsiteX1" fmla="*/ 1569161 w 3404954"/>
                  <a:gd name="connsiteY1" fmla="*/ 1114483 h 4779441"/>
                  <a:gd name="connsiteX2" fmla="*/ 2903280 w 3404954"/>
                  <a:gd name="connsiteY2" fmla="*/ 794995 h 4779441"/>
                  <a:gd name="connsiteX3" fmla="*/ 2688738 w 3404954"/>
                  <a:gd name="connsiteY3" fmla="*/ 2392353 h 4779441"/>
                  <a:gd name="connsiteX4" fmla="*/ 3404267 w 3404954"/>
                  <a:gd name="connsiteY4" fmla="*/ 1982240 h 4779441"/>
                  <a:gd name="connsiteX5" fmla="*/ 3404267 w 3404954"/>
                  <a:gd name="connsiteY5" fmla="*/ 2683246 h 4779441"/>
                  <a:gd name="connsiteX6" fmla="*/ 2701798 w 3404954"/>
                  <a:gd name="connsiteY6" fmla="*/ 2407072 h 4779441"/>
                  <a:gd name="connsiteX7" fmla="*/ 2949677 w 3404954"/>
                  <a:gd name="connsiteY7" fmla="*/ 3142370 h 4779441"/>
                  <a:gd name="connsiteX8" fmla="*/ 1932038 w 3404954"/>
                  <a:gd name="connsiteY8" fmla="*/ 3496330 h 4779441"/>
                  <a:gd name="connsiteX9" fmla="*/ 1054509 w 3404954"/>
                  <a:gd name="connsiteY9" fmla="*/ 4418105 h 4779441"/>
                  <a:gd name="connsiteX10" fmla="*/ 0 w 3404954"/>
                  <a:gd name="connsiteY10" fmla="*/ 3629066 h 4779441"/>
                  <a:gd name="connsiteX11" fmla="*/ 870154 w 3404954"/>
                  <a:gd name="connsiteY11" fmla="*/ 3688059 h 4779441"/>
                  <a:gd name="connsiteX12" fmla="*/ 1054510 w 3404954"/>
                  <a:gd name="connsiteY12" fmla="*/ 4403356 h 4779441"/>
                  <a:gd name="connsiteX13" fmla="*/ 1253612 w 3404954"/>
                  <a:gd name="connsiteY13" fmla="*/ 4779441 h 4779441"/>
                  <a:gd name="connsiteX0" fmla="*/ 1647936 w 3404954"/>
                  <a:gd name="connsiteY0" fmla="*/ 0 h 4779441"/>
                  <a:gd name="connsiteX1" fmla="*/ 1569161 w 3404954"/>
                  <a:gd name="connsiteY1" fmla="*/ 1114483 h 4779441"/>
                  <a:gd name="connsiteX2" fmla="*/ 2903280 w 3404954"/>
                  <a:gd name="connsiteY2" fmla="*/ 794995 h 4779441"/>
                  <a:gd name="connsiteX3" fmla="*/ 2694883 w 3404954"/>
                  <a:gd name="connsiteY3" fmla="*/ 2392353 h 4779441"/>
                  <a:gd name="connsiteX4" fmla="*/ 3404267 w 3404954"/>
                  <a:gd name="connsiteY4" fmla="*/ 1982240 h 4779441"/>
                  <a:gd name="connsiteX5" fmla="*/ 3404267 w 3404954"/>
                  <a:gd name="connsiteY5" fmla="*/ 2683246 h 4779441"/>
                  <a:gd name="connsiteX6" fmla="*/ 2701798 w 3404954"/>
                  <a:gd name="connsiteY6" fmla="*/ 2407072 h 4779441"/>
                  <a:gd name="connsiteX7" fmla="*/ 2949677 w 3404954"/>
                  <a:gd name="connsiteY7" fmla="*/ 3142370 h 4779441"/>
                  <a:gd name="connsiteX8" fmla="*/ 1932038 w 3404954"/>
                  <a:gd name="connsiteY8" fmla="*/ 3496330 h 4779441"/>
                  <a:gd name="connsiteX9" fmla="*/ 1054509 w 3404954"/>
                  <a:gd name="connsiteY9" fmla="*/ 4418105 h 4779441"/>
                  <a:gd name="connsiteX10" fmla="*/ 0 w 3404954"/>
                  <a:gd name="connsiteY10" fmla="*/ 3629066 h 4779441"/>
                  <a:gd name="connsiteX11" fmla="*/ 870154 w 3404954"/>
                  <a:gd name="connsiteY11" fmla="*/ 3688059 h 4779441"/>
                  <a:gd name="connsiteX12" fmla="*/ 1054510 w 3404954"/>
                  <a:gd name="connsiteY12" fmla="*/ 4403356 h 4779441"/>
                  <a:gd name="connsiteX13" fmla="*/ 1253612 w 3404954"/>
                  <a:gd name="connsiteY13" fmla="*/ 4779441 h 4779441"/>
                  <a:gd name="connsiteX0" fmla="*/ 1647936 w 3404954"/>
                  <a:gd name="connsiteY0" fmla="*/ 0 h 4779441"/>
                  <a:gd name="connsiteX1" fmla="*/ 1569161 w 3404954"/>
                  <a:gd name="connsiteY1" fmla="*/ 1114483 h 4779441"/>
                  <a:gd name="connsiteX2" fmla="*/ 2903280 w 3404954"/>
                  <a:gd name="connsiteY2" fmla="*/ 794995 h 4779441"/>
                  <a:gd name="connsiteX3" fmla="*/ 2691372 w 3404954"/>
                  <a:gd name="connsiteY3" fmla="*/ 2389720 h 4779441"/>
                  <a:gd name="connsiteX4" fmla="*/ 3404267 w 3404954"/>
                  <a:gd name="connsiteY4" fmla="*/ 1982240 h 4779441"/>
                  <a:gd name="connsiteX5" fmla="*/ 3404267 w 3404954"/>
                  <a:gd name="connsiteY5" fmla="*/ 2683246 h 4779441"/>
                  <a:gd name="connsiteX6" fmla="*/ 2701798 w 3404954"/>
                  <a:gd name="connsiteY6" fmla="*/ 2407072 h 4779441"/>
                  <a:gd name="connsiteX7" fmla="*/ 2949677 w 3404954"/>
                  <a:gd name="connsiteY7" fmla="*/ 3142370 h 4779441"/>
                  <a:gd name="connsiteX8" fmla="*/ 1932038 w 3404954"/>
                  <a:gd name="connsiteY8" fmla="*/ 3496330 h 4779441"/>
                  <a:gd name="connsiteX9" fmla="*/ 1054509 w 3404954"/>
                  <a:gd name="connsiteY9" fmla="*/ 4418105 h 4779441"/>
                  <a:gd name="connsiteX10" fmla="*/ 0 w 3404954"/>
                  <a:gd name="connsiteY10" fmla="*/ 3629066 h 4779441"/>
                  <a:gd name="connsiteX11" fmla="*/ 870154 w 3404954"/>
                  <a:gd name="connsiteY11" fmla="*/ 3688059 h 4779441"/>
                  <a:gd name="connsiteX12" fmla="*/ 1054510 w 3404954"/>
                  <a:gd name="connsiteY12" fmla="*/ 4403356 h 4779441"/>
                  <a:gd name="connsiteX13" fmla="*/ 1253612 w 3404954"/>
                  <a:gd name="connsiteY13" fmla="*/ 4779441 h 4779441"/>
                  <a:gd name="connsiteX0" fmla="*/ 1647936 w 3404954"/>
                  <a:gd name="connsiteY0" fmla="*/ 0 h 4779441"/>
                  <a:gd name="connsiteX1" fmla="*/ 1569161 w 3404954"/>
                  <a:gd name="connsiteY1" fmla="*/ 1114483 h 4779441"/>
                  <a:gd name="connsiteX2" fmla="*/ 2903280 w 3404954"/>
                  <a:gd name="connsiteY2" fmla="*/ 794995 h 4779441"/>
                  <a:gd name="connsiteX3" fmla="*/ 2691372 w 3404954"/>
                  <a:gd name="connsiteY3" fmla="*/ 2389720 h 4779441"/>
                  <a:gd name="connsiteX4" fmla="*/ 3404267 w 3404954"/>
                  <a:gd name="connsiteY4" fmla="*/ 1982240 h 4779441"/>
                  <a:gd name="connsiteX5" fmla="*/ 3404267 w 3404954"/>
                  <a:gd name="connsiteY5" fmla="*/ 2683246 h 4779441"/>
                  <a:gd name="connsiteX6" fmla="*/ 2689509 w 3404954"/>
                  <a:gd name="connsiteY6" fmla="*/ 2390394 h 4779441"/>
                  <a:gd name="connsiteX7" fmla="*/ 2949677 w 3404954"/>
                  <a:gd name="connsiteY7" fmla="*/ 3142370 h 4779441"/>
                  <a:gd name="connsiteX8" fmla="*/ 1932038 w 3404954"/>
                  <a:gd name="connsiteY8" fmla="*/ 3496330 h 4779441"/>
                  <a:gd name="connsiteX9" fmla="*/ 1054509 w 3404954"/>
                  <a:gd name="connsiteY9" fmla="*/ 4418105 h 4779441"/>
                  <a:gd name="connsiteX10" fmla="*/ 0 w 3404954"/>
                  <a:gd name="connsiteY10" fmla="*/ 3629066 h 4779441"/>
                  <a:gd name="connsiteX11" fmla="*/ 870154 w 3404954"/>
                  <a:gd name="connsiteY11" fmla="*/ 3688059 h 4779441"/>
                  <a:gd name="connsiteX12" fmla="*/ 1054510 w 3404954"/>
                  <a:gd name="connsiteY12" fmla="*/ 4403356 h 4779441"/>
                  <a:gd name="connsiteX13" fmla="*/ 1253612 w 3404954"/>
                  <a:gd name="connsiteY13" fmla="*/ 4779441 h 4779441"/>
                  <a:gd name="connsiteX0" fmla="*/ 1647936 w 3404954"/>
                  <a:gd name="connsiteY0" fmla="*/ 0 h 4779441"/>
                  <a:gd name="connsiteX1" fmla="*/ 1569161 w 3404954"/>
                  <a:gd name="connsiteY1" fmla="*/ 1114483 h 4779441"/>
                  <a:gd name="connsiteX2" fmla="*/ 2903280 w 3404954"/>
                  <a:gd name="connsiteY2" fmla="*/ 794995 h 4779441"/>
                  <a:gd name="connsiteX3" fmla="*/ 2691372 w 3404954"/>
                  <a:gd name="connsiteY3" fmla="*/ 2389720 h 4779441"/>
                  <a:gd name="connsiteX4" fmla="*/ 3404267 w 3404954"/>
                  <a:gd name="connsiteY4" fmla="*/ 1982240 h 4779441"/>
                  <a:gd name="connsiteX5" fmla="*/ 3404267 w 3404954"/>
                  <a:gd name="connsiteY5" fmla="*/ 2683246 h 4779441"/>
                  <a:gd name="connsiteX6" fmla="*/ 2691265 w 3404954"/>
                  <a:gd name="connsiteY6" fmla="*/ 2389516 h 4779441"/>
                  <a:gd name="connsiteX7" fmla="*/ 2949677 w 3404954"/>
                  <a:gd name="connsiteY7" fmla="*/ 3142370 h 4779441"/>
                  <a:gd name="connsiteX8" fmla="*/ 1932038 w 3404954"/>
                  <a:gd name="connsiteY8" fmla="*/ 3496330 h 4779441"/>
                  <a:gd name="connsiteX9" fmla="*/ 1054509 w 3404954"/>
                  <a:gd name="connsiteY9" fmla="*/ 4418105 h 4779441"/>
                  <a:gd name="connsiteX10" fmla="*/ 0 w 3404954"/>
                  <a:gd name="connsiteY10" fmla="*/ 3629066 h 4779441"/>
                  <a:gd name="connsiteX11" fmla="*/ 870154 w 3404954"/>
                  <a:gd name="connsiteY11" fmla="*/ 3688059 h 4779441"/>
                  <a:gd name="connsiteX12" fmla="*/ 1054510 w 3404954"/>
                  <a:gd name="connsiteY12" fmla="*/ 4403356 h 4779441"/>
                  <a:gd name="connsiteX13" fmla="*/ 1253612 w 3404954"/>
                  <a:gd name="connsiteY13" fmla="*/ 4779441 h 4779441"/>
                  <a:gd name="connsiteX0" fmla="*/ 1647936 w 3407379"/>
                  <a:gd name="connsiteY0" fmla="*/ 0 h 4779441"/>
                  <a:gd name="connsiteX1" fmla="*/ 1569161 w 3407379"/>
                  <a:gd name="connsiteY1" fmla="*/ 1114483 h 4779441"/>
                  <a:gd name="connsiteX2" fmla="*/ 2903280 w 3407379"/>
                  <a:gd name="connsiteY2" fmla="*/ 794995 h 4779441"/>
                  <a:gd name="connsiteX3" fmla="*/ 2691372 w 3407379"/>
                  <a:gd name="connsiteY3" fmla="*/ 2389720 h 4779441"/>
                  <a:gd name="connsiteX4" fmla="*/ 3404267 w 3407379"/>
                  <a:gd name="connsiteY4" fmla="*/ 1982240 h 4779441"/>
                  <a:gd name="connsiteX5" fmla="*/ 3406900 w 3407379"/>
                  <a:gd name="connsiteY5" fmla="*/ 2681491 h 4779441"/>
                  <a:gd name="connsiteX6" fmla="*/ 2691265 w 3407379"/>
                  <a:gd name="connsiteY6" fmla="*/ 2389516 h 4779441"/>
                  <a:gd name="connsiteX7" fmla="*/ 2949677 w 3407379"/>
                  <a:gd name="connsiteY7" fmla="*/ 3142370 h 4779441"/>
                  <a:gd name="connsiteX8" fmla="*/ 1932038 w 3407379"/>
                  <a:gd name="connsiteY8" fmla="*/ 3496330 h 4779441"/>
                  <a:gd name="connsiteX9" fmla="*/ 1054509 w 3407379"/>
                  <a:gd name="connsiteY9" fmla="*/ 4418105 h 4779441"/>
                  <a:gd name="connsiteX10" fmla="*/ 0 w 3407379"/>
                  <a:gd name="connsiteY10" fmla="*/ 3629066 h 4779441"/>
                  <a:gd name="connsiteX11" fmla="*/ 870154 w 3407379"/>
                  <a:gd name="connsiteY11" fmla="*/ 3688059 h 4779441"/>
                  <a:gd name="connsiteX12" fmla="*/ 1054510 w 3407379"/>
                  <a:gd name="connsiteY12" fmla="*/ 4403356 h 4779441"/>
                  <a:gd name="connsiteX13" fmla="*/ 1253612 w 3407379"/>
                  <a:gd name="connsiteY13" fmla="*/ 4779441 h 4779441"/>
                  <a:gd name="connsiteX0" fmla="*/ 1647936 w 3407379"/>
                  <a:gd name="connsiteY0" fmla="*/ 0 h 4779441"/>
                  <a:gd name="connsiteX1" fmla="*/ 1569161 w 3407379"/>
                  <a:gd name="connsiteY1" fmla="*/ 1114483 h 4779441"/>
                  <a:gd name="connsiteX2" fmla="*/ 2903280 w 3407379"/>
                  <a:gd name="connsiteY2" fmla="*/ 794995 h 4779441"/>
                  <a:gd name="connsiteX3" fmla="*/ 2691372 w 3407379"/>
                  <a:gd name="connsiteY3" fmla="*/ 2389720 h 4779441"/>
                  <a:gd name="connsiteX4" fmla="*/ 3404267 w 3407379"/>
                  <a:gd name="connsiteY4" fmla="*/ 1982240 h 4779441"/>
                  <a:gd name="connsiteX5" fmla="*/ 3406900 w 3407379"/>
                  <a:gd name="connsiteY5" fmla="*/ 2678858 h 4779441"/>
                  <a:gd name="connsiteX6" fmla="*/ 2691265 w 3407379"/>
                  <a:gd name="connsiteY6" fmla="*/ 2389516 h 4779441"/>
                  <a:gd name="connsiteX7" fmla="*/ 2949677 w 3407379"/>
                  <a:gd name="connsiteY7" fmla="*/ 3142370 h 4779441"/>
                  <a:gd name="connsiteX8" fmla="*/ 1932038 w 3407379"/>
                  <a:gd name="connsiteY8" fmla="*/ 3496330 h 4779441"/>
                  <a:gd name="connsiteX9" fmla="*/ 1054509 w 3407379"/>
                  <a:gd name="connsiteY9" fmla="*/ 4418105 h 4779441"/>
                  <a:gd name="connsiteX10" fmla="*/ 0 w 3407379"/>
                  <a:gd name="connsiteY10" fmla="*/ 3629066 h 4779441"/>
                  <a:gd name="connsiteX11" fmla="*/ 870154 w 3407379"/>
                  <a:gd name="connsiteY11" fmla="*/ 3688059 h 4779441"/>
                  <a:gd name="connsiteX12" fmla="*/ 1054510 w 3407379"/>
                  <a:gd name="connsiteY12" fmla="*/ 4403356 h 4779441"/>
                  <a:gd name="connsiteX13" fmla="*/ 1253612 w 3407379"/>
                  <a:gd name="connsiteY13" fmla="*/ 4779441 h 4779441"/>
                  <a:gd name="connsiteX0" fmla="*/ 1647936 w 3407379"/>
                  <a:gd name="connsiteY0" fmla="*/ 0 h 4779441"/>
                  <a:gd name="connsiteX1" fmla="*/ 1569161 w 3407379"/>
                  <a:gd name="connsiteY1" fmla="*/ 1114483 h 4779441"/>
                  <a:gd name="connsiteX2" fmla="*/ 2903280 w 3407379"/>
                  <a:gd name="connsiteY2" fmla="*/ 794995 h 4779441"/>
                  <a:gd name="connsiteX3" fmla="*/ 2691372 w 3407379"/>
                  <a:gd name="connsiteY3" fmla="*/ 2389720 h 4779441"/>
                  <a:gd name="connsiteX4" fmla="*/ 3404267 w 3407379"/>
                  <a:gd name="connsiteY4" fmla="*/ 1982240 h 4779441"/>
                  <a:gd name="connsiteX5" fmla="*/ 3406900 w 3407379"/>
                  <a:gd name="connsiteY5" fmla="*/ 2678858 h 4779441"/>
                  <a:gd name="connsiteX6" fmla="*/ 2691265 w 3407379"/>
                  <a:gd name="connsiteY6" fmla="*/ 2389516 h 4779441"/>
                  <a:gd name="connsiteX7" fmla="*/ 2949677 w 3407379"/>
                  <a:gd name="connsiteY7" fmla="*/ 3142370 h 4779441"/>
                  <a:gd name="connsiteX8" fmla="*/ 1932038 w 3407379"/>
                  <a:gd name="connsiteY8" fmla="*/ 3496330 h 4779441"/>
                  <a:gd name="connsiteX9" fmla="*/ 1054509 w 3407379"/>
                  <a:gd name="connsiteY9" fmla="*/ 4418105 h 4779441"/>
                  <a:gd name="connsiteX10" fmla="*/ 0 w 3407379"/>
                  <a:gd name="connsiteY10" fmla="*/ 3629066 h 4779441"/>
                  <a:gd name="connsiteX11" fmla="*/ 870154 w 3407379"/>
                  <a:gd name="connsiteY11" fmla="*/ 3688059 h 4779441"/>
                  <a:gd name="connsiteX12" fmla="*/ 1054510 w 3407379"/>
                  <a:gd name="connsiteY12" fmla="*/ 4403356 h 4779441"/>
                  <a:gd name="connsiteX13" fmla="*/ 1253612 w 3407379"/>
                  <a:gd name="connsiteY13" fmla="*/ 4779441 h 4779441"/>
                  <a:gd name="connsiteX0" fmla="*/ 1647936 w 3407379"/>
                  <a:gd name="connsiteY0" fmla="*/ 0 h 4779441"/>
                  <a:gd name="connsiteX1" fmla="*/ 1569161 w 3407379"/>
                  <a:gd name="connsiteY1" fmla="*/ 1114483 h 4779441"/>
                  <a:gd name="connsiteX2" fmla="*/ 2905036 w 3407379"/>
                  <a:gd name="connsiteY2" fmla="*/ 796750 h 4779441"/>
                  <a:gd name="connsiteX3" fmla="*/ 2691372 w 3407379"/>
                  <a:gd name="connsiteY3" fmla="*/ 2389720 h 4779441"/>
                  <a:gd name="connsiteX4" fmla="*/ 3404267 w 3407379"/>
                  <a:gd name="connsiteY4" fmla="*/ 1982240 h 4779441"/>
                  <a:gd name="connsiteX5" fmla="*/ 3406900 w 3407379"/>
                  <a:gd name="connsiteY5" fmla="*/ 2678858 h 4779441"/>
                  <a:gd name="connsiteX6" fmla="*/ 2691265 w 3407379"/>
                  <a:gd name="connsiteY6" fmla="*/ 2389516 h 4779441"/>
                  <a:gd name="connsiteX7" fmla="*/ 2949677 w 3407379"/>
                  <a:gd name="connsiteY7" fmla="*/ 3142370 h 4779441"/>
                  <a:gd name="connsiteX8" fmla="*/ 1932038 w 3407379"/>
                  <a:gd name="connsiteY8" fmla="*/ 3496330 h 4779441"/>
                  <a:gd name="connsiteX9" fmla="*/ 1054509 w 3407379"/>
                  <a:gd name="connsiteY9" fmla="*/ 4418105 h 4779441"/>
                  <a:gd name="connsiteX10" fmla="*/ 0 w 3407379"/>
                  <a:gd name="connsiteY10" fmla="*/ 3629066 h 4779441"/>
                  <a:gd name="connsiteX11" fmla="*/ 870154 w 3407379"/>
                  <a:gd name="connsiteY11" fmla="*/ 3688059 h 4779441"/>
                  <a:gd name="connsiteX12" fmla="*/ 1054510 w 3407379"/>
                  <a:gd name="connsiteY12" fmla="*/ 4403356 h 4779441"/>
                  <a:gd name="connsiteX13" fmla="*/ 1253612 w 3407379"/>
                  <a:gd name="connsiteY13" fmla="*/ 4779441 h 4779441"/>
                  <a:gd name="connsiteX0" fmla="*/ 1647936 w 3407379"/>
                  <a:gd name="connsiteY0" fmla="*/ 0 h 4779441"/>
                  <a:gd name="connsiteX1" fmla="*/ 1569161 w 3407379"/>
                  <a:gd name="connsiteY1" fmla="*/ 1114483 h 4779441"/>
                  <a:gd name="connsiteX2" fmla="*/ 2904159 w 3407379"/>
                  <a:gd name="connsiteY2" fmla="*/ 794995 h 4779441"/>
                  <a:gd name="connsiteX3" fmla="*/ 2691372 w 3407379"/>
                  <a:gd name="connsiteY3" fmla="*/ 2389720 h 4779441"/>
                  <a:gd name="connsiteX4" fmla="*/ 3404267 w 3407379"/>
                  <a:gd name="connsiteY4" fmla="*/ 1982240 h 4779441"/>
                  <a:gd name="connsiteX5" fmla="*/ 3406900 w 3407379"/>
                  <a:gd name="connsiteY5" fmla="*/ 2678858 h 4779441"/>
                  <a:gd name="connsiteX6" fmla="*/ 2691265 w 3407379"/>
                  <a:gd name="connsiteY6" fmla="*/ 2389516 h 4779441"/>
                  <a:gd name="connsiteX7" fmla="*/ 2949677 w 3407379"/>
                  <a:gd name="connsiteY7" fmla="*/ 3142370 h 4779441"/>
                  <a:gd name="connsiteX8" fmla="*/ 1932038 w 3407379"/>
                  <a:gd name="connsiteY8" fmla="*/ 3496330 h 4779441"/>
                  <a:gd name="connsiteX9" fmla="*/ 1054509 w 3407379"/>
                  <a:gd name="connsiteY9" fmla="*/ 4418105 h 4779441"/>
                  <a:gd name="connsiteX10" fmla="*/ 0 w 3407379"/>
                  <a:gd name="connsiteY10" fmla="*/ 3629066 h 4779441"/>
                  <a:gd name="connsiteX11" fmla="*/ 870154 w 3407379"/>
                  <a:gd name="connsiteY11" fmla="*/ 3688059 h 4779441"/>
                  <a:gd name="connsiteX12" fmla="*/ 1054510 w 3407379"/>
                  <a:gd name="connsiteY12" fmla="*/ 4403356 h 4779441"/>
                  <a:gd name="connsiteX13" fmla="*/ 1253612 w 3407379"/>
                  <a:gd name="connsiteY13" fmla="*/ 4779441 h 4779441"/>
                  <a:gd name="connsiteX0" fmla="*/ 1647936 w 3407379"/>
                  <a:gd name="connsiteY0" fmla="*/ 0 h 4779441"/>
                  <a:gd name="connsiteX1" fmla="*/ 1569161 w 3407379"/>
                  <a:gd name="connsiteY1" fmla="*/ 1114483 h 4779441"/>
                  <a:gd name="connsiteX2" fmla="*/ 2904159 w 3407379"/>
                  <a:gd name="connsiteY2" fmla="*/ 794995 h 4779441"/>
                  <a:gd name="connsiteX3" fmla="*/ 2691372 w 3407379"/>
                  <a:gd name="connsiteY3" fmla="*/ 2389720 h 4779441"/>
                  <a:gd name="connsiteX4" fmla="*/ 3404267 w 3407379"/>
                  <a:gd name="connsiteY4" fmla="*/ 1982240 h 4779441"/>
                  <a:gd name="connsiteX5" fmla="*/ 3406900 w 3407379"/>
                  <a:gd name="connsiteY5" fmla="*/ 2678858 h 4779441"/>
                  <a:gd name="connsiteX6" fmla="*/ 2691265 w 3407379"/>
                  <a:gd name="connsiteY6" fmla="*/ 2389516 h 4779441"/>
                  <a:gd name="connsiteX7" fmla="*/ 2949677 w 3407379"/>
                  <a:gd name="connsiteY7" fmla="*/ 3142370 h 4779441"/>
                  <a:gd name="connsiteX8" fmla="*/ 1932038 w 3407379"/>
                  <a:gd name="connsiteY8" fmla="*/ 3496330 h 4779441"/>
                  <a:gd name="connsiteX9" fmla="*/ 1054509 w 3407379"/>
                  <a:gd name="connsiteY9" fmla="*/ 4418105 h 4779441"/>
                  <a:gd name="connsiteX10" fmla="*/ 0 w 3407379"/>
                  <a:gd name="connsiteY10" fmla="*/ 3629066 h 4779441"/>
                  <a:gd name="connsiteX11" fmla="*/ 870154 w 3407379"/>
                  <a:gd name="connsiteY11" fmla="*/ 3688059 h 4779441"/>
                  <a:gd name="connsiteX12" fmla="*/ 1064165 w 3407379"/>
                  <a:gd name="connsiteY12" fmla="*/ 4413889 h 4779441"/>
                  <a:gd name="connsiteX13" fmla="*/ 1253612 w 3407379"/>
                  <a:gd name="connsiteY13" fmla="*/ 4779441 h 4779441"/>
                  <a:gd name="connsiteX0" fmla="*/ 1647936 w 3407379"/>
                  <a:gd name="connsiteY0" fmla="*/ 0 h 4779441"/>
                  <a:gd name="connsiteX1" fmla="*/ 1569161 w 3407379"/>
                  <a:gd name="connsiteY1" fmla="*/ 1114483 h 4779441"/>
                  <a:gd name="connsiteX2" fmla="*/ 2904159 w 3407379"/>
                  <a:gd name="connsiteY2" fmla="*/ 794995 h 4779441"/>
                  <a:gd name="connsiteX3" fmla="*/ 2691372 w 3407379"/>
                  <a:gd name="connsiteY3" fmla="*/ 2389720 h 4779441"/>
                  <a:gd name="connsiteX4" fmla="*/ 3404267 w 3407379"/>
                  <a:gd name="connsiteY4" fmla="*/ 1982240 h 4779441"/>
                  <a:gd name="connsiteX5" fmla="*/ 3406900 w 3407379"/>
                  <a:gd name="connsiteY5" fmla="*/ 2678858 h 4779441"/>
                  <a:gd name="connsiteX6" fmla="*/ 2691265 w 3407379"/>
                  <a:gd name="connsiteY6" fmla="*/ 2389516 h 4779441"/>
                  <a:gd name="connsiteX7" fmla="*/ 2949677 w 3407379"/>
                  <a:gd name="connsiteY7" fmla="*/ 3142370 h 4779441"/>
                  <a:gd name="connsiteX8" fmla="*/ 1932038 w 3407379"/>
                  <a:gd name="connsiteY8" fmla="*/ 3496330 h 4779441"/>
                  <a:gd name="connsiteX9" fmla="*/ 1062409 w 3407379"/>
                  <a:gd name="connsiteY9" fmla="*/ 4413716 h 4779441"/>
                  <a:gd name="connsiteX10" fmla="*/ 0 w 3407379"/>
                  <a:gd name="connsiteY10" fmla="*/ 3629066 h 4779441"/>
                  <a:gd name="connsiteX11" fmla="*/ 870154 w 3407379"/>
                  <a:gd name="connsiteY11" fmla="*/ 3688059 h 4779441"/>
                  <a:gd name="connsiteX12" fmla="*/ 1064165 w 3407379"/>
                  <a:gd name="connsiteY12" fmla="*/ 4413889 h 4779441"/>
                  <a:gd name="connsiteX13" fmla="*/ 1253612 w 3407379"/>
                  <a:gd name="connsiteY13" fmla="*/ 4779441 h 4779441"/>
                  <a:gd name="connsiteX0" fmla="*/ 1647936 w 3407379"/>
                  <a:gd name="connsiteY0" fmla="*/ 0 h 4779441"/>
                  <a:gd name="connsiteX1" fmla="*/ 1569161 w 3407379"/>
                  <a:gd name="connsiteY1" fmla="*/ 1114483 h 4779441"/>
                  <a:gd name="connsiteX2" fmla="*/ 2904159 w 3407379"/>
                  <a:gd name="connsiteY2" fmla="*/ 794995 h 4779441"/>
                  <a:gd name="connsiteX3" fmla="*/ 2691372 w 3407379"/>
                  <a:gd name="connsiteY3" fmla="*/ 2389720 h 4779441"/>
                  <a:gd name="connsiteX4" fmla="*/ 3404267 w 3407379"/>
                  <a:gd name="connsiteY4" fmla="*/ 1982240 h 4779441"/>
                  <a:gd name="connsiteX5" fmla="*/ 3406900 w 3407379"/>
                  <a:gd name="connsiteY5" fmla="*/ 2678858 h 4779441"/>
                  <a:gd name="connsiteX6" fmla="*/ 2691265 w 3407379"/>
                  <a:gd name="connsiteY6" fmla="*/ 2389516 h 4779441"/>
                  <a:gd name="connsiteX7" fmla="*/ 2949677 w 3407379"/>
                  <a:gd name="connsiteY7" fmla="*/ 3142370 h 4779441"/>
                  <a:gd name="connsiteX8" fmla="*/ 1932038 w 3407379"/>
                  <a:gd name="connsiteY8" fmla="*/ 3496330 h 4779441"/>
                  <a:gd name="connsiteX9" fmla="*/ 1062409 w 3407379"/>
                  <a:gd name="connsiteY9" fmla="*/ 4413716 h 4779441"/>
                  <a:gd name="connsiteX10" fmla="*/ 0 w 3407379"/>
                  <a:gd name="connsiteY10" fmla="*/ 3629066 h 4779441"/>
                  <a:gd name="connsiteX11" fmla="*/ 870154 w 3407379"/>
                  <a:gd name="connsiteY11" fmla="*/ 3688059 h 4779441"/>
                  <a:gd name="connsiteX12" fmla="*/ 1062409 w 3407379"/>
                  <a:gd name="connsiteY12" fmla="*/ 4413011 h 4779441"/>
                  <a:gd name="connsiteX13" fmla="*/ 1253612 w 3407379"/>
                  <a:gd name="connsiteY13" fmla="*/ 4779441 h 4779441"/>
                  <a:gd name="connsiteX0" fmla="*/ 1647936 w 3407379"/>
                  <a:gd name="connsiteY0" fmla="*/ 0 h 4787341"/>
                  <a:gd name="connsiteX1" fmla="*/ 1569161 w 3407379"/>
                  <a:gd name="connsiteY1" fmla="*/ 1114483 h 4787341"/>
                  <a:gd name="connsiteX2" fmla="*/ 2904159 w 3407379"/>
                  <a:gd name="connsiteY2" fmla="*/ 794995 h 4787341"/>
                  <a:gd name="connsiteX3" fmla="*/ 2691372 w 3407379"/>
                  <a:gd name="connsiteY3" fmla="*/ 2389720 h 4787341"/>
                  <a:gd name="connsiteX4" fmla="*/ 3404267 w 3407379"/>
                  <a:gd name="connsiteY4" fmla="*/ 1982240 h 4787341"/>
                  <a:gd name="connsiteX5" fmla="*/ 3406900 w 3407379"/>
                  <a:gd name="connsiteY5" fmla="*/ 2678858 h 4787341"/>
                  <a:gd name="connsiteX6" fmla="*/ 2691265 w 3407379"/>
                  <a:gd name="connsiteY6" fmla="*/ 2389516 h 4787341"/>
                  <a:gd name="connsiteX7" fmla="*/ 2949677 w 3407379"/>
                  <a:gd name="connsiteY7" fmla="*/ 3142370 h 4787341"/>
                  <a:gd name="connsiteX8" fmla="*/ 1932038 w 3407379"/>
                  <a:gd name="connsiteY8" fmla="*/ 3496330 h 4787341"/>
                  <a:gd name="connsiteX9" fmla="*/ 1062409 w 3407379"/>
                  <a:gd name="connsiteY9" fmla="*/ 4413716 h 4787341"/>
                  <a:gd name="connsiteX10" fmla="*/ 0 w 3407379"/>
                  <a:gd name="connsiteY10" fmla="*/ 3629066 h 4787341"/>
                  <a:gd name="connsiteX11" fmla="*/ 870154 w 3407379"/>
                  <a:gd name="connsiteY11" fmla="*/ 3688059 h 4787341"/>
                  <a:gd name="connsiteX12" fmla="*/ 1062409 w 3407379"/>
                  <a:gd name="connsiteY12" fmla="*/ 4413011 h 4787341"/>
                  <a:gd name="connsiteX13" fmla="*/ 1263267 w 3407379"/>
                  <a:gd name="connsiteY13" fmla="*/ 4787341 h 4787341"/>
                  <a:gd name="connsiteX0" fmla="*/ 1647936 w 3407379"/>
                  <a:gd name="connsiteY0" fmla="*/ 0 h 4785585"/>
                  <a:gd name="connsiteX1" fmla="*/ 1569161 w 3407379"/>
                  <a:gd name="connsiteY1" fmla="*/ 1114483 h 4785585"/>
                  <a:gd name="connsiteX2" fmla="*/ 2904159 w 3407379"/>
                  <a:gd name="connsiteY2" fmla="*/ 794995 h 4785585"/>
                  <a:gd name="connsiteX3" fmla="*/ 2691372 w 3407379"/>
                  <a:gd name="connsiteY3" fmla="*/ 2389720 h 4785585"/>
                  <a:gd name="connsiteX4" fmla="*/ 3404267 w 3407379"/>
                  <a:gd name="connsiteY4" fmla="*/ 1982240 h 4785585"/>
                  <a:gd name="connsiteX5" fmla="*/ 3406900 w 3407379"/>
                  <a:gd name="connsiteY5" fmla="*/ 2678858 h 4785585"/>
                  <a:gd name="connsiteX6" fmla="*/ 2691265 w 3407379"/>
                  <a:gd name="connsiteY6" fmla="*/ 2389516 h 4785585"/>
                  <a:gd name="connsiteX7" fmla="*/ 2949677 w 3407379"/>
                  <a:gd name="connsiteY7" fmla="*/ 3142370 h 4785585"/>
                  <a:gd name="connsiteX8" fmla="*/ 1932038 w 3407379"/>
                  <a:gd name="connsiteY8" fmla="*/ 3496330 h 4785585"/>
                  <a:gd name="connsiteX9" fmla="*/ 1062409 w 3407379"/>
                  <a:gd name="connsiteY9" fmla="*/ 4413716 h 4785585"/>
                  <a:gd name="connsiteX10" fmla="*/ 0 w 3407379"/>
                  <a:gd name="connsiteY10" fmla="*/ 3629066 h 4785585"/>
                  <a:gd name="connsiteX11" fmla="*/ 870154 w 3407379"/>
                  <a:gd name="connsiteY11" fmla="*/ 3688059 h 4785585"/>
                  <a:gd name="connsiteX12" fmla="*/ 1062409 w 3407379"/>
                  <a:gd name="connsiteY12" fmla="*/ 4413011 h 4785585"/>
                  <a:gd name="connsiteX13" fmla="*/ 1262389 w 3407379"/>
                  <a:gd name="connsiteY13" fmla="*/ 4785585 h 4785585"/>
                  <a:gd name="connsiteX0" fmla="*/ 1647936 w 3407379"/>
                  <a:gd name="connsiteY0" fmla="*/ 0 h 4785585"/>
                  <a:gd name="connsiteX1" fmla="*/ 1569161 w 3407379"/>
                  <a:gd name="connsiteY1" fmla="*/ 1114483 h 4785585"/>
                  <a:gd name="connsiteX2" fmla="*/ 2904159 w 3407379"/>
                  <a:gd name="connsiteY2" fmla="*/ 794995 h 4785585"/>
                  <a:gd name="connsiteX3" fmla="*/ 2691372 w 3407379"/>
                  <a:gd name="connsiteY3" fmla="*/ 2389720 h 4785585"/>
                  <a:gd name="connsiteX4" fmla="*/ 3404267 w 3407379"/>
                  <a:gd name="connsiteY4" fmla="*/ 1982240 h 4785585"/>
                  <a:gd name="connsiteX5" fmla="*/ 3406900 w 3407379"/>
                  <a:gd name="connsiteY5" fmla="*/ 2678858 h 4785585"/>
                  <a:gd name="connsiteX6" fmla="*/ 2691265 w 3407379"/>
                  <a:gd name="connsiteY6" fmla="*/ 2389516 h 4785585"/>
                  <a:gd name="connsiteX7" fmla="*/ 2949677 w 3407379"/>
                  <a:gd name="connsiteY7" fmla="*/ 3142370 h 4785585"/>
                  <a:gd name="connsiteX8" fmla="*/ 1932038 w 3407379"/>
                  <a:gd name="connsiteY8" fmla="*/ 3496330 h 4785585"/>
                  <a:gd name="connsiteX9" fmla="*/ 1062409 w 3407379"/>
                  <a:gd name="connsiteY9" fmla="*/ 4413716 h 4785585"/>
                  <a:gd name="connsiteX10" fmla="*/ 0 w 3407379"/>
                  <a:gd name="connsiteY10" fmla="*/ 3629066 h 4785585"/>
                  <a:gd name="connsiteX11" fmla="*/ 870154 w 3407379"/>
                  <a:gd name="connsiteY11" fmla="*/ 3688059 h 4785585"/>
                  <a:gd name="connsiteX12" fmla="*/ 1062409 w 3407379"/>
                  <a:gd name="connsiteY12" fmla="*/ 4413011 h 4785585"/>
                  <a:gd name="connsiteX13" fmla="*/ 1260633 w 3407379"/>
                  <a:gd name="connsiteY13" fmla="*/ 4785585 h 4785585"/>
                  <a:gd name="connsiteX0" fmla="*/ 1647936 w 3407379"/>
                  <a:gd name="connsiteY0" fmla="*/ 0 h 4785585"/>
                  <a:gd name="connsiteX1" fmla="*/ 1569161 w 3407379"/>
                  <a:gd name="connsiteY1" fmla="*/ 1114483 h 4785585"/>
                  <a:gd name="connsiteX2" fmla="*/ 2904159 w 3407379"/>
                  <a:gd name="connsiteY2" fmla="*/ 794995 h 4785585"/>
                  <a:gd name="connsiteX3" fmla="*/ 2691372 w 3407379"/>
                  <a:gd name="connsiteY3" fmla="*/ 2389720 h 4785585"/>
                  <a:gd name="connsiteX4" fmla="*/ 3404267 w 3407379"/>
                  <a:gd name="connsiteY4" fmla="*/ 1982240 h 4785585"/>
                  <a:gd name="connsiteX5" fmla="*/ 3406900 w 3407379"/>
                  <a:gd name="connsiteY5" fmla="*/ 2678858 h 4785585"/>
                  <a:gd name="connsiteX6" fmla="*/ 2691265 w 3407379"/>
                  <a:gd name="connsiteY6" fmla="*/ 2389516 h 4785585"/>
                  <a:gd name="connsiteX7" fmla="*/ 2949677 w 3407379"/>
                  <a:gd name="connsiteY7" fmla="*/ 3142370 h 4785585"/>
                  <a:gd name="connsiteX8" fmla="*/ 1934671 w 3407379"/>
                  <a:gd name="connsiteY8" fmla="*/ 3506863 h 4785585"/>
                  <a:gd name="connsiteX9" fmla="*/ 1062409 w 3407379"/>
                  <a:gd name="connsiteY9" fmla="*/ 4413716 h 4785585"/>
                  <a:gd name="connsiteX10" fmla="*/ 0 w 3407379"/>
                  <a:gd name="connsiteY10" fmla="*/ 3629066 h 4785585"/>
                  <a:gd name="connsiteX11" fmla="*/ 870154 w 3407379"/>
                  <a:gd name="connsiteY11" fmla="*/ 3688059 h 4785585"/>
                  <a:gd name="connsiteX12" fmla="*/ 1062409 w 3407379"/>
                  <a:gd name="connsiteY12" fmla="*/ 4413011 h 4785585"/>
                  <a:gd name="connsiteX13" fmla="*/ 1260633 w 3407379"/>
                  <a:gd name="connsiteY13" fmla="*/ 4785585 h 4785585"/>
                  <a:gd name="connsiteX0" fmla="*/ 1647936 w 3407379"/>
                  <a:gd name="connsiteY0" fmla="*/ 0 h 4785585"/>
                  <a:gd name="connsiteX1" fmla="*/ 1569161 w 3407379"/>
                  <a:gd name="connsiteY1" fmla="*/ 1114483 h 4785585"/>
                  <a:gd name="connsiteX2" fmla="*/ 2904159 w 3407379"/>
                  <a:gd name="connsiteY2" fmla="*/ 794995 h 4785585"/>
                  <a:gd name="connsiteX3" fmla="*/ 2691372 w 3407379"/>
                  <a:gd name="connsiteY3" fmla="*/ 2389720 h 4785585"/>
                  <a:gd name="connsiteX4" fmla="*/ 3404267 w 3407379"/>
                  <a:gd name="connsiteY4" fmla="*/ 1982240 h 4785585"/>
                  <a:gd name="connsiteX5" fmla="*/ 3406900 w 3407379"/>
                  <a:gd name="connsiteY5" fmla="*/ 2678858 h 4785585"/>
                  <a:gd name="connsiteX6" fmla="*/ 2691265 w 3407379"/>
                  <a:gd name="connsiteY6" fmla="*/ 2389516 h 4785585"/>
                  <a:gd name="connsiteX7" fmla="*/ 2949677 w 3407379"/>
                  <a:gd name="connsiteY7" fmla="*/ 3142370 h 4785585"/>
                  <a:gd name="connsiteX8" fmla="*/ 1934671 w 3407379"/>
                  <a:gd name="connsiteY8" fmla="*/ 3505107 h 4785585"/>
                  <a:gd name="connsiteX9" fmla="*/ 1062409 w 3407379"/>
                  <a:gd name="connsiteY9" fmla="*/ 4413716 h 4785585"/>
                  <a:gd name="connsiteX10" fmla="*/ 0 w 3407379"/>
                  <a:gd name="connsiteY10" fmla="*/ 3629066 h 4785585"/>
                  <a:gd name="connsiteX11" fmla="*/ 870154 w 3407379"/>
                  <a:gd name="connsiteY11" fmla="*/ 3688059 h 4785585"/>
                  <a:gd name="connsiteX12" fmla="*/ 1062409 w 3407379"/>
                  <a:gd name="connsiteY12" fmla="*/ 4413011 h 4785585"/>
                  <a:gd name="connsiteX13" fmla="*/ 1260633 w 3407379"/>
                  <a:gd name="connsiteY13" fmla="*/ 4785585 h 4785585"/>
                  <a:gd name="connsiteX0" fmla="*/ 1647936 w 3407379"/>
                  <a:gd name="connsiteY0" fmla="*/ 0 h 4785585"/>
                  <a:gd name="connsiteX1" fmla="*/ 1569161 w 3407379"/>
                  <a:gd name="connsiteY1" fmla="*/ 1114483 h 4785585"/>
                  <a:gd name="connsiteX2" fmla="*/ 2904159 w 3407379"/>
                  <a:gd name="connsiteY2" fmla="*/ 794995 h 4785585"/>
                  <a:gd name="connsiteX3" fmla="*/ 2691372 w 3407379"/>
                  <a:gd name="connsiteY3" fmla="*/ 2389720 h 4785585"/>
                  <a:gd name="connsiteX4" fmla="*/ 3404267 w 3407379"/>
                  <a:gd name="connsiteY4" fmla="*/ 1982240 h 4785585"/>
                  <a:gd name="connsiteX5" fmla="*/ 3406900 w 3407379"/>
                  <a:gd name="connsiteY5" fmla="*/ 2678858 h 4785585"/>
                  <a:gd name="connsiteX6" fmla="*/ 2691265 w 3407379"/>
                  <a:gd name="connsiteY6" fmla="*/ 2389516 h 4785585"/>
                  <a:gd name="connsiteX7" fmla="*/ 2949677 w 3407379"/>
                  <a:gd name="connsiteY7" fmla="*/ 3142370 h 4785585"/>
                  <a:gd name="connsiteX8" fmla="*/ 1934671 w 3407379"/>
                  <a:gd name="connsiteY8" fmla="*/ 3505107 h 4785585"/>
                  <a:gd name="connsiteX9" fmla="*/ 1062409 w 3407379"/>
                  <a:gd name="connsiteY9" fmla="*/ 4413716 h 4785585"/>
                  <a:gd name="connsiteX10" fmla="*/ 0 w 3407379"/>
                  <a:gd name="connsiteY10" fmla="*/ 3629066 h 4785585"/>
                  <a:gd name="connsiteX11" fmla="*/ 870154 w 3407379"/>
                  <a:gd name="connsiteY11" fmla="*/ 3689814 h 4785585"/>
                  <a:gd name="connsiteX12" fmla="*/ 1062409 w 3407379"/>
                  <a:gd name="connsiteY12" fmla="*/ 4413011 h 4785585"/>
                  <a:gd name="connsiteX13" fmla="*/ 1260633 w 3407379"/>
                  <a:gd name="connsiteY13" fmla="*/ 4785585 h 4785585"/>
                  <a:gd name="connsiteX0" fmla="*/ 1647936 w 3408213"/>
                  <a:gd name="connsiteY0" fmla="*/ 0 h 4785585"/>
                  <a:gd name="connsiteX1" fmla="*/ 1569161 w 3408213"/>
                  <a:gd name="connsiteY1" fmla="*/ 1114483 h 4785585"/>
                  <a:gd name="connsiteX2" fmla="*/ 2904159 w 3408213"/>
                  <a:gd name="connsiteY2" fmla="*/ 794995 h 4785585"/>
                  <a:gd name="connsiteX3" fmla="*/ 2691372 w 3408213"/>
                  <a:gd name="connsiteY3" fmla="*/ 2389720 h 4785585"/>
                  <a:gd name="connsiteX4" fmla="*/ 3404267 w 3408213"/>
                  <a:gd name="connsiteY4" fmla="*/ 1982240 h 4785585"/>
                  <a:gd name="connsiteX5" fmla="*/ 3407778 w 3408213"/>
                  <a:gd name="connsiteY5" fmla="*/ 2676225 h 4785585"/>
                  <a:gd name="connsiteX6" fmla="*/ 2691265 w 3408213"/>
                  <a:gd name="connsiteY6" fmla="*/ 2389516 h 4785585"/>
                  <a:gd name="connsiteX7" fmla="*/ 2949677 w 3408213"/>
                  <a:gd name="connsiteY7" fmla="*/ 3142370 h 4785585"/>
                  <a:gd name="connsiteX8" fmla="*/ 1934671 w 3408213"/>
                  <a:gd name="connsiteY8" fmla="*/ 3505107 h 4785585"/>
                  <a:gd name="connsiteX9" fmla="*/ 1062409 w 3408213"/>
                  <a:gd name="connsiteY9" fmla="*/ 4413716 h 4785585"/>
                  <a:gd name="connsiteX10" fmla="*/ 0 w 3408213"/>
                  <a:gd name="connsiteY10" fmla="*/ 3629066 h 4785585"/>
                  <a:gd name="connsiteX11" fmla="*/ 870154 w 3408213"/>
                  <a:gd name="connsiteY11" fmla="*/ 3689814 h 4785585"/>
                  <a:gd name="connsiteX12" fmla="*/ 1062409 w 3408213"/>
                  <a:gd name="connsiteY12" fmla="*/ 4413011 h 4785585"/>
                  <a:gd name="connsiteX13" fmla="*/ 1260633 w 3408213"/>
                  <a:gd name="connsiteY13" fmla="*/ 4785585 h 4785585"/>
                  <a:gd name="connsiteX0" fmla="*/ 1647936 w 3407379"/>
                  <a:gd name="connsiteY0" fmla="*/ 0 h 4785585"/>
                  <a:gd name="connsiteX1" fmla="*/ 1569161 w 3407379"/>
                  <a:gd name="connsiteY1" fmla="*/ 1114483 h 4785585"/>
                  <a:gd name="connsiteX2" fmla="*/ 2904159 w 3407379"/>
                  <a:gd name="connsiteY2" fmla="*/ 794995 h 4785585"/>
                  <a:gd name="connsiteX3" fmla="*/ 2691372 w 3407379"/>
                  <a:gd name="connsiteY3" fmla="*/ 2389720 h 4785585"/>
                  <a:gd name="connsiteX4" fmla="*/ 3404267 w 3407379"/>
                  <a:gd name="connsiteY4" fmla="*/ 1982240 h 4785585"/>
                  <a:gd name="connsiteX5" fmla="*/ 3406900 w 3407379"/>
                  <a:gd name="connsiteY5" fmla="*/ 2677103 h 4785585"/>
                  <a:gd name="connsiteX6" fmla="*/ 2691265 w 3407379"/>
                  <a:gd name="connsiteY6" fmla="*/ 2389516 h 4785585"/>
                  <a:gd name="connsiteX7" fmla="*/ 2949677 w 3407379"/>
                  <a:gd name="connsiteY7" fmla="*/ 3142370 h 4785585"/>
                  <a:gd name="connsiteX8" fmla="*/ 1934671 w 3407379"/>
                  <a:gd name="connsiteY8" fmla="*/ 3505107 h 4785585"/>
                  <a:gd name="connsiteX9" fmla="*/ 1062409 w 3407379"/>
                  <a:gd name="connsiteY9" fmla="*/ 4413716 h 4785585"/>
                  <a:gd name="connsiteX10" fmla="*/ 0 w 3407379"/>
                  <a:gd name="connsiteY10" fmla="*/ 3629066 h 4785585"/>
                  <a:gd name="connsiteX11" fmla="*/ 870154 w 3407379"/>
                  <a:gd name="connsiteY11" fmla="*/ 3689814 h 4785585"/>
                  <a:gd name="connsiteX12" fmla="*/ 1062409 w 3407379"/>
                  <a:gd name="connsiteY12" fmla="*/ 4413011 h 4785585"/>
                  <a:gd name="connsiteX13" fmla="*/ 1260633 w 3407379"/>
                  <a:gd name="connsiteY13" fmla="*/ 4785585 h 478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7379" h="4785585">
                    <a:moveTo>
                      <a:pt x="1647936" y="0"/>
                    </a:moveTo>
                    <a:lnTo>
                      <a:pt x="1569161" y="1114483"/>
                    </a:lnTo>
                    <a:lnTo>
                      <a:pt x="2904159" y="794995"/>
                    </a:lnTo>
                    <a:lnTo>
                      <a:pt x="2691372" y="2389720"/>
                    </a:lnTo>
                    <a:lnTo>
                      <a:pt x="3404267" y="1982240"/>
                    </a:lnTo>
                    <a:cubicBezTo>
                      <a:pt x="3401885" y="2219878"/>
                      <a:pt x="3409282" y="2439465"/>
                      <a:pt x="3406900" y="2677103"/>
                    </a:cubicBezTo>
                    <a:lnTo>
                      <a:pt x="2691265" y="2389516"/>
                    </a:lnTo>
                    <a:lnTo>
                      <a:pt x="2949677" y="3142370"/>
                    </a:lnTo>
                    <a:lnTo>
                      <a:pt x="1934671" y="3505107"/>
                    </a:lnTo>
                    <a:lnTo>
                      <a:pt x="1062409" y="4413716"/>
                    </a:lnTo>
                    <a:lnTo>
                      <a:pt x="0" y="3629066"/>
                    </a:lnTo>
                    <a:lnTo>
                      <a:pt x="870154" y="3689814"/>
                    </a:lnTo>
                    <a:lnTo>
                      <a:pt x="1062409" y="4413011"/>
                    </a:lnTo>
                    <a:lnTo>
                      <a:pt x="1260633" y="4785585"/>
                    </a:lnTo>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4" name="Freeform: Shape 113">
                <a:extLst>
                  <a:ext uri="{FF2B5EF4-FFF2-40B4-BE49-F238E27FC236}">
                    <a16:creationId xmlns:a16="http://schemas.microsoft.com/office/drawing/2014/main" id="{500954E1-A490-4AF6-AF88-A5EBA2C29059}"/>
                  </a:ext>
                </a:extLst>
              </p:cNvPr>
              <p:cNvSpPr/>
              <p:nvPr/>
            </p:nvSpPr>
            <p:spPr bwMode="auto">
              <a:xfrm>
                <a:off x="8522649" y="1873543"/>
                <a:ext cx="1356660" cy="1275288"/>
              </a:xfrm>
              <a:custGeom>
                <a:avLst/>
                <a:gdLst>
                  <a:gd name="connsiteX0" fmla="*/ 272845 w 1356852"/>
                  <a:gd name="connsiteY0" fmla="*/ 0 h 1268362"/>
                  <a:gd name="connsiteX1" fmla="*/ 0 w 1356852"/>
                  <a:gd name="connsiteY1" fmla="*/ 1268362 h 1268362"/>
                  <a:gd name="connsiteX2" fmla="*/ 1356852 w 1356852"/>
                  <a:gd name="connsiteY2" fmla="*/ 707923 h 1268362"/>
                  <a:gd name="connsiteX3" fmla="*/ 272845 w 1356852"/>
                  <a:gd name="connsiteY3" fmla="*/ 0 h 1268362"/>
                  <a:gd name="connsiteX0" fmla="*/ 268784 w 1356852"/>
                  <a:gd name="connsiteY0" fmla="*/ 0 h 1275469"/>
                  <a:gd name="connsiteX1" fmla="*/ 0 w 1356852"/>
                  <a:gd name="connsiteY1" fmla="*/ 1275469 h 1275469"/>
                  <a:gd name="connsiteX2" fmla="*/ 1356852 w 1356852"/>
                  <a:gd name="connsiteY2" fmla="*/ 715030 h 1275469"/>
                  <a:gd name="connsiteX3" fmla="*/ 268784 w 1356852"/>
                  <a:gd name="connsiteY3" fmla="*/ 0 h 1275469"/>
                </a:gdLst>
                <a:ahLst/>
                <a:cxnLst>
                  <a:cxn ang="0">
                    <a:pos x="connsiteX0" y="connsiteY0"/>
                  </a:cxn>
                  <a:cxn ang="0">
                    <a:pos x="connsiteX1" y="connsiteY1"/>
                  </a:cxn>
                  <a:cxn ang="0">
                    <a:pos x="connsiteX2" y="connsiteY2"/>
                  </a:cxn>
                  <a:cxn ang="0">
                    <a:pos x="connsiteX3" y="connsiteY3"/>
                  </a:cxn>
                </a:cxnLst>
                <a:rect l="l" t="t" r="r" b="b"/>
                <a:pathLst>
                  <a:path w="1356852" h="1275469">
                    <a:moveTo>
                      <a:pt x="268784" y="0"/>
                    </a:moveTo>
                    <a:lnTo>
                      <a:pt x="0" y="1275469"/>
                    </a:lnTo>
                    <a:lnTo>
                      <a:pt x="1356852" y="715030"/>
                    </a:lnTo>
                    <a:lnTo>
                      <a:pt x="268784" y="0"/>
                    </a:lnTo>
                    <a:close/>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5" name="Freeform: Shape 114">
                <a:extLst>
                  <a:ext uri="{FF2B5EF4-FFF2-40B4-BE49-F238E27FC236}">
                    <a16:creationId xmlns:a16="http://schemas.microsoft.com/office/drawing/2014/main" id="{CB848E3B-380E-48E0-9AEC-7E53DF506E28}"/>
                  </a:ext>
                </a:extLst>
              </p:cNvPr>
              <p:cNvSpPr/>
              <p:nvPr/>
            </p:nvSpPr>
            <p:spPr bwMode="auto">
              <a:xfrm>
                <a:off x="7389465" y="2322162"/>
                <a:ext cx="2853939" cy="2841818"/>
              </a:xfrm>
              <a:custGeom>
                <a:avLst/>
                <a:gdLst>
                  <a:gd name="connsiteX0" fmla="*/ 81116 w 2883310"/>
                  <a:gd name="connsiteY0" fmla="*/ 0 h 2824316"/>
                  <a:gd name="connsiteX1" fmla="*/ 1143000 w 2883310"/>
                  <a:gd name="connsiteY1" fmla="*/ 803787 h 2824316"/>
                  <a:gd name="connsiteX2" fmla="*/ 0 w 2883310"/>
                  <a:gd name="connsiteY2" fmla="*/ 1541207 h 2824316"/>
                  <a:gd name="connsiteX3" fmla="*/ 162233 w 2883310"/>
                  <a:gd name="connsiteY3" fmla="*/ 2595716 h 2824316"/>
                  <a:gd name="connsiteX4" fmla="*/ 914400 w 2883310"/>
                  <a:gd name="connsiteY4" fmla="*/ 2787445 h 2824316"/>
                  <a:gd name="connsiteX5" fmla="*/ 1002891 w 2883310"/>
                  <a:gd name="connsiteY5" fmla="*/ 1954161 h 2824316"/>
                  <a:gd name="connsiteX6" fmla="*/ 1791929 w 2883310"/>
                  <a:gd name="connsiteY6" fmla="*/ 2816942 h 2824316"/>
                  <a:gd name="connsiteX7" fmla="*/ 2086897 w 2883310"/>
                  <a:gd name="connsiteY7" fmla="*/ 1828800 h 2824316"/>
                  <a:gd name="connsiteX8" fmla="*/ 2883310 w 2883310"/>
                  <a:gd name="connsiteY8" fmla="*/ 2654710 h 2824316"/>
                  <a:gd name="connsiteX9" fmla="*/ 1791929 w 2883310"/>
                  <a:gd name="connsiteY9" fmla="*/ 2824316 h 2824316"/>
                  <a:gd name="connsiteX0" fmla="*/ 81116 w 2883310"/>
                  <a:gd name="connsiteY0" fmla="*/ 0 h 2824316"/>
                  <a:gd name="connsiteX1" fmla="*/ 1145634 w 2883310"/>
                  <a:gd name="connsiteY1" fmla="*/ 817831 h 2824316"/>
                  <a:gd name="connsiteX2" fmla="*/ 0 w 2883310"/>
                  <a:gd name="connsiteY2" fmla="*/ 1541207 h 2824316"/>
                  <a:gd name="connsiteX3" fmla="*/ 162233 w 2883310"/>
                  <a:gd name="connsiteY3" fmla="*/ 2595716 h 2824316"/>
                  <a:gd name="connsiteX4" fmla="*/ 914400 w 2883310"/>
                  <a:gd name="connsiteY4" fmla="*/ 2787445 h 2824316"/>
                  <a:gd name="connsiteX5" fmla="*/ 1002891 w 2883310"/>
                  <a:gd name="connsiteY5" fmla="*/ 1954161 h 2824316"/>
                  <a:gd name="connsiteX6" fmla="*/ 1791929 w 2883310"/>
                  <a:gd name="connsiteY6" fmla="*/ 2816942 h 2824316"/>
                  <a:gd name="connsiteX7" fmla="*/ 2086897 w 2883310"/>
                  <a:gd name="connsiteY7" fmla="*/ 1828800 h 2824316"/>
                  <a:gd name="connsiteX8" fmla="*/ 2883310 w 2883310"/>
                  <a:gd name="connsiteY8" fmla="*/ 2654710 h 2824316"/>
                  <a:gd name="connsiteX9" fmla="*/ 1791929 w 2883310"/>
                  <a:gd name="connsiteY9" fmla="*/ 2824316 h 2824316"/>
                  <a:gd name="connsiteX0" fmla="*/ 81116 w 2883310"/>
                  <a:gd name="connsiteY0" fmla="*/ 0 h 2824316"/>
                  <a:gd name="connsiteX1" fmla="*/ 1145634 w 2883310"/>
                  <a:gd name="connsiteY1" fmla="*/ 817831 h 2824316"/>
                  <a:gd name="connsiteX2" fmla="*/ 0 w 2883310"/>
                  <a:gd name="connsiteY2" fmla="*/ 1541207 h 2824316"/>
                  <a:gd name="connsiteX3" fmla="*/ 162233 w 2883310"/>
                  <a:gd name="connsiteY3" fmla="*/ 2595716 h 2824316"/>
                  <a:gd name="connsiteX4" fmla="*/ 929322 w 2883310"/>
                  <a:gd name="connsiteY4" fmla="*/ 2775156 h 2824316"/>
                  <a:gd name="connsiteX5" fmla="*/ 1002891 w 2883310"/>
                  <a:gd name="connsiteY5" fmla="*/ 1954161 h 2824316"/>
                  <a:gd name="connsiteX6" fmla="*/ 1791929 w 2883310"/>
                  <a:gd name="connsiteY6" fmla="*/ 2816942 h 2824316"/>
                  <a:gd name="connsiteX7" fmla="*/ 2086897 w 2883310"/>
                  <a:gd name="connsiteY7" fmla="*/ 1828800 h 2824316"/>
                  <a:gd name="connsiteX8" fmla="*/ 2883310 w 2883310"/>
                  <a:gd name="connsiteY8" fmla="*/ 2654710 h 2824316"/>
                  <a:gd name="connsiteX9" fmla="*/ 1791929 w 2883310"/>
                  <a:gd name="connsiteY9" fmla="*/ 2824316 h 2824316"/>
                  <a:gd name="connsiteX0" fmla="*/ 81116 w 2883310"/>
                  <a:gd name="connsiteY0" fmla="*/ 0 h 2824316"/>
                  <a:gd name="connsiteX1" fmla="*/ 1145634 w 2883310"/>
                  <a:gd name="connsiteY1" fmla="*/ 817831 h 2824316"/>
                  <a:gd name="connsiteX2" fmla="*/ 0 w 2883310"/>
                  <a:gd name="connsiteY2" fmla="*/ 1541207 h 2824316"/>
                  <a:gd name="connsiteX3" fmla="*/ 162233 w 2883310"/>
                  <a:gd name="connsiteY3" fmla="*/ 2595716 h 2824316"/>
                  <a:gd name="connsiteX4" fmla="*/ 929322 w 2883310"/>
                  <a:gd name="connsiteY4" fmla="*/ 2774278 h 2824316"/>
                  <a:gd name="connsiteX5" fmla="*/ 1002891 w 2883310"/>
                  <a:gd name="connsiteY5" fmla="*/ 1954161 h 2824316"/>
                  <a:gd name="connsiteX6" fmla="*/ 1791929 w 2883310"/>
                  <a:gd name="connsiteY6" fmla="*/ 2816942 h 2824316"/>
                  <a:gd name="connsiteX7" fmla="*/ 2086897 w 2883310"/>
                  <a:gd name="connsiteY7" fmla="*/ 1828800 h 2824316"/>
                  <a:gd name="connsiteX8" fmla="*/ 2883310 w 2883310"/>
                  <a:gd name="connsiteY8" fmla="*/ 2654710 h 2824316"/>
                  <a:gd name="connsiteX9" fmla="*/ 1791929 w 2883310"/>
                  <a:gd name="connsiteY9" fmla="*/ 2824316 h 2824316"/>
                  <a:gd name="connsiteX0" fmla="*/ 81116 w 2863999"/>
                  <a:gd name="connsiteY0" fmla="*/ 0 h 2824316"/>
                  <a:gd name="connsiteX1" fmla="*/ 1145634 w 2863999"/>
                  <a:gd name="connsiteY1" fmla="*/ 817831 h 2824316"/>
                  <a:gd name="connsiteX2" fmla="*/ 0 w 2863999"/>
                  <a:gd name="connsiteY2" fmla="*/ 1541207 h 2824316"/>
                  <a:gd name="connsiteX3" fmla="*/ 162233 w 2863999"/>
                  <a:gd name="connsiteY3" fmla="*/ 2595716 h 2824316"/>
                  <a:gd name="connsiteX4" fmla="*/ 929322 w 2863999"/>
                  <a:gd name="connsiteY4" fmla="*/ 2774278 h 2824316"/>
                  <a:gd name="connsiteX5" fmla="*/ 1002891 w 2863999"/>
                  <a:gd name="connsiteY5" fmla="*/ 1954161 h 2824316"/>
                  <a:gd name="connsiteX6" fmla="*/ 1791929 w 2863999"/>
                  <a:gd name="connsiteY6" fmla="*/ 2816942 h 2824316"/>
                  <a:gd name="connsiteX7" fmla="*/ 2086897 w 2863999"/>
                  <a:gd name="connsiteY7" fmla="*/ 1828800 h 2824316"/>
                  <a:gd name="connsiteX8" fmla="*/ 2863999 w 2863999"/>
                  <a:gd name="connsiteY8" fmla="*/ 2648566 h 2824316"/>
                  <a:gd name="connsiteX9" fmla="*/ 1791929 w 2863999"/>
                  <a:gd name="connsiteY9" fmla="*/ 2824316 h 2824316"/>
                  <a:gd name="connsiteX0" fmla="*/ 81116 w 2863999"/>
                  <a:gd name="connsiteY0" fmla="*/ 0 h 2833094"/>
                  <a:gd name="connsiteX1" fmla="*/ 1145634 w 2863999"/>
                  <a:gd name="connsiteY1" fmla="*/ 817831 h 2833094"/>
                  <a:gd name="connsiteX2" fmla="*/ 0 w 2863999"/>
                  <a:gd name="connsiteY2" fmla="*/ 1541207 h 2833094"/>
                  <a:gd name="connsiteX3" fmla="*/ 162233 w 2863999"/>
                  <a:gd name="connsiteY3" fmla="*/ 2595716 h 2833094"/>
                  <a:gd name="connsiteX4" fmla="*/ 929322 w 2863999"/>
                  <a:gd name="connsiteY4" fmla="*/ 2774278 h 2833094"/>
                  <a:gd name="connsiteX5" fmla="*/ 1002891 w 2863999"/>
                  <a:gd name="connsiteY5" fmla="*/ 1954161 h 2833094"/>
                  <a:gd name="connsiteX6" fmla="*/ 1791929 w 2863999"/>
                  <a:gd name="connsiteY6" fmla="*/ 2816942 h 2833094"/>
                  <a:gd name="connsiteX7" fmla="*/ 2086897 w 2863999"/>
                  <a:gd name="connsiteY7" fmla="*/ 1828800 h 2833094"/>
                  <a:gd name="connsiteX8" fmla="*/ 2863999 w 2863999"/>
                  <a:gd name="connsiteY8" fmla="*/ 2648566 h 2833094"/>
                  <a:gd name="connsiteX9" fmla="*/ 1800706 w 2863999"/>
                  <a:gd name="connsiteY9" fmla="*/ 2833094 h 2833094"/>
                  <a:gd name="connsiteX0" fmla="*/ 81116 w 2863999"/>
                  <a:gd name="connsiteY0" fmla="*/ 0 h 2833620"/>
                  <a:gd name="connsiteX1" fmla="*/ 1145634 w 2863999"/>
                  <a:gd name="connsiteY1" fmla="*/ 817831 h 2833620"/>
                  <a:gd name="connsiteX2" fmla="*/ 0 w 2863999"/>
                  <a:gd name="connsiteY2" fmla="*/ 1541207 h 2833620"/>
                  <a:gd name="connsiteX3" fmla="*/ 162233 w 2863999"/>
                  <a:gd name="connsiteY3" fmla="*/ 2595716 h 2833620"/>
                  <a:gd name="connsiteX4" fmla="*/ 929322 w 2863999"/>
                  <a:gd name="connsiteY4" fmla="*/ 2774278 h 2833620"/>
                  <a:gd name="connsiteX5" fmla="*/ 1002891 w 2863999"/>
                  <a:gd name="connsiteY5" fmla="*/ 1954161 h 2833620"/>
                  <a:gd name="connsiteX6" fmla="*/ 1802462 w 2863999"/>
                  <a:gd name="connsiteY6" fmla="*/ 2833620 h 2833620"/>
                  <a:gd name="connsiteX7" fmla="*/ 2086897 w 2863999"/>
                  <a:gd name="connsiteY7" fmla="*/ 1828800 h 2833620"/>
                  <a:gd name="connsiteX8" fmla="*/ 2863999 w 2863999"/>
                  <a:gd name="connsiteY8" fmla="*/ 2648566 h 2833620"/>
                  <a:gd name="connsiteX9" fmla="*/ 1800706 w 2863999"/>
                  <a:gd name="connsiteY9" fmla="*/ 2833094 h 2833620"/>
                  <a:gd name="connsiteX0" fmla="*/ 81116 w 2863999"/>
                  <a:gd name="connsiteY0" fmla="*/ 0 h 2833620"/>
                  <a:gd name="connsiteX1" fmla="*/ 1145634 w 2863999"/>
                  <a:gd name="connsiteY1" fmla="*/ 817831 h 2833620"/>
                  <a:gd name="connsiteX2" fmla="*/ 0 w 2863999"/>
                  <a:gd name="connsiteY2" fmla="*/ 1541207 h 2833620"/>
                  <a:gd name="connsiteX3" fmla="*/ 162233 w 2863999"/>
                  <a:gd name="connsiteY3" fmla="*/ 2595716 h 2833620"/>
                  <a:gd name="connsiteX4" fmla="*/ 929322 w 2863999"/>
                  <a:gd name="connsiteY4" fmla="*/ 2774278 h 2833620"/>
                  <a:gd name="connsiteX5" fmla="*/ 1002891 w 2863999"/>
                  <a:gd name="connsiteY5" fmla="*/ 1954161 h 2833620"/>
                  <a:gd name="connsiteX6" fmla="*/ 1802462 w 2863999"/>
                  <a:gd name="connsiteY6" fmla="*/ 2833620 h 2833620"/>
                  <a:gd name="connsiteX7" fmla="*/ 2086897 w 2863999"/>
                  <a:gd name="connsiteY7" fmla="*/ 1828800 h 2833620"/>
                  <a:gd name="connsiteX8" fmla="*/ 2863999 w 2863999"/>
                  <a:gd name="connsiteY8" fmla="*/ 2648566 h 2833620"/>
                  <a:gd name="connsiteX9" fmla="*/ 1799828 w 2863999"/>
                  <a:gd name="connsiteY9" fmla="*/ 2832216 h 2833620"/>
                  <a:gd name="connsiteX0" fmla="*/ 81116 w 2863999"/>
                  <a:gd name="connsiteY0" fmla="*/ 0 h 2841872"/>
                  <a:gd name="connsiteX1" fmla="*/ 1145634 w 2863999"/>
                  <a:gd name="connsiteY1" fmla="*/ 817831 h 2841872"/>
                  <a:gd name="connsiteX2" fmla="*/ 0 w 2863999"/>
                  <a:gd name="connsiteY2" fmla="*/ 1541207 h 2841872"/>
                  <a:gd name="connsiteX3" fmla="*/ 162233 w 2863999"/>
                  <a:gd name="connsiteY3" fmla="*/ 2595716 h 2841872"/>
                  <a:gd name="connsiteX4" fmla="*/ 929322 w 2863999"/>
                  <a:gd name="connsiteY4" fmla="*/ 2774278 h 2841872"/>
                  <a:gd name="connsiteX5" fmla="*/ 1002891 w 2863999"/>
                  <a:gd name="connsiteY5" fmla="*/ 1954161 h 2841872"/>
                  <a:gd name="connsiteX6" fmla="*/ 1802462 w 2863999"/>
                  <a:gd name="connsiteY6" fmla="*/ 2833620 h 2841872"/>
                  <a:gd name="connsiteX7" fmla="*/ 2086897 w 2863999"/>
                  <a:gd name="connsiteY7" fmla="*/ 1828800 h 2841872"/>
                  <a:gd name="connsiteX8" fmla="*/ 2863999 w 2863999"/>
                  <a:gd name="connsiteY8" fmla="*/ 2648566 h 2841872"/>
                  <a:gd name="connsiteX9" fmla="*/ 1821772 w 2863999"/>
                  <a:gd name="connsiteY9" fmla="*/ 2841872 h 2841872"/>
                  <a:gd name="connsiteX0" fmla="*/ 81116 w 2863999"/>
                  <a:gd name="connsiteY0" fmla="*/ 0 h 2841872"/>
                  <a:gd name="connsiteX1" fmla="*/ 1145634 w 2863999"/>
                  <a:gd name="connsiteY1" fmla="*/ 817831 h 2841872"/>
                  <a:gd name="connsiteX2" fmla="*/ 0 w 2863999"/>
                  <a:gd name="connsiteY2" fmla="*/ 1541207 h 2841872"/>
                  <a:gd name="connsiteX3" fmla="*/ 162233 w 2863999"/>
                  <a:gd name="connsiteY3" fmla="*/ 2595716 h 2841872"/>
                  <a:gd name="connsiteX4" fmla="*/ 929322 w 2863999"/>
                  <a:gd name="connsiteY4" fmla="*/ 2774278 h 2841872"/>
                  <a:gd name="connsiteX5" fmla="*/ 1002891 w 2863999"/>
                  <a:gd name="connsiteY5" fmla="*/ 1954161 h 2841872"/>
                  <a:gd name="connsiteX6" fmla="*/ 1800707 w 2863999"/>
                  <a:gd name="connsiteY6" fmla="*/ 2833620 h 2841872"/>
                  <a:gd name="connsiteX7" fmla="*/ 2086897 w 2863999"/>
                  <a:gd name="connsiteY7" fmla="*/ 1828800 h 2841872"/>
                  <a:gd name="connsiteX8" fmla="*/ 2863999 w 2863999"/>
                  <a:gd name="connsiteY8" fmla="*/ 2648566 h 2841872"/>
                  <a:gd name="connsiteX9" fmla="*/ 1821772 w 2863999"/>
                  <a:gd name="connsiteY9" fmla="*/ 2841872 h 2841872"/>
                  <a:gd name="connsiteX0" fmla="*/ 81116 w 2863999"/>
                  <a:gd name="connsiteY0" fmla="*/ 0 h 2833972"/>
                  <a:gd name="connsiteX1" fmla="*/ 1145634 w 2863999"/>
                  <a:gd name="connsiteY1" fmla="*/ 817831 h 2833972"/>
                  <a:gd name="connsiteX2" fmla="*/ 0 w 2863999"/>
                  <a:gd name="connsiteY2" fmla="*/ 1541207 h 2833972"/>
                  <a:gd name="connsiteX3" fmla="*/ 162233 w 2863999"/>
                  <a:gd name="connsiteY3" fmla="*/ 2595716 h 2833972"/>
                  <a:gd name="connsiteX4" fmla="*/ 929322 w 2863999"/>
                  <a:gd name="connsiteY4" fmla="*/ 2774278 h 2833972"/>
                  <a:gd name="connsiteX5" fmla="*/ 1002891 w 2863999"/>
                  <a:gd name="connsiteY5" fmla="*/ 1954161 h 2833972"/>
                  <a:gd name="connsiteX6" fmla="*/ 1800707 w 2863999"/>
                  <a:gd name="connsiteY6" fmla="*/ 2833620 h 2833972"/>
                  <a:gd name="connsiteX7" fmla="*/ 2086897 w 2863999"/>
                  <a:gd name="connsiteY7" fmla="*/ 1828800 h 2833972"/>
                  <a:gd name="connsiteX8" fmla="*/ 2863999 w 2863999"/>
                  <a:gd name="connsiteY8" fmla="*/ 2648566 h 2833972"/>
                  <a:gd name="connsiteX9" fmla="*/ 1796317 w 2863999"/>
                  <a:gd name="connsiteY9" fmla="*/ 2833972 h 2833972"/>
                  <a:gd name="connsiteX0" fmla="*/ 81116 w 2863999"/>
                  <a:gd name="connsiteY0" fmla="*/ 0 h 2833972"/>
                  <a:gd name="connsiteX1" fmla="*/ 1145634 w 2863999"/>
                  <a:gd name="connsiteY1" fmla="*/ 817831 h 2833972"/>
                  <a:gd name="connsiteX2" fmla="*/ 0 w 2863999"/>
                  <a:gd name="connsiteY2" fmla="*/ 1541207 h 2833972"/>
                  <a:gd name="connsiteX3" fmla="*/ 162233 w 2863999"/>
                  <a:gd name="connsiteY3" fmla="*/ 2595716 h 2833972"/>
                  <a:gd name="connsiteX4" fmla="*/ 929322 w 2863999"/>
                  <a:gd name="connsiteY4" fmla="*/ 2774278 h 2833972"/>
                  <a:gd name="connsiteX5" fmla="*/ 1002891 w 2863999"/>
                  <a:gd name="connsiteY5" fmla="*/ 1954161 h 2833972"/>
                  <a:gd name="connsiteX6" fmla="*/ 1800707 w 2863999"/>
                  <a:gd name="connsiteY6" fmla="*/ 2833620 h 2833972"/>
                  <a:gd name="connsiteX7" fmla="*/ 2086897 w 2863999"/>
                  <a:gd name="connsiteY7" fmla="*/ 1828800 h 2833972"/>
                  <a:gd name="connsiteX8" fmla="*/ 2863999 w 2863999"/>
                  <a:gd name="connsiteY8" fmla="*/ 2648566 h 2833972"/>
                  <a:gd name="connsiteX9" fmla="*/ 1800706 w 2863999"/>
                  <a:gd name="connsiteY9" fmla="*/ 2833972 h 2833972"/>
                  <a:gd name="connsiteX0" fmla="*/ 81116 w 2863999"/>
                  <a:gd name="connsiteY0" fmla="*/ 0 h 2833972"/>
                  <a:gd name="connsiteX1" fmla="*/ 1145634 w 2863999"/>
                  <a:gd name="connsiteY1" fmla="*/ 817831 h 2833972"/>
                  <a:gd name="connsiteX2" fmla="*/ 0 w 2863999"/>
                  <a:gd name="connsiteY2" fmla="*/ 1541207 h 2833972"/>
                  <a:gd name="connsiteX3" fmla="*/ 178033 w 2863999"/>
                  <a:gd name="connsiteY3" fmla="*/ 2559727 h 2833972"/>
                  <a:gd name="connsiteX4" fmla="*/ 929322 w 2863999"/>
                  <a:gd name="connsiteY4" fmla="*/ 2774278 h 2833972"/>
                  <a:gd name="connsiteX5" fmla="*/ 1002891 w 2863999"/>
                  <a:gd name="connsiteY5" fmla="*/ 1954161 h 2833972"/>
                  <a:gd name="connsiteX6" fmla="*/ 1800707 w 2863999"/>
                  <a:gd name="connsiteY6" fmla="*/ 2833620 h 2833972"/>
                  <a:gd name="connsiteX7" fmla="*/ 2086897 w 2863999"/>
                  <a:gd name="connsiteY7" fmla="*/ 1828800 h 2833972"/>
                  <a:gd name="connsiteX8" fmla="*/ 2863999 w 2863999"/>
                  <a:gd name="connsiteY8" fmla="*/ 2648566 h 2833972"/>
                  <a:gd name="connsiteX9" fmla="*/ 1800706 w 2863999"/>
                  <a:gd name="connsiteY9" fmla="*/ 2833972 h 2833972"/>
                  <a:gd name="connsiteX0" fmla="*/ 102330 w 2863999"/>
                  <a:gd name="connsiteY0" fmla="*/ 0 h 2842222"/>
                  <a:gd name="connsiteX1" fmla="*/ 1145634 w 2863999"/>
                  <a:gd name="connsiteY1" fmla="*/ 826081 h 2842222"/>
                  <a:gd name="connsiteX2" fmla="*/ 0 w 2863999"/>
                  <a:gd name="connsiteY2" fmla="*/ 1549457 h 2842222"/>
                  <a:gd name="connsiteX3" fmla="*/ 178033 w 2863999"/>
                  <a:gd name="connsiteY3" fmla="*/ 2567977 h 2842222"/>
                  <a:gd name="connsiteX4" fmla="*/ 929322 w 2863999"/>
                  <a:gd name="connsiteY4" fmla="*/ 2782528 h 2842222"/>
                  <a:gd name="connsiteX5" fmla="*/ 1002891 w 2863999"/>
                  <a:gd name="connsiteY5" fmla="*/ 1962411 h 2842222"/>
                  <a:gd name="connsiteX6" fmla="*/ 1800707 w 2863999"/>
                  <a:gd name="connsiteY6" fmla="*/ 2841870 h 2842222"/>
                  <a:gd name="connsiteX7" fmla="*/ 2086897 w 2863999"/>
                  <a:gd name="connsiteY7" fmla="*/ 1837050 h 2842222"/>
                  <a:gd name="connsiteX8" fmla="*/ 2863999 w 2863999"/>
                  <a:gd name="connsiteY8" fmla="*/ 2656816 h 2842222"/>
                  <a:gd name="connsiteX9" fmla="*/ 1800706 w 2863999"/>
                  <a:gd name="connsiteY9" fmla="*/ 2842222 h 2842222"/>
                  <a:gd name="connsiteX0" fmla="*/ 102330 w 2863999"/>
                  <a:gd name="connsiteY0" fmla="*/ 0 h 2842222"/>
                  <a:gd name="connsiteX1" fmla="*/ 1145634 w 2863999"/>
                  <a:gd name="connsiteY1" fmla="*/ 826081 h 2842222"/>
                  <a:gd name="connsiteX2" fmla="*/ 0 w 2863999"/>
                  <a:gd name="connsiteY2" fmla="*/ 1549457 h 2842222"/>
                  <a:gd name="connsiteX3" fmla="*/ 178033 w 2863999"/>
                  <a:gd name="connsiteY3" fmla="*/ 2567977 h 2842222"/>
                  <a:gd name="connsiteX4" fmla="*/ 929322 w 2863999"/>
                  <a:gd name="connsiteY4" fmla="*/ 2782528 h 2842222"/>
                  <a:gd name="connsiteX5" fmla="*/ 1002891 w 2863999"/>
                  <a:gd name="connsiteY5" fmla="*/ 1962411 h 2842222"/>
                  <a:gd name="connsiteX6" fmla="*/ 1800707 w 2863999"/>
                  <a:gd name="connsiteY6" fmla="*/ 2841870 h 2842222"/>
                  <a:gd name="connsiteX7" fmla="*/ 2112299 w 2863999"/>
                  <a:gd name="connsiteY7" fmla="*/ 1832165 h 2842222"/>
                  <a:gd name="connsiteX8" fmla="*/ 2863999 w 2863999"/>
                  <a:gd name="connsiteY8" fmla="*/ 2656816 h 2842222"/>
                  <a:gd name="connsiteX9" fmla="*/ 1800706 w 2863999"/>
                  <a:gd name="connsiteY9" fmla="*/ 2842222 h 2842222"/>
                  <a:gd name="connsiteX0" fmla="*/ 91797 w 2853466"/>
                  <a:gd name="connsiteY0" fmla="*/ 0 h 2842222"/>
                  <a:gd name="connsiteX1" fmla="*/ 1135101 w 2853466"/>
                  <a:gd name="connsiteY1" fmla="*/ 826081 h 2842222"/>
                  <a:gd name="connsiteX2" fmla="*/ 0 w 2853466"/>
                  <a:gd name="connsiteY2" fmla="*/ 1544190 h 2842222"/>
                  <a:gd name="connsiteX3" fmla="*/ 167500 w 2853466"/>
                  <a:gd name="connsiteY3" fmla="*/ 2567977 h 2842222"/>
                  <a:gd name="connsiteX4" fmla="*/ 918789 w 2853466"/>
                  <a:gd name="connsiteY4" fmla="*/ 2782528 h 2842222"/>
                  <a:gd name="connsiteX5" fmla="*/ 992358 w 2853466"/>
                  <a:gd name="connsiteY5" fmla="*/ 1962411 h 2842222"/>
                  <a:gd name="connsiteX6" fmla="*/ 1790174 w 2853466"/>
                  <a:gd name="connsiteY6" fmla="*/ 2841870 h 2842222"/>
                  <a:gd name="connsiteX7" fmla="*/ 2101766 w 2853466"/>
                  <a:gd name="connsiteY7" fmla="*/ 1832165 h 2842222"/>
                  <a:gd name="connsiteX8" fmla="*/ 2853466 w 2853466"/>
                  <a:gd name="connsiteY8" fmla="*/ 2656816 h 2842222"/>
                  <a:gd name="connsiteX9" fmla="*/ 1790173 w 2853466"/>
                  <a:gd name="connsiteY9" fmla="*/ 2842222 h 2842222"/>
                  <a:gd name="connsiteX0" fmla="*/ 92675 w 2854344"/>
                  <a:gd name="connsiteY0" fmla="*/ 0 h 2842222"/>
                  <a:gd name="connsiteX1" fmla="*/ 1135979 w 2854344"/>
                  <a:gd name="connsiteY1" fmla="*/ 826081 h 2842222"/>
                  <a:gd name="connsiteX2" fmla="*/ 0 w 2854344"/>
                  <a:gd name="connsiteY2" fmla="*/ 1543312 h 2842222"/>
                  <a:gd name="connsiteX3" fmla="*/ 168378 w 2854344"/>
                  <a:gd name="connsiteY3" fmla="*/ 2567977 h 2842222"/>
                  <a:gd name="connsiteX4" fmla="*/ 919667 w 2854344"/>
                  <a:gd name="connsiteY4" fmla="*/ 2782528 h 2842222"/>
                  <a:gd name="connsiteX5" fmla="*/ 993236 w 2854344"/>
                  <a:gd name="connsiteY5" fmla="*/ 1962411 h 2842222"/>
                  <a:gd name="connsiteX6" fmla="*/ 1791052 w 2854344"/>
                  <a:gd name="connsiteY6" fmla="*/ 2841870 h 2842222"/>
                  <a:gd name="connsiteX7" fmla="*/ 2102644 w 2854344"/>
                  <a:gd name="connsiteY7" fmla="*/ 1832165 h 2842222"/>
                  <a:gd name="connsiteX8" fmla="*/ 2854344 w 2854344"/>
                  <a:gd name="connsiteY8" fmla="*/ 2656816 h 2842222"/>
                  <a:gd name="connsiteX9" fmla="*/ 1791051 w 2854344"/>
                  <a:gd name="connsiteY9" fmla="*/ 2842222 h 284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4344" h="2842222">
                    <a:moveTo>
                      <a:pt x="92675" y="0"/>
                    </a:moveTo>
                    <a:lnTo>
                      <a:pt x="1135979" y="826081"/>
                    </a:lnTo>
                    <a:lnTo>
                      <a:pt x="0" y="1543312"/>
                    </a:lnTo>
                    <a:lnTo>
                      <a:pt x="168378" y="2567977"/>
                    </a:lnTo>
                    <a:lnTo>
                      <a:pt x="919667" y="2782528"/>
                    </a:lnTo>
                    <a:lnTo>
                      <a:pt x="993236" y="1962411"/>
                    </a:lnTo>
                    <a:lnTo>
                      <a:pt x="1791052" y="2841870"/>
                    </a:lnTo>
                    <a:lnTo>
                      <a:pt x="2102644" y="1832165"/>
                    </a:lnTo>
                    <a:lnTo>
                      <a:pt x="2854344" y="2656816"/>
                    </a:lnTo>
                    <a:lnTo>
                      <a:pt x="1791051" y="2842222"/>
                    </a:lnTo>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6" name="Freeform: Shape 115">
                <a:extLst>
                  <a:ext uri="{FF2B5EF4-FFF2-40B4-BE49-F238E27FC236}">
                    <a16:creationId xmlns:a16="http://schemas.microsoft.com/office/drawing/2014/main" id="{C8208A30-9BFB-4DCC-BE9D-A834F42D79F1}"/>
                  </a:ext>
                </a:extLst>
              </p:cNvPr>
              <p:cNvSpPr/>
              <p:nvPr/>
            </p:nvSpPr>
            <p:spPr bwMode="auto">
              <a:xfrm>
                <a:off x="7388063" y="2586092"/>
                <a:ext cx="3611964" cy="2303503"/>
              </a:xfrm>
              <a:custGeom>
                <a:avLst/>
                <a:gdLst>
                  <a:gd name="connsiteX0" fmla="*/ 154859 w 3613355"/>
                  <a:gd name="connsiteY0" fmla="*/ 2278626 h 2278626"/>
                  <a:gd name="connsiteX1" fmla="*/ 1017639 w 3613355"/>
                  <a:gd name="connsiteY1" fmla="*/ 1718187 h 2278626"/>
                  <a:gd name="connsiteX2" fmla="*/ 2109020 w 3613355"/>
                  <a:gd name="connsiteY2" fmla="*/ 1563329 h 2278626"/>
                  <a:gd name="connsiteX3" fmla="*/ 3613355 w 3613355"/>
                  <a:gd name="connsiteY3" fmla="*/ 1275735 h 2278626"/>
                  <a:gd name="connsiteX4" fmla="*/ 2492478 w 3613355"/>
                  <a:gd name="connsiteY4" fmla="*/ 0 h 2278626"/>
                  <a:gd name="connsiteX5" fmla="*/ 2064775 w 3613355"/>
                  <a:gd name="connsiteY5" fmla="*/ 1563329 h 2278626"/>
                  <a:gd name="connsiteX6" fmla="*/ 1128252 w 3613355"/>
                  <a:gd name="connsiteY6" fmla="*/ 530942 h 2278626"/>
                  <a:gd name="connsiteX7" fmla="*/ 980768 w 3613355"/>
                  <a:gd name="connsiteY7" fmla="*/ 1740310 h 2278626"/>
                  <a:gd name="connsiteX8" fmla="*/ 0 w 3613355"/>
                  <a:gd name="connsiteY8" fmla="*/ 1275735 h 2278626"/>
                  <a:gd name="connsiteX0" fmla="*/ 154859 w 3613355"/>
                  <a:gd name="connsiteY0" fmla="*/ 2250047 h 2250047"/>
                  <a:gd name="connsiteX1" fmla="*/ 1017639 w 3613355"/>
                  <a:gd name="connsiteY1" fmla="*/ 1689608 h 2250047"/>
                  <a:gd name="connsiteX2" fmla="*/ 2109020 w 3613355"/>
                  <a:gd name="connsiteY2" fmla="*/ 1534750 h 2250047"/>
                  <a:gd name="connsiteX3" fmla="*/ 3613355 w 3613355"/>
                  <a:gd name="connsiteY3" fmla="*/ 1247156 h 2250047"/>
                  <a:gd name="connsiteX4" fmla="*/ 2497241 w 3613355"/>
                  <a:gd name="connsiteY4" fmla="*/ 0 h 2250047"/>
                  <a:gd name="connsiteX5" fmla="*/ 2064775 w 3613355"/>
                  <a:gd name="connsiteY5" fmla="*/ 1534750 h 2250047"/>
                  <a:gd name="connsiteX6" fmla="*/ 1128252 w 3613355"/>
                  <a:gd name="connsiteY6" fmla="*/ 502363 h 2250047"/>
                  <a:gd name="connsiteX7" fmla="*/ 980768 w 3613355"/>
                  <a:gd name="connsiteY7" fmla="*/ 1711731 h 2250047"/>
                  <a:gd name="connsiteX8" fmla="*/ 0 w 3613355"/>
                  <a:gd name="connsiteY8" fmla="*/ 1247156 h 2250047"/>
                  <a:gd name="connsiteX0" fmla="*/ 154859 w 3613355"/>
                  <a:gd name="connsiteY0" fmla="*/ 2281007 h 2281007"/>
                  <a:gd name="connsiteX1" fmla="*/ 1017639 w 3613355"/>
                  <a:gd name="connsiteY1" fmla="*/ 1720568 h 2281007"/>
                  <a:gd name="connsiteX2" fmla="*/ 2109020 w 3613355"/>
                  <a:gd name="connsiteY2" fmla="*/ 1565710 h 2281007"/>
                  <a:gd name="connsiteX3" fmla="*/ 3613355 w 3613355"/>
                  <a:gd name="connsiteY3" fmla="*/ 1278116 h 2281007"/>
                  <a:gd name="connsiteX4" fmla="*/ 2490097 w 3613355"/>
                  <a:gd name="connsiteY4" fmla="*/ 0 h 2281007"/>
                  <a:gd name="connsiteX5" fmla="*/ 2064775 w 3613355"/>
                  <a:gd name="connsiteY5" fmla="*/ 1565710 h 2281007"/>
                  <a:gd name="connsiteX6" fmla="*/ 1128252 w 3613355"/>
                  <a:gd name="connsiteY6" fmla="*/ 533323 h 2281007"/>
                  <a:gd name="connsiteX7" fmla="*/ 980768 w 3613355"/>
                  <a:gd name="connsiteY7" fmla="*/ 1742691 h 2281007"/>
                  <a:gd name="connsiteX8" fmla="*/ 0 w 3613355"/>
                  <a:gd name="connsiteY8" fmla="*/ 1278116 h 2281007"/>
                  <a:gd name="connsiteX0" fmla="*/ 154859 w 3613355"/>
                  <a:gd name="connsiteY0" fmla="*/ 2281007 h 2281007"/>
                  <a:gd name="connsiteX1" fmla="*/ 1017639 w 3613355"/>
                  <a:gd name="connsiteY1" fmla="*/ 1720568 h 2281007"/>
                  <a:gd name="connsiteX2" fmla="*/ 2109020 w 3613355"/>
                  <a:gd name="connsiteY2" fmla="*/ 1565710 h 2281007"/>
                  <a:gd name="connsiteX3" fmla="*/ 3613355 w 3613355"/>
                  <a:gd name="connsiteY3" fmla="*/ 1278116 h 2281007"/>
                  <a:gd name="connsiteX4" fmla="*/ 2490097 w 3613355"/>
                  <a:gd name="connsiteY4" fmla="*/ 0 h 2281007"/>
                  <a:gd name="connsiteX5" fmla="*/ 2064775 w 3613355"/>
                  <a:gd name="connsiteY5" fmla="*/ 1565710 h 2281007"/>
                  <a:gd name="connsiteX6" fmla="*/ 1137908 w 3613355"/>
                  <a:gd name="connsiteY6" fmla="*/ 561412 h 2281007"/>
                  <a:gd name="connsiteX7" fmla="*/ 980768 w 3613355"/>
                  <a:gd name="connsiteY7" fmla="*/ 1742691 h 2281007"/>
                  <a:gd name="connsiteX8" fmla="*/ 0 w 3613355"/>
                  <a:gd name="connsiteY8" fmla="*/ 1278116 h 2281007"/>
                  <a:gd name="connsiteX0" fmla="*/ 154859 w 3613355"/>
                  <a:gd name="connsiteY0" fmla="*/ 2281007 h 2281007"/>
                  <a:gd name="connsiteX1" fmla="*/ 1017639 w 3613355"/>
                  <a:gd name="connsiteY1" fmla="*/ 1720568 h 2281007"/>
                  <a:gd name="connsiteX2" fmla="*/ 2109020 w 3613355"/>
                  <a:gd name="connsiteY2" fmla="*/ 1565710 h 2281007"/>
                  <a:gd name="connsiteX3" fmla="*/ 3613355 w 3613355"/>
                  <a:gd name="connsiteY3" fmla="*/ 1278116 h 2281007"/>
                  <a:gd name="connsiteX4" fmla="*/ 2490097 w 3613355"/>
                  <a:gd name="connsiteY4" fmla="*/ 0 h 2281007"/>
                  <a:gd name="connsiteX5" fmla="*/ 2064775 w 3613355"/>
                  <a:gd name="connsiteY5" fmla="*/ 1565710 h 2281007"/>
                  <a:gd name="connsiteX6" fmla="*/ 1137908 w 3613355"/>
                  <a:gd name="connsiteY6" fmla="*/ 561412 h 2281007"/>
                  <a:gd name="connsiteX7" fmla="*/ 995690 w 3613355"/>
                  <a:gd name="connsiteY7" fmla="*/ 1699680 h 2281007"/>
                  <a:gd name="connsiteX8" fmla="*/ 0 w 3613355"/>
                  <a:gd name="connsiteY8" fmla="*/ 1278116 h 2281007"/>
                  <a:gd name="connsiteX0" fmla="*/ 154859 w 3613355"/>
                  <a:gd name="connsiteY0" fmla="*/ 2281007 h 2281007"/>
                  <a:gd name="connsiteX1" fmla="*/ 994817 w 3613355"/>
                  <a:gd name="connsiteY1" fmla="*/ 1699501 h 2281007"/>
                  <a:gd name="connsiteX2" fmla="*/ 2109020 w 3613355"/>
                  <a:gd name="connsiteY2" fmla="*/ 1565710 h 2281007"/>
                  <a:gd name="connsiteX3" fmla="*/ 3613355 w 3613355"/>
                  <a:gd name="connsiteY3" fmla="*/ 1278116 h 2281007"/>
                  <a:gd name="connsiteX4" fmla="*/ 2490097 w 3613355"/>
                  <a:gd name="connsiteY4" fmla="*/ 0 h 2281007"/>
                  <a:gd name="connsiteX5" fmla="*/ 2064775 w 3613355"/>
                  <a:gd name="connsiteY5" fmla="*/ 1565710 h 2281007"/>
                  <a:gd name="connsiteX6" fmla="*/ 1137908 w 3613355"/>
                  <a:gd name="connsiteY6" fmla="*/ 561412 h 2281007"/>
                  <a:gd name="connsiteX7" fmla="*/ 995690 w 3613355"/>
                  <a:gd name="connsiteY7" fmla="*/ 1699680 h 2281007"/>
                  <a:gd name="connsiteX8" fmla="*/ 0 w 3613355"/>
                  <a:gd name="connsiteY8" fmla="*/ 1278116 h 2281007"/>
                  <a:gd name="connsiteX0" fmla="*/ 167148 w 3613355"/>
                  <a:gd name="connsiteY0" fmla="*/ 2304707 h 2304707"/>
                  <a:gd name="connsiteX1" fmla="*/ 994817 w 3613355"/>
                  <a:gd name="connsiteY1" fmla="*/ 1699501 h 2304707"/>
                  <a:gd name="connsiteX2" fmla="*/ 2109020 w 3613355"/>
                  <a:gd name="connsiteY2" fmla="*/ 1565710 h 2304707"/>
                  <a:gd name="connsiteX3" fmla="*/ 3613355 w 3613355"/>
                  <a:gd name="connsiteY3" fmla="*/ 1278116 h 2304707"/>
                  <a:gd name="connsiteX4" fmla="*/ 2490097 w 3613355"/>
                  <a:gd name="connsiteY4" fmla="*/ 0 h 2304707"/>
                  <a:gd name="connsiteX5" fmla="*/ 2064775 w 3613355"/>
                  <a:gd name="connsiteY5" fmla="*/ 1565710 h 2304707"/>
                  <a:gd name="connsiteX6" fmla="*/ 1137908 w 3613355"/>
                  <a:gd name="connsiteY6" fmla="*/ 561412 h 2304707"/>
                  <a:gd name="connsiteX7" fmla="*/ 995690 w 3613355"/>
                  <a:gd name="connsiteY7" fmla="*/ 1699680 h 2304707"/>
                  <a:gd name="connsiteX8" fmla="*/ 0 w 3613355"/>
                  <a:gd name="connsiteY8" fmla="*/ 1278116 h 2304707"/>
                  <a:gd name="connsiteX0" fmla="*/ 169782 w 3613355"/>
                  <a:gd name="connsiteY0" fmla="*/ 2303829 h 2303829"/>
                  <a:gd name="connsiteX1" fmla="*/ 994817 w 3613355"/>
                  <a:gd name="connsiteY1" fmla="*/ 1699501 h 2303829"/>
                  <a:gd name="connsiteX2" fmla="*/ 2109020 w 3613355"/>
                  <a:gd name="connsiteY2" fmla="*/ 1565710 h 2303829"/>
                  <a:gd name="connsiteX3" fmla="*/ 3613355 w 3613355"/>
                  <a:gd name="connsiteY3" fmla="*/ 1278116 h 2303829"/>
                  <a:gd name="connsiteX4" fmla="*/ 2490097 w 3613355"/>
                  <a:gd name="connsiteY4" fmla="*/ 0 h 2303829"/>
                  <a:gd name="connsiteX5" fmla="*/ 2064775 w 3613355"/>
                  <a:gd name="connsiteY5" fmla="*/ 1565710 h 2303829"/>
                  <a:gd name="connsiteX6" fmla="*/ 1137908 w 3613355"/>
                  <a:gd name="connsiteY6" fmla="*/ 561412 h 2303829"/>
                  <a:gd name="connsiteX7" fmla="*/ 995690 w 3613355"/>
                  <a:gd name="connsiteY7" fmla="*/ 1699680 h 2303829"/>
                  <a:gd name="connsiteX8" fmla="*/ 0 w 3613355"/>
                  <a:gd name="connsiteY8" fmla="*/ 1278116 h 2303829"/>
                  <a:gd name="connsiteX0" fmla="*/ 169782 w 3613355"/>
                  <a:gd name="connsiteY0" fmla="*/ 2303829 h 2303829"/>
                  <a:gd name="connsiteX1" fmla="*/ 994817 w 3613355"/>
                  <a:gd name="connsiteY1" fmla="*/ 1699501 h 2303829"/>
                  <a:gd name="connsiteX2" fmla="*/ 2109020 w 3613355"/>
                  <a:gd name="connsiteY2" fmla="*/ 1565710 h 2303829"/>
                  <a:gd name="connsiteX3" fmla="*/ 3613355 w 3613355"/>
                  <a:gd name="connsiteY3" fmla="*/ 1278116 h 2303829"/>
                  <a:gd name="connsiteX4" fmla="*/ 2490097 w 3613355"/>
                  <a:gd name="connsiteY4" fmla="*/ 0 h 2303829"/>
                  <a:gd name="connsiteX5" fmla="*/ 2109717 w 3613355"/>
                  <a:gd name="connsiteY5" fmla="*/ 1568641 h 2303829"/>
                  <a:gd name="connsiteX6" fmla="*/ 1137908 w 3613355"/>
                  <a:gd name="connsiteY6" fmla="*/ 561412 h 2303829"/>
                  <a:gd name="connsiteX7" fmla="*/ 995690 w 3613355"/>
                  <a:gd name="connsiteY7" fmla="*/ 1699680 h 2303829"/>
                  <a:gd name="connsiteX8" fmla="*/ 0 w 3613355"/>
                  <a:gd name="connsiteY8" fmla="*/ 1278116 h 2303829"/>
                  <a:gd name="connsiteX0" fmla="*/ 169782 w 3613355"/>
                  <a:gd name="connsiteY0" fmla="*/ 2303829 h 2303829"/>
                  <a:gd name="connsiteX1" fmla="*/ 994817 w 3613355"/>
                  <a:gd name="connsiteY1" fmla="*/ 1699501 h 2303829"/>
                  <a:gd name="connsiteX2" fmla="*/ 2109020 w 3613355"/>
                  <a:gd name="connsiteY2" fmla="*/ 1565710 h 2303829"/>
                  <a:gd name="connsiteX3" fmla="*/ 3613355 w 3613355"/>
                  <a:gd name="connsiteY3" fmla="*/ 1278116 h 2303829"/>
                  <a:gd name="connsiteX4" fmla="*/ 2490097 w 3613355"/>
                  <a:gd name="connsiteY4" fmla="*/ 0 h 2303829"/>
                  <a:gd name="connsiteX5" fmla="*/ 2119487 w 3613355"/>
                  <a:gd name="connsiteY5" fmla="*/ 1591112 h 2303829"/>
                  <a:gd name="connsiteX6" fmla="*/ 1137908 w 3613355"/>
                  <a:gd name="connsiteY6" fmla="*/ 561412 h 2303829"/>
                  <a:gd name="connsiteX7" fmla="*/ 995690 w 3613355"/>
                  <a:gd name="connsiteY7" fmla="*/ 1699680 h 2303829"/>
                  <a:gd name="connsiteX8" fmla="*/ 0 w 3613355"/>
                  <a:gd name="connsiteY8" fmla="*/ 1278116 h 2303829"/>
                  <a:gd name="connsiteX0" fmla="*/ 169782 w 3613355"/>
                  <a:gd name="connsiteY0" fmla="*/ 2303829 h 2303829"/>
                  <a:gd name="connsiteX1" fmla="*/ 994817 w 3613355"/>
                  <a:gd name="connsiteY1" fmla="*/ 1699501 h 2303829"/>
                  <a:gd name="connsiteX2" fmla="*/ 2109020 w 3613355"/>
                  <a:gd name="connsiteY2" fmla="*/ 1565710 h 2303829"/>
                  <a:gd name="connsiteX3" fmla="*/ 3613355 w 3613355"/>
                  <a:gd name="connsiteY3" fmla="*/ 1278116 h 2303829"/>
                  <a:gd name="connsiteX4" fmla="*/ 2490097 w 3613355"/>
                  <a:gd name="connsiteY4" fmla="*/ 0 h 2303829"/>
                  <a:gd name="connsiteX5" fmla="*/ 2086269 w 3613355"/>
                  <a:gd name="connsiteY5" fmla="*/ 1548124 h 2303829"/>
                  <a:gd name="connsiteX6" fmla="*/ 1137908 w 3613355"/>
                  <a:gd name="connsiteY6" fmla="*/ 561412 h 2303829"/>
                  <a:gd name="connsiteX7" fmla="*/ 995690 w 3613355"/>
                  <a:gd name="connsiteY7" fmla="*/ 1699680 h 2303829"/>
                  <a:gd name="connsiteX8" fmla="*/ 0 w 3613355"/>
                  <a:gd name="connsiteY8" fmla="*/ 1278116 h 2303829"/>
                  <a:gd name="connsiteX0" fmla="*/ 169782 w 3613355"/>
                  <a:gd name="connsiteY0" fmla="*/ 2303829 h 2303829"/>
                  <a:gd name="connsiteX1" fmla="*/ 994817 w 3613355"/>
                  <a:gd name="connsiteY1" fmla="*/ 1699501 h 2303829"/>
                  <a:gd name="connsiteX2" fmla="*/ 2108043 w 3613355"/>
                  <a:gd name="connsiteY2" fmla="*/ 1560825 h 2303829"/>
                  <a:gd name="connsiteX3" fmla="*/ 3613355 w 3613355"/>
                  <a:gd name="connsiteY3" fmla="*/ 1278116 h 2303829"/>
                  <a:gd name="connsiteX4" fmla="*/ 2490097 w 3613355"/>
                  <a:gd name="connsiteY4" fmla="*/ 0 h 2303829"/>
                  <a:gd name="connsiteX5" fmla="*/ 2086269 w 3613355"/>
                  <a:gd name="connsiteY5" fmla="*/ 1548124 h 2303829"/>
                  <a:gd name="connsiteX6" fmla="*/ 1137908 w 3613355"/>
                  <a:gd name="connsiteY6" fmla="*/ 561412 h 2303829"/>
                  <a:gd name="connsiteX7" fmla="*/ 995690 w 3613355"/>
                  <a:gd name="connsiteY7" fmla="*/ 1699680 h 2303829"/>
                  <a:gd name="connsiteX8" fmla="*/ 0 w 3613355"/>
                  <a:gd name="connsiteY8" fmla="*/ 1278116 h 2303829"/>
                  <a:gd name="connsiteX0" fmla="*/ 169782 w 3613355"/>
                  <a:gd name="connsiteY0" fmla="*/ 2303829 h 2303829"/>
                  <a:gd name="connsiteX1" fmla="*/ 994817 w 3613355"/>
                  <a:gd name="connsiteY1" fmla="*/ 1699501 h 2303829"/>
                  <a:gd name="connsiteX2" fmla="*/ 2107066 w 3613355"/>
                  <a:gd name="connsiteY2" fmla="*/ 1567664 h 2303829"/>
                  <a:gd name="connsiteX3" fmla="*/ 3613355 w 3613355"/>
                  <a:gd name="connsiteY3" fmla="*/ 1278116 h 2303829"/>
                  <a:gd name="connsiteX4" fmla="*/ 2490097 w 3613355"/>
                  <a:gd name="connsiteY4" fmla="*/ 0 h 2303829"/>
                  <a:gd name="connsiteX5" fmla="*/ 2086269 w 3613355"/>
                  <a:gd name="connsiteY5" fmla="*/ 1548124 h 2303829"/>
                  <a:gd name="connsiteX6" fmla="*/ 1137908 w 3613355"/>
                  <a:gd name="connsiteY6" fmla="*/ 561412 h 2303829"/>
                  <a:gd name="connsiteX7" fmla="*/ 995690 w 3613355"/>
                  <a:gd name="connsiteY7" fmla="*/ 1699680 h 2303829"/>
                  <a:gd name="connsiteX8" fmla="*/ 0 w 3613355"/>
                  <a:gd name="connsiteY8" fmla="*/ 1278116 h 2303829"/>
                  <a:gd name="connsiteX0" fmla="*/ 169782 w 3613355"/>
                  <a:gd name="connsiteY0" fmla="*/ 2303829 h 2303829"/>
                  <a:gd name="connsiteX1" fmla="*/ 994817 w 3613355"/>
                  <a:gd name="connsiteY1" fmla="*/ 1699501 h 2303829"/>
                  <a:gd name="connsiteX2" fmla="*/ 2105112 w 3613355"/>
                  <a:gd name="connsiteY2" fmla="*/ 1567664 h 2303829"/>
                  <a:gd name="connsiteX3" fmla="*/ 3613355 w 3613355"/>
                  <a:gd name="connsiteY3" fmla="*/ 1278116 h 2303829"/>
                  <a:gd name="connsiteX4" fmla="*/ 2490097 w 3613355"/>
                  <a:gd name="connsiteY4" fmla="*/ 0 h 2303829"/>
                  <a:gd name="connsiteX5" fmla="*/ 2086269 w 3613355"/>
                  <a:gd name="connsiteY5" fmla="*/ 1548124 h 2303829"/>
                  <a:gd name="connsiteX6" fmla="*/ 1137908 w 3613355"/>
                  <a:gd name="connsiteY6" fmla="*/ 561412 h 2303829"/>
                  <a:gd name="connsiteX7" fmla="*/ 995690 w 3613355"/>
                  <a:gd name="connsiteY7" fmla="*/ 1699680 h 2303829"/>
                  <a:gd name="connsiteX8" fmla="*/ 0 w 3613355"/>
                  <a:gd name="connsiteY8" fmla="*/ 1278116 h 2303829"/>
                  <a:gd name="connsiteX0" fmla="*/ 169782 w 3613355"/>
                  <a:gd name="connsiteY0" fmla="*/ 2303829 h 2303829"/>
                  <a:gd name="connsiteX1" fmla="*/ 994817 w 3613355"/>
                  <a:gd name="connsiteY1" fmla="*/ 1699501 h 2303829"/>
                  <a:gd name="connsiteX2" fmla="*/ 2105112 w 3613355"/>
                  <a:gd name="connsiteY2" fmla="*/ 1567664 h 2303829"/>
                  <a:gd name="connsiteX3" fmla="*/ 3613355 w 3613355"/>
                  <a:gd name="connsiteY3" fmla="*/ 1278116 h 2303829"/>
                  <a:gd name="connsiteX4" fmla="*/ 2490097 w 3613355"/>
                  <a:gd name="connsiteY4" fmla="*/ 0 h 2303829"/>
                  <a:gd name="connsiteX5" fmla="*/ 2104832 w 3613355"/>
                  <a:gd name="connsiteY5" fmla="*/ 1567664 h 2303829"/>
                  <a:gd name="connsiteX6" fmla="*/ 1137908 w 3613355"/>
                  <a:gd name="connsiteY6" fmla="*/ 561412 h 2303829"/>
                  <a:gd name="connsiteX7" fmla="*/ 995690 w 3613355"/>
                  <a:gd name="connsiteY7" fmla="*/ 1699680 h 2303829"/>
                  <a:gd name="connsiteX8" fmla="*/ 0 w 3613355"/>
                  <a:gd name="connsiteY8" fmla="*/ 1278116 h 2303829"/>
                  <a:gd name="connsiteX0" fmla="*/ 168904 w 3612477"/>
                  <a:gd name="connsiteY0" fmla="*/ 2303829 h 2303829"/>
                  <a:gd name="connsiteX1" fmla="*/ 993939 w 3612477"/>
                  <a:gd name="connsiteY1" fmla="*/ 1699501 h 2303829"/>
                  <a:gd name="connsiteX2" fmla="*/ 2104234 w 3612477"/>
                  <a:gd name="connsiteY2" fmla="*/ 1567664 h 2303829"/>
                  <a:gd name="connsiteX3" fmla="*/ 3612477 w 3612477"/>
                  <a:gd name="connsiteY3" fmla="*/ 1278116 h 2303829"/>
                  <a:gd name="connsiteX4" fmla="*/ 2489219 w 3612477"/>
                  <a:gd name="connsiteY4" fmla="*/ 0 h 2303829"/>
                  <a:gd name="connsiteX5" fmla="*/ 2103954 w 3612477"/>
                  <a:gd name="connsiteY5" fmla="*/ 1567664 h 2303829"/>
                  <a:gd name="connsiteX6" fmla="*/ 1137030 w 3612477"/>
                  <a:gd name="connsiteY6" fmla="*/ 561412 h 2303829"/>
                  <a:gd name="connsiteX7" fmla="*/ 994812 w 3612477"/>
                  <a:gd name="connsiteY7" fmla="*/ 1699680 h 2303829"/>
                  <a:gd name="connsiteX8" fmla="*/ 0 w 3612477"/>
                  <a:gd name="connsiteY8" fmla="*/ 1278116 h 230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77" h="2303829">
                    <a:moveTo>
                      <a:pt x="168904" y="2303829"/>
                    </a:moveTo>
                    <a:lnTo>
                      <a:pt x="993939" y="1699501"/>
                    </a:lnTo>
                    <a:lnTo>
                      <a:pt x="2104234" y="1567664"/>
                    </a:lnTo>
                    <a:lnTo>
                      <a:pt x="3612477" y="1278116"/>
                    </a:lnTo>
                    <a:lnTo>
                      <a:pt x="2489219" y="0"/>
                    </a:lnTo>
                    <a:lnTo>
                      <a:pt x="2103954" y="1567664"/>
                    </a:lnTo>
                    <a:lnTo>
                      <a:pt x="1137030" y="561412"/>
                    </a:lnTo>
                    <a:lnTo>
                      <a:pt x="994812" y="1699680"/>
                    </a:lnTo>
                    <a:lnTo>
                      <a:pt x="0" y="1278116"/>
                    </a:lnTo>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7" name="Freeform: Shape 116">
                <a:extLst>
                  <a:ext uri="{FF2B5EF4-FFF2-40B4-BE49-F238E27FC236}">
                    <a16:creationId xmlns:a16="http://schemas.microsoft.com/office/drawing/2014/main" id="{C1732179-F100-4FB5-BC15-8FE31BD94B99}"/>
                  </a:ext>
                </a:extLst>
              </p:cNvPr>
              <p:cNvSpPr/>
              <p:nvPr/>
            </p:nvSpPr>
            <p:spPr bwMode="auto">
              <a:xfrm>
                <a:off x="11258980" y="4153931"/>
                <a:ext cx="455240" cy="461497"/>
              </a:xfrm>
              <a:custGeom>
                <a:avLst/>
                <a:gdLst>
                  <a:gd name="connsiteX0" fmla="*/ 0 w 460189"/>
                  <a:gd name="connsiteY0" fmla="*/ 442259 h 442259"/>
                  <a:gd name="connsiteX1" fmla="*/ 460189 w 460189"/>
                  <a:gd name="connsiteY1" fmla="*/ 0 h 442259"/>
                  <a:gd name="connsiteX0" fmla="*/ 0 w 457808"/>
                  <a:gd name="connsiteY0" fmla="*/ 420825 h 420825"/>
                  <a:gd name="connsiteX1" fmla="*/ 457808 w 457808"/>
                  <a:gd name="connsiteY1" fmla="*/ 0 h 420825"/>
                  <a:gd name="connsiteX0" fmla="*/ 0 w 453045"/>
                  <a:gd name="connsiteY0" fmla="*/ 425588 h 425588"/>
                  <a:gd name="connsiteX1" fmla="*/ 453045 w 453045"/>
                  <a:gd name="connsiteY1" fmla="*/ 0 h 425588"/>
                  <a:gd name="connsiteX0" fmla="*/ 0 w 450664"/>
                  <a:gd name="connsiteY0" fmla="*/ 437496 h 437496"/>
                  <a:gd name="connsiteX1" fmla="*/ 450664 w 450664"/>
                  <a:gd name="connsiteY1" fmla="*/ 0 h 437496"/>
                  <a:gd name="connsiteX0" fmla="*/ 0 w 448283"/>
                  <a:gd name="connsiteY0" fmla="*/ 458930 h 458930"/>
                  <a:gd name="connsiteX1" fmla="*/ 448283 w 448283"/>
                  <a:gd name="connsiteY1" fmla="*/ 0 h 458930"/>
                  <a:gd name="connsiteX0" fmla="*/ 0 w 451794"/>
                  <a:gd name="connsiteY0" fmla="*/ 457174 h 457174"/>
                  <a:gd name="connsiteX1" fmla="*/ 451794 w 451794"/>
                  <a:gd name="connsiteY1" fmla="*/ 0 h 457174"/>
                  <a:gd name="connsiteX0" fmla="*/ 0 w 455305"/>
                  <a:gd name="connsiteY0" fmla="*/ 461563 h 461563"/>
                  <a:gd name="connsiteX1" fmla="*/ 455305 w 455305"/>
                  <a:gd name="connsiteY1" fmla="*/ 0 h 461563"/>
                </a:gdLst>
                <a:ahLst/>
                <a:cxnLst>
                  <a:cxn ang="0">
                    <a:pos x="connsiteX0" y="connsiteY0"/>
                  </a:cxn>
                  <a:cxn ang="0">
                    <a:pos x="connsiteX1" y="connsiteY1"/>
                  </a:cxn>
                </a:cxnLst>
                <a:rect l="l" t="t" r="r" b="b"/>
                <a:pathLst>
                  <a:path w="455305" h="461563">
                    <a:moveTo>
                      <a:pt x="0" y="461563"/>
                    </a:moveTo>
                    <a:lnTo>
                      <a:pt x="455305" y="0"/>
                    </a:lnTo>
                  </a:path>
                </a:pathLst>
              </a:custGeom>
              <a:noFill/>
              <a:ln w="6350" cap="rnd">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8" name="Freeform: Shape 117">
                <a:extLst>
                  <a:ext uri="{FF2B5EF4-FFF2-40B4-BE49-F238E27FC236}">
                    <a16:creationId xmlns:a16="http://schemas.microsoft.com/office/drawing/2014/main" id="{33C394D6-6CD2-4214-8F0A-E909634C0DD5}"/>
                  </a:ext>
                </a:extLst>
              </p:cNvPr>
              <p:cNvSpPr/>
              <p:nvPr/>
            </p:nvSpPr>
            <p:spPr bwMode="auto">
              <a:xfrm>
                <a:off x="6376807" y="2713874"/>
                <a:ext cx="178615" cy="1117009"/>
              </a:xfrm>
              <a:custGeom>
                <a:avLst/>
                <a:gdLst>
                  <a:gd name="connsiteX0" fmla="*/ 0 w 178615"/>
                  <a:gd name="connsiteY0" fmla="*/ 1122340 h 1122340"/>
                  <a:gd name="connsiteX1" fmla="*/ 178615 w 178615"/>
                  <a:gd name="connsiteY1" fmla="*/ 498522 h 1122340"/>
                  <a:gd name="connsiteX2" fmla="*/ 34657 w 178615"/>
                  <a:gd name="connsiteY2" fmla="*/ 0 h 1122340"/>
                  <a:gd name="connsiteX0" fmla="*/ 0 w 178615"/>
                  <a:gd name="connsiteY0" fmla="*/ 1122340 h 1122340"/>
                  <a:gd name="connsiteX1" fmla="*/ 178615 w 178615"/>
                  <a:gd name="connsiteY1" fmla="*/ 501188 h 1122340"/>
                  <a:gd name="connsiteX2" fmla="*/ 34657 w 178615"/>
                  <a:gd name="connsiteY2" fmla="*/ 0 h 1122340"/>
                  <a:gd name="connsiteX0" fmla="*/ 0 w 178615"/>
                  <a:gd name="connsiteY0" fmla="*/ 1117009 h 1117009"/>
                  <a:gd name="connsiteX1" fmla="*/ 178615 w 178615"/>
                  <a:gd name="connsiteY1" fmla="*/ 495857 h 1117009"/>
                  <a:gd name="connsiteX2" fmla="*/ 37322 w 178615"/>
                  <a:gd name="connsiteY2" fmla="*/ 0 h 1117009"/>
                </a:gdLst>
                <a:ahLst/>
                <a:cxnLst>
                  <a:cxn ang="0">
                    <a:pos x="connsiteX0" y="connsiteY0"/>
                  </a:cxn>
                  <a:cxn ang="0">
                    <a:pos x="connsiteX1" y="connsiteY1"/>
                  </a:cxn>
                  <a:cxn ang="0">
                    <a:pos x="connsiteX2" y="connsiteY2"/>
                  </a:cxn>
                </a:cxnLst>
                <a:rect l="l" t="t" r="r" b="b"/>
                <a:pathLst>
                  <a:path w="178615" h="1117009">
                    <a:moveTo>
                      <a:pt x="0" y="1117009"/>
                    </a:moveTo>
                    <a:lnTo>
                      <a:pt x="178615" y="495857"/>
                    </a:lnTo>
                    <a:lnTo>
                      <a:pt x="37322" y="0"/>
                    </a:lnTo>
                  </a:path>
                </a:pathLst>
              </a:cu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19" name="Straight Connector 118">
                <a:extLst>
                  <a:ext uri="{FF2B5EF4-FFF2-40B4-BE49-F238E27FC236}">
                    <a16:creationId xmlns:a16="http://schemas.microsoft.com/office/drawing/2014/main" id="{60EE1278-EEAB-4FBF-A5DF-0E2D837E0C38}"/>
                  </a:ext>
                </a:extLst>
              </p:cNvPr>
              <p:cNvCxnSpPr>
                <a:cxnSpLocks/>
                <a:stCxn id="108" idx="11"/>
                <a:endCxn id="116" idx="3"/>
              </p:cNvCxnSpPr>
              <p:nvPr/>
            </p:nvCxnSpPr>
            <p:spPr>
              <a:xfrm flipV="1">
                <a:off x="10243224" y="3864027"/>
                <a:ext cx="756803" cy="1115101"/>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0AD5C903-AF29-4A9C-98A0-829A45288D94}"/>
                </a:ext>
              </a:extLst>
            </p:cNvPr>
            <p:cNvGrpSpPr/>
            <p:nvPr/>
          </p:nvGrpSpPr>
          <p:grpSpPr>
            <a:xfrm>
              <a:off x="5525248" y="636377"/>
              <a:ext cx="5623581" cy="5669262"/>
              <a:chOff x="5525248" y="636377"/>
              <a:chExt cx="5623581" cy="5669262"/>
            </a:xfrm>
          </p:grpSpPr>
          <p:sp>
            <p:nvSpPr>
              <p:cNvPr id="55" name="Oval 54">
                <a:extLst>
                  <a:ext uri="{FF2B5EF4-FFF2-40B4-BE49-F238E27FC236}">
                    <a16:creationId xmlns:a16="http://schemas.microsoft.com/office/drawing/2014/main" id="{ECA5096F-4100-4373-BB3D-B2BB178F27CC}"/>
                  </a:ext>
                </a:extLst>
              </p:cNvPr>
              <p:cNvSpPr/>
              <p:nvPr/>
            </p:nvSpPr>
            <p:spPr bwMode="auto">
              <a:xfrm>
                <a:off x="7934348" y="1861699"/>
                <a:ext cx="81708" cy="8170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C1F951B8-0CE2-4622-BA93-BB988081BF83}"/>
                  </a:ext>
                </a:extLst>
              </p:cNvPr>
              <p:cNvSpPr/>
              <p:nvPr/>
            </p:nvSpPr>
            <p:spPr bwMode="auto">
              <a:xfrm>
                <a:off x="9017330" y="2577644"/>
                <a:ext cx="81708" cy="8170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EDC145CB-DEF4-4644-9A6A-D73FDED703F1}"/>
                  </a:ext>
                </a:extLst>
              </p:cNvPr>
              <p:cNvSpPr/>
              <p:nvPr/>
            </p:nvSpPr>
            <p:spPr bwMode="auto">
              <a:xfrm>
                <a:off x="10143240" y="3846850"/>
                <a:ext cx="81708" cy="8170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01E555B6-7C41-4AB8-B4CF-F01ABE423AEE}"/>
                  </a:ext>
                </a:extLst>
              </p:cNvPr>
              <p:cNvSpPr/>
              <p:nvPr/>
            </p:nvSpPr>
            <p:spPr bwMode="auto">
              <a:xfrm>
                <a:off x="8620477" y="4135706"/>
                <a:ext cx="81708" cy="8170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415BD0A1-02A6-478A-B2D8-850DC76F1730}"/>
                  </a:ext>
                </a:extLst>
              </p:cNvPr>
              <p:cNvSpPr/>
              <p:nvPr/>
            </p:nvSpPr>
            <p:spPr bwMode="auto">
              <a:xfrm>
                <a:off x="7664892" y="3130129"/>
                <a:ext cx="81708" cy="8170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65EA10E9-E44C-4725-9708-342BC13DDDBB}"/>
                  </a:ext>
                </a:extLst>
              </p:cNvPr>
              <p:cNvSpPr/>
              <p:nvPr/>
            </p:nvSpPr>
            <p:spPr bwMode="auto">
              <a:xfrm>
                <a:off x="6620589" y="2302794"/>
                <a:ext cx="81708" cy="8170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97D7B408-2547-49ED-877F-0DE0B045A27A}"/>
                  </a:ext>
                </a:extLst>
              </p:cNvPr>
              <p:cNvSpPr/>
              <p:nvPr/>
            </p:nvSpPr>
            <p:spPr bwMode="auto">
              <a:xfrm>
                <a:off x="5989158" y="1753903"/>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B9BDB9D8-9256-4A77-84D1-7D18D5EEA32D}"/>
                  </a:ext>
                </a:extLst>
              </p:cNvPr>
              <p:cNvSpPr/>
              <p:nvPr/>
            </p:nvSpPr>
            <p:spPr bwMode="auto">
              <a:xfrm>
                <a:off x="7132665" y="1123775"/>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D872FDD2-372E-402F-BEDE-5D6F416C268D}"/>
                  </a:ext>
                </a:extLst>
              </p:cNvPr>
              <p:cNvSpPr/>
              <p:nvPr/>
            </p:nvSpPr>
            <p:spPr bwMode="auto">
              <a:xfrm>
                <a:off x="8176181" y="1107949"/>
                <a:ext cx="81708" cy="8170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A2D81566-D100-45E9-8D15-AD54578CCCDC}"/>
                  </a:ext>
                </a:extLst>
              </p:cNvPr>
              <p:cNvSpPr/>
              <p:nvPr/>
            </p:nvSpPr>
            <p:spPr bwMode="auto">
              <a:xfrm>
                <a:off x="9126871" y="863320"/>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C45D991B-CE1F-4566-8B23-A1FA19FC243F}"/>
                  </a:ext>
                </a:extLst>
              </p:cNvPr>
              <p:cNvSpPr/>
              <p:nvPr/>
            </p:nvSpPr>
            <p:spPr bwMode="auto">
              <a:xfrm>
                <a:off x="9094068" y="1458438"/>
                <a:ext cx="81708" cy="8170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3928F7CA-1B51-4E12-9DA4-269016F96370}"/>
                  </a:ext>
                </a:extLst>
              </p:cNvPr>
              <p:cNvSpPr/>
              <p:nvPr/>
            </p:nvSpPr>
            <p:spPr bwMode="auto">
              <a:xfrm>
                <a:off x="9983450" y="1442703"/>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0B569BE2-1787-4504-BA3B-22BF6C7DD97B}"/>
                  </a:ext>
                </a:extLst>
              </p:cNvPr>
              <p:cNvSpPr/>
              <p:nvPr/>
            </p:nvSpPr>
            <p:spPr bwMode="auto">
              <a:xfrm>
                <a:off x="10353571" y="2252169"/>
                <a:ext cx="81708" cy="8170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403A4B4D-5AB5-44E9-92C9-2A12A0630061}"/>
                  </a:ext>
                </a:extLst>
              </p:cNvPr>
              <p:cNvSpPr/>
              <p:nvPr/>
            </p:nvSpPr>
            <p:spPr bwMode="auto">
              <a:xfrm>
                <a:off x="10799544" y="2324041"/>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F73AB82F-A2ED-4ADC-BDA4-9352C5ABA93D}"/>
                  </a:ext>
                </a:extLst>
              </p:cNvPr>
              <p:cNvSpPr/>
              <p:nvPr/>
            </p:nvSpPr>
            <p:spPr bwMode="auto">
              <a:xfrm>
                <a:off x="10873533" y="3460790"/>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BD3C38A3-C79A-4A99-BDF5-1E19EEC19FBB}"/>
                  </a:ext>
                </a:extLst>
              </p:cNvPr>
              <p:cNvSpPr/>
              <p:nvPr/>
            </p:nvSpPr>
            <p:spPr bwMode="auto">
              <a:xfrm>
                <a:off x="10855405" y="4143194"/>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5431CAE6-667E-4145-A29C-F452A09D8945}"/>
                  </a:ext>
                </a:extLst>
              </p:cNvPr>
              <p:cNvSpPr/>
              <p:nvPr/>
            </p:nvSpPr>
            <p:spPr bwMode="auto">
              <a:xfrm>
                <a:off x="10418422" y="4610950"/>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35513CFD-1978-42FD-B21B-233DDF6560E6}"/>
                  </a:ext>
                </a:extLst>
              </p:cNvPr>
              <p:cNvSpPr/>
              <p:nvPr/>
            </p:nvSpPr>
            <p:spPr bwMode="auto">
              <a:xfrm>
                <a:off x="9378993" y="4961019"/>
                <a:ext cx="81708" cy="8170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81C2A8FD-D49A-45C1-9EEE-C071A831F40B}"/>
                  </a:ext>
                </a:extLst>
              </p:cNvPr>
              <p:cNvSpPr/>
              <p:nvPr/>
            </p:nvSpPr>
            <p:spPr bwMode="auto">
              <a:xfrm>
                <a:off x="8316700" y="5143988"/>
                <a:ext cx="81708" cy="8170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3ADC5DDD-6F91-4726-8373-7EE72DB2F827}"/>
                  </a:ext>
                </a:extLst>
              </p:cNvPr>
              <p:cNvSpPr/>
              <p:nvPr/>
            </p:nvSpPr>
            <p:spPr bwMode="auto">
              <a:xfrm>
                <a:off x="9979439" y="5623116"/>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1A667AF6-637F-4026-936A-69BFD1079B9F}"/>
                  </a:ext>
                </a:extLst>
              </p:cNvPr>
              <p:cNvSpPr/>
              <p:nvPr/>
            </p:nvSpPr>
            <p:spPr bwMode="auto">
              <a:xfrm>
                <a:off x="8524526" y="5872741"/>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D4737E-0933-4714-8C10-CC3E2B66E261}"/>
                  </a:ext>
                </a:extLst>
              </p:cNvPr>
              <p:cNvSpPr/>
              <p:nvPr/>
            </p:nvSpPr>
            <p:spPr bwMode="auto">
              <a:xfrm>
                <a:off x="7594505" y="6046000"/>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0B6F5054-7779-44A9-B3DB-562CF8BC2839}"/>
                  </a:ext>
                </a:extLst>
              </p:cNvPr>
              <p:cNvSpPr/>
              <p:nvPr/>
            </p:nvSpPr>
            <p:spPr bwMode="auto">
              <a:xfrm>
                <a:off x="6638185" y="5432326"/>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49DEDBBA-4F3D-473A-91E1-9DBB2B64C94B}"/>
                  </a:ext>
                </a:extLst>
              </p:cNvPr>
              <p:cNvSpPr/>
              <p:nvPr/>
            </p:nvSpPr>
            <p:spPr bwMode="auto">
              <a:xfrm>
                <a:off x="7443976" y="5080179"/>
                <a:ext cx="81708" cy="8170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7D2B03EB-2869-42A5-A408-67D40FA76F3F}"/>
                  </a:ext>
                </a:extLst>
              </p:cNvPr>
              <p:cNvSpPr/>
              <p:nvPr/>
            </p:nvSpPr>
            <p:spPr bwMode="auto">
              <a:xfrm>
                <a:off x="7520356" y="4268818"/>
                <a:ext cx="81708" cy="8170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478FCA7F-55D3-4DB4-BCA5-6F7665256707}"/>
                  </a:ext>
                </a:extLst>
              </p:cNvPr>
              <p:cNvSpPr/>
              <p:nvPr/>
            </p:nvSpPr>
            <p:spPr bwMode="auto">
              <a:xfrm>
                <a:off x="6522780" y="3850704"/>
                <a:ext cx="81708" cy="8170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DFDE81AC-5DF0-4FF2-AE3A-BE1EC6961432}"/>
                  </a:ext>
                </a:extLst>
              </p:cNvPr>
              <p:cNvSpPr/>
              <p:nvPr/>
            </p:nvSpPr>
            <p:spPr bwMode="auto">
              <a:xfrm>
                <a:off x="5982407" y="4420643"/>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F42B6688-4045-4B97-AB40-8F22992B1EA0}"/>
                  </a:ext>
                </a:extLst>
              </p:cNvPr>
              <p:cNvSpPr/>
              <p:nvPr/>
            </p:nvSpPr>
            <p:spPr bwMode="auto">
              <a:xfrm>
                <a:off x="6699284" y="4872890"/>
                <a:ext cx="81708" cy="8170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Oval 82">
                <a:extLst>
                  <a:ext uri="{FF2B5EF4-FFF2-40B4-BE49-F238E27FC236}">
                    <a16:creationId xmlns:a16="http://schemas.microsoft.com/office/drawing/2014/main" id="{E68CED8C-C967-474B-A17C-D2103CE9478C}"/>
                  </a:ext>
                </a:extLst>
              </p:cNvPr>
              <p:cNvSpPr/>
              <p:nvPr/>
            </p:nvSpPr>
            <p:spPr bwMode="auto">
              <a:xfrm>
                <a:off x="8375559" y="642382"/>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Oval 83">
                <a:extLst>
                  <a:ext uri="{FF2B5EF4-FFF2-40B4-BE49-F238E27FC236}">
                    <a16:creationId xmlns:a16="http://schemas.microsoft.com/office/drawing/2014/main" id="{255F3A52-8A86-4CC1-A5A9-603035FF211A}"/>
                  </a:ext>
                </a:extLst>
              </p:cNvPr>
              <p:cNvSpPr/>
              <p:nvPr/>
            </p:nvSpPr>
            <p:spPr bwMode="auto">
              <a:xfrm>
                <a:off x="7617487" y="834499"/>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Oval 84">
                <a:extLst>
                  <a:ext uri="{FF2B5EF4-FFF2-40B4-BE49-F238E27FC236}">
                    <a16:creationId xmlns:a16="http://schemas.microsoft.com/office/drawing/2014/main" id="{CD1A0496-CD62-4B4F-B943-C07E707D2ABF}"/>
                  </a:ext>
                </a:extLst>
              </p:cNvPr>
              <p:cNvSpPr/>
              <p:nvPr/>
            </p:nvSpPr>
            <p:spPr bwMode="auto">
              <a:xfrm>
                <a:off x="9390394" y="786540"/>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Oval 85">
                <a:extLst>
                  <a:ext uri="{FF2B5EF4-FFF2-40B4-BE49-F238E27FC236}">
                    <a16:creationId xmlns:a16="http://schemas.microsoft.com/office/drawing/2014/main" id="{7242FBC7-9151-4131-B196-F136F8DAA1F9}"/>
                  </a:ext>
                </a:extLst>
              </p:cNvPr>
              <p:cNvSpPr/>
              <p:nvPr/>
            </p:nvSpPr>
            <p:spPr bwMode="auto">
              <a:xfrm>
                <a:off x="10449578" y="1516735"/>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DED31EB5-4FF4-444A-A96A-1906CCE28F68}"/>
                  </a:ext>
                </a:extLst>
              </p:cNvPr>
              <p:cNvSpPr/>
              <p:nvPr/>
            </p:nvSpPr>
            <p:spPr bwMode="auto">
              <a:xfrm>
                <a:off x="11023258" y="2622101"/>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8" name="Oval 87">
                <a:extLst>
                  <a:ext uri="{FF2B5EF4-FFF2-40B4-BE49-F238E27FC236}">
                    <a16:creationId xmlns:a16="http://schemas.microsoft.com/office/drawing/2014/main" id="{953119AF-BCB8-47EB-8C4D-C961E8E35128}"/>
                  </a:ext>
                </a:extLst>
              </p:cNvPr>
              <p:cNvSpPr/>
              <p:nvPr/>
            </p:nvSpPr>
            <p:spPr bwMode="auto">
              <a:xfrm>
                <a:off x="11004239" y="3173601"/>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89156F5F-65E8-423B-9698-2CB02F1FB962}"/>
                  </a:ext>
                </a:extLst>
              </p:cNvPr>
              <p:cNvSpPr/>
              <p:nvPr/>
            </p:nvSpPr>
            <p:spPr bwMode="auto">
              <a:xfrm>
                <a:off x="11089561" y="3822581"/>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327D5E7B-08C3-4327-B636-DB67210C4276}"/>
                  </a:ext>
                </a:extLst>
              </p:cNvPr>
              <p:cNvSpPr/>
              <p:nvPr/>
            </p:nvSpPr>
            <p:spPr bwMode="auto">
              <a:xfrm>
                <a:off x="10862715" y="4408362"/>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733542B5-8ABB-4040-8A2A-000A20650CB7}"/>
                  </a:ext>
                </a:extLst>
              </p:cNvPr>
              <p:cNvSpPr/>
              <p:nvPr/>
            </p:nvSpPr>
            <p:spPr bwMode="auto">
              <a:xfrm>
                <a:off x="10614378" y="5015205"/>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E1B60279-7A52-481B-B325-6B86E02F07D1}"/>
                  </a:ext>
                </a:extLst>
              </p:cNvPr>
              <p:cNvSpPr/>
              <p:nvPr/>
            </p:nvSpPr>
            <p:spPr bwMode="auto">
              <a:xfrm>
                <a:off x="8704206" y="6246371"/>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78A08CFF-3FDF-4921-AE10-A6346BE17BE7}"/>
                  </a:ext>
                </a:extLst>
              </p:cNvPr>
              <p:cNvSpPr/>
              <p:nvPr/>
            </p:nvSpPr>
            <p:spPr bwMode="auto">
              <a:xfrm>
                <a:off x="6755896" y="5885468"/>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E6C59F57-3C8A-4E67-8B0B-5A6934711644}"/>
                  </a:ext>
                </a:extLst>
              </p:cNvPr>
              <p:cNvSpPr/>
              <p:nvPr/>
            </p:nvSpPr>
            <p:spPr bwMode="auto">
              <a:xfrm>
                <a:off x="6182396" y="5216296"/>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A49506E6-9037-454F-85CF-6C45BA3ECA24}"/>
                  </a:ext>
                </a:extLst>
              </p:cNvPr>
              <p:cNvSpPr/>
              <p:nvPr/>
            </p:nvSpPr>
            <p:spPr bwMode="auto">
              <a:xfrm>
                <a:off x="5790907" y="4925559"/>
                <a:ext cx="59268" cy="59268"/>
              </a:xfrm>
              <a:prstGeom prst="ellipse">
                <a:avLst/>
              </a:prstGeom>
              <a:solidFill>
                <a:schemeClr val="accent5"/>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1" name="Oval 100">
                <a:extLst>
                  <a:ext uri="{FF2B5EF4-FFF2-40B4-BE49-F238E27FC236}">
                    <a16:creationId xmlns:a16="http://schemas.microsoft.com/office/drawing/2014/main" id="{F4E31999-BAAD-48A6-8042-0C2039D20DB7}"/>
                  </a:ext>
                </a:extLst>
              </p:cNvPr>
              <p:cNvSpPr/>
              <p:nvPr/>
            </p:nvSpPr>
            <p:spPr bwMode="auto">
              <a:xfrm>
                <a:off x="6719799" y="985485"/>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2" name="Oval 101">
                <a:extLst>
                  <a:ext uri="{FF2B5EF4-FFF2-40B4-BE49-F238E27FC236}">
                    <a16:creationId xmlns:a16="http://schemas.microsoft.com/office/drawing/2014/main" id="{616FC50D-CA71-463F-8C28-3B24B768957C}"/>
                  </a:ext>
                </a:extLst>
              </p:cNvPr>
              <p:cNvSpPr/>
              <p:nvPr/>
            </p:nvSpPr>
            <p:spPr bwMode="auto">
              <a:xfrm>
                <a:off x="7697446" y="636377"/>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3" name="Oval 102">
                <a:extLst>
                  <a:ext uri="{FF2B5EF4-FFF2-40B4-BE49-F238E27FC236}">
                    <a16:creationId xmlns:a16="http://schemas.microsoft.com/office/drawing/2014/main" id="{C420A6BA-9982-485A-A1D1-F2AB84317FCD}"/>
                  </a:ext>
                </a:extLst>
              </p:cNvPr>
              <p:cNvSpPr/>
              <p:nvPr/>
            </p:nvSpPr>
            <p:spPr bwMode="auto">
              <a:xfrm>
                <a:off x="5525248" y="3822581"/>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C191FDC7-EEED-4867-8B5F-478B6B5BD334}"/>
                  </a:ext>
                </a:extLst>
              </p:cNvPr>
              <p:cNvSpPr/>
              <p:nvPr/>
            </p:nvSpPr>
            <p:spPr bwMode="auto">
              <a:xfrm>
                <a:off x="5565069" y="2702494"/>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88F8EE8C-1AF3-45DF-9F1F-3AB323C11581}"/>
                  </a:ext>
                </a:extLst>
              </p:cNvPr>
              <p:cNvSpPr/>
              <p:nvPr/>
            </p:nvSpPr>
            <p:spPr bwMode="auto">
              <a:xfrm>
                <a:off x="5715528" y="3208904"/>
                <a:ext cx="59268" cy="59268"/>
              </a:xfrm>
              <a:prstGeom prst="ellipse">
                <a:avLst/>
              </a:prstGeom>
              <a:solidFill>
                <a:schemeClr val="accent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5" name="Rectangle 4">
            <a:extLst>
              <a:ext uri="{FF2B5EF4-FFF2-40B4-BE49-F238E27FC236}">
                <a16:creationId xmlns:a16="http://schemas.microsoft.com/office/drawing/2014/main" id="{503A1B03-E7D7-47B2-8904-71D6075CB3AF}"/>
              </a:ext>
            </a:extLst>
          </p:cNvPr>
          <p:cNvSpPr/>
          <p:nvPr/>
        </p:nvSpPr>
        <p:spPr bwMode="auto">
          <a:xfrm>
            <a:off x="582042" y="5989320"/>
            <a:ext cx="820038" cy="32364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8498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C53C-9578-426F-988B-E103FE1F711F}"/>
              </a:ext>
            </a:extLst>
          </p:cNvPr>
          <p:cNvSpPr>
            <a:spLocks noGrp="1"/>
          </p:cNvSpPr>
          <p:nvPr>
            <p:ph type="title"/>
          </p:nvPr>
        </p:nvSpPr>
        <p:spPr/>
        <p:txBody>
          <a:bodyPr/>
          <a:lstStyle/>
          <a:p>
            <a:r>
              <a:rPr lang="hr-HR" dirty="0">
                <a:solidFill>
                  <a:schemeClr val="accent2"/>
                </a:solidFill>
              </a:rPr>
              <a:t>Microsoft Solution Approach</a:t>
            </a:r>
            <a:endParaRPr lang="en-US" dirty="0">
              <a:solidFill>
                <a:schemeClr val="accent2"/>
              </a:solidFill>
            </a:endParaRPr>
          </a:p>
        </p:txBody>
      </p:sp>
      <p:grpSp>
        <p:nvGrpSpPr>
          <p:cNvPr id="56" name="Group 55">
            <a:extLst>
              <a:ext uri="{FF2B5EF4-FFF2-40B4-BE49-F238E27FC236}">
                <a16:creationId xmlns:a16="http://schemas.microsoft.com/office/drawing/2014/main" id="{FAE80C42-F456-46AF-9099-08DC6BABE448}"/>
              </a:ext>
            </a:extLst>
          </p:cNvPr>
          <p:cNvGrpSpPr/>
          <p:nvPr/>
        </p:nvGrpSpPr>
        <p:grpSpPr>
          <a:xfrm>
            <a:off x="217476" y="1671023"/>
            <a:ext cx="2750736" cy="1190875"/>
            <a:chOff x="274638" y="1897063"/>
            <a:chExt cx="2862970" cy="2890326"/>
          </a:xfrm>
        </p:grpSpPr>
        <p:sp>
          <p:nvSpPr>
            <p:cNvPr id="57" name="Rectangle 56">
              <a:extLst>
                <a:ext uri="{FF2B5EF4-FFF2-40B4-BE49-F238E27FC236}">
                  <a16:creationId xmlns:a16="http://schemas.microsoft.com/office/drawing/2014/main" id="{A9C5D08A-3FC9-4BD8-B241-9DE81A6E73E5}"/>
                </a:ext>
              </a:extLst>
            </p:cNvPr>
            <p:cNvSpPr/>
            <p:nvPr/>
          </p:nvSpPr>
          <p:spPr bwMode="auto">
            <a:xfrm>
              <a:off x="274639" y="1897063"/>
              <a:ext cx="1385939" cy="28903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58" name="Rectangle 57">
              <a:extLst>
                <a:ext uri="{FF2B5EF4-FFF2-40B4-BE49-F238E27FC236}">
                  <a16:creationId xmlns:a16="http://schemas.microsoft.com/office/drawing/2014/main" id="{7A94B118-337A-41B1-9D0B-1BF3472759D8}"/>
                </a:ext>
              </a:extLst>
            </p:cNvPr>
            <p:cNvSpPr/>
            <p:nvPr/>
          </p:nvSpPr>
          <p:spPr bwMode="auto">
            <a:xfrm>
              <a:off x="1750322" y="1897063"/>
              <a:ext cx="1385939" cy="28903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59" name="Rectangle 58">
              <a:extLst>
                <a:ext uri="{FF2B5EF4-FFF2-40B4-BE49-F238E27FC236}">
                  <a16:creationId xmlns:a16="http://schemas.microsoft.com/office/drawing/2014/main" id="{0917566E-243C-4269-9608-325056C15D9F}"/>
                </a:ext>
              </a:extLst>
            </p:cNvPr>
            <p:cNvSpPr/>
            <p:nvPr/>
          </p:nvSpPr>
          <p:spPr bwMode="auto">
            <a:xfrm>
              <a:off x="275983" y="3433763"/>
              <a:ext cx="2861625" cy="13536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60" name="Rectangle 59">
              <a:extLst>
                <a:ext uri="{FF2B5EF4-FFF2-40B4-BE49-F238E27FC236}">
                  <a16:creationId xmlns:a16="http://schemas.microsoft.com/office/drawing/2014/main" id="{D6F60068-E855-4B4F-B608-589877F80504}"/>
                </a:ext>
              </a:extLst>
            </p:cNvPr>
            <p:cNvSpPr/>
            <p:nvPr/>
          </p:nvSpPr>
          <p:spPr bwMode="auto">
            <a:xfrm>
              <a:off x="274638" y="1979614"/>
              <a:ext cx="2861622" cy="27252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algn="ctr" defTabSz="878104" fontAlgn="base">
                <a:lnSpc>
                  <a:spcPct val="90000"/>
                </a:lnSpc>
                <a:spcBef>
                  <a:spcPct val="0"/>
                </a:spcBef>
                <a:spcAft>
                  <a:spcPct val="0"/>
                </a:spcAft>
                <a:defRPr/>
              </a:pPr>
              <a:r>
                <a:rPr lang="hr-HR">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Capability</a:t>
              </a:r>
              <a:endParaRPr lang="en-US">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61" name="Group 60">
            <a:extLst>
              <a:ext uri="{FF2B5EF4-FFF2-40B4-BE49-F238E27FC236}">
                <a16:creationId xmlns:a16="http://schemas.microsoft.com/office/drawing/2014/main" id="{54D6C967-39D0-4262-8278-E689D076AE60}"/>
              </a:ext>
            </a:extLst>
          </p:cNvPr>
          <p:cNvGrpSpPr/>
          <p:nvPr/>
        </p:nvGrpSpPr>
        <p:grpSpPr>
          <a:xfrm>
            <a:off x="5944123" y="1711263"/>
            <a:ext cx="2819361" cy="1154351"/>
            <a:chOff x="6293264" y="1897062"/>
            <a:chExt cx="2934395" cy="2890327"/>
          </a:xfrm>
          <a:solidFill>
            <a:schemeClr val="bg1"/>
          </a:solidFill>
        </p:grpSpPr>
        <p:sp>
          <p:nvSpPr>
            <p:cNvPr id="62" name="Rectangle 61">
              <a:extLst>
                <a:ext uri="{FF2B5EF4-FFF2-40B4-BE49-F238E27FC236}">
                  <a16:creationId xmlns:a16="http://schemas.microsoft.com/office/drawing/2014/main" id="{0321ADC9-5D8C-457E-9C83-ED5BE3544BBE}"/>
                </a:ext>
              </a:extLst>
            </p:cNvPr>
            <p:cNvSpPr/>
            <p:nvPr/>
          </p:nvSpPr>
          <p:spPr bwMode="auto">
            <a:xfrm>
              <a:off x="6293264" y="3433763"/>
              <a:ext cx="2861625" cy="135362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grpSp>
          <p:nvGrpSpPr>
            <p:cNvPr id="63" name="Group 62">
              <a:extLst>
                <a:ext uri="{FF2B5EF4-FFF2-40B4-BE49-F238E27FC236}">
                  <a16:creationId xmlns:a16="http://schemas.microsoft.com/office/drawing/2014/main" id="{A16CF4BC-2921-4777-B57B-662841EA856E}"/>
                </a:ext>
              </a:extLst>
            </p:cNvPr>
            <p:cNvGrpSpPr/>
            <p:nvPr/>
          </p:nvGrpSpPr>
          <p:grpSpPr>
            <a:xfrm>
              <a:off x="6293265" y="1897062"/>
              <a:ext cx="2934394" cy="2883977"/>
              <a:chOff x="6293265" y="1897062"/>
              <a:chExt cx="2934394" cy="2883977"/>
            </a:xfrm>
            <a:grpFill/>
          </p:grpSpPr>
          <p:sp>
            <p:nvSpPr>
              <p:cNvPr id="64" name="Rectangle 63">
                <a:extLst>
                  <a:ext uri="{FF2B5EF4-FFF2-40B4-BE49-F238E27FC236}">
                    <a16:creationId xmlns:a16="http://schemas.microsoft.com/office/drawing/2014/main" id="{C39328AB-4384-4032-AE74-30BED8F33FE8}"/>
                  </a:ext>
                </a:extLst>
              </p:cNvPr>
              <p:cNvSpPr/>
              <p:nvPr/>
            </p:nvSpPr>
            <p:spPr bwMode="auto">
              <a:xfrm>
                <a:off x="6293265" y="1903413"/>
                <a:ext cx="1400279" cy="287762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65" name="Rectangle 64">
                <a:extLst>
                  <a:ext uri="{FF2B5EF4-FFF2-40B4-BE49-F238E27FC236}">
                    <a16:creationId xmlns:a16="http://schemas.microsoft.com/office/drawing/2014/main" id="{FEFC8885-7276-4398-8BBB-C6F50CDBFB53}"/>
                  </a:ext>
                </a:extLst>
              </p:cNvPr>
              <p:cNvSpPr/>
              <p:nvPr/>
            </p:nvSpPr>
            <p:spPr bwMode="auto">
              <a:xfrm>
                <a:off x="7783288" y="1903413"/>
                <a:ext cx="1385939" cy="287762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66" name="Rectangle 65">
                <a:extLst>
                  <a:ext uri="{FF2B5EF4-FFF2-40B4-BE49-F238E27FC236}">
                    <a16:creationId xmlns:a16="http://schemas.microsoft.com/office/drawing/2014/main" id="{54377088-C41A-42B5-95E4-4156480D2164}"/>
                  </a:ext>
                </a:extLst>
              </p:cNvPr>
              <p:cNvSpPr/>
              <p:nvPr/>
            </p:nvSpPr>
            <p:spPr bwMode="auto">
              <a:xfrm>
                <a:off x="6293267" y="1897062"/>
                <a:ext cx="2934392" cy="280777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algn="ctr" defTabSz="878104" fontAlgn="base">
                  <a:lnSpc>
                    <a:spcPct val="90000"/>
                  </a:lnSpc>
                  <a:spcBef>
                    <a:spcPct val="0"/>
                  </a:spcBef>
                  <a:spcAft>
                    <a:spcPct val="0"/>
                  </a:spcAft>
                  <a:defRPr/>
                </a:pPr>
                <a:r>
                  <a:rPr lang="hr-HR">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Security</a:t>
                </a:r>
                <a:endParaRPr lang="en-US">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grpSp>
        <p:nvGrpSpPr>
          <p:cNvPr id="67" name="Group 66">
            <a:extLst>
              <a:ext uri="{FF2B5EF4-FFF2-40B4-BE49-F238E27FC236}">
                <a16:creationId xmlns:a16="http://schemas.microsoft.com/office/drawing/2014/main" id="{D31C244C-482E-46C4-BD6B-3878D070B272}"/>
              </a:ext>
            </a:extLst>
          </p:cNvPr>
          <p:cNvGrpSpPr/>
          <p:nvPr/>
        </p:nvGrpSpPr>
        <p:grpSpPr>
          <a:xfrm>
            <a:off x="3081447" y="1671022"/>
            <a:ext cx="2749441" cy="1183444"/>
            <a:chOff x="3283952" y="1903413"/>
            <a:chExt cx="2861622" cy="2877626"/>
          </a:xfrm>
          <a:solidFill>
            <a:schemeClr val="accent1">
              <a:lumMod val="75000"/>
            </a:schemeClr>
          </a:solidFill>
        </p:grpSpPr>
        <p:grpSp>
          <p:nvGrpSpPr>
            <p:cNvPr id="68" name="Group 67">
              <a:extLst>
                <a:ext uri="{FF2B5EF4-FFF2-40B4-BE49-F238E27FC236}">
                  <a16:creationId xmlns:a16="http://schemas.microsoft.com/office/drawing/2014/main" id="{02401D8E-A8DF-4BF9-86B7-1D6F498C1874}"/>
                </a:ext>
              </a:extLst>
            </p:cNvPr>
            <p:cNvGrpSpPr/>
            <p:nvPr/>
          </p:nvGrpSpPr>
          <p:grpSpPr>
            <a:xfrm>
              <a:off x="3283952" y="1903413"/>
              <a:ext cx="2861622" cy="2877626"/>
              <a:chOff x="3283952" y="2278062"/>
              <a:chExt cx="2861622" cy="2877626"/>
            </a:xfrm>
            <a:grpFill/>
          </p:grpSpPr>
          <p:sp>
            <p:nvSpPr>
              <p:cNvPr id="71" name="Rectangle 70">
                <a:extLst>
                  <a:ext uri="{FF2B5EF4-FFF2-40B4-BE49-F238E27FC236}">
                    <a16:creationId xmlns:a16="http://schemas.microsoft.com/office/drawing/2014/main" id="{47348124-2867-4A87-A5FD-AE6DDD447909}"/>
                  </a:ext>
                </a:extLst>
              </p:cNvPr>
              <p:cNvSpPr/>
              <p:nvPr/>
            </p:nvSpPr>
            <p:spPr bwMode="auto">
              <a:xfrm>
                <a:off x="3283952" y="2278062"/>
                <a:ext cx="1385939" cy="28776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72" name="Rectangle 71">
                <a:extLst>
                  <a:ext uri="{FF2B5EF4-FFF2-40B4-BE49-F238E27FC236}">
                    <a16:creationId xmlns:a16="http://schemas.microsoft.com/office/drawing/2014/main" id="{B761C416-F09F-4131-B2C6-D6463F018A9E}"/>
                  </a:ext>
                </a:extLst>
              </p:cNvPr>
              <p:cNvSpPr/>
              <p:nvPr/>
            </p:nvSpPr>
            <p:spPr bwMode="auto">
              <a:xfrm>
                <a:off x="4759635" y="2278062"/>
                <a:ext cx="1385939" cy="28776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grpSp>
        <p:sp>
          <p:nvSpPr>
            <p:cNvPr id="69" name="Rectangle 68">
              <a:extLst>
                <a:ext uri="{FF2B5EF4-FFF2-40B4-BE49-F238E27FC236}">
                  <a16:creationId xmlns:a16="http://schemas.microsoft.com/office/drawing/2014/main" id="{FDA7C2B2-1BE3-481F-BFF6-37BE64A6CE7A}"/>
                </a:ext>
              </a:extLst>
            </p:cNvPr>
            <p:cNvSpPr/>
            <p:nvPr/>
          </p:nvSpPr>
          <p:spPr bwMode="auto">
            <a:xfrm>
              <a:off x="3283952" y="3427413"/>
              <a:ext cx="2861622" cy="13536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70" name="Rectangle 69">
              <a:extLst>
                <a:ext uri="{FF2B5EF4-FFF2-40B4-BE49-F238E27FC236}">
                  <a16:creationId xmlns:a16="http://schemas.microsoft.com/office/drawing/2014/main" id="{0DEA7509-F4F2-4220-9D2B-C28B83AB8CF1}"/>
                </a:ext>
              </a:extLst>
            </p:cNvPr>
            <p:cNvSpPr/>
            <p:nvPr/>
          </p:nvSpPr>
          <p:spPr bwMode="auto">
            <a:xfrm>
              <a:off x="3283952" y="1979614"/>
              <a:ext cx="2861622" cy="27252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algn="ctr" defTabSz="878104" fontAlgn="base">
                <a:lnSpc>
                  <a:spcPct val="90000"/>
                </a:lnSpc>
                <a:spcBef>
                  <a:spcPct val="0"/>
                </a:spcBef>
                <a:spcAft>
                  <a:spcPct val="0"/>
                </a:spcAft>
                <a:defRPr/>
              </a:pPr>
              <a:r>
                <a:rPr lang="hr-HR">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Availability</a:t>
              </a:r>
              <a:endParaRPr lang="en-US">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32" name="Rectangle 31">
            <a:extLst>
              <a:ext uri="{FF2B5EF4-FFF2-40B4-BE49-F238E27FC236}">
                <a16:creationId xmlns:a16="http://schemas.microsoft.com/office/drawing/2014/main" id="{4FBDFBA1-1C02-4297-9273-2844A947D742}"/>
              </a:ext>
            </a:extLst>
          </p:cNvPr>
          <p:cNvSpPr/>
          <p:nvPr/>
        </p:nvSpPr>
        <p:spPr>
          <a:xfrm>
            <a:off x="217475" y="2914038"/>
            <a:ext cx="2749441" cy="3652282"/>
          </a:xfrm>
          <a:prstGeom prst="rect">
            <a:avLst/>
          </a:prstGeom>
        </p:spPr>
        <p:txBody>
          <a:bodyPr wrap="square" anchor="t">
            <a:spAutoFit/>
          </a:bodyPr>
          <a:lstStyle/>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Certified and PreBuilt Onpremises Solution</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Multitenancy with Tenant Segregation</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Auto Scaling Capabilities</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Capability to Lift and Shift most of workloads</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Enabling Marketplace for hybrid services</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BYOL possibility</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Strong connectivity (VPN, ExpressRoute)</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DevOps Capabilities</a:t>
            </a:r>
            <a:endParaRPr lang="en-US" sz="1600" dirty="0">
              <a:solidFill>
                <a:schemeClr val="bg1"/>
              </a:solidFill>
              <a:latin typeface="Segoe UI" charset="0"/>
              <a:ea typeface="Segoe UI" charset="0"/>
              <a:cs typeface="Segoe UI" charset="0"/>
            </a:endParaRPr>
          </a:p>
        </p:txBody>
      </p:sp>
      <p:sp>
        <p:nvSpPr>
          <p:cNvPr id="33" name="Rectangle 32">
            <a:extLst>
              <a:ext uri="{FF2B5EF4-FFF2-40B4-BE49-F238E27FC236}">
                <a16:creationId xmlns:a16="http://schemas.microsoft.com/office/drawing/2014/main" id="{77332EEC-C400-43CB-B369-A64F3135035E}"/>
              </a:ext>
            </a:extLst>
          </p:cNvPr>
          <p:cNvSpPr/>
          <p:nvPr/>
        </p:nvSpPr>
        <p:spPr>
          <a:xfrm>
            <a:off x="3081447" y="2928851"/>
            <a:ext cx="2749441" cy="3303468"/>
          </a:xfrm>
          <a:prstGeom prst="rect">
            <a:avLst/>
          </a:prstGeom>
        </p:spPr>
        <p:txBody>
          <a:bodyPr wrap="square" anchor="t">
            <a:spAutoFit/>
          </a:bodyPr>
          <a:lstStyle/>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No Single Point of Failure</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Utilizing number of EU Datacenters</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High Availability and Disaster Recover capabilities</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SLA and Availability measurements</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Monitoring capabilities and interfaces</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Integration with Backup solutions</a:t>
            </a:r>
            <a:endParaRPr lang="en-US" sz="1600" dirty="0">
              <a:solidFill>
                <a:schemeClr val="bg1"/>
              </a:solidFill>
              <a:latin typeface="Segoe UI" charset="0"/>
              <a:ea typeface="Segoe UI" charset="0"/>
              <a:cs typeface="Segoe UI" charset="0"/>
            </a:endParaRPr>
          </a:p>
        </p:txBody>
      </p:sp>
      <p:sp>
        <p:nvSpPr>
          <p:cNvPr id="34" name="Rectangle 33">
            <a:extLst>
              <a:ext uri="{FF2B5EF4-FFF2-40B4-BE49-F238E27FC236}">
                <a16:creationId xmlns:a16="http://schemas.microsoft.com/office/drawing/2014/main" id="{94333BEE-7DDC-4CF3-9748-0D44D5972FFD}"/>
              </a:ext>
            </a:extLst>
          </p:cNvPr>
          <p:cNvSpPr/>
          <p:nvPr/>
        </p:nvSpPr>
        <p:spPr>
          <a:xfrm>
            <a:off x="6029673" y="2928851"/>
            <a:ext cx="2749441" cy="3806170"/>
          </a:xfrm>
          <a:prstGeom prst="rect">
            <a:avLst/>
          </a:prstGeom>
        </p:spPr>
        <p:txBody>
          <a:bodyPr wrap="square" anchor="t">
            <a:spAutoFit/>
          </a:bodyPr>
          <a:lstStyle/>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Logging and Monitoring</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Integration with SIEM systems</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Role Based Access Control RBAC</a:t>
            </a:r>
          </a:p>
          <a:p>
            <a:pPr marL="285750"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Standards conformity</a:t>
            </a:r>
          </a:p>
          <a:p>
            <a:pPr marL="742950" lvl="1"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ISO/IEC 9001:2015</a:t>
            </a:r>
          </a:p>
          <a:p>
            <a:pPr marL="742950" lvl="1"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ISO/IEC 27001:2013</a:t>
            </a:r>
          </a:p>
          <a:p>
            <a:pPr marL="742950" lvl="1"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GDPR</a:t>
            </a:r>
          </a:p>
          <a:p>
            <a:pPr marL="742950" lvl="1"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ISO/IEC 22301:2012</a:t>
            </a:r>
          </a:p>
          <a:p>
            <a:pPr marL="742950" lvl="1"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ISO/IEC 27017:2015</a:t>
            </a:r>
          </a:p>
          <a:p>
            <a:pPr marL="742950" lvl="1"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ISO/EIC 27018:2014</a:t>
            </a:r>
          </a:p>
          <a:p>
            <a:pPr marL="742950" lvl="1" indent="-285750" defTabSz="932563">
              <a:spcAft>
                <a:spcPts val="400"/>
              </a:spcAft>
              <a:buFont typeface="Arial" panose="020B0604020202020204" pitchFamily="34" charset="0"/>
              <a:buChar char="•"/>
              <a:defRPr/>
            </a:pPr>
            <a:r>
              <a:rPr lang="hr-HR" sz="1600" dirty="0">
                <a:solidFill>
                  <a:schemeClr val="bg1"/>
                </a:solidFill>
                <a:latin typeface="Segoe UI" charset="0"/>
                <a:ea typeface="Segoe UI" charset="0"/>
                <a:cs typeface="Segoe UI" charset="0"/>
              </a:rPr>
              <a:t>CCM of CSA 3</a:t>
            </a:r>
          </a:p>
        </p:txBody>
      </p:sp>
    </p:spTree>
    <p:extLst>
      <p:ext uri="{BB962C8B-B14F-4D97-AF65-F5344CB8AC3E}">
        <p14:creationId xmlns:p14="http://schemas.microsoft.com/office/powerpoint/2010/main" val="2161123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83C9E7BD-1A53-4E5A-97C7-AB4E739BDFB0}"/>
              </a:ext>
            </a:extLst>
          </p:cNvPr>
          <p:cNvPicPr>
            <a:picLocks noChangeAspect="1"/>
          </p:cNvPicPr>
          <p:nvPr/>
        </p:nvPicPr>
        <p:blipFill rotWithShape="1">
          <a:blip r:embed="rId3"/>
          <a:srcRect r="-2" b="13605"/>
          <a:stretch/>
        </p:blipFill>
        <p:spPr>
          <a:xfrm>
            <a:off x="7872371" y="320482"/>
            <a:ext cx="3994180" cy="2950351"/>
          </a:xfrm>
          <a:prstGeom prst="rect">
            <a:avLst/>
          </a:prstGeom>
          <a:ln>
            <a:solidFill>
              <a:schemeClr val="bg1"/>
            </a:solidFill>
          </a:ln>
        </p:spPr>
      </p:pic>
      <p:sp>
        <p:nvSpPr>
          <p:cNvPr id="39" name="Title 2">
            <a:extLst>
              <a:ext uri="{FF2B5EF4-FFF2-40B4-BE49-F238E27FC236}">
                <a16:creationId xmlns:a16="http://schemas.microsoft.com/office/drawing/2014/main" id="{74ED0548-A4FF-4C9D-B68A-294E67436793}"/>
              </a:ext>
            </a:extLst>
          </p:cNvPr>
          <p:cNvSpPr>
            <a:spLocks noGrp="1"/>
          </p:cNvSpPr>
          <p:nvPr>
            <p:ph type="title"/>
          </p:nvPr>
        </p:nvSpPr>
        <p:spPr>
          <a:xfrm>
            <a:off x="873979" y="1718977"/>
            <a:ext cx="5767565" cy="1072226"/>
          </a:xfrm>
        </p:spPr>
        <p:txBody>
          <a:bodyPr vert="horz" wrap="square" lIns="89642" tIns="44821" rIns="89642" bIns="44821" rtlCol="0" anchor="ctr">
            <a:normAutofit/>
          </a:bodyPr>
          <a:lstStyle/>
          <a:p>
            <a:pPr algn="ctr" defTabSz="896386"/>
            <a:r>
              <a:rPr lang="en-US" sz="3529" dirty="0">
                <a:solidFill>
                  <a:schemeClr val="accent2"/>
                </a:solidFill>
                <a:ea typeface="+mj-ea"/>
                <a:cs typeface="+mj-cs"/>
              </a:rPr>
              <a:t>Marketplace syndication</a:t>
            </a:r>
          </a:p>
        </p:txBody>
      </p:sp>
      <p:sp>
        <p:nvSpPr>
          <p:cNvPr id="40" name="Text Placeholder 1">
            <a:extLst>
              <a:ext uri="{FF2B5EF4-FFF2-40B4-BE49-F238E27FC236}">
                <a16:creationId xmlns:a16="http://schemas.microsoft.com/office/drawing/2014/main" id="{795315E6-31ED-413A-A7EE-4978408CDC20}"/>
              </a:ext>
            </a:extLst>
          </p:cNvPr>
          <p:cNvSpPr>
            <a:spLocks noGrp="1"/>
          </p:cNvSpPr>
          <p:nvPr>
            <p:ph type="body" sz="quarter" idx="10"/>
          </p:nvPr>
        </p:nvSpPr>
        <p:spPr>
          <a:xfrm>
            <a:off x="873102" y="2789330"/>
            <a:ext cx="5768442" cy="2683226"/>
          </a:xfrm>
        </p:spPr>
        <p:txBody>
          <a:bodyPr vert="horz" wrap="square" lIns="89642" tIns="44821" rIns="89642" bIns="44821" rtlCol="0" anchor="ctr">
            <a:normAutofit/>
          </a:bodyPr>
          <a:lstStyle/>
          <a:p>
            <a:pPr indent="-224097" defTabSz="896386"/>
            <a:r>
              <a:rPr lang="en-US" sz="1568" dirty="0">
                <a:solidFill>
                  <a:schemeClr val="bg2"/>
                </a:solidFill>
                <a:latin typeface="+mn-lt"/>
              </a:rPr>
              <a:t>200+ solutions already available to be used on Azure Stack</a:t>
            </a:r>
          </a:p>
          <a:p>
            <a:pPr indent="-224097" defTabSz="896386"/>
            <a:r>
              <a:rPr lang="en-US" sz="1568" dirty="0">
                <a:solidFill>
                  <a:schemeClr val="bg2"/>
                </a:solidFill>
                <a:latin typeface="+mn-lt"/>
              </a:rPr>
              <a:t>Their deployment is a simple as in Azure</a:t>
            </a:r>
          </a:p>
          <a:p>
            <a:pPr indent="-224097" defTabSz="896386"/>
            <a:r>
              <a:rPr lang="en-US" sz="1568" dirty="0">
                <a:solidFill>
                  <a:schemeClr val="bg2"/>
                </a:solidFill>
                <a:latin typeface="+mn-lt"/>
              </a:rPr>
              <a:t>For custom solutions, customer can import the images in the marketplace and make them part of their Service Catalog</a:t>
            </a:r>
          </a:p>
          <a:p>
            <a:pPr indent="-224097" defTabSz="896386"/>
            <a:endParaRPr lang="en-US" sz="1568" dirty="0">
              <a:solidFill>
                <a:srgbClr val="FFFFFE"/>
              </a:solidFill>
              <a:latin typeface="+mn-lt"/>
            </a:endParaRPr>
          </a:p>
        </p:txBody>
      </p:sp>
      <p:pic>
        <p:nvPicPr>
          <p:cNvPr id="4" name="Picture 3" descr="A screenshot of a cell phone&#10;&#10;Description generated with very high confidence">
            <a:extLst>
              <a:ext uri="{FF2B5EF4-FFF2-40B4-BE49-F238E27FC236}">
                <a16:creationId xmlns:a16="http://schemas.microsoft.com/office/drawing/2014/main" id="{A6B622B8-4841-4804-B29A-53CA48AC5428}"/>
              </a:ext>
            </a:extLst>
          </p:cNvPr>
          <p:cNvPicPr>
            <a:picLocks noChangeAspect="1"/>
          </p:cNvPicPr>
          <p:nvPr/>
        </p:nvPicPr>
        <p:blipFill rotWithShape="1">
          <a:blip r:embed="rId4"/>
          <a:srcRect t="8132" r="-2" b="8166"/>
          <a:stretch/>
        </p:blipFill>
        <p:spPr>
          <a:xfrm>
            <a:off x="7869418" y="3587169"/>
            <a:ext cx="3999781" cy="2954460"/>
          </a:xfrm>
          <a:prstGeom prst="rect">
            <a:avLst/>
          </a:prstGeom>
          <a:ln>
            <a:solidFill>
              <a:schemeClr val="bg1"/>
            </a:solidFill>
          </a:ln>
        </p:spPr>
      </p:pic>
    </p:spTree>
    <p:extLst>
      <p:ext uri="{BB962C8B-B14F-4D97-AF65-F5344CB8AC3E}">
        <p14:creationId xmlns:p14="http://schemas.microsoft.com/office/powerpoint/2010/main" val="979756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A5F3-9C56-47C5-9FEF-D1A0C8E62319}"/>
              </a:ext>
            </a:extLst>
          </p:cNvPr>
          <p:cNvSpPr>
            <a:spLocks noGrp="1"/>
          </p:cNvSpPr>
          <p:nvPr>
            <p:ph type="title"/>
          </p:nvPr>
        </p:nvSpPr>
        <p:spPr/>
        <p:txBody>
          <a:bodyPr/>
          <a:lstStyle/>
          <a:p>
            <a:r>
              <a:rPr lang="en-US" dirty="0">
                <a:solidFill>
                  <a:schemeClr val="accent2"/>
                </a:solidFill>
              </a:rPr>
              <a:t>Azure Stack Hub Sample Configurations</a:t>
            </a:r>
          </a:p>
        </p:txBody>
      </p:sp>
      <p:sp>
        <p:nvSpPr>
          <p:cNvPr id="16" name="Title 3">
            <a:extLst>
              <a:ext uri="{FF2B5EF4-FFF2-40B4-BE49-F238E27FC236}">
                <a16:creationId xmlns:a16="http://schemas.microsoft.com/office/drawing/2014/main" id="{59A99CE7-5D56-434D-AFC4-B426FAB522A0}"/>
              </a:ext>
            </a:extLst>
          </p:cNvPr>
          <p:cNvSpPr txBox="1">
            <a:spLocks/>
          </p:cNvSpPr>
          <p:nvPr/>
        </p:nvSpPr>
        <p:spPr bwMode="auto">
          <a:xfrm>
            <a:off x="8515562" y="4535222"/>
            <a:ext cx="2888330" cy="276999"/>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solidFill>
                <a:effectLst/>
                <a:uLnTx/>
                <a:uFillTx/>
                <a:latin typeface="Segoe UI Semibold"/>
                <a:ea typeface="+mn-ea"/>
                <a:cs typeface="Segoe UI" panose="020B0502040204020203" pitchFamily="34" charset="0"/>
              </a:rPr>
              <a:t>16 Node Hybrid</a:t>
            </a:r>
          </a:p>
        </p:txBody>
      </p:sp>
      <p:sp>
        <p:nvSpPr>
          <p:cNvPr id="18" name="Rectangle 17">
            <a:extLst>
              <a:ext uri="{FF2B5EF4-FFF2-40B4-BE49-F238E27FC236}">
                <a16:creationId xmlns:a16="http://schemas.microsoft.com/office/drawing/2014/main" id="{B25E4DBD-E9EE-46BD-B2C3-6DB3101D178C}"/>
              </a:ext>
            </a:extLst>
          </p:cNvPr>
          <p:cNvSpPr/>
          <p:nvPr/>
        </p:nvSpPr>
        <p:spPr bwMode="auto">
          <a:xfrm>
            <a:off x="8531604" y="4799664"/>
            <a:ext cx="2810563" cy="8240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46304" rIns="182880" bIns="146304" numCol="1" spcCol="0" rtlCol="0" fromWordArt="0" anchor="t" anchorCtr="0" forceAA="0" compatLnSpc="1">
            <a:prstTxWarp prst="textNoShape">
              <a:avLst/>
            </a:prstTxWarp>
            <a:noAutofit/>
          </a:bodyPr>
          <a:lstStyle/>
          <a:p>
            <a:pPr fontAlgn="base">
              <a:lnSpc>
                <a:spcPct val="90000"/>
              </a:lnSpc>
              <a:spcBef>
                <a:spcPts val="600"/>
              </a:spcBef>
              <a:spcAft>
                <a:spcPct val="0"/>
              </a:spcAft>
              <a:defRPr/>
            </a:pPr>
            <a:r>
              <a:rPr lang="en-US" sz="1400" dirty="0">
                <a:solidFill>
                  <a:schemeClr val="bg1"/>
                </a:solidFill>
                <a:latin typeface="Segoe UI"/>
              </a:rPr>
              <a:t>16 Node Azure Stack Hub</a:t>
            </a:r>
          </a:p>
          <a:p>
            <a:pPr fontAlgn="base">
              <a:lnSpc>
                <a:spcPct val="90000"/>
              </a:lnSpc>
              <a:spcBef>
                <a:spcPts val="600"/>
              </a:spcBef>
              <a:spcAft>
                <a:spcPct val="0"/>
              </a:spcAft>
              <a:defRPr/>
            </a:pPr>
            <a:r>
              <a:rPr lang="en-US" sz="1400" dirty="0">
                <a:solidFill>
                  <a:schemeClr val="bg1"/>
                </a:solidFill>
                <a:latin typeface="Segoe UI"/>
              </a:rPr>
              <a:t>Physical Cores: 1192</a:t>
            </a:r>
          </a:p>
          <a:p>
            <a:pPr fontAlgn="base">
              <a:lnSpc>
                <a:spcPct val="90000"/>
              </a:lnSpc>
              <a:spcBef>
                <a:spcPts val="600"/>
              </a:spcBef>
              <a:spcAft>
                <a:spcPct val="0"/>
              </a:spcAft>
              <a:defRPr/>
            </a:pPr>
            <a:r>
              <a:rPr lang="en-US" sz="1400" dirty="0">
                <a:solidFill>
                  <a:schemeClr val="bg1"/>
                </a:solidFill>
                <a:latin typeface="Segoe UI"/>
              </a:rPr>
              <a:t>Usable storage: 468.1 TB</a:t>
            </a:r>
          </a:p>
          <a:p>
            <a:pPr fontAlgn="base">
              <a:lnSpc>
                <a:spcPct val="90000"/>
              </a:lnSpc>
              <a:spcBef>
                <a:spcPts val="600"/>
              </a:spcBef>
              <a:spcAft>
                <a:spcPct val="0"/>
              </a:spcAft>
              <a:defRPr/>
            </a:pPr>
            <a:r>
              <a:rPr lang="en-US" sz="1400" dirty="0">
                <a:solidFill>
                  <a:schemeClr val="bg1"/>
                </a:solidFill>
                <a:latin typeface="Segoe UI"/>
              </a:rPr>
              <a:t>Usable Memory: 7176 GB</a:t>
            </a:r>
          </a:p>
        </p:txBody>
      </p:sp>
      <p:sp>
        <p:nvSpPr>
          <p:cNvPr id="21" name="Title 3" descr="&#10;">
            <a:extLst>
              <a:ext uri="{FF2B5EF4-FFF2-40B4-BE49-F238E27FC236}">
                <a16:creationId xmlns:a16="http://schemas.microsoft.com/office/drawing/2014/main" id="{7F54EE29-847F-4623-9F49-2F25189985B2}"/>
              </a:ext>
            </a:extLst>
          </p:cNvPr>
          <p:cNvSpPr txBox="1">
            <a:spLocks/>
          </p:cNvSpPr>
          <p:nvPr/>
        </p:nvSpPr>
        <p:spPr bwMode="auto">
          <a:xfrm>
            <a:off x="5128683" y="4535222"/>
            <a:ext cx="2791474" cy="276999"/>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90000"/>
              </a:lnSpc>
              <a:spcBef>
                <a:spcPts val="800"/>
              </a:spcBef>
              <a:spcAft>
                <a:spcPts val="0"/>
              </a:spcAft>
              <a:buClrTx/>
              <a:buSzTx/>
              <a:buFontTx/>
              <a:buNone/>
              <a:tabLst/>
              <a:defRPr/>
            </a:pPr>
            <a:r>
              <a:rPr kumimoji="0" lang="en-US" sz="2000" b="0" i="0" u="none" strike="noStrike" kern="1200" cap="none" spc="0" normalizeH="0" baseline="0" noProof="0" dirty="0">
                <a:ln>
                  <a:noFill/>
                </a:ln>
                <a:solidFill>
                  <a:schemeClr val="accent2"/>
                </a:solidFill>
                <a:effectLst/>
                <a:uLnTx/>
                <a:uFillTx/>
                <a:latin typeface="Segoe UI Semibold"/>
                <a:ea typeface="+mn-ea"/>
                <a:cs typeface="Segoe UI" panose="020B0502040204020203" pitchFamily="34" charset="0"/>
              </a:rPr>
              <a:t>8 Node Dense </a:t>
            </a:r>
          </a:p>
        </p:txBody>
      </p:sp>
      <p:sp>
        <p:nvSpPr>
          <p:cNvPr id="22" name="Rectangle 21">
            <a:extLst>
              <a:ext uri="{FF2B5EF4-FFF2-40B4-BE49-F238E27FC236}">
                <a16:creationId xmlns:a16="http://schemas.microsoft.com/office/drawing/2014/main" id="{139AE933-5D08-49F1-9982-83CE67DBFEAA}"/>
              </a:ext>
            </a:extLst>
          </p:cNvPr>
          <p:cNvSpPr/>
          <p:nvPr/>
        </p:nvSpPr>
        <p:spPr bwMode="auto">
          <a:xfrm>
            <a:off x="5144725" y="4799664"/>
            <a:ext cx="2810563" cy="8240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46304" rIns="182880" bIns="146304"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8 Node Azure Stack Hub</a:t>
            </a:r>
          </a:p>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Physical Cores: 578</a:t>
            </a:r>
          </a:p>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Usable storage: 189.4 TB</a:t>
            </a:r>
          </a:p>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Usable Memory: 8097 GB</a:t>
            </a:r>
          </a:p>
        </p:txBody>
      </p:sp>
      <p:sp>
        <p:nvSpPr>
          <p:cNvPr id="25" name="Title 3" descr="Azure Stack Hub&#10;">
            <a:extLst>
              <a:ext uri="{FF2B5EF4-FFF2-40B4-BE49-F238E27FC236}">
                <a16:creationId xmlns:a16="http://schemas.microsoft.com/office/drawing/2014/main" id="{1DF3EB8C-E88B-4482-B82A-50534999BBEF}"/>
              </a:ext>
            </a:extLst>
          </p:cNvPr>
          <p:cNvSpPr txBox="1">
            <a:spLocks/>
          </p:cNvSpPr>
          <p:nvPr/>
        </p:nvSpPr>
        <p:spPr bwMode="auto">
          <a:xfrm>
            <a:off x="1565916" y="4535222"/>
            <a:ext cx="2791474" cy="276999"/>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90000"/>
              </a:lnSpc>
              <a:spcBef>
                <a:spcPts val="800"/>
              </a:spcBef>
              <a:spcAft>
                <a:spcPts val="0"/>
              </a:spcAft>
              <a:buClrTx/>
              <a:buSzTx/>
              <a:buFontTx/>
              <a:buNone/>
              <a:tabLst/>
              <a:defRPr/>
            </a:pPr>
            <a:r>
              <a:rPr kumimoji="0" lang="en-US" sz="2000" b="0" i="0" u="none" strike="noStrike" kern="1200" cap="none" spc="0" normalizeH="0" baseline="0" noProof="0" dirty="0">
                <a:ln>
                  <a:noFill/>
                </a:ln>
                <a:solidFill>
                  <a:schemeClr val="accent2"/>
                </a:solidFill>
                <a:effectLst/>
                <a:uLnTx/>
                <a:uFillTx/>
                <a:latin typeface="Segoe UI Semibold"/>
                <a:ea typeface="+mn-ea"/>
                <a:cs typeface="Segoe UI" panose="020B0502040204020203" pitchFamily="34" charset="0"/>
              </a:rPr>
              <a:t>4 Node Ruggedized</a:t>
            </a:r>
          </a:p>
        </p:txBody>
      </p:sp>
      <p:sp>
        <p:nvSpPr>
          <p:cNvPr id="26" name="Rectangle 25">
            <a:extLst>
              <a:ext uri="{FF2B5EF4-FFF2-40B4-BE49-F238E27FC236}">
                <a16:creationId xmlns:a16="http://schemas.microsoft.com/office/drawing/2014/main" id="{F36FBE8A-DABC-48A5-A5DC-8DBBF26F4AE3}"/>
              </a:ext>
            </a:extLst>
          </p:cNvPr>
          <p:cNvSpPr/>
          <p:nvPr/>
        </p:nvSpPr>
        <p:spPr bwMode="auto">
          <a:xfrm>
            <a:off x="1581958" y="4799664"/>
            <a:ext cx="2810563" cy="8240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46304" rIns="182880" bIns="146304"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4 Node Azure Stack Hub</a:t>
            </a:r>
          </a:p>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Physical Cores: 66</a:t>
            </a:r>
          </a:p>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Usable storage: 34.3 TB</a:t>
            </a:r>
          </a:p>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Usable Memory: 1444 GB</a:t>
            </a:r>
          </a:p>
        </p:txBody>
      </p:sp>
      <p:pic>
        <p:nvPicPr>
          <p:cNvPr id="1026" name="Picture 2">
            <a:extLst>
              <a:ext uri="{FF2B5EF4-FFF2-40B4-BE49-F238E27FC236}">
                <a16:creationId xmlns:a16="http://schemas.microsoft.com/office/drawing/2014/main" id="{C5903D1C-D309-4241-95D1-330D4E410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37" y="2355435"/>
            <a:ext cx="15716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AB0F2A9-74EF-43D4-8AE0-9143578743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280" r="29201"/>
          <a:stretch/>
        </p:blipFill>
        <p:spPr bwMode="auto">
          <a:xfrm>
            <a:off x="8621412" y="2322778"/>
            <a:ext cx="1175732" cy="21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282FFD3-190E-4241-8A8C-31C9869026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80231" y="2322778"/>
            <a:ext cx="1257168" cy="2001755"/>
          </a:xfrm>
          <a:prstGeom prst="rect">
            <a:avLst/>
          </a:prstGeom>
        </p:spPr>
      </p:pic>
    </p:spTree>
    <p:custDataLst>
      <p:tags r:id="rId1"/>
    </p:custDataLst>
    <p:extLst>
      <p:ext uri="{BB962C8B-B14F-4D97-AF65-F5344CB8AC3E}">
        <p14:creationId xmlns:p14="http://schemas.microsoft.com/office/powerpoint/2010/main" val="34755034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18F9-73A5-4922-988A-6EEECABE95E7}"/>
              </a:ext>
            </a:extLst>
          </p:cNvPr>
          <p:cNvSpPr>
            <a:spLocks noGrp="1"/>
          </p:cNvSpPr>
          <p:nvPr>
            <p:ph type="title"/>
          </p:nvPr>
        </p:nvSpPr>
        <p:spPr>
          <a:xfrm>
            <a:off x="588263" y="662941"/>
            <a:ext cx="11018520" cy="1354217"/>
          </a:xfrm>
        </p:spPr>
        <p:txBody>
          <a:bodyPr/>
          <a:lstStyle/>
          <a:p>
            <a:r>
              <a:rPr lang="en-US" dirty="0">
                <a:solidFill>
                  <a:schemeClr val="accent2"/>
                </a:solidFill>
              </a:rPr>
              <a:t>Simplify deployment with Azure Stack Hub integrated system</a:t>
            </a:r>
          </a:p>
        </p:txBody>
      </p:sp>
      <p:pic>
        <p:nvPicPr>
          <p:cNvPr id="4" name="Picture 3">
            <a:extLst>
              <a:ext uri="{FF2B5EF4-FFF2-40B4-BE49-F238E27FC236}">
                <a16:creationId xmlns:a16="http://schemas.microsoft.com/office/drawing/2014/main" id="{AFB4CAE0-9B65-4A50-898C-D8C2BB5FF4E0}"/>
              </a:ext>
            </a:extLst>
          </p:cNvPr>
          <p:cNvPicPr>
            <a:picLocks noChangeAspect="1"/>
          </p:cNvPicPr>
          <p:nvPr/>
        </p:nvPicPr>
        <p:blipFill>
          <a:blip r:embed="rId2"/>
          <a:stretch>
            <a:fillRect/>
          </a:stretch>
        </p:blipFill>
        <p:spPr>
          <a:xfrm>
            <a:off x="783535" y="2471356"/>
            <a:ext cx="3191320" cy="1533739"/>
          </a:xfrm>
          <a:prstGeom prst="rect">
            <a:avLst/>
          </a:prstGeom>
        </p:spPr>
      </p:pic>
      <p:pic>
        <p:nvPicPr>
          <p:cNvPr id="6" name="Picture 5">
            <a:extLst>
              <a:ext uri="{FF2B5EF4-FFF2-40B4-BE49-F238E27FC236}">
                <a16:creationId xmlns:a16="http://schemas.microsoft.com/office/drawing/2014/main" id="{BBBC2DC9-ED04-4511-B2D6-618CC3022460}"/>
              </a:ext>
            </a:extLst>
          </p:cNvPr>
          <p:cNvPicPr>
            <a:picLocks noChangeAspect="1"/>
          </p:cNvPicPr>
          <p:nvPr/>
        </p:nvPicPr>
        <p:blipFill>
          <a:blip r:embed="rId3"/>
          <a:stretch>
            <a:fillRect/>
          </a:stretch>
        </p:blipFill>
        <p:spPr>
          <a:xfrm>
            <a:off x="4500340" y="2471355"/>
            <a:ext cx="3191320" cy="1533739"/>
          </a:xfrm>
          <a:prstGeom prst="rect">
            <a:avLst/>
          </a:prstGeom>
        </p:spPr>
      </p:pic>
      <p:pic>
        <p:nvPicPr>
          <p:cNvPr id="8" name="Picture 7">
            <a:extLst>
              <a:ext uri="{FF2B5EF4-FFF2-40B4-BE49-F238E27FC236}">
                <a16:creationId xmlns:a16="http://schemas.microsoft.com/office/drawing/2014/main" id="{147ED3DD-97A8-4F4E-819C-3DACA78CC9F0}"/>
              </a:ext>
            </a:extLst>
          </p:cNvPr>
          <p:cNvPicPr>
            <a:picLocks noChangeAspect="1"/>
          </p:cNvPicPr>
          <p:nvPr/>
        </p:nvPicPr>
        <p:blipFill>
          <a:blip r:embed="rId4"/>
          <a:stretch>
            <a:fillRect/>
          </a:stretch>
        </p:blipFill>
        <p:spPr>
          <a:xfrm>
            <a:off x="8386884" y="2461829"/>
            <a:ext cx="3219899" cy="1543265"/>
          </a:xfrm>
          <a:prstGeom prst="rect">
            <a:avLst/>
          </a:prstGeom>
        </p:spPr>
      </p:pic>
      <p:pic>
        <p:nvPicPr>
          <p:cNvPr id="10" name="Picture 9">
            <a:extLst>
              <a:ext uri="{FF2B5EF4-FFF2-40B4-BE49-F238E27FC236}">
                <a16:creationId xmlns:a16="http://schemas.microsoft.com/office/drawing/2014/main" id="{456DAD12-230F-4644-AC06-72D30AEA8365}"/>
              </a:ext>
            </a:extLst>
          </p:cNvPr>
          <p:cNvPicPr>
            <a:picLocks noChangeAspect="1"/>
          </p:cNvPicPr>
          <p:nvPr/>
        </p:nvPicPr>
        <p:blipFill>
          <a:blip r:embed="rId5"/>
          <a:stretch>
            <a:fillRect/>
          </a:stretch>
        </p:blipFill>
        <p:spPr>
          <a:xfrm>
            <a:off x="2866574" y="4532825"/>
            <a:ext cx="3229426" cy="1514686"/>
          </a:xfrm>
          <a:prstGeom prst="rect">
            <a:avLst/>
          </a:prstGeom>
        </p:spPr>
      </p:pic>
      <p:pic>
        <p:nvPicPr>
          <p:cNvPr id="12" name="Picture 11">
            <a:extLst>
              <a:ext uri="{FF2B5EF4-FFF2-40B4-BE49-F238E27FC236}">
                <a16:creationId xmlns:a16="http://schemas.microsoft.com/office/drawing/2014/main" id="{D5C1D33F-F775-4599-9C46-F50B1A05C53E}"/>
              </a:ext>
            </a:extLst>
          </p:cNvPr>
          <p:cNvPicPr>
            <a:picLocks noChangeAspect="1"/>
          </p:cNvPicPr>
          <p:nvPr/>
        </p:nvPicPr>
        <p:blipFill>
          <a:blip r:embed="rId6"/>
          <a:stretch>
            <a:fillRect/>
          </a:stretch>
        </p:blipFill>
        <p:spPr>
          <a:xfrm>
            <a:off x="7158317" y="4513772"/>
            <a:ext cx="3248478" cy="1552792"/>
          </a:xfrm>
          <a:prstGeom prst="rect">
            <a:avLst/>
          </a:prstGeom>
        </p:spPr>
      </p:pic>
    </p:spTree>
    <p:extLst>
      <p:ext uri="{BB962C8B-B14F-4D97-AF65-F5344CB8AC3E}">
        <p14:creationId xmlns:p14="http://schemas.microsoft.com/office/powerpoint/2010/main" val="29060353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2C02-1D16-4286-82E3-12CFFEA80038}"/>
              </a:ext>
            </a:extLst>
          </p:cNvPr>
          <p:cNvSpPr>
            <a:spLocks noGrp="1"/>
          </p:cNvSpPr>
          <p:nvPr>
            <p:ph type="title"/>
          </p:nvPr>
        </p:nvSpPr>
        <p:spPr/>
        <p:txBody>
          <a:bodyPr/>
          <a:lstStyle/>
          <a:p>
            <a:r>
              <a:rPr lang="en-US" dirty="0">
                <a:solidFill>
                  <a:schemeClr val="accent2"/>
                </a:solidFill>
              </a:rPr>
              <a:t>Azure vs Azure Stack</a:t>
            </a:r>
            <a:endParaRPr lang="en-US" dirty="0"/>
          </a:p>
        </p:txBody>
      </p:sp>
      <p:sp>
        <p:nvSpPr>
          <p:cNvPr id="3" name="Text Placeholder 2">
            <a:extLst>
              <a:ext uri="{FF2B5EF4-FFF2-40B4-BE49-F238E27FC236}">
                <a16:creationId xmlns:a16="http://schemas.microsoft.com/office/drawing/2014/main" id="{EBEE3D13-1974-4AF4-AEB2-A6174DCC6F69}"/>
              </a:ext>
            </a:extLst>
          </p:cNvPr>
          <p:cNvSpPr>
            <a:spLocks noGrp="1"/>
          </p:cNvSpPr>
          <p:nvPr>
            <p:ph type="body" sz="quarter" idx="11"/>
          </p:nvPr>
        </p:nvSpPr>
        <p:spPr/>
        <p:txBody>
          <a:bodyPr/>
          <a:lstStyle/>
          <a:p>
            <a:endParaRPr lang="en-US"/>
          </a:p>
        </p:txBody>
      </p:sp>
      <p:graphicFrame>
        <p:nvGraphicFramePr>
          <p:cNvPr id="5" name="Table 4">
            <a:extLst>
              <a:ext uri="{FF2B5EF4-FFF2-40B4-BE49-F238E27FC236}">
                <a16:creationId xmlns:a16="http://schemas.microsoft.com/office/drawing/2014/main" id="{4BE3D83D-77FB-46A3-BCD9-EC3312B08891}"/>
              </a:ext>
            </a:extLst>
          </p:cNvPr>
          <p:cNvGraphicFramePr/>
          <p:nvPr>
            <p:extLst>
              <p:ext uri="{D42A27DB-BD31-4B8C-83A1-F6EECF244321}">
                <p14:modId xmlns:p14="http://schemas.microsoft.com/office/powerpoint/2010/main" val="977598460"/>
              </p:ext>
            </p:extLst>
          </p:nvPr>
        </p:nvGraphicFramePr>
        <p:xfrm>
          <a:off x="584200" y="1310313"/>
          <a:ext cx="11018520" cy="4714804"/>
        </p:xfrm>
        <a:graphic>
          <a:graphicData uri="http://schemas.openxmlformats.org/drawingml/2006/table">
            <a:tbl>
              <a:tblPr>
                <a:tableStyleId>{5C22544A-7EE6-4342-B048-85BDC9FD1C3A}</a:tableStyleId>
              </a:tblPr>
              <a:tblGrid>
                <a:gridCol w="6007778">
                  <a:extLst>
                    <a:ext uri="{9D8B030D-6E8A-4147-A177-3AD203B41FA5}">
                      <a16:colId xmlns:a16="http://schemas.microsoft.com/office/drawing/2014/main" val="2009987145"/>
                    </a:ext>
                  </a:extLst>
                </a:gridCol>
                <a:gridCol w="1840684">
                  <a:extLst>
                    <a:ext uri="{9D8B030D-6E8A-4147-A177-3AD203B41FA5}">
                      <a16:colId xmlns:a16="http://schemas.microsoft.com/office/drawing/2014/main" val="766162433"/>
                    </a:ext>
                  </a:extLst>
                </a:gridCol>
                <a:gridCol w="1559465">
                  <a:extLst>
                    <a:ext uri="{9D8B030D-6E8A-4147-A177-3AD203B41FA5}">
                      <a16:colId xmlns:a16="http://schemas.microsoft.com/office/drawing/2014/main" val="3156704244"/>
                    </a:ext>
                  </a:extLst>
                </a:gridCol>
                <a:gridCol w="1610593">
                  <a:extLst>
                    <a:ext uri="{9D8B030D-6E8A-4147-A177-3AD203B41FA5}">
                      <a16:colId xmlns:a16="http://schemas.microsoft.com/office/drawing/2014/main" val="2735496"/>
                    </a:ext>
                  </a:extLst>
                </a:gridCol>
              </a:tblGrid>
              <a:tr h="297111">
                <a:tc>
                  <a:txBody>
                    <a:bodyPr/>
                    <a:lstStyle/>
                    <a:p>
                      <a:pPr algn="l" fontAlgn="b">
                        <a:spcBef>
                          <a:spcPts val="0"/>
                        </a:spcBef>
                        <a:spcAft>
                          <a:spcPts val="0"/>
                        </a:spcAft>
                      </a:pPr>
                      <a:r>
                        <a:rPr lang="en-US" sz="1400" b="1" u="none" strike="noStrike">
                          <a:solidFill>
                            <a:schemeClr val="accent2"/>
                          </a:solidFill>
                          <a:effectLst/>
                          <a:latin typeface="+mn-lt"/>
                        </a:rPr>
                        <a:t>Mandatory Service</a:t>
                      </a:r>
                      <a:endParaRPr lang="en-US" sz="1400" b="1" i="0" u="none" strike="noStrike">
                        <a:solidFill>
                          <a:schemeClr val="accent2"/>
                        </a:solidFill>
                        <a:effectLst/>
                        <a:latin typeface="+mn-lt"/>
                      </a:endParaRPr>
                    </a:p>
                  </a:txBody>
                  <a:tcPr marL="3439" marR="3439" marT="3439" marB="0" anchor="b">
                    <a:solidFill>
                      <a:schemeClr val="tx1"/>
                    </a:solidFill>
                  </a:tcPr>
                </a:tc>
                <a:tc>
                  <a:txBody>
                    <a:bodyPr/>
                    <a:lstStyle/>
                    <a:p>
                      <a:pPr algn="ctr" fontAlgn="b">
                        <a:spcBef>
                          <a:spcPts val="0"/>
                        </a:spcBef>
                        <a:spcAft>
                          <a:spcPts val="0"/>
                        </a:spcAft>
                      </a:pPr>
                      <a:r>
                        <a:rPr lang="en-US" sz="1400" b="1" u="none" strike="noStrike">
                          <a:solidFill>
                            <a:schemeClr val="accent2"/>
                          </a:solidFill>
                          <a:effectLst/>
                          <a:latin typeface="+mn-lt"/>
                        </a:rPr>
                        <a:t>Service Model</a:t>
                      </a:r>
                      <a:endParaRPr lang="en-US" sz="1400" b="1" i="0" u="none" strike="noStrike">
                        <a:solidFill>
                          <a:schemeClr val="accent2"/>
                        </a:solidFill>
                        <a:effectLst/>
                        <a:latin typeface="+mn-lt"/>
                      </a:endParaRPr>
                    </a:p>
                  </a:txBody>
                  <a:tcPr marL="3439" marR="3439" marT="3439" marB="0" anchor="b">
                    <a:solidFill>
                      <a:schemeClr val="tx1"/>
                    </a:solidFill>
                  </a:tcPr>
                </a:tc>
                <a:tc>
                  <a:txBody>
                    <a:bodyPr/>
                    <a:lstStyle/>
                    <a:p>
                      <a:pPr algn="ctr" fontAlgn="b">
                        <a:spcBef>
                          <a:spcPts val="0"/>
                        </a:spcBef>
                        <a:spcAft>
                          <a:spcPts val="0"/>
                        </a:spcAft>
                      </a:pPr>
                      <a:r>
                        <a:rPr lang="en-US" sz="1400" b="1" u="none" strike="noStrike">
                          <a:solidFill>
                            <a:schemeClr val="accent2"/>
                          </a:solidFill>
                          <a:effectLst/>
                          <a:latin typeface="+mn-lt"/>
                        </a:rPr>
                        <a:t>On-premise</a:t>
                      </a:r>
                      <a:endParaRPr lang="en-US" sz="1400" b="1" i="0" u="none" strike="noStrike">
                        <a:solidFill>
                          <a:schemeClr val="accent2"/>
                        </a:solidFill>
                        <a:effectLst/>
                        <a:latin typeface="+mn-lt"/>
                      </a:endParaRPr>
                    </a:p>
                  </a:txBody>
                  <a:tcPr marL="3439" marR="3439" marT="3439" marB="0" anchor="b">
                    <a:solidFill>
                      <a:schemeClr val="tx1"/>
                    </a:solidFill>
                  </a:tcPr>
                </a:tc>
                <a:tc>
                  <a:txBody>
                    <a:bodyPr/>
                    <a:lstStyle/>
                    <a:p>
                      <a:pPr algn="ctr" fontAlgn="b">
                        <a:spcBef>
                          <a:spcPts val="0"/>
                        </a:spcBef>
                        <a:spcAft>
                          <a:spcPts val="0"/>
                        </a:spcAft>
                      </a:pPr>
                      <a:r>
                        <a:rPr lang="en-US" sz="1400" b="1" u="none" strike="noStrike" dirty="0">
                          <a:solidFill>
                            <a:schemeClr val="accent2"/>
                          </a:solidFill>
                          <a:effectLst/>
                          <a:latin typeface="+mn-lt"/>
                        </a:rPr>
                        <a:t>Public Cloud</a:t>
                      </a:r>
                      <a:endParaRPr lang="en-US" sz="1400" b="1" i="0" u="none" strike="noStrike" dirty="0">
                        <a:solidFill>
                          <a:schemeClr val="accent2"/>
                        </a:solidFill>
                        <a:effectLst/>
                        <a:latin typeface="+mn-lt"/>
                      </a:endParaRPr>
                    </a:p>
                  </a:txBody>
                  <a:tcPr marL="3439" marR="3439" marT="3439" marB="0" anchor="b">
                    <a:solidFill>
                      <a:schemeClr val="tx1"/>
                    </a:solidFill>
                  </a:tcPr>
                </a:tc>
                <a:extLst>
                  <a:ext uri="{0D108BD9-81ED-4DB2-BD59-A6C34878D82A}">
                    <a16:rowId xmlns:a16="http://schemas.microsoft.com/office/drawing/2014/main" val="518436209"/>
                  </a:ext>
                </a:extLst>
              </a:tr>
              <a:tr h="448782">
                <a:tc>
                  <a:txBody>
                    <a:bodyPr/>
                    <a:lstStyle/>
                    <a:p>
                      <a:pPr algn="l" fontAlgn="b">
                        <a:spcBef>
                          <a:spcPts val="0"/>
                        </a:spcBef>
                        <a:spcAft>
                          <a:spcPts val="0"/>
                        </a:spcAft>
                      </a:pPr>
                      <a:endParaRPr lang="en-US" sz="1400" b="0" i="0" u="none" strike="noStrike" dirty="0">
                        <a:effectLst/>
                        <a:latin typeface="+mn-lt"/>
                      </a:endParaRPr>
                    </a:p>
                  </a:txBody>
                  <a:tcPr marL="3439" marR="3439" marT="3439" marB="0" anchor="b">
                    <a:solidFill>
                      <a:schemeClr val="tx1"/>
                    </a:solidFill>
                  </a:tcPr>
                </a:tc>
                <a:tc>
                  <a:txBody>
                    <a:bodyPr/>
                    <a:lstStyle/>
                    <a:p>
                      <a:pPr algn="l" fontAlgn="b">
                        <a:spcBef>
                          <a:spcPts val="0"/>
                        </a:spcBef>
                        <a:spcAft>
                          <a:spcPts val="0"/>
                        </a:spcAft>
                      </a:pPr>
                      <a:endParaRPr lang="en-US" sz="1400" b="0" i="0" u="none" strike="noStrike">
                        <a:effectLst/>
                        <a:latin typeface="+mn-lt"/>
                      </a:endParaRPr>
                    </a:p>
                  </a:txBody>
                  <a:tcPr marL="3439" marR="3439" marT="3439" marB="0" anchor="b">
                    <a:solidFill>
                      <a:schemeClr val="tx1"/>
                    </a:solidFill>
                  </a:tcPr>
                </a:tc>
                <a:tc>
                  <a:txBody>
                    <a:bodyPr/>
                    <a:lstStyle/>
                    <a:p>
                      <a:pPr algn="l" fontAlgn="b">
                        <a:spcBef>
                          <a:spcPts val="0"/>
                        </a:spcBef>
                        <a:spcAft>
                          <a:spcPts val="0"/>
                        </a:spcAft>
                      </a:pPr>
                      <a:endParaRPr lang="en-US" sz="1400" b="0" i="0" u="none" strike="noStrike">
                        <a:effectLst/>
                        <a:latin typeface="+mn-lt"/>
                      </a:endParaRPr>
                    </a:p>
                  </a:txBody>
                  <a:tcPr marL="3439" marR="3439" marT="3439" marB="0" anchor="b">
                    <a:solidFill>
                      <a:schemeClr val="tx1"/>
                    </a:solidFill>
                  </a:tcPr>
                </a:tc>
                <a:tc>
                  <a:txBody>
                    <a:bodyPr/>
                    <a:lstStyle/>
                    <a:p>
                      <a:pPr algn="l" fontAlgn="b">
                        <a:spcBef>
                          <a:spcPts val="0"/>
                        </a:spcBef>
                        <a:spcAft>
                          <a:spcPts val="0"/>
                        </a:spcAft>
                      </a:pPr>
                      <a:endParaRPr lang="en-US" sz="1400" b="0" i="0" u="none" strike="noStrike" dirty="0">
                        <a:effectLst/>
                        <a:latin typeface="+mn-lt"/>
                      </a:endParaRPr>
                    </a:p>
                  </a:txBody>
                  <a:tcPr marL="3439" marR="3439" marT="3439" marB="0" anchor="b">
                    <a:solidFill>
                      <a:schemeClr val="tx1"/>
                    </a:solidFill>
                  </a:tcPr>
                </a:tc>
                <a:extLst>
                  <a:ext uri="{0D108BD9-81ED-4DB2-BD59-A6C34878D82A}">
                    <a16:rowId xmlns:a16="http://schemas.microsoft.com/office/drawing/2014/main" val="2734465840"/>
                  </a:ext>
                </a:extLst>
              </a:tr>
              <a:tr h="297111">
                <a:tc>
                  <a:txBody>
                    <a:bodyPr/>
                    <a:lstStyle/>
                    <a:p>
                      <a:pPr algn="l" fontAlgn="b">
                        <a:spcBef>
                          <a:spcPts val="0"/>
                        </a:spcBef>
                        <a:spcAft>
                          <a:spcPts val="0"/>
                        </a:spcAft>
                      </a:pPr>
                      <a:r>
                        <a:rPr lang="en-US" sz="1400" b="0" u="none" strike="noStrike" dirty="0">
                          <a:solidFill>
                            <a:schemeClr val="bg2"/>
                          </a:solidFill>
                          <a:effectLst/>
                          <a:latin typeface="+mn-lt"/>
                        </a:rPr>
                        <a:t>Virtual Machines</a:t>
                      </a:r>
                      <a:endParaRPr lang="en-US" sz="1400" b="0" i="0" u="none" strike="noStrike" dirty="0">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IaaS</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86688622"/>
                  </a:ext>
                </a:extLst>
              </a:tr>
              <a:tr h="297111">
                <a:tc>
                  <a:txBody>
                    <a:bodyPr/>
                    <a:lstStyle/>
                    <a:p>
                      <a:pPr algn="l" fontAlgn="b">
                        <a:spcBef>
                          <a:spcPts val="0"/>
                        </a:spcBef>
                        <a:spcAft>
                          <a:spcPts val="0"/>
                        </a:spcAft>
                      </a:pPr>
                      <a:r>
                        <a:rPr lang="en-US" sz="1400" b="0" u="none" strike="noStrike">
                          <a:solidFill>
                            <a:schemeClr val="bg2"/>
                          </a:solidFill>
                          <a:effectLst/>
                          <a:latin typeface="+mn-lt"/>
                        </a:rPr>
                        <a:t>Storage as a Service</a:t>
                      </a:r>
                      <a:endParaRPr lang="en-US" sz="1400" b="0" i="0" u="none" strike="noStrike">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PaaS</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2947001785"/>
                  </a:ext>
                </a:extLst>
              </a:tr>
              <a:tr h="297111">
                <a:tc>
                  <a:txBody>
                    <a:bodyPr/>
                    <a:lstStyle/>
                    <a:p>
                      <a:pPr algn="l" fontAlgn="b">
                        <a:spcBef>
                          <a:spcPts val="0"/>
                        </a:spcBef>
                        <a:spcAft>
                          <a:spcPts val="0"/>
                        </a:spcAft>
                      </a:pPr>
                      <a:r>
                        <a:rPr lang="en-US" sz="1400" b="0" u="none" strike="noStrike">
                          <a:solidFill>
                            <a:schemeClr val="bg2"/>
                          </a:solidFill>
                          <a:effectLst/>
                          <a:latin typeface="+mn-lt"/>
                        </a:rPr>
                        <a:t>Application Platform as a Service</a:t>
                      </a:r>
                      <a:endParaRPr lang="en-US" sz="1400" b="0" i="0" u="none" strike="noStrike">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dirty="0">
                          <a:solidFill>
                            <a:schemeClr val="bg2"/>
                          </a:solidFill>
                          <a:effectLst/>
                          <a:latin typeface="+mn-lt"/>
                        </a:rPr>
                        <a:t>PaaS</a:t>
                      </a:r>
                      <a:endParaRPr lang="en-US" sz="1400" b="0" i="0" u="none" strike="noStrike" dirty="0">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3445020273"/>
                  </a:ext>
                </a:extLst>
              </a:tr>
              <a:tr h="297111">
                <a:tc>
                  <a:txBody>
                    <a:bodyPr/>
                    <a:lstStyle/>
                    <a:p>
                      <a:pPr algn="l" fontAlgn="b">
                        <a:spcBef>
                          <a:spcPts val="0"/>
                        </a:spcBef>
                        <a:spcAft>
                          <a:spcPts val="0"/>
                        </a:spcAft>
                      </a:pPr>
                      <a:r>
                        <a:rPr lang="en-US" sz="1400" b="0" u="none" strike="noStrike">
                          <a:solidFill>
                            <a:schemeClr val="bg2"/>
                          </a:solidFill>
                          <a:effectLst/>
                          <a:latin typeface="+mn-lt"/>
                        </a:rPr>
                        <a:t>Relational Database as a Service</a:t>
                      </a:r>
                      <a:endParaRPr lang="en-US" sz="1400" b="0" i="0" u="none" strike="noStrike">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PaaS</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2959519312"/>
                  </a:ext>
                </a:extLst>
              </a:tr>
              <a:tr h="448782">
                <a:tc>
                  <a:txBody>
                    <a:bodyPr/>
                    <a:lstStyle/>
                    <a:p>
                      <a:pPr algn="l" fontAlgn="b">
                        <a:spcBef>
                          <a:spcPts val="0"/>
                        </a:spcBef>
                        <a:spcAft>
                          <a:spcPts val="0"/>
                        </a:spcAft>
                      </a:pPr>
                      <a:r>
                        <a:rPr lang="pt-BR" sz="1400" b="0" u="none" strike="noStrike">
                          <a:solidFill>
                            <a:schemeClr val="bg2"/>
                          </a:solidFill>
                          <a:effectLst/>
                          <a:latin typeface="+mn-lt"/>
                        </a:rPr>
                        <a:t>NoSQL Database as a Service</a:t>
                      </a:r>
                      <a:endParaRPr lang="pt-BR" sz="1400" b="0" i="0" u="none" strike="noStrike">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PaaS</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1337073114"/>
                  </a:ext>
                </a:extLst>
              </a:tr>
              <a:tr h="536557">
                <a:tc>
                  <a:txBody>
                    <a:bodyPr/>
                    <a:lstStyle/>
                    <a:p>
                      <a:pPr algn="l" fontAlgn="b">
                        <a:spcBef>
                          <a:spcPts val="0"/>
                        </a:spcBef>
                        <a:spcAft>
                          <a:spcPts val="0"/>
                        </a:spcAft>
                      </a:pPr>
                      <a:r>
                        <a:rPr lang="en-US" sz="1400" b="0" u="none" strike="noStrike">
                          <a:solidFill>
                            <a:schemeClr val="bg2"/>
                          </a:solidFill>
                          <a:effectLst/>
                          <a:latin typeface="+mn-lt"/>
                        </a:rPr>
                        <a:t>Identity Aggregation and Federation as a Service</a:t>
                      </a:r>
                      <a:endParaRPr lang="en-US" sz="1400" b="0" i="0" u="none" strike="noStrike">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PaaS</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1800285885"/>
                  </a:ext>
                </a:extLst>
              </a:tr>
              <a:tr h="448782">
                <a:tc>
                  <a:txBody>
                    <a:bodyPr/>
                    <a:lstStyle/>
                    <a:p>
                      <a:pPr algn="l" fontAlgn="b">
                        <a:spcBef>
                          <a:spcPts val="0"/>
                        </a:spcBef>
                        <a:spcAft>
                          <a:spcPts val="0"/>
                        </a:spcAft>
                      </a:pPr>
                      <a:r>
                        <a:rPr lang="en-US" sz="1400" b="0" u="none" strike="noStrike">
                          <a:solidFill>
                            <a:schemeClr val="bg2"/>
                          </a:solidFill>
                          <a:effectLst/>
                          <a:latin typeface="+mn-lt"/>
                        </a:rPr>
                        <a:t>Integration Platform as a Service</a:t>
                      </a:r>
                      <a:endParaRPr lang="en-US" sz="1400" b="0" i="0" u="none" strike="noStrike">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PaaS</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dirty="0">
                          <a:solidFill>
                            <a:schemeClr val="bg2"/>
                          </a:solidFill>
                          <a:effectLst/>
                          <a:latin typeface="+mn-lt"/>
                        </a:rPr>
                        <a:t>x</a:t>
                      </a:r>
                      <a:endParaRPr lang="en-US" sz="1400" b="0" i="0" u="none" strike="noStrike" dirty="0">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3688668757"/>
                  </a:ext>
                </a:extLst>
              </a:tr>
              <a:tr h="448782">
                <a:tc>
                  <a:txBody>
                    <a:bodyPr/>
                    <a:lstStyle/>
                    <a:p>
                      <a:pPr algn="l" fontAlgn="b">
                        <a:spcBef>
                          <a:spcPts val="0"/>
                        </a:spcBef>
                        <a:spcAft>
                          <a:spcPts val="0"/>
                        </a:spcAft>
                      </a:pPr>
                      <a:r>
                        <a:rPr lang="en-US" sz="1400" b="0" u="none" strike="noStrike">
                          <a:solidFill>
                            <a:schemeClr val="bg2"/>
                          </a:solidFill>
                          <a:effectLst/>
                          <a:latin typeface="+mn-lt"/>
                        </a:rPr>
                        <a:t>API Management as a Service</a:t>
                      </a:r>
                      <a:endParaRPr lang="en-US" sz="1400" b="0" i="0" u="none" strike="noStrike">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SaaS</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1037221887"/>
                  </a:ext>
                </a:extLst>
              </a:tr>
              <a:tr h="448782">
                <a:tc>
                  <a:txBody>
                    <a:bodyPr/>
                    <a:lstStyle/>
                    <a:p>
                      <a:pPr algn="l" fontAlgn="b">
                        <a:spcBef>
                          <a:spcPts val="0"/>
                        </a:spcBef>
                        <a:spcAft>
                          <a:spcPts val="0"/>
                        </a:spcAft>
                      </a:pPr>
                      <a:r>
                        <a:rPr lang="en-US" sz="1400" b="0" u="none" strike="noStrike">
                          <a:solidFill>
                            <a:schemeClr val="bg2"/>
                          </a:solidFill>
                          <a:effectLst/>
                          <a:latin typeface="+mn-lt"/>
                        </a:rPr>
                        <a:t>Blockchain as a Service</a:t>
                      </a:r>
                      <a:endParaRPr lang="en-US" sz="1400" b="0" i="0" u="none" strike="noStrike">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PaaS</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x</a:t>
                      </a:r>
                      <a:endParaRPr lang="en-US" sz="1400" b="0" i="0" u="none" strike="noStrike">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2079774824"/>
                  </a:ext>
                </a:extLst>
              </a:tr>
              <a:tr h="448782">
                <a:tc>
                  <a:txBody>
                    <a:bodyPr/>
                    <a:lstStyle/>
                    <a:p>
                      <a:pPr algn="l" fontAlgn="b">
                        <a:spcBef>
                          <a:spcPts val="0"/>
                        </a:spcBef>
                        <a:spcAft>
                          <a:spcPts val="0"/>
                        </a:spcAft>
                      </a:pPr>
                      <a:r>
                        <a:rPr lang="en-US" sz="1400" b="0" u="none" strike="noStrike">
                          <a:solidFill>
                            <a:schemeClr val="bg2"/>
                          </a:solidFill>
                          <a:effectLst/>
                          <a:latin typeface="+mn-lt"/>
                        </a:rPr>
                        <a:t>Mobile Backend as a Service</a:t>
                      </a:r>
                      <a:endParaRPr lang="en-US" sz="1400" b="0" i="0" u="none" strike="noStrike">
                        <a:solidFill>
                          <a:schemeClr val="bg2"/>
                        </a:solidFill>
                        <a:effectLst/>
                        <a:latin typeface="+mn-lt"/>
                      </a:endParaRPr>
                    </a:p>
                  </a:txBody>
                  <a:tcPr marL="3439" marR="3439" marT="3439" marB="0" anchor="b">
                    <a:solidFill>
                      <a:schemeClr val="tx1"/>
                    </a:solidFill>
                  </a:tcPr>
                </a:tc>
                <a:tc>
                  <a:txBody>
                    <a:bodyPr/>
                    <a:lstStyle/>
                    <a:p>
                      <a:pPr algn="ctr" fontAlgn="ctr">
                        <a:spcBef>
                          <a:spcPts val="0"/>
                        </a:spcBef>
                        <a:spcAft>
                          <a:spcPts val="0"/>
                        </a:spcAft>
                      </a:pPr>
                      <a:r>
                        <a:rPr lang="en-US" sz="1400" b="0" u="none" strike="noStrike">
                          <a:solidFill>
                            <a:schemeClr val="bg2"/>
                          </a:solidFill>
                          <a:effectLst/>
                          <a:latin typeface="+mn-lt"/>
                        </a:rPr>
                        <a:t>PaaS</a:t>
                      </a: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endParaRPr lang="en-US" sz="1400" b="0" i="0" u="none" strike="noStrike">
                        <a:solidFill>
                          <a:schemeClr val="bg2"/>
                        </a:solidFill>
                        <a:effectLst/>
                        <a:latin typeface="+mn-lt"/>
                      </a:endParaRPr>
                    </a:p>
                  </a:txBody>
                  <a:tcPr marL="3439" marR="3439" marT="3439" marB="0" anchor="ctr">
                    <a:solidFill>
                      <a:schemeClr val="tx1"/>
                    </a:solidFill>
                  </a:tcPr>
                </a:tc>
                <a:tc>
                  <a:txBody>
                    <a:bodyPr/>
                    <a:lstStyle/>
                    <a:p>
                      <a:pPr algn="ctr" fontAlgn="ctr">
                        <a:spcBef>
                          <a:spcPts val="0"/>
                        </a:spcBef>
                        <a:spcAft>
                          <a:spcPts val="0"/>
                        </a:spcAft>
                      </a:pPr>
                      <a:r>
                        <a:rPr lang="en-US" sz="1400" b="0" u="none" strike="noStrike" dirty="0">
                          <a:solidFill>
                            <a:schemeClr val="bg2"/>
                          </a:solidFill>
                          <a:effectLst/>
                          <a:latin typeface="+mn-lt"/>
                        </a:rPr>
                        <a:t>x</a:t>
                      </a:r>
                      <a:endParaRPr lang="en-US" sz="1400" b="0" i="0" u="none" strike="noStrike" dirty="0">
                        <a:solidFill>
                          <a:schemeClr val="bg2"/>
                        </a:solidFill>
                        <a:effectLst/>
                        <a:latin typeface="+mn-lt"/>
                      </a:endParaRPr>
                    </a:p>
                  </a:txBody>
                  <a:tcPr marL="3439" marR="3439" marT="3439" marB="0" anchor="ctr">
                    <a:solidFill>
                      <a:schemeClr val="tx1"/>
                    </a:solidFill>
                  </a:tcPr>
                </a:tc>
                <a:extLst>
                  <a:ext uri="{0D108BD9-81ED-4DB2-BD59-A6C34878D82A}">
                    <a16:rowId xmlns:a16="http://schemas.microsoft.com/office/drawing/2014/main" val="3407482641"/>
                  </a:ext>
                </a:extLst>
              </a:tr>
            </a:tbl>
          </a:graphicData>
        </a:graphic>
      </p:graphicFrame>
    </p:spTree>
    <p:extLst>
      <p:ext uri="{BB962C8B-B14F-4D97-AF65-F5344CB8AC3E}">
        <p14:creationId xmlns:p14="http://schemas.microsoft.com/office/powerpoint/2010/main" val="2716016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48CD41-B42C-43E4-97B9-13A20686B49D}"/>
              </a:ext>
            </a:extLst>
          </p:cNvPr>
          <p:cNvSpPr/>
          <p:nvPr/>
        </p:nvSpPr>
        <p:spPr>
          <a:xfrm>
            <a:off x="0" y="2099733"/>
            <a:ext cx="12192000" cy="4255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01EAE83-EEAC-44E3-B373-83723609B819}"/>
              </a:ext>
            </a:extLst>
          </p:cNvPr>
          <p:cNvGrpSpPr/>
          <p:nvPr/>
        </p:nvGrpSpPr>
        <p:grpSpPr>
          <a:xfrm>
            <a:off x="800129" y="3837229"/>
            <a:ext cx="10694470" cy="800100"/>
            <a:chOff x="800129" y="3492299"/>
            <a:chExt cx="10694470" cy="800100"/>
          </a:xfrm>
        </p:grpSpPr>
        <p:pic>
          <p:nvPicPr>
            <p:cNvPr id="3" name="Picture 2">
              <a:extLst>
                <a:ext uri="{FF2B5EF4-FFF2-40B4-BE49-F238E27FC236}">
                  <a16:creationId xmlns:a16="http://schemas.microsoft.com/office/drawing/2014/main" id="{B7F9776D-8761-435E-8137-05E80162A2E2}"/>
                </a:ext>
              </a:extLst>
            </p:cNvPr>
            <p:cNvPicPr>
              <a:picLocks noChangeAspect="1"/>
            </p:cNvPicPr>
            <p:nvPr/>
          </p:nvPicPr>
          <p:blipFill>
            <a:blip r:embed="rId2"/>
            <a:stretch>
              <a:fillRect/>
            </a:stretch>
          </p:blipFill>
          <p:spPr>
            <a:xfrm>
              <a:off x="6523658" y="3720411"/>
              <a:ext cx="809254" cy="401929"/>
            </a:xfrm>
            <a:prstGeom prst="rect">
              <a:avLst/>
            </a:prstGeom>
          </p:spPr>
        </p:pic>
        <p:pic>
          <p:nvPicPr>
            <p:cNvPr id="9" name="Picture 8">
              <a:extLst>
                <a:ext uri="{FF2B5EF4-FFF2-40B4-BE49-F238E27FC236}">
                  <a16:creationId xmlns:a16="http://schemas.microsoft.com/office/drawing/2014/main" id="{B0B6F691-BCF9-46C9-B8DB-3B098E15E142}"/>
                </a:ext>
              </a:extLst>
            </p:cNvPr>
            <p:cNvPicPr>
              <a:picLocks noChangeAspect="1"/>
            </p:cNvPicPr>
            <p:nvPr/>
          </p:nvPicPr>
          <p:blipFill>
            <a:blip r:embed="rId3"/>
            <a:stretch>
              <a:fillRect/>
            </a:stretch>
          </p:blipFill>
          <p:spPr>
            <a:xfrm>
              <a:off x="4720417" y="3714195"/>
              <a:ext cx="923438" cy="382303"/>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239A000F-BCF3-47EC-8ED2-53F31728353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38362" y="3555213"/>
              <a:ext cx="556237" cy="556237"/>
            </a:xfrm>
            <a:prstGeom prst="rect">
              <a:avLst/>
            </a:prstGeom>
          </p:spPr>
        </p:pic>
        <p:pic>
          <p:nvPicPr>
            <p:cNvPr id="27" name="Picture 26" descr="https://tse4.mm.bing.net/th?id=OIP.WsOxI97VKEXSS3k-uwCD4gHaGL&amp;pid=Api">
              <a:extLst>
                <a:ext uri="{FF2B5EF4-FFF2-40B4-BE49-F238E27FC236}">
                  <a16:creationId xmlns:a16="http://schemas.microsoft.com/office/drawing/2014/main" id="{3CB5559B-88A0-49B8-8AB7-9B9431C5914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63" b="89114" l="1688" r="96414">
                          <a14:foregroundMark x1="8439" y1="58734" x2="10338" y2="81013"/>
                          <a14:foregroundMark x1="3165" y1="57468" x2="3165" y2="57468"/>
                          <a14:foregroundMark x1="1688" y1="82278" x2="1688" y2="82278"/>
                          <a14:foregroundMark x1="91561" y1="80506" x2="91561" y2="80506"/>
                          <a14:foregroundMark x1="96624" y1="81519" x2="96624" y2="81519"/>
                          <a14:foregroundMark x1="66878" y1="30886" x2="66878" y2="30886"/>
                          <a14:foregroundMark x1="67089" y1="23038" x2="60759" y2="42785"/>
                          <a14:foregroundMark x1="67932" y1="25316" x2="49789" y2="11392"/>
                          <a14:foregroundMark x1="49789" y1="11392" x2="40295" y2="11392"/>
                          <a14:foregroundMark x1="48945" y1="6835" x2="59916" y2="10127"/>
                          <a14:foregroundMark x1="39662" y1="30380" x2="51055" y2="42278"/>
                          <a14:foregroundMark x1="37131" y1="28608" x2="43460" y2="40253"/>
                          <a14:foregroundMark x1="50000" y1="44051" x2="55696" y2="47089"/>
                          <a14:foregroundMark x1="36287" y1="17468" x2="36287" y2="24810"/>
                          <a14:foregroundMark x1="40295" y1="5823" x2="45359" y2="6329"/>
                          <a14:foregroundMark x1="40295" y1="5063" x2="37131" y2="5063"/>
                        </a14:backgroundRemoval>
                      </a14:imgEffect>
                    </a14:imgLayer>
                  </a14:imgProps>
                </a:ext>
                <a:ext uri="{28A0092B-C50C-407E-A947-70E740481C1C}">
                  <a14:useLocalDpi xmlns:a14="http://schemas.microsoft.com/office/drawing/2010/main" val="0"/>
                </a:ext>
              </a:extLst>
            </a:blip>
            <a:srcRect/>
            <a:stretch>
              <a:fillRect/>
            </a:stretch>
          </p:blipFill>
          <p:spPr bwMode="auto">
            <a:xfrm>
              <a:off x="9573750" y="3636305"/>
              <a:ext cx="645698" cy="5380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B94BEA67-01AB-4DFC-8AEA-2B5E2F0B6315}"/>
                </a:ext>
              </a:extLst>
            </p:cNvPr>
            <p:cNvPicPr>
              <a:picLocks noChangeAspect="1"/>
            </p:cNvPicPr>
            <p:nvPr/>
          </p:nvPicPr>
          <p:blipFill>
            <a:blip r:embed="rId7"/>
            <a:stretch>
              <a:fillRect/>
            </a:stretch>
          </p:blipFill>
          <p:spPr>
            <a:xfrm>
              <a:off x="3031361" y="3719198"/>
              <a:ext cx="809254" cy="505926"/>
            </a:xfrm>
            <a:prstGeom prst="rect">
              <a:avLst/>
            </a:prstGeom>
          </p:spPr>
        </p:pic>
        <p:pic>
          <p:nvPicPr>
            <p:cNvPr id="1046" name="Picture 22">
              <a:extLst>
                <a:ext uri="{FF2B5EF4-FFF2-40B4-BE49-F238E27FC236}">
                  <a16:creationId xmlns:a16="http://schemas.microsoft.com/office/drawing/2014/main" id="{469708CF-82EC-49E4-91BD-6C2C32FB60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2763" y="3492299"/>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903B5E09-4FBE-453E-ADFE-2166188EE9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29" y="3784475"/>
              <a:ext cx="1450625" cy="2738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31A668B-1DDF-4B6A-9D7E-E1A2A4A1E6F8}"/>
              </a:ext>
            </a:extLst>
          </p:cNvPr>
          <p:cNvGrpSpPr/>
          <p:nvPr/>
        </p:nvGrpSpPr>
        <p:grpSpPr>
          <a:xfrm>
            <a:off x="563009" y="2161342"/>
            <a:ext cx="10983458" cy="930088"/>
            <a:chOff x="563009" y="1322164"/>
            <a:chExt cx="10983458" cy="930088"/>
          </a:xfrm>
        </p:grpSpPr>
        <p:pic>
          <p:nvPicPr>
            <p:cNvPr id="1040" name="Picture 16">
              <a:extLst>
                <a:ext uri="{FF2B5EF4-FFF2-40B4-BE49-F238E27FC236}">
                  <a16:creationId xmlns:a16="http://schemas.microsoft.com/office/drawing/2014/main" id="{FCE611A0-7FFC-4925-B07F-B8D2C12E7A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9158" y="1322164"/>
              <a:ext cx="1240117" cy="93008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06DA2066-5737-4734-AE91-06898935ED7B}"/>
                </a:ext>
              </a:extLst>
            </p:cNvPr>
            <p:cNvGrpSpPr/>
            <p:nvPr/>
          </p:nvGrpSpPr>
          <p:grpSpPr>
            <a:xfrm>
              <a:off x="563009" y="1364597"/>
              <a:ext cx="10983458" cy="820570"/>
              <a:chOff x="563009" y="1364597"/>
              <a:chExt cx="10983458" cy="820570"/>
            </a:xfrm>
          </p:grpSpPr>
          <p:pic>
            <p:nvPicPr>
              <p:cNvPr id="7" name="Picture 4">
                <a:extLst>
                  <a:ext uri="{FF2B5EF4-FFF2-40B4-BE49-F238E27FC236}">
                    <a16:creationId xmlns:a16="http://schemas.microsoft.com/office/drawing/2014/main" id="{1C2DB844-25D0-4058-B40D-58D04D18F0F9}"/>
                  </a:ext>
                </a:extLst>
              </p:cNvPr>
              <p:cNvPicPr>
                <a:picLocks noChangeAspect="1" noChangeArrowheads="1"/>
              </p:cNvPicPr>
              <p:nvPr/>
            </p:nvPicPr>
            <p:blipFill>
              <a:blip r:embed="rId11"/>
              <a:stretch>
                <a:fillRect/>
              </a:stretch>
            </p:blipFill>
            <p:spPr bwMode="auto">
              <a:xfrm>
                <a:off x="4027291" y="1620147"/>
                <a:ext cx="997993" cy="3649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AA7D5AF-B5E6-42B6-A614-A10AA45425F1}"/>
                  </a:ext>
                </a:extLst>
              </p:cNvPr>
              <p:cNvPicPr preferRelativeResize="0">
                <a:picLocks noChangeAspect="1" noChangeArrowheads="1"/>
              </p:cNvPicPr>
              <p:nvPr/>
            </p:nvPicPr>
            <p:blipFill rotWithShape="1">
              <a:blip r:embed="rId12"/>
              <a:srcRect t="9298" b="6282"/>
              <a:stretch/>
            </p:blipFill>
            <p:spPr bwMode="auto">
              <a:xfrm>
                <a:off x="5720718" y="1627688"/>
                <a:ext cx="997993" cy="3488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A45E5AB-97D0-47C0-8369-12F1733B59EA}"/>
                  </a:ext>
                </a:extLst>
              </p:cNvPr>
              <p:cNvPicPr>
                <a:picLocks noChangeAspect="1"/>
              </p:cNvPicPr>
              <p:nvPr/>
            </p:nvPicPr>
            <p:blipFill>
              <a:blip r:embed="rId13"/>
              <a:stretch>
                <a:fillRect/>
              </a:stretch>
            </p:blipFill>
            <p:spPr>
              <a:xfrm>
                <a:off x="563009" y="1545223"/>
                <a:ext cx="1494821" cy="553684"/>
              </a:xfrm>
              <a:prstGeom prst="rect">
                <a:avLst/>
              </a:prstGeom>
            </p:spPr>
          </p:pic>
          <p:pic>
            <p:nvPicPr>
              <p:cNvPr id="1032" name="Picture 8">
                <a:extLst>
                  <a:ext uri="{FF2B5EF4-FFF2-40B4-BE49-F238E27FC236}">
                    <a16:creationId xmlns:a16="http://schemas.microsoft.com/office/drawing/2014/main" id="{56A06F61-8A1C-4E81-B3F4-A3C1CD9324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34120" y="1519785"/>
                <a:ext cx="560702" cy="5607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3E6A4D80-60DF-45B7-9D24-2B7C7B9DB8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24840" y="1364597"/>
                <a:ext cx="2621627" cy="820570"/>
              </a:xfrm>
              <a:prstGeom prst="rect">
                <a:avLst/>
              </a:prstGeom>
            </p:spPr>
          </p:pic>
        </p:grpSp>
      </p:grpSp>
      <p:grpSp>
        <p:nvGrpSpPr>
          <p:cNvPr id="14" name="Group 13">
            <a:extLst>
              <a:ext uri="{FF2B5EF4-FFF2-40B4-BE49-F238E27FC236}">
                <a16:creationId xmlns:a16="http://schemas.microsoft.com/office/drawing/2014/main" id="{8F7EE184-DA39-4FBB-8D00-48A5C103746B}"/>
              </a:ext>
            </a:extLst>
          </p:cNvPr>
          <p:cNvGrpSpPr/>
          <p:nvPr/>
        </p:nvGrpSpPr>
        <p:grpSpPr>
          <a:xfrm>
            <a:off x="787641" y="4690512"/>
            <a:ext cx="10623714" cy="660827"/>
            <a:chOff x="787641" y="4822394"/>
            <a:chExt cx="10623714" cy="660827"/>
          </a:xfrm>
        </p:grpSpPr>
        <p:pic>
          <p:nvPicPr>
            <p:cNvPr id="20" name="Picture 19">
              <a:extLst>
                <a:ext uri="{FF2B5EF4-FFF2-40B4-BE49-F238E27FC236}">
                  <a16:creationId xmlns:a16="http://schemas.microsoft.com/office/drawing/2014/main" id="{A8F9E054-4833-453B-8277-505576EFC76C}"/>
                </a:ext>
              </a:extLst>
            </p:cNvPr>
            <p:cNvPicPr>
              <a:picLocks noChangeAspect="1"/>
            </p:cNvPicPr>
            <p:nvPr/>
          </p:nvPicPr>
          <p:blipFill>
            <a:blip r:embed="rId16"/>
            <a:stretch>
              <a:fillRect/>
            </a:stretch>
          </p:blipFill>
          <p:spPr>
            <a:xfrm>
              <a:off x="4224324" y="5068820"/>
              <a:ext cx="1708681" cy="312101"/>
            </a:xfrm>
            <a:prstGeom prst="rect">
              <a:avLst/>
            </a:prstGeom>
          </p:spPr>
        </p:pic>
        <p:pic>
          <p:nvPicPr>
            <p:cNvPr id="22" name="Picture 2" descr="Image result for Schlumberger logo">
              <a:extLst>
                <a:ext uri="{FF2B5EF4-FFF2-40B4-BE49-F238E27FC236}">
                  <a16:creationId xmlns:a16="http://schemas.microsoft.com/office/drawing/2014/main" id="{7C2C6E33-F943-490B-A3F1-CD0C142B75B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94822" y="5054054"/>
              <a:ext cx="1559506" cy="3490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a:extLst>
                <a:ext uri="{FF2B5EF4-FFF2-40B4-BE49-F238E27FC236}">
                  <a16:creationId xmlns:a16="http://schemas.microsoft.com/office/drawing/2014/main" id="{6F2A7C86-4D7F-4F3A-A709-D5EBCC659C7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57670" y="5143226"/>
              <a:ext cx="1153685" cy="2277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51542FDF-F0C0-471D-B3F0-ECCFD76D06D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56730" y="4973948"/>
              <a:ext cx="940648" cy="5092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0">
              <a:extLst>
                <a:ext uri="{FF2B5EF4-FFF2-40B4-BE49-F238E27FC236}">
                  <a16:creationId xmlns:a16="http://schemas.microsoft.com/office/drawing/2014/main" id="{A9F18DD5-7A80-4BC5-96F5-D1B3FDF5AA2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7830" y="5118826"/>
              <a:ext cx="1633019" cy="3048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ome">
              <a:extLst>
                <a:ext uri="{FF2B5EF4-FFF2-40B4-BE49-F238E27FC236}">
                  <a16:creationId xmlns:a16="http://schemas.microsoft.com/office/drawing/2014/main" id="{EAB22334-E93B-41AE-BB40-D1F383A7DA4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73286"/>
            <a:stretch/>
          </p:blipFill>
          <p:spPr bwMode="auto">
            <a:xfrm>
              <a:off x="787641" y="4822394"/>
              <a:ext cx="657981" cy="6388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157A051E-C785-4B04-985F-5675C82F389A}"/>
              </a:ext>
            </a:extLst>
          </p:cNvPr>
          <p:cNvGrpSpPr/>
          <p:nvPr/>
        </p:nvGrpSpPr>
        <p:grpSpPr>
          <a:xfrm>
            <a:off x="800129" y="3085585"/>
            <a:ext cx="10746338" cy="691350"/>
            <a:chOff x="800129" y="2502603"/>
            <a:chExt cx="10746338" cy="691350"/>
          </a:xfrm>
        </p:grpSpPr>
        <p:pic>
          <p:nvPicPr>
            <p:cNvPr id="5" name="Picture 4">
              <a:extLst>
                <a:ext uri="{FF2B5EF4-FFF2-40B4-BE49-F238E27FC236}">
                  <a16:creationId xmlns:a16="http://schemas.microsoft.com/office/drawing/2014/main" id="{91326849-DEEA-4DD0-B6C3-F14EE76E8DF4}"/>
                </a:ext>
              </a:extLst>
            </p:cNvPr>
            <p:cNvPicPr>
              <a:picLocks noChangeAspect="1"/>
            </p:cNvPicPr>
            <p:nvPr/>
          </p:nvPicPr>
          <p:blipFill>
            <a:blip r:embed="rId22"/>
            <a:stretch>
              <a:fillRect/>
            </a:stretch>
          </p:blipFill>
          <p:spPr>
            <a:xfrm>
              <a:off x="800129" y="2623705"/>
              <a:ext cx="510290" cy="570248"/>
            </a:xfrm>
            <a:prstGeom prst="rect">
              <a:avLst/>
            </a:prstGeom>
          </p:spPr>
        </p:pic>
        <p:pic>
          <p:nvPicPr>
            <p:cNvPr id="35" name="Picture 34" descr="ESRI company logo">
              <a:extLst>
                <a:ext uri="{FF2B5EF4-FFF2-40B4-BE49-F238E27FC236}">
                  <a16:creationId xmlns:a16="http://schemas.microsoft.com/office/drawing/2014/main" id="{763377AA-073D-417B-A971-E3C3A9EBD6C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589762" y="2618005"/>
              <a:ext cx="1199954" cy="536414"/>
            </a:xfrm>
            <a:prstGeom prst="rect">
              <a:avLst/>
            </a:prstGeom>
          </p:spPr>
        </p:pic>
        <p:pic>
          <p:nvPicPr>
            <p:cNvPr id="39" name="Picture 2">
              <a:extLst>
                <a:ext uri="{FF2B5EF4-FFF2-40B4-BE49-F238E27FC236}">
                  <a16:creationId xmlns:a16="http://schemas.microsoft.com/office/drawing/2014/main" id="{12D8CCBC-CE05-4165-8F03-7F9242E8E19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23763" y="2636443"/>
              <a:ext cx="1127634" cy="4758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1F4066A-E433-44F7-B1AC-03DF1E733B5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88713" y="2799171"/>
              <a:ext cx="1466020" cy="2037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7D9A33A4-3FAF-44C6-9A90-6ECBA585009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828334" y="2541150"/>
              <a:ext cx="595434" cy="59543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2D94CF53-5452-4649-BA34-09E3E493656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93982" y="2709270"/>
              <a:ext cx="1652485" cy="3606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8B5EE0A9-0473-4AE2-9C2B-4B7D8F5067F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34292" y="2502603"/>
              <a:ext cx="510290" cy="5102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FCB04792-3F3C-4329-9534-C145C62B22C9}"/>
              </a:ext>
            </a:extLst>
          </p:cNvPr>
          <p:cNvGrpSpPr/>
          <p:nvPr/>
        </p:nvGrpSpPr>
        <p:grpSpPr>
          <a:xfrm>
            <a:off x="673139" y="5463978"/>
            <a:ext cx="10838146" cy="624344"/>
            <a:chOff x="673139" y="5545970"/>
            <a:chExt cx="10838146" cy="624344"/>
          </a:xfrm>
        </p:grpSpPr>
        <p:pic>
          <p:nvPicPr>
            <p:cNvPr id="19" name="Picture 2">
              <a:extLst>
                <a:ext uri="{FF2B5EF4-FFF2-40B4-BE49-F238E27FC236}">
                  <a16:creationId xmlns:a16="http://schemas.microsoft.com/office/drawing/2014/main" id="{44D3C8BE-96D6-4677-91D5-AE1F7F295AAC}"/>
                </a:ext>
              </a:extLst>
            </p:cNvPr>
            <p:cNvPicPr>
              <a:picLocks noChangeAspect="1" noChangeArrowheads="1"/>
            </p:cNvPicPr>
            <p:nvPr/>
          </p:nvPicPr>
          <p:blipFill>
            <a:blip r:embed="rId29"/>
            <a:stretch>
              <a:fillRect/>
            </a:stretch>
          </p:blipFill>
          <p:spPr bwMode="auto">
            <a:xfrm>
              <a:off x="3132869" y="5814529"/>
              <a:ext cx="1726779" cy="22160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9D25AB8-959E-4607-BA1F-88178D6244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791070" y="5770331"/>
              <a:ext cx="1720215" cy="3801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lose up of a sign&#10;&#10;Description automatically generated">
              <a:extLst>
                <a:ext uri="{FF2B5EF4-FFF2-40B4-BE49-F238E27FC236}">
                  <a16:creationId xmlns:a16="http://schemas.microsoft.com/office/drawing/2014/main" id="{9C21D1E9-F8F0-4F83-A74B-250B7F5F159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73139" y="5545970"/>
              <a:ext cx="2090003" cy="624344"/>
            </a:xfrm>
            <a:prstGeom prst="rect">
              <a:avLst/>
            </a:prstGeom>
          </p:spPr>
        </p:pic>
        <p:pic>
          <p:nvPicPr>
            <p:cNvPr id="8" name="Picture 26">
              <a:extLst>
                <a:ext uri="{FF2B5EF4-FFF2-40B4-BE49-F238E27FC236}">
                  <a16:creationId xmlns:a16="http://schemas.microsoft.com/office/drawing/2014/main" id="{1E711CE6-DF60-4A64-9143-0AE68375938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027202" y="5814714"/>
              <a:ext cx="1162465" cy="255954"/>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936D32F0-4DB7-4FEF-A2A6-4189D117917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439812" y="5837229"/>
              <a:ext cx="1120917" cy="292454"/>
            </a:xfrm>
            <a:prstGeom prst="rect">
              <a:avLst/>
            </a:prstGeom>
          </p:spPr>
        </p:pic>
        <p:pic>
          <p:nvPicPr>
            <p:cNvPr id="12" name="Picture 2">
              <a:extLst>
                <a:ext uri="{FF2B5EF4-FFF2-40B4-BE49-F238E27FC236}">
                  <a16:creationId xmlns:a16="http://schemas.microsoft.com/office/drawing/2014/main" id="{4D0802F6-016B-4FDA-A15B-FC3BDE1FAE8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689663" y="5565350"/>
              <a:ext cx="547736" cy="56433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le 12">
            <a:extLst>
              <a:ext uri="{FF2B5EF4-FFF2-40B4-BE49-F238E27FC236}">
                <a16:creationId xmlns:a16="http://schemas.microsoft.com/office/drawing/2014/main" id="{E74074B7-BBFE-4AAF-ACEC-E1519AB7C928}"/>
              </a:ext>
            </a:extLst>
          </p:cNvPr>
          <p:cNvSpPr>
            <a:spLocks noGrp="1"/>
          </p:cNvSpPr>
          <p:nvPr>
            <p:ph type="title"/>
          </p:nvPr>
        </p:nvSpPr>
        <p:spPr>
          <a:xfrm>
            <a:off x="1154513" y="974170"/>
            <a:ext cx="9886020" cy="677108"/>
          </a:xfrm>
        </p:spPr>
        <p:txBody>
          <a:bodyPr/>
          <a:lstStyle/>
          <a:p>
            <a:r>
              <a:rPr lang="en-US" dirty="0">
                <a:solidFill>
                  <a:schemeClr val="accent2"/>
                </a:solidFill>
              </a:rPr>
              <a:t>Leading companies across the globe use Azure Stack </a:t>
            </a:r>
          </a:p>
        </p:txBody>
      </p:sp>
    </p:spTree>
    <p:extLst>
      <p:ext uri="{BB962C8B-B14F-4D97-AF65-F5344CB8AC3E}">
        <p14:creationId xmlns:p14="http://schemas.microsoft.com/office/powerpoint/2010/main" val="144182841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F99978-3B38-4FA3-AD3B-47350E112D57}"/>
              </a:ext>
            </a:extLst>
          </p:cNvPr>
          <p:cNvSpPr>
            <a:spLocks noGrp="1"/>
          </p:cNvSpPr>
          <p:nvPr>
            <p:ph type="body" sz="quarter" idx="11"/>
          </p:nvPr>
        </p:nvSpPr>
        <p:spPr>
          <a:xfrm>
            <a:off x="511313" y="568191"/>
            <a:ext cx="11018838" cy="5467394"/>
          </a:xfrm>
        </p:spPr>
        <p:txBody>
          <a:bodyPr/>
          <a:lstStyle/>
          <a:p>
            <a:pPr marL="342900" marR="0" lvl="0" indent="-342900">
              <a:lnSpc>
                <a:spcPct val="107000"/>
              </a:lnSpc>
              <a:spcBef>
                <a:spcPts val="0"/>
              </a:spcBef>
              <a:spcAft>
                <a:spcPts val="800"/>
              </a:spcAft>
              <a:buFont typeface="Symbol" panose="05050102010706020507" pitchFamily="18" charset="2"/>
              <a:buChar char=""/>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IaaS and PaaS Services:</a:t>
            </a:r>
          </a:p>
          <a:p>
            <a:pPr marL="742950" marR="0" lvl="1" indent="-285750">
              <a:lnSpc>
                <a:spcPct val="107000"/>
              </a:lnSpc>
              <a:spcBef>
                <a:spcPts val="0"/>
              </a:spcBef>
              <a:spcAft>
                <a:spcPts val="800"/>
              </a:spcAft>
              <a:buFont typeface="Courier New" panose="02070309020205020404" pitchFamily="49" charset="0"/>
              <a:buChar char="o"/>
            </a:pPr>
            <a:r>
              <a:rPr lang="en-US" sz="1100" b="1"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Virtual Machines </a:t>
            </a: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(to provide a standardized, highly automated offering, where compute resources, complemented by storage and networking capabilities are available on-demand and even through self-provisioning. All components are software defined)</a:t>
            </a:r>
          </a:p>
          <a:p>
            <a:pPr marL="742950" marR="0" lvl="1" indent="-285750">
              <a:lnSpc>
                <a:spcPct val="107000"/>
              </a:lnSpc>
              <a:spcBef>
                <a:spcPts val="0"/>
              </a:spcBef>
              <a:spcAft>
                <a:spcPts val="800"/>
              </a:spcAft>
              <a:buFont typeface="Courier New" panose="02070309020205020404" pitchFamily="49" charset="0"/>
              <a:buChar char="o"/>
            </a:pPr>
            <a:r>
              <a:rPr lang="en-US" sz="1100" b="1"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Storage as a Service </a:t>
            </a: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(to provide an API first storage service exposing different types of storage.)</a:t>
            </a:r>
          </a:p>
          <a:p>
            <a:pPr marL="742950" marR="0" lvl="1" indent="-285750">
              <a:lnSpc>
                <a:spcPct val="107000"/>
              </a:lnSpc>
              <a:spcBef>
                <a:spcPts val="0"/>
              </a:spcBef>
              <a:spcAft>
                <a:spcPts val="800"/>
              </a:spcAft>
              <a:buFont typeface="Courier New" panose="02070309020205020404" pitchFamily="49" charset="0"/>
              <a:buChar char="o"/>
            </a:pPr>
            <a:r>
              <a:rPr lang="en-US" sz="1100" b="1"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Application Platform as a Service </a:t>
            </a: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a:t>
            </a:r>
            <a:r>
              <a:rPr lang="hr-HR"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to provide a service that offers development and deployment environments for application services, for example using containers, web applications and web services. As a minimum .Net and Java are to be supported.)</a:t>
            </a:r>
            <a:endPar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b="1"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Relational Database as a Service</a:t>
            </a: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 (</a:t>
            </a:r>
            <a:r>
              <a:rPr lang="hr-HR"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to provide a fully managed database service that provides the capabilities to set-up, managed and administer relational databases based on Microsoft SQL Service (MSSQL).)</a:t>
            </a:r>
            <a:endPar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Solution Catalogue: a mechanism to develop, add and publish new Services</a:t>
            </a:r>
          </a:p>
          <a:p>
            <a:pPr marL="342900" marR="0" lvl="0" indent="-342900">
              <a:lnSpc>
                <a:spcPct val="107000"/>
              </a:lnSpc>
              <a:spcBef>
                <a:spcPts val="0"/>
              </a:spcBef>
              <a:spcAft>
                <a:spcPts val="800"/>
              </a:spcAft>
              <a:buFont typeface="Symbol" panose="05050102010706020507" pitchFamily="18" charset="2"/>
              <a:buChar char=""/>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Security:</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Multi-tenancy with full tenant segregation</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Network segments that are fully isolated and not routable externally</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Guest VM networking management and capability to allow and deny network traffic based on source and destination addresses and ports</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VM disk encryption</a:t>
            </a:r>
          </a:p>
          <a:p>
            <a:pPr marL="342900" marR="0" lvl="0" indent="-342900">
              <a:lnSpc>
                <a:spcPct val="107000"/>
              </a:lnSpc>
              <a:spcBef>
                <a:spcPts val="0"/>
              </a:spcBef>
              <a:spcAft>
                <a:spcPts val="800"/>
              </a:spcAft>
              <a:buFont typeface="Symbol" panose="05050102010706020507" pitchFamily="18" charset="2"/>
              <a:buChar char=""/>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High availability: The On-Premises Cloud should not have any single point of failure</a:t>
            </a:r>
          </a:p>
          <a:p>
            <a:pPr marL="342900" marR="0" lvl="0" indent="-342900">
              <a:lnSpc>
                <a:spcPct val="107000"/>
              </a:lnSpc>
              <a:spcBef>
                <a:spcPts val="0"/>
              </a:spcBef>
              <a:spcAft>
                <a:spcPts val="800"/>
              </a:spcAft>
              <a:buFont typeface="Symbol" panose="05050102010706020507" pitchFamily="18" charset="2"/>
              <a:buChar char=""/>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Management:</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Real-time performance monitoring of the Services through the management portal and report on guest VMs which are under / over utilized, i.e. have been allocated too many or too little resources</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REST-based API to retrieve health and alerts (including security alerts)</a:t>
            </a:r>
          </a:p>
          <a:p>
            <a:pPr marL="342900" marR="0" lvl="0" indent="-342900">
              <a:lnSpc>
                <a:spcPct val="107000"/>
              </a:lnSpc>
              <a:spcBef>
                <a:spcPts val="0"/>
              </a:spcBef>
              <a:spcAft>
                <a:spcPts val="800"/>
              </a:spcAft>
              <a:buFont typeface="Symbol" panose="05050102010706020507" pitchFamily="18" charset="2"/>
              <a:buChar char=""/>
            </a:pPr>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Ease of deployment: Published list of reference architecture diagrams and descriptions</a:t>
            </a:r>
          </a:p>
          <a:p>
            <a:r>
              <a:rPr lang="en-US" sz="1100" dirty="0">
                <a:solidFill>
                  <a:schemeClr val="bg2"/>
                </a:solidFill>
                <a:effectLst/>
                <a:latin typeface="Segoe UI" panose="020B0502040204020203" pitchFamily="34" charset="0"/>
                <a:ea typeface="Calibri" panose="020F0502020204030204" pitchFamily="34" charset="0"/>
                <a:cs typeface="Times New Roman" panose="02020603050405020304" pitchFamily="18" charset="0"/>
              </a:rPr>
              <a:t>Flexibility: Organizations should be in position to bring their own licenses on the virtual instances or Services they intend to provision (BYOL</a:t>
            </a:r>
            <a:endParaRPr lang="en-US" dirty="0">
              <a:solidFill>
                <a:schemeClr val="bg2"/>
              </a:solidFill>
            </a:endParaRPr>
          </a:p>
        </p:txBody>
      </p:sp>
    </p:spTree>
    <p:extLst>
      <p:ext uri="{BB962C8B-B14F-4D97-AF65-F5344CB8AC3E}">
        <p14:creationId xmlns:p14="http://schemas.microsoft.com/office/powerpoint/2010/main" val="105820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FC2D2D20-F0B1-472C-BBA2-75E0CC8BAABA}"/>
              </a:ext>
            </a:extLst>
          </p:cNvPr>
          <p:cNvSpPr txBox="1">
            <a:spLocks/>
          </p:cNvSpPr>
          <p:nvPr/>
        </p:nvSpPr>
        <p:spPr>
          <a:xfrm>
            <a:off x="577276" y="1875110"/>
            <a:ext cx="10534935" cy="615553"/>
          </a:xfrm>
          <a:prstGeom prst="rect">
            <a:avLst/>
          </a:prstGeom>
        </p:spPr>
        <p:txBody>
          <a:bodyPr vert="horz" wrap="non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defRPr/>
            </a:pPr>
            <a:r>
              <a:rPr lang="en-US" sz="4000" spc="0" dirty="0">
                <a:ln>
                  <a:noFill/>
                </a:ln>
                <a:gradFill>
                  <a:gsLst>
                    <a:gs pos="1250">
                      <a:srgbClr val="50E6FF"/>
                    </a:gs>
                    <a:gs pos="100000">
                      <a:srgbClr val="50E6FF"/>
                    </a:gs>
                  </a:gsLst>
                  <a:lin ang="5400000" scaled="0"/>
                </a:gradFill>
                <a:cs typeface="Segoe UI Semilight" panose="020B0402040204020203" pitchFamily="34" charset="0"/>
              </a:rPr>
              <a:t>Azure Stack portfolio </a:t>
            </a:r>
            <a:r>
              <a:rPr lang="en-US" sz="4000" dirty="0">
                <a:gradFill>
                  <a:gsLst>
                    <a:gs pos="1250">
                      <a:srgbClr val="FFFFFF"/>
                    </a:gs>
                    <a:gs pos="100000">
                      <a:srgbClr val="FFFFFF"/>
                    </a:gs>
                  </a:gsLst>
                  <a:lin ang="5400000" scaled="0"/>
                </a:gradFill>
              </a:rPr>
              <a:t>| </a:t>
            </a:r>
            <a:r>
              <a:rPr lang="en-US" sz="4000" dirty="0">
                <a:gradFill>
                  <a:gsLst>
                    <a:gs pos="1250">
                      <a:srgbClr val="FFFFFF"/>
                    </a:gs>
                    <a:gs pos="100000">
                      <a:srgbClr val="FFFFFF"/>
                    </a:gs>
                  </a:gsLst>
                  <a:lin ang="5400000" scaled="0"/>
                </a:gradFill>
                <a:latin typeface="+mn-lt"/>
              </a:rPr>
              <a:t>An extension of Azure</a:t>
            </a:r>
            <a:endParaRPr kumimoji="0" lang="en-US" sz="4000" b="0" i="0" u="none" strike="noStrike" kern="1200" cap="none" spc="-50" normalizeH="0" baseline="0" noProof="0" dirty="0">
              <a:ln w="3175">
                <a:noFill/>
              </a:ln>
              <a:gradFill>
                <a:gsLst>
                  <a:gs pos="1250">
                    <a:srgbClr val="FFFFFF"/>
                  </a:gs>
                  <a:gs pos="100000">
                    <a:srgbClr val="FFFFFF"/>
                  </a:gs>
                </a:gsLst>
                <a:lin ang="5400000" scaled="0"/>
              </a:gradFill>
              <a:effectLst/>
              <a:uLnTx/>
              <a:uFillTx/>
              <a:latin typeface="+mn-lt"/>
            </a:endParaRPr>
          </a:p>
        </p:txBody>
      </p:sp>
      <p:sp>
        <p:nvSpPr>
          <p:cNvPr id="59" name="Title 1">
            <a:extLst>
              <a:ext uri="{FF2B5EF4-FFF2-40B4-BE49-F238E27FC236}">
                <a16:creationId xmlns:a16="http://schemas.microsoft.com/office/drawing/2014/main" id="{CB7DB93D-BBA1-4DD9-B073-61C4F7218E3E}"/>
              </a:ext>
            </a:extLst>
          </p:cNvPr>
          <p:cNvSpPr txBox="1">
            <a:spLocks/>
          </p:cNvSpPr>
          <p:nvPr/>
        </p:nvSpPr>
        <p:spPr>
          <a:xfrm>
            <a:off x="670590" y="2885027"/>
            <a:ext cx="4258461" cy="1526572"/>
          </a:xfrm>
          <a:prstGeom prst="rect">
            <a:avLst/>
          </a:prstGeom>
        </p:spPr>
        <p:txBody>
          <a:bodyPr vert="horz" wrap="square" lIns="0" tIns="0" rIns="0" bIns="0" rtlCol="0" anchor="ctr">
            <a:spAutoFit/>
          </a:bodyPr>
          <a:lstStyle>
            <a:lvl1pPr algn="l" defTabSz="932649" rtl="0" eaLnBrk="1" latinLnBrk="0" hangingPunct="1">
              <a:lnSpc>
                <a:spcPts val="3200"/>
              </a:lnSpc>
              <a:spcBef>
                <a:spcPct val="0"/>
              </a:spcBef>
              <a:buNone/>
              <a:defRPr lang="en-US" sz="2800" b="0" strike="noStrike" kern="1200" cap="none" spc="-50" baseline="0">
                <a:ln w="3175">
                  <a:noFill/>
                </a:ln>
                <a:solidFill>
                  <a:schemeClr val="tx1"/>
                </a:solidFill>
                <a:effectLst/>
                <a:latin typeface="+mj-lt"/>
                <a:ea typeface="+mn-ea"/>
                <a:cs typeface="Segoe UI" pitchFamily="34" charset="0"/>
              </a:defRPr>
            </a:lvl1pPr>
          </a:lstStyle>
          <a:p>
            <a:pPr marL="0" marR="0" lvl="0" indent="0" algn="l" defTabSz="914111" rtl="0" eaLnBrk="1" fontAlgn="base" latinLnBrk="0" hangingPunct="1">
              <a:lnSpc>
                <a:spcPct val="90000"/>
              </a:lnSpc>
              <a:spcBef>
                <a:spcPts val="600"/>
              </a:spcBef>
              <a:spcAft>
                <a:spcPts val="600"/>
              </a:spcAft>
              <a:buClrTx/>
              <a:buSzTx/>
              <a:buFontTx/>
              <a:buNone/>
              <a:tabLst/>
              <a:defRPr/>
            </a:pPr>
            <a:r>
              <a:rPr kumimoji="0" lang="en-US" sz="24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Light" panose="020B0502040204020203" pitchFamily="34" charset="0"/>
              </a:rPr>
              <a:t>Learn more</a:t>
            </a:r>
          </a:p>
          <a:p>
            <a:pPr marL="0" marR="0" lvl="0" indent="0" algn="l" defTabSz="914111" rtl="0" eaLnBrk="1" fontAlgn="base" latinLnBrk="0" hangingPunct="1">
              <a:lnSpc>
                <a:spcPct val="90000"/>
              </a:lnSpc>
              <a:spcBef>
                <a:spcPts val="600"/>
              </a:spcBef>
              <a:spcAft>
                <a:spcPts val="600"/>
              </a:spcAft>
              <a:buClrTx/>
              <a:buSzTx/>
              <a:buFontTx/>
              <a:buNone/>
              <a:tabLst/>
              <a:defRPr/>
            </a:pPr>
            <a:r>
              <a:rPr kumimoji="0" lang="en-US" sz="1600" b="1" i="0" u="none" strike="noStrike" kern="1200" cap="none" spc="0" normalizeH="0" baseline="0" noProof="0">
                <a:ln>
                  <a:noFill/>
                </a:ln>
                <a:gradFill>
                  <a:gsLst>
                    <a:gs pos="1250">
                      <a:srgbClr val="50E6FF"/>
                    </a:gs>
                    <a:gs pos="100000">
                      <a:srgbClr val="50E6FF"/>
                    </a:gs>
                  </a:gsLst>
                  <a:lin ang="5400000" scaled="0"/>
                </a:gradFill>
                <a:effectLst/>
                <a:uLnTx/>
                <a:uFillTx/>
                <a:latin typeface="Segoe UI"/>
                <a:ea typeface="+mn-ea"/>
                <a:cs typeface="Segoe UI Semilight" panose="020B0402040204020203" pitchFamily="34" charset="0"/>
                <a:hlinkClick r:id="rId3"/>
              </a:rPr>
              <a:t>Azure Stack portfolio</a:t>
            </a:r>
            <a:endParaRPr kumimoji="0" lang="en-US" sz="1600" b="1" i="0" u="none" strike="noStrike" kern="1200" cap="none" spc="0" normalizeH="0" baseline="0" noProof="0">
              <a:ln>
                <a:noFill/>
              </a:ln>
              <a:gradFill>
                <a:gsLst>
                  <a:gs pos="1250">
                    <a:srgbClr val="50E6FF"/>
                  </a:gs>
                  <a:gs pos="100000">
                    <a:srgbClr val="50E6FF"/>
                  </a:gs>
                </a:gsLst>
                <a:lin ang="5400000" scaled="0"/>
              </a:gradFill>
              <a:effectLst/>
              <a:uLnTx/>
              <a:uFillTx/>
              <a:latin typeface="Segoe UI"/>
              <a:ea typeface="+mn-ea"/>
              <a:cs typeface="Segoe UI Semilight" panose="020B0402040204020203" pitchFamily="34" charset="0"/>
            </a:endParaRPr>
          </a:p>
          <a:p>
            <a:pPr lvl="0" defTabSz="914111" fontAlgn="base">
              <a:lnSpc>
                <a:spcPct val="90000"/>
              </a:lnSpc>
              <a:spcBef>
                <a:spcPts val="600"/>
              </a:spcBef>
              <a:spcAft>
                <a:spcPts val="600"/>
              </a:spcAft>
              <a:defRPr/>
            </a:pPr>
            <a:r>
              <a:rPr lang="en-US" sz="1600" spc="0">
                <a:ln>
                  <a:noFill/>
                </a:ln>
                <a:gradFill>
                  <a:gsLst>
                    <a:gs pos="1250">
                      <a:srgbClr val="FFFFFF"/>
                    </a:gs>
                    <a:gs pos="100000">
                      <a:srgbClr val="FFFFFF"/>
                    </a:gs>
                  </a:gsLst>
                  <a:lin ang="5400000" scaled="0"/>
                </a:gradFill>
                <a:latin typeface="Segoe UI"/>
                <a:cs typeface="Segoe UI Light" panose="020B0502040204020203" pitchFamily="34" charset="0"/>
              </a:rPr>
              <a:t>An extension of Azure to consistently build and run hybrid applications across datacenters, edge locations, remote offices, and cloud</a:t>
            </a:r>
            <a:endPar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Segoe UI Light" panose="020B0502040204020203" pitchFamily="34" charset="0"/>
            </a:endParaRPr>
          </a:p>
        </p:txBody>
      </p:sp>
    </p:spTree>
    <p:extLst>
      <p:ext uri="{BB962C8B-B14F-4D97-AF65-F5344CB8AC3E}">
        <p14:creationId xmlns:p14="http://schemas.microsoft.com/office/powerpoint/2010/main" val="919429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42" presetClass="path" presetSubtype="0" decel="100000" fill="hold" grpId="1" nodeType="withEffect">
                                  <p:stCondLst>
                                    <p:cond delay="0"/>
                                  </p:stCondLst>
                                  <p:childTnLst>
                                    <p:animMotion origin="layout" path="M 2.91667E-6 2.96296E-6 L 2.91667E-6 0.01898 " pathEditMode="relative" rAng="0" ptsTypes="AA">
                                      <p:cBhvr>
                                        <p:cTn id="9" dur="700" spd="-100000" fill="hold"/>
                                        <p:tgtEl>
                                          <p:spTgt spid="55"/>
                                        </p:tgtEl>
                                        <p:attrNameLst>
                                          <p:attrName>ppt_x</p:attrName>
                                          <p:attrName>ppt_y</p:attrName>
                                        </p:attrNameLst>
                                      </p:cBhvr>
                                      <p:rCtr x="0" y="949"/>
                                    </p:animMotion>
                                  </p:childTnLst>
                                </p:cTn>
                              </p:par>
                              <p:par>
                                <p:cTn id="10" presetID="10" presetClass="entr" presetSubtype="0" fill="hold" grpId="0" nodeType="withEffect">
                                  <p:stCondLst>
                                    <p:cond delay="10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42" presetClass="path" presetSubtype="0" decel="100000" fill="hold" grpId="1" nodeType="withEffect">
                                  <p:stCondLst>
                                    <p:cond delay="100"/>
                                  </p:stCondLst>
                                  <p:childTnLst>
                                    <p:animMotion origin="layout" path="M 2.70833E-6 -4.44444E-6 L 2.70833E-6 0.01899 " pathEditMode="relative" rAng="0" ptsTypes="AA">
                                      <p:cBhvr>
                                        <p:cTn id="14" dur="700" spd="-100000" fill="hold"/>
                                        <p:tgtEl>
                                          <p:spTgt spid="59"/>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5" grpId="1"/>
      <p:bldP spid="59" grpId="0"/>
      <p:bldP spid="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DF216360-3765-4FDB-B822-ACE91D19EB67}"/>
              </a:ext>
            </a:extLst>
          </p:cNvPr>
          <p:cNvSpPr/>
          <p:nvPr/>
        </p:nvSpPr>
        <p:spPr bwMode="auto">
          <a:xfrm>
            <a:off x="5334000" y="0"/>
            <a:ext cx="6858000" cy="685800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04" name="Group 103">
            <a:extLst>
              <a:ext uri="{FF2B5EF4-FFF2-40B4-BE49-F238E27FC236}">
                <a16:creationId xmlns:a16="http://schemas.microsoft.com/office/drawing/2014/main" id="{29240C3D-76C2-406F-8196-C61437B2F525}"/>
              </a:ext>
            </a:extLst>
          </p:cNvPr>
          <p:cNvGrpSpPr/>
          <p:nvPr/>
        </p:nvGrpSpPr>
        <p:grpSpPr>
          <a:xfrm>
            <a:off x="416762" y="1257300"/>
            <a:ext cx="4395372" cy="4364684"/>
            <a:chOff x="1133848" y="1257300"/>
            <a:chExt cx="4395372" cy="4364684"/>
          </a:xfrm>
        </p:grpSpPr>
        <p:sp>
          <p:nvSpPr>
            <p:cNvPr id="105" name="Inner circle">
              <a:extLst>
                <a:ext uri="{FF2B5EF4-FFF2-40B4-BE49-F238E27FC236}">
                  <a16:creationId xmlns:a16="http://schemas.microsoft.com/office/drawing/2014/main" id="{1CD53F5B-C3EF-45FA-979C-5775D08F0D14}"/>
                </a:ext>
              </a:extLst>
            </p:cNvPr>
            <p:cNvSpPr/>
            <p:nvPr/>
          </p:nvSpPr>
          <p:spPr bwMode="auto">
            <a:xfrm>
              <a:off x="1665456" y="1748447"/>
              <a:ext cx="3350488" cy="3350488"/>
            </a:xfrm>
            <a:prstGeom prst="ellipse">
              <a:avLst/>
            </a:prstGeom>
            <a:noFill/>
            <a:ln w="19050" cap="rnd">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06" name="Zigzag">
              <a:extLst>
                <a:ext uri="{FF2B5EF4-FFF2-40B4-BE49-F238E27FC236}">
                  <a16:creationId xmlns:a16="http://schemas.microsoft.com/office/drawing/2014/main" id="{3EAFCD01-CF46-4A86-B89C-7858C7625ACF}"/>
                </a:ext>
              </a:extLst>
            </p:cNvPr>
            <p:cNvSpPr>
              <a:spLocks/>
            </p:cNvSpPr>
            <p:nvPr/>
          </p:nvSpPr>
          <p:spPr bwMode="auto">
            <a:xfrm>
              <a:off x="1335642" y="1410507"/>
              <a:ext cx="4008730" cy="4011154"/>
            </a:xfrm>
            <a:custGeom>
              <a:avLst/>
              <a:gdLst>
                <a:gd name="T0" fmla="*/ 150 w 1259"/>
                <a:gd name="T1" fmla="*/ 428 h 1261"/>
                <a:gd name="T2" fmla="*/ 105 w 1259"/>
                <a:gd name="T3" fmla="*/ 262 h 1261"/>
                <a:gd name="T4" fmla="*/ 261 w 1259"/>
                <a:gd name="T5" fmla="*/ 263 h 1261"/>
                <a:gd name="T6" fmla="*/ 281 w 1259"/>
                <a:gd name="T7" fmla="*/ 94 h 1261"/>
                <a:gd name="T8" fmla="*/ 434 w 1259"/>
                <a:gd name="T9" fmla="*/ 148 h 1261"/>
                <a:gd name="T10" fmla="*/ 519 w 1259"/>
                <a:gd name="T11" fmla="*/ 0 h 1261"/>
                <a:gd name="T12" fmla="*/ 630 w 1259"/>
                <a:gd name="T13" fmla="*/ 111 h 1261"/>
                <a:gd name="T14" fmla="*/ 762 w 1259"/>
                <a:gd name="T15" fmla="*/ 2 h 1261"/>
                <a:gd name="T16" fmla="*/ 825 w 1259"/>
                <a:gd name="T17" fmla="*/ 149 h 1261"/>
                <a:gd name="T18" fmla="*/ 987 w 1259"/>
                <a:gd name="T19" fmla="*/ 99 h 1261"/>
                <a:gd name="T20" fmla="*/ 999 w 1259"/>
                <a:gd name="T21" fmla="*/ 262 h 1261"/>
                <a:gd name="T22" fmla="*/ 1167 w 1259"/>
                <a:gd name="T23" fmla="*/ 282 h 1261"/>
                <a:gd name="T24" fmla="*/ 1109 w 1259"/>
                <a:gd name="T25" fmla="*/ 428 h 1261"/>
                <a:gd name="T26" fmla="*/ 1259 w 1259"/>
                <a:gd name="T27" fmla="*/ 507 h 1261"/>
                <a:gd name="T28" fmla="*/ 1150 w 1259"/>
                <a:gd name="T29" fmla="*/ 630 h 1261"/>
                <a:gd name="T30" fmla="*/ 1256 w 1259"/>
                <a:gd name="T31" fmla="*/ 764 h 1261"/>
                <a:gd name="T32" fmla="*/ 1109 w 1259"/>
                <a:gd name="T33" fmla="*/ 834 h 1261"/>
                <a:gd name="T34" fmla="*/ 1155 w 1259"/>
                <a:gd name="T35" fmla="*/ 996 h 1261"/>
                <a:gd name="T36" fmla="*/ 997 w 1259"/>
                <a:gd name="T37" fmla="*/ 999 h 1261"/>
                <a:gd name="T38" fmla="*/ 979 w 1259"/>
                <a:gd name="T39" fmla="*/ 1168 h 1261"/>
                <a:gd name="T40" fmla="*/ 824 w 1259"/>
                <a:gd name="T41" fmla="*/ 1112 h 1261"/>
                <a:gd name="T42" fmla="*/ 742 w 1259"/>
                <a:gd name="T43" fmla="*/ 1261 h 1261"/>
                <a:gd name="T44" fmla="*/ 629 w 1259"/>
                <a:gd name="T45" fmla="*/ 1150 h 1261"/>
                <a:gd name="T46" fmla="*/ 495 w 1259"/>
                <a:gd name="T47" fmla="*/ 1257 h 1261"/>
                <a:gd name="T48" fmla="*/ 433 w 1259"/>
                <a:gd name="T49" fmla="*/ 1110 h 1261"/>
                <a:gd name="T50" fmla="*/ 272 w 1259"/>
                <a:gd name="T51" fmla="*/ 1162 h 1261"/>
                <a:gd name="T52" fmla="*/ 261 w 1259"/>
                <a:gd name="T53" fmla="*/ 996 h 1261"/>
                <a:gd name="T54" fmla="*/ 92 w 1259"/>
                <a:gd name="T55" fmla="*/ 978 h 1261"/>
                <a:gd name="T56" fmla="*/ 151 w 1259"/>
                <a:gd name="T57" fmla="*/ 833 h 1261"/>
                <a:gd name="T58" fmla="*/ 0 w 1259"/>
                <a:gd name="T59" fmla="*/ 753 h 1261"/>
                <a:gd name="T60" fmla="*/ 110 w 1259"/>
                <a:gd name="T61" fmla="*/ 629 h 1261"/>
                <a:gd name="T62" fmla="*/ 4 w 1259"/>
                <a:gd name="T63" fmla="*/ 497 h 1261"/>
                <a:gd name="T64" fmla="*/ 150 w 1259"/>
                <a:gd name="T65" fmla="*/ 428 h 1261"/>
                <a:gd name="connsiteX0" fmla="*/ 1191 w 10000"/>
                <a:gd name="connsiteY0" fmla="*/ 3394 h 10000"/>
                <a:gd name="connsiteX1" fmla="*/ 834 w 10000"/>
                <a:gd name="connsiteY1" fmla="*/ 2078 h 10000"/>
                <a:gd name="connsiteX2" fmla="*/ 2073 w 10000"/>
                <a:gd name="connsiteY2" fmla="*/ 2086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40 w 10000"/>
                <a:gd name="connsiteY9" fmla="*/ 785 h 10000"/>
                <a:gd name="connsiteX10" fmla="*/ 7935 w 10000"/>
                <a:gd name="connsiteY10" fmla="*/ 2078 h 10000"/>
                <a:gd name="connsiteX11" fmla="*/ 9269 w 10000"/>
                <a:gd name="connsiteY11" fmla="*/ 2236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50 w 10000"/>
                <a:gd name="connsiteY28" fmla="*/ 6667 h 10000"/>
                <a:gd name="connsiteX29" fmla="*/ 0 w 10000"/>
                <a:gd name="connsiteY29" fmla="*/ 5971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073 w 10000"/>
                <a:gd name="connsiteY2" fmla="*/ 2086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40 w 10000"/>
                <a:gd name="connsiteY9" fmla="*/ 785 h 10000"/>
                <a:gd name="connsiteX10" fmla="*/ 7935 w 10000"/>
                <a:gd name="connsiteY10" fmla="*/ 2078 h 10000"/>
                <a:gd name="connsiteX11" fmla="*/ 9269 w 10000"/>
                <a:gd name="connsiteY11" fmla="*/ 2236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50 w 10000"/>
                <a:gd name="connsiteY28" fmla="*/ 6667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073 w 10000"/>
                <a:gd name="connsiteY2" fmla="*/ 2086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40 w 10000"/>
                <a:gd name="connsiteY9" fmla="*/ 785 h 10000"/>
                <a:gd name="connsiteX10" fmla="*/ 7935 w 10000"/>
                <a:gd name="connsiteY10" fmla="*/ 2078 h 10000"/>
                <a:gd name="connsiteX11" fmla="*/ 9269 w 10000"/>
                <a:gd name="connsiteY11" fmla="*/ 2236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74 w 10000"/>
                <a:gd name="connsiteY28" fmla="*/ 6624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110 w 10000"/>
                <a:gd name="connsiteY2" fmla="*/ 2068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40 w 10000"/>
                <a:gd name="connsiteY9" fmla="*/ 785 h 10000"/>
                <a:gd name="connsiteX10" fmla="*/ 7935 w 10000"/>
                <a:gd name="connsiteY10" fmla="*/ 2078 h 10000"/>
                <a:gd name="connsiteX11" fmla="*/ 9269 w 10000"/>
                <a:gd name="connsiteY11" fmla="*/ 2236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74 w 10000"/>
                <a:gd name="connsiteY28" fmla="*/ 6624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110 w 10000"/>
                <a:gd name="connsiteY2" fmla="*/ 2068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52 w 10000"/>
                <a:gd name="connsiteY9" fmla="*/ 822 h 10000"/>
                <a:gd name="connsiteX10" fmla="*/ 7935 w 10000"/>
                <a:gd name="connsiteY10" fmla="*/ 2078 h 10000"/>
                <a:gd name="connsiteX11" fmla="*/ 9269 w 10000"/>
                <a:gd name="connsiteY11" fmla="*/ 2236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74 w 10000"/>
                <a:gd name="connsiteY28" fmla="*/ 6624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110 w 10000"/>
                <a:gd name="connsiteY2" fmla="*/ 2068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52 w 10000"/>
                <a:gd name="connsiteY9" fmla="*/ 822 h 10000"/>
                <a:gd name="connsiteX10" fmla="*/ 7947 w 10000"/>
                <a:gd name="connsiteY10" fmla="*/ 2078 h 10000"/>
                <a:gd name="connsiteX11" fmla="*/ 9269 w 10000"/>
                <a:gd name="connsiteY11" fmla="*/ 2236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74 w 10000"/>
                <a:gd name="connsiteY28" fmla="*/ 6624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110 w 10000"/>
                <a:gd name="connsiteY2" fmla="*/ 2068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89 w 10000"/>
                <a:gd name="connsiteY9" fmla="*/ 828 h 10000"/>
                <a:gd name="connsiteX10" fmla="*/ 7947 w 10000"/>
                <a:gd name="connsiteY10" fmla="*/ 2078 h 10000"/>
                <a:gd name="connsiteX11" fmla="*/ 9269 w 10000"/>
                <a:gd name="connsiteY11" fmla="*/ 2236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74 w 10000"/>
                <a:gd name="connsiteY28" fmla="*/ 6624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110 w 10000"/>
                <a:gd name="connsiteY2" fmla="*/ 2068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89 w 10000"/>
                <a:gd name="connsiteY9" fmla="*/ 828 h 10000"/>
                <a:gd name="connsiteX10" fmla="*/ 7947 w 10000"/>
                <a:gd name="connsiteY10" fmla="*/ 2078 h 10000"/>
                <a:gd name="connsiteX11" fmla="*/ 9269 w 10000"/>
                <a:gd name="connsiteY11" fmla="*/ 2218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74 w 10000"/>
                <a:gd name="connsiteY28" fmla="*/ 6624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110 w 10000"/>
                <a:gd name="connsiteY2" fmla="*/ 2068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89 w 10000"/>
                <a:gd name="connsiteY9" fmla="*/ 828 h 10000"/>
                <a:gd name="connsiteX10" fmla="*/ 7947 w 10000"/>
                <a:gd name="connsiteY10" fmla="*/ 2115 h 10000"/>
                <a:gd name="connsiteX11" fmla="*/ 9269 w 10000"/>
                <a:gd name="connsiteY11" fmla="*/ 2218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74 w 10000"/>
                <a:gd name="connsiteY28" fmla="*/ 6624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110 w 10000"/>
                <a:gd name="connsiteY2" fmla="*/ 2068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89 w 10000"/>
                <a:gd name="connsiteY9" fmla="*/ 828 h 10000"/>
                <a:gd name="connsiteX10" fmla="*/ 7947 w 10000"/>
                <a:gd name="connsiteY10" fmla="*/ 2115 h 10000"/>
                <a:gd name="connsiteX11" fmla="*/ 9275 w 10000"/>
                <a:gd name="connsiteY11" fmla="*/ 2175 h 10000"/>
                <a:gd name="connsiteX12" fmla="*/ 8809 w 10000"/>
                <a:gd name="connsiteY12" fmla="*/ 3394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74 w 10000"/>
                <a:gd name="connsiteY28" fmla="*/ 6624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10000"/>
                <a:gd name="connsiteY0" fmla="*/ 3394 h 10000"/>
                <a:gd name="connsiteX1" fmla="*/ 834 w 10000"/>
                <a:gd name="connsiteY1" fmla="*/ 2078 h 10000"/>
                <a:gd name="connsiteX2" fmla="*/ 2110 w 10000"/>
                <a:gd name="connsiteY2" fmla="*/ 2068 h 10000"/>
                <a:gd name="connsiteX3" fmla="*/ 2232 w 10000"/>
                <a:gd name="connsiteY3" fmla="*/ 745 h 10000"/>
                <a:gd name="connsiteX4" fmla="*/ 3447 w 10000"/>
                <a:gd name="connsiteY4" fmla="*/ 1174 h 10000"/>
                <a:gd name="connsiteX5" fmla="*/ 4122 w 10000"/>
                <a:gd name="connsiteY5" fmla="*/ 0 h 10000"/>
                <a:gd name="connsiteX6" fmla="*/ 5004 w 10000"/>
                <a:gd name="connsiteY6" fmla="*/ 880 h 10000"/>
                <a:gd name="connsiteX7" fmla="*/ 6052 w 10000"/>
                <a:gd name="connsiteY7" fmla="*/ 16 h 10000"/>
                <a:gd name="connsiteX8" fmla="*/ 6553 w 10000"/>
                <a:gd name="connsiteY8" fmla="*/ 1182 h 10000"/>
                <a:gd name="connsiteX9" fmla="*/ 7889 w 10000"/>
                <a:gd name="connsiteY9" fmla="*/ 828 h 10000"/>
                <a:gd name="connsiteX10" fmla="*/ 7947 w 10000"/>
                <a:gd name="connsiteY10" fmla="*/ 2115 h 10000"/>
                <a:gd name="connsiteX11" fmla="*/ 9275 w 10000"/>
                <a:gd name="connsiteY11" fmla="*/ 2175 h 10000"/>
                <a:gd name="connsiteX12" fmla="*/ 8876 w 10000"/>
                <a:gd name="connsiteY12" fmla="*/ 3437 h 10000"/>
                <a:gd name="connsiteX13" fmla="*/ 10000 w 10000"/>
                <a:gd name="connsiteY13" fmla="*/ 4021 h 10000"/>
                <a:gd name="connsiteX14" fmla="*/ 9134 w 10000"/>
                <a:gd name="connsiteY14" fmla="*/ 4996 h 10000"/>
                <a:gd name="connsiteX15" fmla="*/ 9976 w 10000"/>
                <a:gd name="connsiteY15" fmla="*/ 6059 h 10000"/>
                <a:gd name="connsiteX16" fmla="*/ 8809 w 10000"/>
                <a:gd name="connsiteY16" fmla="*/ 6614 h 10000"/>
                <a:gd name="connsiteX17" fmla="*/ 9174 w 10000"/>
                <a:gd name="connsiteY17" fmla="*/ 7898 h 10000"/>
                <a:gd name="connsiteX18" fmla="*/ 7919 w 10000"/>
                <a:gd name="connsiteY18" fmla="*/ 7922 h 10000"/>
                <a:gd name="connsiteX19" fmla="*/ 7776 w 10000"/>
                <a:gd name="connsiteY19" fmla="*/ 9262 h 10000"/>
                <a:gd name="connsiteX20" fmla="*/ 6545 w 10000"/>
                <a:gd name="connsiteY20" fmla="*/ 8818 h 10000"/>
                <a:gd name="connsiteX21" fmla="*/ 5894 w 10000"/>
                <a:gd name="connsiteY21" fmla="*/ 10000 h 10000"/>
                <a:gd name="connsiteX22" fmla="*/ 4996 w 10000"/>
                <a:gd name="connsiteY22" fmla="*/ 9120 h 10000"/>
                <a:gd name="connsiteX23" fmla="*/ 3932 w 10000"/>
                <a:gd name="connsiteY23" fmla="*/ 9968 h 10000"/>
                <a:gd name="connsiteX24" fmla="*/ 3439 w 10000"/>
                <a:gd name="connsiteY24" fmla="*/ 8803 h 10000"/>
                <a:gd name="connsiteX25" fmla="*/ 2160 w 10000"/>
                <a:gd name="connsiteY25" fmla="*/ 9215 h 10000"/>
                <a:gd name="connsiteX26" fmla="*/ 2073 w 10000"/>
                <a:gd name="connsiteY26" fmla="*/ 7898 h 10000"/>
                <a:gd name="connsiteX27" fmla="*/ 731 w 10000"/>
                <a:gd name="connsiteY27" fmla="*/ 7756 h 10000"/>
                <a:gd name="connsiteX28" fmla="*/ 1174 w 10000"/>
                <a:gd name="connsiteY28" fmla="*/ 6624 h 10000"/>
                <a:gd name="connsiteX29" fmla="*/ 0 w 10000"/>
                <a:gd name="connsiteY29" fmla="*/ 6050 h 10000"/>
                <a:gd name="connsiteX30" fmla="*/ 874 w 10000"/>
                <a:gd name="connsiteY30" fmla="*/ 4988 h 10000"/>
                <a:gd name="connsiteX31" fmla="*/ 32 w 10000"/>
                <a:gd name="connsiteY31" fmla="*/ 3941 h 10000"/>
                <a:gd name="connsiteX32" fmla="*/ 1191 w 10000"/>
                <a:gd name="connsiteY32" fmla="*/ 3394 h 10000"/>
                <a:gd name="connsiteX0" fmla="*/ 1191 w 9976"/>
                <a:gd name="connsiteY0" fmla="*/ 3394 h 10000"/>
                <a:gd name="connsiteX1" fmla="*/ 834 w 9976"/>
                <a:gd name="connsiteY1" fmla="*/ 2078 h 10000"/>
                <a:gd name="connsiteX2" fmla="*/ 2110 w 9976"/>
                <a:gd name="connsiteY2" fmla="*/ 2068 h 10000"/>
                <a:gd name="connsiteX3" fmla="*/ 2232 w 9976"/>
                <a:gd name="connsiteY3" fmla="*/ 745 h 10000"/>
                <a:gd name="connsiteX4" fmla="*/ 3447 w 9976"/>
                <a:gd name="connsiteY4" fmla="*/ 1174 h 10000"/>
                <a:gd name="connsiteX5" fmla="*/ 4122 w 9976"/>
                <a:gd name="connsiteY5" fmla="*/ 0 h 10000"/>
                <a:gd name="connsiteX6" fmla="*/ 5004 w 9976"/>
                <a:gd name="connsiteY6" fmla="*/ 880 h 10000"/>
                <a:gd name="connsiteX7" fmla="*/ 6052 w 9976"/>
                <a:gd name="connsiteY7" fmla="*/ 16 h 10000"/>
                <a:gd name="connsiteX8" fmla="*/ 6553 w 9976"/>
                <a:gd name="connsiteY8" fmla="*/ 1182 h 10000"/>
                <a:gd name="connsiteX9" fmla="*/ 7889 w 9976"/>
                <a:gd name="connsiteY9" fmla="*/ 828 h 10000"/>
                <a:gd name="connsiteX10" fmla="*/ 7947 w 9976"/>
                <a:gd name="connsiteY10" fmla="*/ 2115 h 10000"/>
                <a:gd name="connsiteX11" fmla="*/ 9275 w 9976"/>
                <a:gd name="connsiteY11" fmla="*/ 2175 h 10000"/>
                <a:gd name="connsiteX12" fmla="*/ 8876 w 9976"/>
                <a:gd name="connsiteY12" fmla="*/ 3437 h 10000"/>
                <a:gd name="connsiteX13" fmla="*/ 9976 w 9976"/>
                <a:gd name="connsiteY13" fmla="*/ 4039 h 10000"/>
                <a:gd name="connsiteX14" fmla="*/ 9134 w 9976"/>
                <a:gd name="connsiteY14" fmla="*/ 4996 h 10000"/>
                <a:gd name="connsiteX15" fmla="*/ 9976 w 9976"/>
                <a:gd name="connsiteY15" fmla="*/ 6059 h 10000"/>
                <a:gd name="connsiteX16" fmla="*/ 8809 w 9976"/>
                <a:gd name="connsiteY16" fmla="*/ 6614 h 10000"/>
                <a:gd name="connsiteX17" fmla="*/ 9174 w 9976"/>
                <a:gd name="connsiteY17" fmla="*/ 7898 h 10000"/>
                <a:gd name="connsiteX18" fmla="*/ 7919 w 9976"/>
                <a:gd name="connsiteY18" fmla="*/ 7922 h 10000"/>
                <a:gd name="connsiteX19" fmla="*/ 7776 w 9976"/>
                <a:gd name="connsiteY19" fmla="*/ 9262 h 10000"/>
                <a:gd name="connsiteX20" fmla="*/ 6545 w 9976"/>
                <a:gd name="connsiteY20" fmla="*/ 8818 h 10000"/>
                <a:gd name="connsiteX21" fmla="*/ 5894 w 9976"/>
                <a:gd name="connsiteY21" fmla="*/ 10000 h 10000"/>
                <a:gd name="connsiteX22" fmla="*/ 4996 w 9976"/>
                <a:gd name="connsiteY22" fmla="*/ 9120 h 10000"/>
                <a:gd name="connsiteX23" fmla="*/ 3932 w 9976"/>
                <a:gd name="connsiteY23" fmla="*/ 9968 h 10000"/>
                <a:gd name="connsiteX24" fmla="*/ 3439 w 9976"/>
                <a:gd name="connsiteY24" fmla="*/ 8803 h 10000"/>
                <a:gd name="connsiteX25" fmla="*/ 2160 w 9976"/>
                <a:gd name="connsiteY25" fmla="*/ 9215 h 10000"/>
                <a:gd name="connsiteX26" fmla="*/ 2073 w 9976"/>
                <a:gd name="connsiteY26" fmla="*/ 7898 h 10000"/>
                <a:gd name="connsiteX27" fmla="*/ 731 w 9976"/>
                <a:gd name="connsiteY27" fmla="*/ 7756 h 10000"/>
                <a:gd name="connsiteX28" fmla="*/ 1174 w 9976"/>
                <a:gd name="connsiteY28" fmla="*/ 6624 h 10000"/>
                <a:gd name="connsiteX29" fmla="*/ 0 w 9976"/>
                <a:gd name="connsiteY29" fmla="*/ 6050 h 10000"/>
                <a:gd name="connsiteX30" fmla="*/ 874 w 9976"/>
                <a:gd name="connsiteY30" fmla="*/ 4988 h 10000"/>
                <a:gd name="connsiteX31" fmla="*/ 32 w 9976"/>
                <a:gd name="connsiteY31" fmla="*/ 3941 h 10000"/>
                <a:gd name="connsiteX32" fmla="*/ 1191 w 9976"/>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10000 w 10000"/>
                <a:gd name="connsiteY15" fmla="*/ 6059 h 10000"/>
                <a:gd name="connsiteX16" fmla="*/ 8830 w 10000"/>
                <a:gd name="connsiteY16" fmla="*/ 6614 h 10000"/>
                <a:gd name="connsiteX17" fmla="*/ 9196 w 10000"/>
                <a:gd name="connsiteY17" fmla="*/ 7898 h 10000"/>
                <a:gd name="connsiteX18" fmla="*/ 7938 w 10000"/>
                <a:gd name="connsiteY18" fmla="*/ 7922 h 10000"/>
                <a:gd name="connsiteX19" fmla="*/ 7795 w 10000"/>
                <a:gd name="connsiteY19" fmla="*/ 9262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69 w 10000"/>
                <a:gd name="connsiteY15" fmla="*/ 6059 h 10000"/>
                <a:gd name="connsiteX16" fmla="*/ 8830 w 10000"/>
                <a:gd name="connsiteY16" fmla="*/ 6614 h 10000"/>
                <a:gd name="connsiteX17" fmla="*/ 9196 w 10000"/>
                <a:gd name="connsiteY17" fmla="*/ 7898 h 10000"/>
                <a:gd name="connsiteX18" fmla="*/ 7938 w 10000"/>
                <a:gd name="connsiteY18" fmla="*/ 7922 h 10000"/>
                <a:gd name="connsiteX19" fmla="*/ 7795 w 10000"/>
                <a:gd name="connsiteY19" fmla="*/ 9262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69 w 10000"/>
                <a:gd name="connsiteY15" fmla="*/ 6059 h 10000"/>
                <a:gd name="connsiteX16" fmla="*/ 8842 w 10000"/>
                <a:gd name="connsiteY16" fmla="*/ 6669 h 10000"/>
                <a:gd name="connsiteX17" fmla="*/ 9196 w 10000"/>
                <a:gd name="connsiteY17" fmla="*/ 7898 h 10000"/>
                <a:gd name="connsiteX18" fmla="*/ 7938 w 10000"/>
                <a:gd name="connsiteY18" fmla="*/ 7922 h 10000"/>
                <a:gd name="connsiteX19" fmla="*/ 7795 w 10000"/>
                <a:gd name="connsiteY19" fmla="*/ 9262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196 w 10000"/>
                <a:gd name="connsiteY17" fmla="*/ 7898 h 10000"/>
                <a:gd name="connsiteX18" fmla="*/ 7938 w 10000"/>
                <a:gd name="connsiteY18" fmla="*/ 7922 h 10000"/>
                <a:gd name="connsiteX19" fmla="*/ 7795 w 10000"/>
                <a:gd name="connsiteY19" fmla="*/ 9262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898 h 10000"/>
                <a:gd name="connsiteX18" fmla="*/ 7938 w 10000"/>
                <a:gd name="connsiteY18" fmla="*/ 7922 h 10000"/>
                <a:gd name="connsiteX19" fmla="*/ 7795 w 10000"/>
                <a:gd name="connsiteY19" fmla="*/ 9262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898 h 10000"/>
                <a:gd name="connsiteX18" fmla="*/ 7938 w 10000"/>
                <a:gd name="connsiteY18" fmla="*/ 8007 h 10000"/>
                <a:gd name="connsiteX19" fmla="*/ 7795 w 10000"/>
                <a:gd name="connsiteY19" fmla="*/ 9262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38 w 10000"/>
                <a:gd name="connsiteY18" fmla="*/ 8007 h 10000"/>
                <a:gd name="connsiteX19" fmla="*/ 7795 w 10000"/>
                <a:gd name="connsiteY19" fmla="*/ 9262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20 w 10000"/>
                <a:gd name="connsiteY18" fmla="*/ 8007 h 10000"/>
                <a:gd name="connsiteX19" fmla="*/ 7795 w 10000"/>
                <a:gd name="connsiteY19" fmla="*/ 9262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20 w 10000"/>
                <a:gd name="connsiteY18" fmla="*/ 8007 h 10000"/>
                <a:gd name="connsiteX19" fmla="*/ 7826 w 10000"/>
                <a:gd name="connsiteY19" fmla="*/ 9274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20 w 10000"/>
                <a:gd name="connsiteY18" fmla="*/ 8007 h 10000"/>
                <a:gd name="connsiteX19" fmla="*/ 7826 w 10000"/>
                <a:gd name="connsiteY19" fmla="*/ 9353 h 10000"/>
                <a:gd name="connsiteX20" fmla="*/ 6561 w 10000"/>
                <a:gd name="connsiteY20" fmla="*/ 8818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20 w 10000"/>
                <a:gd name="connsiteY18" fmla="*/ 8007 h 10000"/>
                <a:gd name="connsiteX19" fmla="*/ 7826 w 10000"/>
                <a:gd name="connsiteY19" fmla="*/ 9353 h 10000"/>
                <a:gd name="connsiteX20" fmla="*/ 6555 w 10000"/>
                <a:gd name="connsiteY20" fmla="*/ 8836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65 w 10000"/>
                <a:gd name="connsiteY25" fmla="*/ 9215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20 w 10000"/>
                <a:gd name="connsiteY18" fmla="*/ 8007 h 10000"/>
                <a:gd name="connsiteX19" fmla="*/ 7826 w 10000"/>
                <a:gd name="connsiteY19" fmla="*/ 9353 h 10000"/>
                <a:gd name="connsiteX20" fmla="*/ 6555 w 10000"/>
                <a:gd name="connsiteY20" fmla="*/ 8836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53 w 10000"/>
                <a:gd name="connsiteY25" fmla="*/ 9282 h 10000"/>
                <a:gd name="connsiteX26" fmla="*/ 2078 w 10000"/>
                <a:gd name="connsiteY26" fmla="*/ 7898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20 w 10000"/>
                <a:gd name="connsiteY18" fmla="*/ 8007 h 10000"/>
                <a:gd name="connsiteX19" fmla="*/ 7826 w 10000"/>
                <a:gd name="connsiteY19" fmla="*/ 9353 h 10000"/>
                <a:gd name="connsiteX20" fmla="*/ 6555 w 10000"/>
                <a:gd name="connsiteY20" fmla="*/ 8836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53 w 10000"/>
                <a:gd name="connsiteY25" fmla="*/ 9282 h 10000"/>
                <a:gd name="connsiteX26" fmla="*/ 2041 w 10000"/>
                <a:gd name="connsiteY26" fmla="*/ 7910 h 10000"/>
                <a:gd name="connsiteX27" fmla="*/ 733 w 10000"/>
                <a:gd name="connsiteY27" fmla="*/ 7756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97 w 10000"/>
                <a:gd name="connsiteY12" fmla="*/ 3437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20 w 10000"/>
                <a:gd name="connsiteY18" fmla="*/ 8007 h 10000"/>
                <a:gd name="connsiteX19" fmla="*/ 7826 w 10000"/>
                <a:gd name="connsiteY19" fmla="*/ 9353 h 10000"/>
                <a:gd name="connsiteX20" fmla="*/ 6555 w 10000"/>
                <a:gd name="connsiteY20" fmla="*/ 8836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53 w 10000"/>
                <a:gd name="connsiteY25" fmla="*/ 9282 h 10000"/>
                <a:gd name="connsiteX26" fmla="*/ 2041 w 10000"/>
                <a:gd name="connsiteY26" fmla="*/ 7910 h 10000"/>
                <a:gd name="connsiteX27" fmla="*/ 715 w 10000"/>
                <a:gd name="connsiteY27" fmla="*/ 7793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97 w 10000"/>
                <a:gd name="connsiteY11" fmla="*/ 2175 h 10000"/>
                <a:gd name="connsiteX12" fmla="*/ 8870 w 10000"/>
                <a:gd name="connsiteY12" fmla="*/ 3446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20 w 10000"/>
                <a:gd name="connsiteY18" fmla="*/ 8007 h 10000"/>
                <a:gd name="connsiteX19" fmla="*/ 7826 w 10000"/>
                <a:gd name="connsiteY19" fmla="*/ 9353 h 10000"/>
                <a:gd name="connsiteX20" fmla="*/ 6555 w 10000"/>
                <a:gd name="connsiteY20" fmla="*/ 8836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53 w 10000"/>
                <a:gd name="connsiteY25" fmla="*/ 9282 h 10000"/>
                <a:gd name="connsiteX26" fmla="*/ 2041 w 10000"/>
                <a:gd name="connsiteY26" fmla="*/ 7910 h 10000"/>
                <a:gd name="connsiteX27" fmla="*/ 715 w 10000"/>
                <a:gd name="connsiteY27" fmla="*/ 7793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00"/>
                <a:gd name="connsiteY0" fmla="*/ 3394 h 10000"/>
                <a:gd name="connsiteX1" fmla="*/ 836 w 10000"/>
                <a:gd name="connsiteY1" fmla="*/ 2078 h 10000"/>
                <a:gd name="connsiteX2" fmla="*/ 2115 w 10000"/>
                <a:gd name="connsiteY2" fmla="*/ 2068 h 10000"/>
                <a:gd name="connsiteX3" fmla="*/ 2237 w 10000"/>
                <a:gd name="connsiteY3" fmla="*/ 745 h 10000"/>
                <a:gd name="connsiteX4" fmla="*/ 3455 w 10000"/>
                <a:gd name="connsiteY4" fmla="*/ 1174 h 10000"/>
                <a:gd name="connsiteX5" fmla="*/ 4132 w 10000"/>
                <a:gd name="connsiteY5" fmla="*/ 0 h 10000"/>
                <a:gd name="connsiteX6" fmla="*/ 5016 w 10000"/>
                <a:gd name="connsiteY6" fmla="*/ 880 h 10000"/>
                <a:gd name="connsiteX7" fmla="*/ 6067 w 10000"/>
                <a:gd name="connsiteY7" fmla="*/ 16 h 10000"/>
                <a:gd name="connsiteX8" fmla="*/ 6569 w 10000"/>
                <a:gd name="connsiteY8" fmla="*/ 1182 h 10000"/>
                <a:gd name="connsiteX9" fmla="*/ 7908 w 10000"/>
                <a:gd name="connsiteY9" fmla="*/ 828 h 10000"/>
                <a:gd name="connsiteX10" fmla="*/ 7966 w 10000"/>
                <a:gd name="connsiteY10" fmla="*/ 2115 h 10000"/>
                <a:gd name="connsiteX11" fmla="*/ 9279 w 10000"/>
                <a:gd name="connsiteY11" fmla="*/ 2184 h 10000"/>
                <a:gd name="connsiteX12" fmla="*/ 8870 w 10000"/>
                <a:gd name="connsiteY12" fmla="*/ 3446 h 10000"/>
                <a:gd name="connsiteX13" fmla="*/ 10000 w 10000"/>
                <a:gd name="connsiteY13" fmla="*/ 4039 h 10000"/>
                <a:gd name="connsiteX14" fmla="*/ 9193 w 10000"/>
                <a:gd name="connsiteY14" fmla="*/ 5033 h 10000"/>
                <a:gd name="connsiteX15" fmla="*/ 9987 w 10000"/>
                <a:gd name="connsiteY15" fmla="*/ 6089 h 10000"/>
                <a:gd name="connsiteX16" fmla="*/ 8842 w 10000"/>
                <a:gd name="connsiteY16" fmla="*/ 6669 h 10000"/>
                <a:gd name="connsiteX17" fmla="*/ 9233 w 10000"/>
                <a:gd name="connsiteY17" fmla="*/ 7922 h 10000"/>
                <a:gd name="connsiteX18" fmla="*/ 7920 w 10000"/>
                <a:gd name="connsiteY18" fmla="*/ 8007 h 10000"/>
                <a:gd name="connsiteX19" fmla="*/ 7826 w 10000"/>
                <a:gd name="connsiteY19" fmla="*/ 9353 h 10000"/>
                <a:gd name="connsiteX20" fmla="*/ 6555 w 10000"/>
                <a:gd name="connsiteY20" fmla="*/ 8836 h 10000"/>
                <a:gd name="connsiteX21" fmla="*/ 5908 w 10000"/>
                <a:gd name="connsiteY21" fmla="*/ 10000 h 10000"/>
                <a:gd name="connsiteX22" fmla="*/ 5008 w 10000"/>
                <a:gd name="connsiteY22" fmla="*/ 9120 h 10000"/>
                <a:gd name="connsiteX23" fmla="*/ 3941 w 10000"/>
                <a:gd name="connsiteY23" fmla="*/ 9968 h 10000"/>
                <a:gd name="connsiteX24" fmla="*/ 3447 w 10000"/>
                <a:gd name="connsiteY24" fmla="*/ 8803 h 10000"/>
                <a:gd name="connsiteX25" fmla="*/ 2153 w 10000"/>
                <a:gd name="connsiteY25" fmla="*/ 9282 h 10000"/>
                <a:gd name="connsiteX26" fmla="*/ 2041 w 10000"/>
                <a:gd name="connsiteY26" fmla="*/ 7910 h 10000"/>
                <a:gd name="connsiteX27" fmla="*/ 715 w 10000"/>
                <a:gd name="connsiteY27" fmla="*/ 7793 h 10000"/>
                <a:gd name="connsiteX28" fmla="*/ 1177 w 10000"/>
                <a:gd name="connsiteY28" fmla="*/ 6624 h 10000"/>
                <a:gd name="connsiteX29" fmla="*/ 0 w 10000"/>
                <a:gd name="connsiteY29" fmla="*/ 6050 h 10000"/>
                <a:gd name="connsiteX30" fmla="*/ 876 w 10000"/>
                <a:gd name="connsiteY30" fmla="*/ 4988 h 10000"/>
                <a:gd name="connsiteX31" fmla="*/ 32 w 10000"/>
                <a:gd name="connsiteY31" fmla="*/ 3941 h 10000"/>
                <a:gd name="connsiteX32" fmla="*/ 1194 w 10000"/>
                <a:gd name="connsiteY32" fmla="*/ 3394 h 10000"/>
                <a:gd name="connsiteX0" fmla="*/ 1194 w 10018"/>
                <a:gd name="connsiteY0" fmla="*/ 3394 h 10000"/>
                <a:gd name="connsiteX1" fmla="*/ 836 w 10018"/>
                <a:gd name="connsiteY1" fmla="*/ 2078 h 10000"/>
                <a:gd name="connsiteX2" fmla="*/ 2115 w 10018"/>
                <a:gd name="connsiteY2" fmla="*/ 2068 h 10000"/>
                <a:gd name="connsiteX3" fmla="*/ 2237 w 10018"/>
                <a:gd name="connsiteY3" fmla="*/ 745 h 10000"/>
                <a:gd name="connsiteX4" fmla="*/ 3455 w 10018"/>
                <a:gd name="connsiteY4" fmla="*/ 1174 h 10000"/>
                <a:gd name="connsiteX5" fmla="*/ 4132 w 10018"/>
                <a:gd name="connsiteY5" fmla="*/ 0 h 10000"/>
                <a:gd name="connsiteX6" fmla="*/ 5016 w 10018"/>
                <a:gd name="connsiteY6" fmla="*/ 880 h 10000"/>
                <a:gd name="connsiteX7" fmla="*/ 6067 w 10018"/>
                <a:gd name="connsiteY7" fmla="*/ 16 h 10000"/>
                <a:gd name="connsiteX8" fmla="*/ 6569 w 10018"/>
                <a:gd name="connsiteY8" fmla="*/ 1182 h 10000"/>
                <a:gd name="connsiteX9" fmla="*/ 7908 w 10018"/>
                <a:gd name="connsiteY9" fmla="*/ 828 h 10000"/>
                <a:gd name="connsiteX10" fmla="*/ 7966 w 10018"/>
                <a:gd name="connsiteY10" fmla="*/ 2115 h 10000"/>
                <a:gd name="connsiteX11" fmla="*/ 9279 w 10018"/>
                <a:gd name="connsiteY11" fmla="*/ 2184 h 10000"/>
                <a:gd name="connsiteX12" fmla="*/ 8870 w 10018"/>
                <a:gd name="connsiteY12" fmla="*/ 3446 h 10000"/>
                <a:gd name="connsiteX13" fmla="*/ 10018 w 10018"/>
                <a:gd name="connsiteY13" fmla="*/ 4002 h 10000"/>
                <a:gd name="connsiteX14" fmla="*/ 9193 w 10018"/>
                <a:gd name="connsiteY14" fmla="*/ 5033 h 10000"/>
                <a:gd name="connsiteX15" fmla="*/ 9987 w 10018"/>
                <a:gd name="connsiteY15" fmla="*/ 6089 h 10000"/>
                <a:gd name="connsiteX16" fmla="*/ 8842 w 10018"/>
                <a:gd name="connsiteY16" fmla="*/ 6669 h 10000"/>
                <a:gd name="connsiteX17" fmla="*/ 9233 w 10018"/>
                <a:gd name="connsiteY17" fmla="*/ 7922 h 10000"/>
                <a:gd name="connsiteX18" fmla="*/ 7920 w 10018"/>
                <a:gd name="connsiteY18" fmla="*/ 8007 h 10000"/>
                <a:gd name="connsiteX19" fmla="*/ 7826 w 10018"/>
                <a:gd name="connsiteY19" fmla="*/ 9353 h 10000"/>
                <a:gd name="connsiteX20" fmla="*/ 6555 w 10018"/>
                <a:gd name="connsiteY20" fmla="*/ 8836 h 10000"/>
                <a:gd name="connsiteX21" fmla="*/ 5908 w 10018"/>
                <a:gd name="connsiteY21" fmla="*/ 10000 h 10000"/>
                <a:gd name="connsiteX22" fmla="*/ 5008 w 10018"/>
                <a:gd name="connsiteY22" fmla="*/ 9120 h 10000"/>
                <a:gd name="connsiteX23" fmla="*/ 3941 w 10018"/>
                <a:gd name="connsiteY23" fmla="*/ 9968 h 10000"/>
                <a:gd name="connsiteX24" fmla="*/ 3447 w 10018"/>
                <a:gd name="connsiteY24" fmla="*/ 8803 h 10000"/>
                <a:gd name="connsiteX25" fmla="*/ 2153 w 10018"/>
                <a:gd name="connsiteY25" fmla="*/ 9282 h 10000"/>
                <a:gd name="connsiteX26" fmla="*/ 2041 w 10018"/>
                <a:gd name="connsiteY26" fmla="*/ 7910 h 10000"/>
                <a:gd name="connsiteX27" fmla="*/ 715 w 10018"/>
                <a:gd name="connsiteY27" fmla="*/ 7793 h 10000"/>
                <a:gd name="connsiteX28" fmla="*/ 1177 w 10018"/>
                <a:gd name="connsiteY28" fmla="*/ 6624 h 10000"/>
                <a:gd name="connsiteX29" fmla="*/ 0 w 10018"/>
                <a:gd name="connsiteY29" fmla="*/ 6050 h 10000"/>
                <a:gd name="connsiteX30" fmla="*/ 876 w 10018"/>
                <a:gd name="connsiteY30" fmla="*/ 4988 h 10000"/>
                <a:gd name="connsiteX31" fmla="*/ 32 w 10018"/>
                <a:gd name="connsiteY31" fmla="*/ 3941 h 10000"/>
                <a:gd name="connsiteX32" fmla="*/ 1194 w 10018"/>
                <a:gd name="connsiteY32" fmla="*/ 3394 h 10000"/>
                <a:gd name="connsiteX0" fmla="*/ 1194 w 10018"/>
                <a:gd name="connsiteY0" fmla="*/ 3394 h 10000"/>
                <a:gd name="connsiteX1" fmla="*/ 836 w 10018"/>
                <a:gd name="connsiteY1" fmla="*/ 2078 h 10000"/>
                <a:gd name="connsiteX2" fmla="*/ 2115 w 10018"/>
                <a:gd name="connsiteY2" fmla="*/ 2068 h 10000"/>
                <a:gd name="connsiteX3" fmla="*/ 2237 w 10018"/>
                <a:gd name="connsiteY3" fmla="*/ 745 h 10000"/>
                <a:gd name="connsiteX4" fmla="*/ 3455 w 10018"/>
                <a:gd name="connsiteY4" fmla="*/ 1174 h 10000"/>
                <a:gd name="connsiteX5" fmla="*/ 4132 w 10018"/>
                <a:gd name="connsiteY5" fmla="*/ 0 h 10000"/>
                <a:gd name="connsiteX6" fmla="*/ 5016 w 10018"/>
                <a:gd name="connsiteY6" fmla="*/ 880 h 10000"/>
                <a:gd name="connsiteX7" fmla="*/ 6067 w 10018"/>
                <a:gd name="connsiteY7" fmla="*/ 16 h 10000"/>
                <a:gd name="connsiteX8" fmla="*/ 6569 w 10018"/>
                <a:gd name="connsiteY8" fmla="*/ 1182 h 10000"/>
                <a:gd name="connsiteX9" fmla="*/ 7908 w 10018"/>
                <a:gd name="connsiteY9" fmla="*/ 828 h 10000"/>
                <a:gd name="connsiteX10" fmla="*/ 7966 w 10018"/>
                <a:gd name="connsiteY10" fmla="*/ 2115 h 10000"/>
                <a:gd name="connsiteX11" fmla="*/ 9279 w 10018"/>
                <a:gd name="connsiteY11" fmla="*/ 2184 h 10000"/>
                <a:gd name="connsiteX12" fmla="*/ 8870 w 10018"/>
                <a:gd name="connsiteY12" fmla="*/ 3446 h 10000"/>
                <a:gd name="connsiteX13" fmla="*/ 10018 w 10018"/>
                <a:gd name="connsiteY13" fmla="*/ 4002 h 10000"/>
                <a:gd name="connsiteX14" fmla="*/ 9193 w 10018"/>
                <a:gd name="connsiteY14" fmla="*/ 5033 h 10000"/>
                <a:gd name="connsiteX15" fmla="*/ 9987 w 10018"/>
                <a:gd name="connsiteY15" fmla="*/ 6062 h 10000"/>
                <a:gd name="connsiteX16" fmla="*/ 8842 w 10018"/>
                <a:gd name="connsiteY16" fmla="*/ 6669 h 10000"/>
                <a:gd name="connsiteX17" fmla="*/ 9233 w 10018"/>
                <a:gd name="connsiteY17" fmla="*/ 7922 h 10000"/>
                <a:gd name="connsiteX18" fmla="*/ 7920 w 10018"/>
                <a:gd name="connsiteY18" fmla="*/ 8007 h 10000"/>
                <a:gd name="connsiteX19" fmla="*/ 7826 w 10018"/>
                <a:gd name="connsiteY19" fmla="*/ 9353 h 10000"/>
                <a:gd name="connsiteX20" fmla="*/ 6555 w 10018"/>
                <a:gd name="connsiteY20" fmla="*/ 8836 h 10000"/>
                <a:gd name="connsiteX21" fmla="*/ 5908 w 10018"/>
                <a:gd name="connsiteY21" fmla="*/ 10000 h 10000"/>
                <a:gd name="connsiteX22" fmla="*/ 5008 w 10018"/>
                <a:gd name="connsiteY22" fmla="*/ 9120 h 10000"/>
                <a:gd name="connsiteX23" fmla="*/ 3941 w 10018"/>
                <a:gd name="connsiteY23" fmla="*/ 9968 h 10000"/>
                <a:gd name="connsiteX24" fmla="*/ 3447 w 10018"/>
                <a:gd name="connsiteY24" fmla="*/ 8803 h 10000"/>
                <a:gd name="connsiteX25" fmla="*/ 2153 w 10018"/>
                <a:gd name="connsiteY25" fmla="*/ 9282 h 10000"/>
                <a:gd name="connsiteX26" fmla="*/ 2041 w 10018"/>
                <a:gd name="connsiteY26" fmla="*/ 7910 h 10000"/>
                <a:gd name="connsiteX27" fmla="*/ 715 w 10018"/>
                <a:gd name="connsiteY27" fmla="*/ 7793 h 10000"/>
                <a:gd name="connsiteX28" fmla="*/ 1177 w 10018"/>
                <a:gd name="connsiteY28" fmla="*/ 6624 h 10000"/>
                <a:gd name="connsiteX29" fmla="*/ 0 w 10018"/>
                <a:gd name="connsiteY29" fmla="*/ 6050 h 10000"/>
                <a:gd name="connsiteX30" fmla="*/ 876 w 10018"/>
                <a:gd name="connsiteY30" fmla="*/ 4988 h 10000"/>
                <a:gd name="connsiteX31" fmla="*/ 32 w 10018"/>
                <a:gd name="connsiteY31" fmla="*/ 3941 h 10000"/>
                <a:gd name="connsiteX32" fmla="*/ 1194 w 10018"/>
                <a:gd name="connsiteY32" fmla="*/ 3394 h 10000"/>
                <a:gd name="connsiteX0" fmla="*/ 1194 w 10018"/>
                <a:gd name="connsiteY0" fmla="*/ 3394 h 10000"/>
                <a:gd name="connsiteX1" fmla="*/ 836 w 10018"/>
                <a:gd name="connsiteY1" fmla="*/ 2078 h 10000"/>
                <a:gd name="connsiteX2" fmla="*/ 2115 w 10018"/>
                <a:gd name="connsiteY2" fmla="*/ 2068 h 10000"/>
                <a:gd name="connsiteX3" fmla="*/ 2237 w 10018"/>
                <a:gd name="connsiteY3" fmla="*/ 745 h 10000"/>
                <a:gd name="connsiteX4" fmla="*/ 3455 w 10018"/>
                <a:gd name="connsiteY4" fmla="*/ 1174 h 10000"/>
                <a:gd name="connsiteX5" fmla="*/ 4132 w 10018"/>
                <a:gd name="connsiteY5" fmla="*/ 0 h 10000"/>
                <a:gd name="connsiteX6" fmla="*/ 5016 w 10018"/>
                <a:gd name="connsiteY6" fmla="*/ 880 h 10000"/>
                <a:gd name="connsiteX7" fmla="*/ 6067 w 10018"/>
                <a:gd name="connsiteY7" fmla="*/ 16 h 10000"/>
                <a:gd name="connsiteX8" fmla="*/ 6569 w 10018"/>
                <a:gd name="connsiteY8" fmla="*/ 1182 h 10000"/>
                <a:gd name="connsiteX9" fmla="*/ 7908 w 10018"/>
                <a:gd name="connsiteY9" fmla="*/ 828 h 10000"/>
                <a:gd name="connsiteX10" fmla="*/ 7966 w 10018"/>
                <a:gd name="connsiteY10" fmla="*/ 2115 h 10000"/>
                <a:gd name="connsiteX11" fmla="*/ 9279 w 10018"/>
                <a:gd name="connsiteY11" fmla="*/ 2184 h 10000"/>
                <a:gd name="connsiteX12" fmla="*/ 8870 w 10018"/>
                <a:gd name="connsiteY12" fmla="*/ 3446 h 10000"/>
                <a:gd name="connsiteX13" fmla="*/ 10018 w 10018"/>
                <a:gd name="connsiteY13" fmla="*/ 4002 h 10000"/>
                <a:gd name="connsiteX14" fmla="*/ 9175 w 10018"/>
                <a:gd name="connsiteY14" fmla="*/ 5051 h 10000"/>
                <a:gd name="connsiteX15" fmla="*/ 9987 w 10018"/>
                <a:gd name="connsiteY15" fmla="*/ 6062 h 10000"/>
                <a:gd name="connsiteX16" fmla="*/ 8842 w 10018"/>
                <a:gd name="connsiteY16" fmla="*/ 6669 h 10000"/>
                <a:gd name="connsiteX17" fmla="*/ 9233 w 10018"/>
                <a:gd name="connsiteY17" fmla="*/ 7922 h 10000"/>
                <a:gd name="connsiteX18" fmla="*/ 7920 w 10018"/>
                <a:gd name="connsiteY18" fmla="*/ 8007 h 10000"/>
                <a:gd name="connsiteX19" fmla="*/ 7826 w 10018"/>
                <a:gd name="connsiteY19" fmla="*/ 9353 h 10000"/>
                <a:gd name="connsiteX20" fmla="*/ 6555 w 10018"/>
                <a:gd name="connsiteY20" fmla="*/ 8836 h 10000"/>
                <a:gd name="connsiteX21" fmla="*/ 5908 w 10018"/>
                <a:gd name="connsiteY21" fmla="*/ 10000 h 10000"/>
                <a:gd name="connsiteX22" fmla="*/ 5008 w 10018"/>
                <a:gd name="connsiteY22" fmla="*/ 9120 h 10000"/>
                <a:gd name="connsiteX23" fmla="*/ 3941 w 10018"/>
                <a:gd name="connsiteY23" fmla="*/ 9968 h 10000"/>
                <a:gd name="connsiteX24" fmla="*/ 3447 w 10018"/>
                <a:gd name="connsiteY24" fmla="*/ 8803 h 10000"/>
                <a:gd name="connsiteX25" fmla="*/ 2153 w 10018"/>
                <a:gd name="connsiteY25" fmla="*/ 9282 h 10000"/>
                <a:gd name="connsiteX26" fmla="*/ 2041 w 10018"/>
                <a:gd name="connsiteY26" fmla="*/ 7910 h 10000"/>
                <a:gd name="connsiteX27" fmla="*/ 715 w 10018"/>
                <a:gd name="connsiteY27" fmla="*/ 7793 h 10000"/>
                <a:gd name="connsiteX28" fmla="*/ 1177 w 10018"/>
                <a:gd name="connsiteY28" fmla="*/ 6624 h 10000"/>
                <a:gd name="connsiteX29" fmla="*/ 0 w 10018"/>
                <a:gd name="connsiteY29" fmla="*/ 6050 h 10000"/>
                <a:gd name="connsiteX30" fmla="*/ 876 w 10018"/>
                <a:gd name="connsiteY30" fmla="*/ 4988 h 10000"/>
                <a:gd name="connsiteX31" fmla="*/ 32 w 10018"/>
                <a:gd name="connsiteY31" fmla="*/ 3941 h 10000"/>
                <a:gd name="connsiteX32" fmla="*/ 1194 w 10018"/>
                <a:gd name="connsiteY32" fmla="*/ 3394 h 10000"/>
                <a:gd name="connsiteX0" fmla="*/ 1194 w 10018"/>
                <a:gd name="connsiteY0" fmla="*/ 3394 h 10000"/>
                <a:gd name="connsiteX1" fmla="*/ 836 w 10018"/>
                <a:gd name="connsiteY1" fmla="*/ 2078 h 10000"/>
                <a:gd name="connsiteX2" fmla="*/ 2115 w 10018"/>
                <a:gd name="connsiteY2" fmla="*/ 2068 h 10000"/>
                <a:gd name="connsiteX3" fmla="*/ 2237 w 10018"/>
                <a:gd name="connsiteY3" fmla="*/ 745 h 10000"/>
                <a:gd name="connsiteX4" fmla="*/ 3455 w 10018"/>
                <a:gd name="connsiteY4" fmla="*/ 1174 h 10000"/>
                <a:gd name="connsiteX5" fmla="*/ 4132 w 10018"/>
                <a:gd name="connsiteY5" fmla="*/ 0 h 10000"/>
                <a:gd name="connsiteX6" fmla="*/ 5016 w 10018"/>
                <a:gd name="connsiteY6" fmla="*/ 880 h 10000"/>
                <a:gd name="connsiteX7" fmla="*/ 6067 w 10018"/>
                <a:gd name="connsiteY7" fmla="*/ 16 h 10000"/>
                <a:gd name="connsiteX8" fmla="*/ 6569 w 10018"/>
                <a:gd name="connsiteY8" fmla="*/ 1182 h 10000"/>
                <a:gd name="connsiteX9" fmla="*/ 7908 w 10018"/>
                <a:gd name="connsiteY9" fmla="*/ 828 h 10000"/>
                <a:gd name="connsiteX10" fmla="*/ 7966 w 10018"/>
                <a:gd name="connsiteY10" fmla="*/ 2115 h 10000"/>
                <a:gd name="connsiteX11" fmla="*/ 9279 w 10018"/>
                <a:gd name="connsiteY11" fmla="*/ 2184 h 10000"/>
                <a:gd name="connsiteX12" fmla="*/ 8870 w 10018"/>
                <a:gd name="connsiteY12" fmla="*/ 3446 h 10000"/>
                <a:gd name="connsiteX13" fmla="*/ 10018 w 10018"/>
                <a:gd name="connsiteY13" fmla="*/ 4002 h 10000"/>
                <a:gd name="connsiteX14" fmla="*/ 9175 w 10018"/>
                <a:gd name="connsiteY14" fmla="*/ 5051 h 10000"/>
                <a:gd name="connsiteX15" fmla="*/ 9987 w 10018"/>
                <a:gd name="connsiteY15" fmla="*/ 6062 h 10000"/>
                <a:gd name="connsiteX16" fmla="*/ 8842 w 10018"/>
                <a:gd name="connsiteY16" fmla="*/ 6669 h 10000"/>
                <a:gd name="connsiteX17" fmla="*/ 9233 w 10018"/>
                <a:gd name="connsiteY17" fmla="*/ 7922 h 10000"/>
                <a:gd name="connsiteX18" fmla="*/ 7920 w 10018"/>
                <a:gd name="connsiteY18" fmla="*/ 8007 h 10000"/>
                <a:gd name="connsiteX19" fmla="*/ 7826 w 10018"/>
                <a:gd name="connsiteY19" fmla="*/ 9353 h 10000"/>
                <a:gd name="connsiteX20" fmla="*/ 6555 w 10018"/>
                <a:gd name="connsiteY20" fmla="*/ 8836 h 10000"/>
                <a:gd name="connsiteX21" fmla="*/ 5908 w 10018"/>
                <a:gd name="connsiteY21" fmla="*/ 10000 h 10000"/>
                <a:gd name="connsiteX22" fmla="*/ 5008 w 10018"/>
                <a:gd name="connsiteY22" fmla="*/ 9120 h 10000"/>
                <a:gd name="connsiteX23" fmla="*/ 3941 w 10018"/>
                <a:gd name="connsiteY23" fmla="*/ 9968 h 10000"/>
                <a:gd name="connsiteX24" fmla="*/ 3447 w 10018"/>
                <a:gd name="connsiteY24" fmla="*/ 8803 h 10000"/>
                <a:gd name="connsiteX25" fmla="*/ 2153 w 10018"/>
                <a:gd name="connsiteY25" fmla="*/ 9282 h 10000"/>
                <a:gd name="connsiteX26" fmla="*/ 2041 w 10018"/>
                <a:gd name="connsiteY26" fmla="*/ 7910 h 10000"/>
                <a:gd name="connsiteX27" fmla="*/ 715 w 10018"/>
                <a:gd name="connsiteY27" fmla="*/ 7793 h 10000"/>
                <a:gd name="connsiteX28" fmla="*/ 1177 w 10018"/>
                <a:gd name="connsiteY28" fmla="*/ 6624 h 10000"/>
                <a:gd name="connsiteX29" fmla="*/ 0 w 10018"/>
                <a:gd name="connsiteY29" fmla="*/ 6050 h 10000"/>
                <a:gd name="connsiteX30" fmla="*/ 876 w 10018"/>
                <a:gd name="connsiteY30" fmla="*/ 4988 h 10000"/>
                <a:gd name="connsiteX31" fmla="*/ 50 w 10018"/>
                <a:gd name="connsiteY31" fmla="*/ 3950 h 10000"/>
                <a:gd name="connsiteX32" fmla="*/ 1194 w 10018"/>
                <a:gd name="connsiteY32" fmla="*/ 3394 h 10000"/>
                <a:gd name="connsiteX0" fmla="*/ 1194 w 10018"/>
                <a:gd name="connsiteY0" fmla="*/ 3403 h 10000"/>
                <a:gd name="connsiteX1" fmla="*/ 836 w 10018"/>
                <a:gd name="connsiteY1" fmla="*/ 2078 h 10000"/>
                <a:gd name="connsiteX2" fmla="*/ 2115 w 10018"/>
                <a:gd name="connsiteY2" fmla="*/ 2068 h 10000"/>
                <a:gd name="connsiteX3" fmla="*/ 2237 w 10018"/>
                <a:gd name="connsiteY3" fmla="*/ 745 h 10000"/>
                <a:gd name="connsiteX4" fmla="*/ 3455 w 10018"/>
                <a:gd name="connsiteY4" fmla="*/ 1174 h 10000"/>
                <a:gd name="connsiteX5" fmla="*/ 4132 w 10018"/>
                <a:gd name="connsiteY5" fmla="*/ 0 h 10000"/>
                <a:gd name="connsiteX6" fmla="*/ 5016 w 10018"/>
                <a:gd name="connsiteY6" fmla="*/ 880 h 10000"/>
                <a:gd name="connsiteX7" fmla="*/ 6067 w 10018"/>
                <a:gd name="connsiteY7" fmla="*/ 16 h 10000"/>
                <a:gd name="connsiteX8" fmla="*/ 6569 w 10018"/>
                <a:gd name="connsiteY8" fmla="*/ 1182 h 10000"/>
                <a:gd name="connsiteX9" fmla="*/ 7908 w 10018"/>
                <a:gd name="connsiteY9" fmla="*/ 828 h 10000"/>
                <a:gd name="connsiteX10" fmla="*/ 7966 w 10018"/>
                <a:gd name="connsiteY10" fmla="*/ 2115 h 10000"/>
                <a:gd name="connsiteX11" fmla="*/ 9279 w 10018"/>
                <a:gd name="connsiteY11" fmla="*/ 2184 h 10000"/>
                <a:gd name="connsiteX12" fmla="*/ 8870 w 10018"/>
                <a:gd name="connsiteY12" fmla="*/ 3446 h 10000"/>
                <a:gd name="connsiteX13" fmla="*/ 10018 w 10018"/>
                <a:gd name="connsiteY13" fmla="*/ 4002 h 10000"/>
                <a:gd name="connsiteX14" fmla="*/ 9175 w 10018"/>
                <a:gd name="connsiteY14" fmla="*/ 5051 h 10000"/>
                <a:gd name="connsiteX15" fmla="*/ 9987 w 10018"/>
                <a:gd name="connsiteY15" fmla="*/ 6062 h 10000"/>
                <a:gd name="connsiteX16" fmla="*/ 8842 w 10018"/>
                <a:gd name="connsiteY16" fmla="*/ 6669 h 10000"/>
                <a:gd name="connsiteX17" fmla="*/ 9233 w 10018"/>
                <a:gd name="connsiteY17" fmla="*/ 7922 h 10000"/>
                <a:gd name="connsiteX18" fmla="*/ 7920 w 10018"/>
                <a:gd name="connsiteY18" fmla="*/ 8007 h 10000"/>
                <a:gd name="connsiteX19" fmla="*/ 7826 w 10018"/>
                <a:gd name="connsiteY19" fmla="*/ 9353 h 10000"/>
                <a:gd name="connsiteX20" fmla="*/ 6555 w 10018"/>
                <a:gd name="connsiteY20" fmla="*/ 8836 h 10000"/>
                <a:gd name="connsiteX21" fmla="*/ 5908 w 10018"/>
                <a:gd name="connsiteY21" fmla="*/ 10000 h 10000"/>
                <a:gd name="connsiteX22" fmla="*/ 5008 w 10018"/>
                <a:gd name="connsiteY22" fmla="*/ 9120 h 10000"/>
                <a:gd name="connsiteX23" fmla="*/ 3941 w 10018"/>
                <a:gd name="connsiteY23" fmla="*/ 9968 h 10000"/>
                <a:gd name="connsiteX24" fmla="*/ 3447 w 10018"/>
                <a:gd name="connsiteY24" fmla="*/ 8803 h 10000"/>
                <a:gd name="connsiteX25" fmla="*/ 2153 w 10018"/>
                <a:gd name="connsiteY25" fmla="*/ 9282 h 10000"/>
                <a:gd name="connsiteX26" fmla="*/ 2041 w 10018"/>
                <a:gd name="connsiteY26" fmla="*/ 7910 h 10000"/>
                <a:gd name="connsiteX27" fmla="*/ 715 w 10018"/>
                <a:gd name="connsiteY27" fmla="*/ 7793 h 10000"/>
                <a:gd name="connsiteX28" fmla="*/ 1177 w 10018"/>
                <a:gd name="connsiteY28" fmla="*/ 6624 h 10000"/>
                <a:gd name="connsiteX29" fmla="*/ 0 w 10018"/>
                <a:gd name="connsiteY29" fmla="*/ 6050 h 10000"/>
                <a:gd name="connsiteX30" fmla="*/ 876 w 10018"/>
                <a:gd name="connsiteY30" fmla="*/ 4988 h 10000"/>
                <a:gd name="connsiteX31" fmla="*/ 50 w 10018"/>
                <a:gd name="connsiteY31" fmla="*/ 3950 h 10000"/>
                <a:gd name="connsiteX32" fmla="*/ 1194 w 10018"/>
                <a:gd name="connsiteY32" fmla="*/ 3403 h 10000"/>
                <a:gd name="connsiteX0" fmla="*/ 1194 w 10018"/>
                <a:gd name="connsiteY0" fmla="*/ 3403 h 10000"/>
                <a:gd name="connsiteX1" fmla="*/ 836 w 10018"/>
                <a:gd name="connsiteY1" fmla="*/ 2078 h 10000"/>
                <a:gd name="connsiteX2" fmla="*/ 2115 w 10018"/>
                <a:gd name="connsiteY2" fmla="*/ 2068 h 10000"/>
                <a:gd name="connsiteX3" fmla="*/ 2237 w 10018"/>
                <a:gd name="connsiteY3" fmla="*/ 745 h 10000"/>
                <a:gd name="connsiteX4" fmla="*/ 3455 w 10018"/>
                <a:gd name="connsiteY4" fmla="*/ 1174 h 10000"/>
                <a:gd name="connsiteX5" fmla="*/ 4132 w 10018"/>
                <a:gd name="connsiteY5" fmla="*/ 0 h 10000"/>
                <a:gd name="connsiteX6" fmla="*/ 5016 w 10018"/>
                <a:gd name="connsiteY6" fmla="*/ 880 h 10000"/>
                <a:gd name="connsiteX7" fmla="*/ 6067 w 10018"/>
                <a:gd name="connsiteY7" fmla="*/ 16 h 10000"/>
                <a:gd name="connsiteX8" fmla="*/ 6569 w 10018"/>
                <a:gd name="connsiteY8" fmla="*/ 1182 h 10000"/>
                <a:gd name="connsiteX9" fmla="*/ 7908 w 10018"/>
                <a:gd name="connsiteY9" fmla="*/ 828 h 10000"/>
                <a:gd name="connsiteX10" fmla="*/ 7966 w 10018"/>
                <a:gd name="connsiteY10" fmla="*/ 2115 h 10000"/>
                <a:gd name="connsiteX11" fmla="*/ 9279 w 10018"/>
                <a:gd name="connsiteY11" fmla="*/ 2184 h 10000"/>
                <a:gd name="connsiteX12" fmla="*/ 8870 w 10018"/>
                <a:gd name="connsiteY12" fmla="*/ 3446 h 10000"/>
                <a:gd name="connsiteX13" fmla="*/ 10018 w 10018"/>
                <a:gd name="connsiteY13" fmla="*/ 4002 h 10000"/>
                <a:gd name="connsiteX14" fmla="*/ 9175 w 10018"/>
                <a:gd name="connsiteY14" fmla="*/ 5051 h 10000"/>
                <a:gd name="connsiteX15" fmla="*/ 9987 w 10018"/>
                <a:gd name="connsiteY15" fmla="*/ 6062 h 10000"/>
                <a:gd name="connsiteX16" fmla="*/ 8842 w 10018"/>
                <a:gd name="connsiteY16" fmla="*/ 6669 h 10000"/>
                <a:gd name="connsiteX17" fmla="*/ 9233 w 10018"/>
                <a:gd name="connsiteY17" fmla="*/ 7922 h 10000"/>
                <a:gd name="connsiteX18" fmla="*/ 7920 w 10018"/>
                <a:gd name="connsiteY18" fmla="*/ 8007 h 10000"/>
                <a:gd name="connsiteX19" fmla="*/ 7826 w 10018"/>
                <a:gd name="connsiteY19" fmla="*/ 9353 h 10000"/>
                <a:gd name="connsiteX20" fmla="*/ 6555 w 10018"/>
                <a:gd name="connsiteY20" fmla="*/ 8836 h 10000"/>
                <a:gd name="connsiteX21" fmla="*/ 5908 w 10018"/>
                <a:gd name="connsiteY21" fmla="*/ 10000 h 10000"/>
                <a:gd name="connsiteX22" fmla="*/ 5008 w 10018"/>
                <a:gd name="connsiteY22" fmla="*/ 9120 h 10000"/>
                <a:gd name="connsiteX23" fmla="*/ 3941 w 10018"/>
                <a:gd name="connsiteY23" fmla="*/ 9968 h 10000"/>
                <a:gd name="connsiteX24" fmla="*/ 3447 w 10018"/>
                <a:gd name="connsiteY24" fmla="*/ 8803 h 10000"/>
                <a:gd name="connsiteX25" fmla="*/ 2153 w 10018"/>
                <a:gd name="connsiteY25" fmla="*/ 9282 h 10000"/>
                <a:gd name="connsiteX26" fmla="*/ 2041 w 10018"/>
                <a:gd name="connsiteY26" fmla="*/ 7910 h 10000"/>
                <a:gd name="connsiteX27" fmla="*/ 715 w 10018"/>
                <a:gd name="connsiteY27" fmla="*/ 7793 h 10000"/>
                <a:gd name="connsiteX28" fmla="*/ 1177 w 10018"/>
                <a:gd name="connsiteY28" fmla="*/ 6624 h 10000"/>
                <a:gd name="connsiteX29" fmla="*/ 0 w 10018"/>
                <a:gd name="connsiteY29" fmla="*/ 6050 h 10000"/>
                <a:gd name="connsiteX30" fmla="*/ 867 w 10018"/>
                <a:gd name="connsiteY30" fmla="*/ 4988 h 10000"/>
                <a:gd name="connsiteX31" fmla="*/ 50 w 10018"/>
                <a:gd name="connsiteY31" fmla="*/ 3950 h 10000"/>
                <a:gd name="connsiteX32" fmla="*/ 1194 w 10018"/>
                <a:gd name="connsiteY32" fmla="*/ 3403 h 10000"/>
                <a:gd name="connsiteX0" fmla="*/ 1194 w 10018"/>
                <a:gd name="connsiteY0" fmla="*/ 3403 h 10000"/>
                <a:gd name="connsiteX1" fmla="*/ 836 w 10018"/>
                <a:gd name="connsiteY1" fmla="*/ 2078 h 10000"/>
                <a:gd name="connsiteX2" fmla="*/ 2115 w 10018"/>
                <a:gd name="connsiteY2" fmla="*/ 2068 h 10000"/>
                <a:gd name="connsiteX3" fmla="*/ 2237 w 10018"/>
                <a:gd name="connsiteY3" fmla="*/ 745 h 10000"/>
                <a:gd name="connsiteX4" fmla="*/ 3455 w 10018"/>
                <a:gd name="connsiteY4" fmla="*/ 1174 h 10000"/>
                <a:gd name="connsiteX5" fmla="*/ 4132 w 10018"/>
                <a:gd name="connsiteY5" fmla="*/ 0 h 10000"/>
                <a:gd name="connsiteX6" fmla="*/ 5016 w 10018"/>
                <a:gd name="connsiteY6" fmla="*/ 880 h 10000"/>
                <a:gd name="connsiteX7" fmla="*/ 6067 w 10018"/>
                <a:gd name="connsiteY7" fmla="*/ 16 h 10000"/>
                <a:gd name="connsiteX8" fmla="*/ 6569 w 10018"/>
                <a:gd name="connsiteY8" fmla="*/ 1182 h 10000"/>
                <a:gd name="connsiteX9" fmla="*/ 7908 w 10018"/>
                <a:gd name="connsiteY9" fmla="*/ 828 h 10000"/>
                <a:gd name="connsiteX10" fmla="*/ 7966 w 10018"/>
                <a:gd name="connsiteY10" fmla="*/ 2115 h 10000"/>
                <a:gd name="connsiteX11" fmla="*/ 9279 w 10018"/>
                <a:gd name="connsiteY11" fmla="*/ 2184 h 10000"/>
                <a:gd name="connsiteX12" fmla="*/ 8870 w 10018"/>
                <a:gd name="connsiteY12" fmla="*/ 3446 h 10000"/>
                <a:gd name="connsiteX13" fmla="*/ 10018 w 10018"/>
                <a:gd name="connsiteY13" fmla="*/ 4002 h 10000"/>
                <a:gd name="connsiteX14" fmla="*/ 9175 w 10018"/>
                <a:gd name="connsiteY14" fmla="*/ 5051 h 10000"/>
                <a:gd name="connsiteX15" fmla="*/ 9987 w 10018"/>
                <a:gd name="connsiteY15" fmla="*/ 6062 h 10000"/>
                <a:gd name="connsiteX16" fmla="*/ 8842 w 10018"/>
                <a:gd name="connsiteY16" fmla="*/ 6669 h 10000"/>
                <a:gd name="connsiteX17" fmla="*/ 9233 w 10018"/>
                <a:gd name="connsiteY17" fmla="*/ 7922 h 10000"/>
                <a:gd name="connsiteX18" fmla="*/ 7920 w 10018"/>
                <a:gd name="connsiteY18" fmla="*/ 8007 h 10000"/>
                <a:gd name="connsiteX19" fmla="*/ 7826 w 10018"/>
                <a:gd name="connsiteY19" fmla="*/ 9353 h 10000"/>
                <a:gd name="connsiteX20" fmla="*/ 6555 w 10018"/>
                <a:gd name="connsiteY20" fmla="*/ 8836 h 10000"/>
                <a:gd name="connsiteX21" fmla="*/ 5908 w 10018"/>
                <a:gd name="connsiteY21" fmla="*/ 10000 h 10000"/>
                <a:gd name="connsiteX22" fmla="*/ 5008 w 10018"/>
                <a:gd name="connsiteY22" fmla="*/ 9120 h 10000"/>
                <a:gd name="connsiteX23" fmla="*/ 3941 w 10018"/>
                <a:gd name="connsiteY23" fmla="*/ 9968 h 10000"/>
                <a:gd name="connsiteX24" fmla="*/ 3447 w 10018"/>
                <a:gd name="connsiteY24" fmla="*/ 8803 h 10000"/>
                <a:gd name="connsiteX25" fmla="*/ 2153 w 10018"/>
                <a:gd name="connsiteY25" fmla="*/ 9282 h 10000"/>
                <a:gd name="connsiteX26" fmla="*/ 2041 w 10018"/>
                <a:gd name="connsiteY26" fmla="*/ 7910 h 10000"/>
                <a:gd name="connsiteX27" fmla="*/ 715 w 10018"/>
                <a:gd name="connsiteY27" fmla="*/ 7793 h 10000"/>
                <a:gd name="connsiteX28" fmla="*/ 1177 w 10018"/>
                <a:gd name="connsiteY28" fmla="*/ 6624 h 10000"/>
                <a:gd name="connsiteX29" fmla="*/ 0 w 10018"/>
                <a:gd name="connsiteY29" fmla="*/ 6050 h 10000"/>
                <a:gd name="connsiteX30" fmla="*/ 858 w 10018"/>
                <a:gd name="connsiteY30" fmla="*/ 4997 h 10000"/>
                <a:gd name="connsiteX31" fmla="*/ 50 w 10018"/>
                <a:gd name="connsiteY31" fmla="*/ 3950 h 10000"/>
                <a:gd name="connsiteX32" fmla="*/ 1194 w 10018"/>
                <a:gd name="connsiteY32" fmla="*/ 340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18" h="10000">
                  <a:moveTo>
                    <a:pt x="1194" y="3403"/>
                  </a:moveTo>
                  <a:cubicBezTo>
                    <a:pt x="1075" y="2964"/>
                    <a:pt x="955" y="2517"/>
                    <a:pt x="836" y="2078"/>
                  </a:cubicBezTo>
                  <a:lnTo>
                    <a:pt x="2115" y="2068"/>
                  </a:lnTo>
                  <a:cubicBezTo>
                    <a:pt x="2156" y="1627"/>
                    <a:pt x="2196" y="1186"/>
                    <a:pt x="2237" y="745"/>
                  </a:cubicBezTo>
                  <a:lnTo>
                    <a:pt x="3455" y="1174"/>
                  </a:lnTo>
                  <a:lnTo>
                    <a:pt x="4132" y="0"/>
                  </a:lnTo>
                  <a:lnTo>
                    <a:pt x="5016" y="880"/>
                  </a:lnTo>
                  <a:lnTo>
                    <a:pt x="6067" y="16"/>
                  </a:lnTo>
                  <a:lnTo>
                    <a:pt x="6569" y="1182"/>
                  </a:lnTo>
                  <a:lnTo>
                    <a:pt x="7908" y="828"/>
                  </a:lnTo>
                  <a:cubicBezTo>
                    <a:pt x="7940" y="1259"/>
                    <a:pt x="7934" y="1684"/>
                    <a:pt x="7966" y="2115"/>
                  </a:cubicBezTo>
                  <a:lnTo>
                    <a:pt x="9279" y="2184"/>
                  </a:lnTo>
                  <a:cubicBezTo>
                    <a:pt x="9146" y="2605"/>
                    <a:pt x="9003" y="3025"/>
                    <a:pt x="8870" y="3446"/>
                  </a:cubicBezTo>
                  <a:lnTo>
                    <a:pt x="10018" y="4002"/>
                  </a:lnTo>
                  <a:lnTo>
                    <a:pt x="9175" y="5051"/>
                  </a:lnTo>
                  <a:lnTo>
                    <a:pt x="9987" y="6062"/>
                  </a:lnTo>
                  <a:lnTo>
                    <a:pt x="8842" y="6669"/>
                  </a:lnTo>
                  <a:cubicBezTo>
                    <a:pt x="8972" y="7079"/>
                    <a:pt x="9103" y="7512"/>
                    <a:pt x="9233" y="7922"/>
                  </a:cubicBezTo>
                  <a:lnTo>
                    <a:pt x="7920" y="8007"/>
                  </a:lnTo>
                  <a:cubicBezTo>
                    <a:pt x="7872" y="8454"/>
                    <a:pt x="7874" y="8906"/>
                    <a:pt x="7826" y="9353"/>
                  </a:cubicBezTo>
                  <a:lnTo>
                    <a:pt x="6555" y="8836"/>
                  </a:lnTo>
                  <a:lnTo>
                    <a:pt x="5908" y="10000"/>
                  </a:lnTo>
                  <a:lnTo>
                    <a:pt x="5008" y="9120"/>
                  </a:lnTo>
                  <a:lnTo>
                    <a:pt x="3941" y="9968"/>
                  </a:lnTo>
                  <a:lnTo>
                    <a:pt x="3447" y="8803"/>
                  </a:lnTo>
                  <a:lnTo>
                    <a:pt x="2153" y="9282"/>
                  </a:lnTo>
                  <a:cubicBezTo>
                    <a:pt x="2128" y="8821"/>
                    <a:pt x="2066" y="8371"/>
                    <a:pt x="2041" y="7910"/>
                  </a:cubicBezTo>
                  <a:lnTo>
                    <a:pt x="715" y="7793"/>
                  </a:lnTo>
                  <a:lnTo>
                    <a:pt x="1177" y="6624"/>
                  </a:lnTo>
                  <a:lnTo>
                    <a:pt x="0" y="6050"/>
                  </a:lnTo>
                  <a:lnTo>
                    <a:pt x="858" y="4997"/>
                  </a:lnTo>
                  <a:lnTo>
                    <a:pt x="50" y="3950"/>
                  </a:lnTo>
                  <a:lnTo>
                    <a:pt x="1194" y="3403"/>
                  </a:lnTo>
                  <a:close/>
                </a:path>
              </a:pathLst>
            </a:custGeom>
            <a:noFill/>
            <a:ln w="19050" cap="rnd">
              <a:solidFill>
                <a:schemeClr val="accent1"/>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07" name="Outer circle">
              <a:extLst>
                <a:ext uri="{FF2B5EF4-FFF2-40B4-BE49-F238E27FC236}">
                  <a16:creationId xmlns:a16="http://schemas.microsoft.com/office/drawing/2014/main" id="{17CEFC69-A957-4986-A515-2F8CA750EBE2}"/>
                </a:ext>
              </a:extLst>
            </p:cNvPr>
            <p:cNvSpPr/>
            <p:nvPr/>
          </p:nvSpPr>
          <p:spPr bwMode="auto">
            <a:xfrm>
              <a:off x="1316081" y="1392783"/>
              <a:ext cx="4056830" cy="4056830"/>
            </a:xfrm>
            <a:prstGeom prst="ellipse">
              <a:avLst/>
            </a:prstGeom>
            <a:noFill/>
            <a:ln w="19050" cap="rnd">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useBgFill="1">
          <p:nvSpPr>
            <p:cNvPr id="108" name="White_mask">
              <a:extLst>
                <a:ext uri="{FF2B5EF4-FFF2-40B4-BE49-F238E27FC236}">
                  <a16:creationId xmlns:a16="http://schemas.microsoft.com/office/drawing/2014/main" id="{CF5320B3-0DE5-4C6E-AD12-587157FC0225}"/>
                </a:ext>
              </a:extLst>
            </p:cNvPr>
            <p:cNvSpPr/>
            <p:nvPr/>
          </p:nvSpPr>
          <p:spPr bwMode="auto">
            <a:xfrm>
              <a:off x="2003524" y="5105161"/>
              <a:ext cx="2674000" cy="516823"/>
            </a:xfrm>
            <a:prstGeom prst="trapezoid">
              <a:avLst>
                <a:gd name="adj" fmla="val 53856"/>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9" name="Intelligent Cloud text">
              <a:extLst>
                <a:ext uri="{FF2B5EF4-FFF2-40B4-BE49-F238E27FC236}">
                  <a16:creationId xmlns:a16="http://schemas.microsoft.com/office/drawing/2014/main" id="{63D78125-0FBF-4BFD-A124-1EE530298036}"/>
                </a:ext>
              </a:extLst>
            </p:cNvPr>
            <p:cNvSpPr txBox="1"/>
            <p:nvPr/>
          </p:nvSpPr>
          <p:spPr>
            <a:xfrm>
              <a:off x="2423321" y="3655960"/>
              <a:ext cx="1834413" cy="307777"/>
            </a:xfrm>
            <a:prstGeom prst="rect">
              <a:avLst/>
            </a:prstGeom>
            <a:noFill/>
          </p:spPr>
          <p:txBody>
            <a:bodyPr wrap="none" lIns="0" tIns="0" rIns="0" bIns="0" rtlCol="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2000" b="0" i="0" u="none" strike="noStrike" kern="0" cap="none" spc="-49" normalizeH="0" baseline="0" noProof="0">
                  <a:ln>
                    <a:noFill/>
                  </a:ln>
                  <a:solidFill>
                    <a:schemeClr val="accent2"/>
                  </a:solidFill>
                  <a:effectLst/>
                  <a:uLnTx/>
                  <a:uFillTx/>
                  <a:latin typeface="Segoe UI Semibold"/>
                  <a:ea typeface="+mn-ea"/>
                  <a:cs typeface="Segoe UI Semilight" panose="020B0402040204020203" pitchFamily="34" charset="0"/>
                </a:rPr>
                <a:t>Intelligent Cloud</a:t>
              </a:r>
            </a:p>
          </p:txBody>
        </p:sp>
        <p:sp>
          <p:nvSpPr>
            <p:cNvPr id="110" name="Intelligent Edge text">
              <a:extLst>
                <a:ext uri="{FF2B5EF4-FFF2-40B4-BE49-F238E27FC236}">
                  <a16:creationId xmlns:a16="http://schemas.microsoft.com/office/drawing/2014/main" id="{EB6A26E3-1704-4EE8-B877-5A508ACF22F3}"/>
                </a:ext>
              </a:extLst>
            </p:cNvPr>
            <p:cNvSpPr txBox="1"/>
            <p:nvPr/>
          </p:nvSpPr>
          <p:spPr>
            <a:xfrm>
              <a:off x="2473076" y="5291156"/>
              <a:ext cx="1734899" cy="307777"/>
            </a:xfrm>
            <a:prstGeom prst="rect">
              <a:avLst/>
            </a:prstGeom>
            <a:noFill/>
          </p:spPr>
          <p:txBody>
            <a:bodyPr wrap="none" lIns="0" tIns="0" rIns="0" bIns="0" rtlCol="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2000" b="0" i="0" u="none" strike="noStrike" kern="0" cap="none" spc="-49" normalizeH="0" baseline="0" noProof="0" dirty="0">
                  <a:ln>
                    <a:noFill/>
                  </a:ln>
                  <a:solidFill>
                    <a:schemeClr val="accent2"/>
                  </a:solidFill>
                  <a:effectLst/>
                  <a:uLnTx/>
                  <a:uFillTx/>
                  <a:latin typeface="Segoe UI Semibold"/>
                  <a:ea typeface="+mn-ea"/>
                  <a:cs typeface="Segoe UI Semilight" panose="020B0402040204020203" pitchFamily="34" charset="0"/>
                </a:rPr>
                <a:t>Intelligent Edge</a:t>
              </a:r>
            </a:p>
          </p:txBody>
        </p:sp>
        <p:sp>
          <p:nvSpPr>
            <p:cNvPr id="111" name="Cloud">
              <a:extLst>
                <a:ext uri="{FF2B5EF4-FFF2-40B4-BE49-F238E27FC236}">
                  <a16:creationId xmlns:a16="http://schemas.microsoft.com/office/drawing/2014/main" id="{13F304A1-77A8-4BFC-90C4-67AE37089A49}"/>
                </a:ext>
              </a:extLst>
            </p:cNvPr>
            <p:cNvSpPr>
              <a:spLocks noChangeAspect="1"/>
            </p:cNvSpPr>
            <p:nvPr/>
          </p:nvSpPr>
          <p:spPr bwMode="auto">
            <a:xfrm flipV="1">
              <a:off x="2636371" y="2726477"/>
              <a:ext cx="1408308" cy="776331"/>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grpSp>
          <p:nvGrpSpPr>
            <p:cNvPr id="112" name="Group 111">
              <a:extLst>
                <a:ext uri="{FF2B5EF4-FFF2-40B4-BE49-F238E27FC236}">
                  <a16:creationId xmlns:a16="http://schemas.microsoft.com/office/drawing/2014/main" id="{FEB8955E-D7FC-46F7-A3BB-5D086214CC6A}"/>
                </a:ext>
              </a:extLst>
            </p:cNvPr>
            <p:cNvGrpSpPr/>
            <p:nvPr/>
          </p:nvGrpSpPr>
          <p:grpSpPr>
            <a:xfrm>
              <a:off x="1498842" y="4402334"/>
              <a:ext cx="337407" cy="337407"/>
              <a:chOff x="5338764" y="4632623"/>
              <a:chExt cx="438150" cy="438150"/>
            </a:xfrm>
          </p:grpSpPr>
          <p:sp>
            <p:nvSpPr>
              <p:cNvPr id="200" name="Oval 199">
                <a:extLst>
                  <a:ext uri="{FF2B5EF4-FFF2-40B4-BE49-F238E27FC236}">
                    <a16:creationId xmlns:a16="http://schemas.microsoft.com/office/drawing/2014/main" id="{1E4E67BC-09CC-4C11-A710-F9E926996DCB}"/>
                  </a:ext>
                </a:extLst>
              </p:cNvPr>
              <p:cNvSpPr/>
              <p:nvPr/>
            </p:nvSpPr>
            <p:spPr bwMode="auto">
              <a:xfrm>
                <a:off x="5338764" y="4632623"/>
                <a:ext cx="438150" cy="438150"/>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1" name="shopping cart">
                <a:extLst>
                  <a:ext uri="{FF2B5EF4-FFF2-40B4-BE49-F238E27FC236}">
                    <a16:creationId xmlns:a16="http://schemas.microsoft.com/office/drawing/2014/main" id="{BD2AF344-E5A5-4B3C-8520-B04D6BDE0162}"/>
                  </a:ext>
                </a:extLst>
              </p:cNvPr>
              <p:cNvSpPr>
                <a:spLocks noChangeAspect="1" noEditPoints="1"/>
              </p:cNvSpPr>
              <p:nvPr/>
            </p:nvSpPr>
            <p:spPr bwMode="auto">
              <a:xfrm>
                <a:off x="5429945" y="4731386"/>
                <a:ext cx="228600" cy="194390"/>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13" name="Group 112">
              <a:extLst>
                <a:ext uri="{FF2B5EF4-FFF2-40B4-BE49-F238E27FC236}">
                  <a16:creationId xmlns:a16="http://schemas.microsoft.com/office/drawing/2014/main" id="{9B6A3D5B-2265-497A-AF53-BC12D52B7F2D}"/>
                </a:ext>
              </a:extLst>
            </p:cNvPr>
            <p:cNvGrpSpPr/>
            <p:nvPr/>
          </p:nvGrpSpPr>
          <p:grpSpPr>
            <a:xfrm>
              <a:off x="3546874" y="1260306"/>
              <a:ext cx="335499" cy="335499"/>
              <a:chOff x="7998296" y="552450"/>
              <a:chExt cx="435672" cy="435672"/>
            </a:xfrm>
          </p:grpSpPr>
          <p:sp>
            <p:nvSpPr>
              <p:cNvPr id="198" name="Oval 197">
                <a:extLst>
                  <a:ext uri="{FF2B5EF4-FFF2-40B4-BE49-F238E27FC236}">
                    <a16:creationId xmlns:a16="http://schemas.microsoft.com/office/drawing/2014/main" id="{E72AB61C-ECD9-462C-8653-9AA1571E766F}"/>
                  </a:ext>
                </a:extLst>
              </p:cNvPr>
              <p:cNvSpPr/>
              <p:nvPr/>
            </p:nvSpPr>
            <p:spPr bwMode="auto">
              <a:xfrm>
                <a:off x="7998296" y="552450"/>
                <a:ext cx="435672" cy="435672"/>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9" name="heart">
                <a:extLst>
                  <a:ext uri="{FF2B5EF4-FFF2-40B4-BE49-F238E27FC236}">
                    <a16:creationId xmlns:a16="http://schemas.microsoft.com/office/drawing/2014/main" id="{B640850B-8C9A-4E6F-A2C3-09EC7588ABDE}"/>
                  </a:ext>
                </a:extLst>
              </p:cNvPr>
              <p:cNvSpPr>
                <a:spLocks noChangeAspect="1"/>
              </p:cNvSpPr>
              <p:nvPr/>
            </p:nvSpPr>
            <p:spPr bwMode="auto">
              <a:xfrm>
                <a:off x="8098861" y="676410"/>
                <a:ext cx="223379" cy="189178"/>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14" name="Group 113">
              <a:extLst>
                <a:ext uri="{FF2B5EF4-FFF2-40B4-BE49-F238E27FC236}">
                  <a16:creationId xmlns:a16="http://schemas.microsoft.com/office/drawing/2014/main" id="{3C5A5526-5EB3-437F-BF72-EC4511D1D5AD}"/>
                </a:ext>
              </a:extLst>
            </p:cNvPr>
            <p:cNvGrpSpPr/>
            <p:nvPr/>
          </p:nvGrpSpPr>
          <p:grpSpPr>
            <a:xfrm>
              <a:off x="4306119" y="4948400"/>
              <a:ext cx="361416" cy="361416"/>
              <a:chOff x="8984236" y="5341734"/>
              <a:chExt cx="469327" cy="469327"/>
            </a:xfrm>
          </p:grpSpPr>
          <p:sp>
            <p:nvSpPr>
              <p:cNvPr id="196" name="Oval 195">
                <a:extLst>
                  <a:ext uri="{FF2B5EF4-FFF2-40B4-BE49-F238E27FC236}">
                    <a16:creationId xmlns:a16="http://schemas.microsoft.com/office/drawing/2014/main" id="{3072811A-0DFA-408F-960B-85FFCE5A4F38}"/>
                  </a:ext>
                </a:extLst>
              </p:cNvPr>
              <p:cNvSpPr/>
              <p:nvPr/>
            </p:nvSpPr>
            <p:spPr bwMode="auto">
              <a:xfrm>
                <a:off x="8984236" y="5341734"/>
                <a:ext cx="469327" cy="469327"/>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7" name="locked doc">
                <a:extLst>
                  <a:ext uri="{FF2B5EF4-FFF2-40B4-BE49-F238E27FC236}">
                    <a16:creationId xmlns:a16="http://schemas.microsoft.com/office/drawing/2014/main" id="{92BDFC7E-89EC-40C1-8A6B-810F6E83B0D7}"/>
                  </a:ext>
                </a:extLst>
              </p:cNvPr>
              <p:cNvSpPr>
                <a:spLocks noChangeAspect="1" noEditPoints="1"/>
              </p:cNvSpPr>
              <p:nvPr/>
            </p:nvSpPr>
            <p:spPr bwMode="auto">
              <a:xfrm>
                <a:off x="9108973" y="5463959"/>
                <a:ext cx="172484" cy="215606"/>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15" name="Group 114">
              <a:extLst>
                <a:ext uri="{FF2B5EF4-FFF2-40B4-BE49-F238E27FC236}">
                  <a16:creationId xmlns:a16="http://schemas.microsoft.com/office/drawing/2014/main" id="{7652406C-F6D1-486F-AF31-2F3DD1BDD230}"/>
                </a:ext>
              </a:extLst>
            </p:cNvPr>
            <p:cNvGrpSpPr/>
            <p:nvPr/>
          </p:nvGrpSpPr>
          <p:grpSpPr>
            <a:xfrm>
              <a:off x="1634537" y="3916138"/>
              <a:ext cx="349658" cy="349658"/>
              <a:chOff x="5514975" y="4001260"/>
              <a:chExt cx="454059" cy="454059"/>
            </a:xfrm>
          </p:grpSpPr>
          <p:sp>
            <p:nvSpPr>
              <p:cNvPr id="194" name="Oval 193">
                <a:extLst>
                  <a:ext uri="{FF2B5EF4-FFF2-40B4-BE49-F238E27FC236}">
                    <a16:creationId xmlns:a16="http://schemas.microsoft.com/office/drawing/2014/main" id="{841AF2F8-6BAC-4E00-9874-42F38F718DFE}"/>
                  </a:ext>
                </a:extLst>
              </p:cNvPr>
              <p:cNvSpPr/>
              <p:nvPr/>
            </p:nvSpPr>
            <p:spPr bwMode="auto">
              <a:xfrm>
                <a:off x="5514975" y="4001260"/>
                <a:ext cx="454059" cy="454059"/>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5" name="factory">
                <a:extLst>
                  <a:ext uri="{FF2B5EF4-FFF2-40B4-BE49-F238E27FC236}">
                    <a16:creationId xmlns:a16="http://schemas.microsoft.com/office/drawing/2014/main" id="{7C8737C2-F213-4A11-A314-C52EEB935335}"/>
                  </a:ext>
                </a:extLst>
              </p:cNvPr>
              <p:cNvSpPr>
                <a:spLocks noChangeAspect="1" noEditPoints="1"/>
              </p:cNvSpPr>
              <p:nvPr/>
            </p:nvSpPr>
            <p:spPr bwMode="auto">
              <a:xfrm>
                <a:off x="5628737" y="4168631"/>
                <a:ext cx="252878" cy="158048"/>
              </a:xfrm>
              <a:custGeom>
                <a:avLst/>
                <a:gdLst>
                  <a:gd name="T0" fmla="*/ 208 w 208"/>
                  <a:gd name="T1" fmla="*/ 54 h 130"/>
                  <a:gd name="T2" fmla="*/ 208 w 208"/>
                  <a:gd name="T3" fmla="*/ 130 h 130"/>
                  <a:gd name="T4" fmla="*/ 0 w 208"/>
                  <a:gd name="T5" fmla="*/ 130 h 130"/>
                  <a:gd name="T6" fmla="*/ 0 w 208"/>
                  <a:gd name="T7" fmla="*/ 54 h 130"/>
                  <a:gd name="T8" fmla="*/ 40 w 208"/>
                  <a:gd name="T9" fmla="*/ 24 h 130"/>
                  <a:gd name="T10" fmla="*/ 40 w 208"/>
                  <a:gd name="T11" fmla="*/ 54 h 130"/>
                  <a:gd name="T12" fmla="*/ 85 w 208"/>
                  <a:gd name="T13" fmla="*/ 24 h 130"/>
                  <a:gd name="T14" fmla="*/ 85 w 208"/>
                  <a:gd name="T15" fmla="*/ 54 h 130"/>
                  <a:gd name="T16" fmla="*/ 208 w 208"/>
                  <a:gd name="T17" fmla="*/ 54 h 130"/>
                  <a:gd name="T18" fmla="*/ 163 w 208"/>
                  <a:gd name="T19" fmla="*/ 54 h 130"/>
                  <a:gd name="T20" fmla="*/ 153 w 208"/>
                  <a:gd name="T21" fmla="*/ 0 h 130"/>
                  <a:gd name="T22" fmla="*/ 144 w 208"/>
                  <a:gd name="T23" fmla="*/ 0 h 130"/>
                  <a:gd name="T24" fmla="*/ 136 w 208"/>
                  <a:gd name="T25" fmla="*/ 54 h 130"/>
                  <a:gd name="T26" fmla="*/ 200 w 208"/>
                  <a:gd name="T27" fmla="*/ 54 h 130"/>
                  <a:gd name="T28" fmla="*/ 189 w 208"/>
                  <a:gd name="T29" fmla="*/ 0 h 130"/>
                  <a:gd name="T30" fmla="*/ 180 w 208"/>
                  <a:gd name="T31" fmla="*/ 0 h 130"/>
                  <a:gd name="T32" fmla="*/ 171 w 208"/>
                  <a:gd name="T33" fmla="*/ 54 h 130"/>
                  <a:gd name="T34" fmla="*/ 30 w 208"/>
                  <a:gd name="T35" fmla="*/ 77 h 130"/>
                  <a:gd name="T36" fmla="*/ 19 w 208"/>
                  <a:gd name="T37" fmla="*/ 77 h 130"/>
                  <a:gd name="T38" fmla="*/ 19 w 208"/>
                  <a:gd name="T39" fmla="*/ 88 h 130"/>
                  <a:gd name="T40" fmla="*/ 30 w 208"/>
                  <a:gd name="T41" fmla="*/ 88 h 130"/>
                  <a:gd name="T42" fmla="*/ 30 w 208"/>
                  <a:gd name="T43" fmla="*/ 77 h 130"/>
                  <a:gd name="T44" fmla="*/ 69 w 208"/>
                  <a:gd name="T45" fmla="*/ 77 h 130"/>
                  <a:gd name="T46" fmla="*/ 59 w 208"/>
                  <a:gd name="T47" fmla="*/ 77 h 130"/>
                  <a:gd name="T48" fmla="*/ 59 w 208"/>
                  <a:gd name="T49" fmla="*/ 88 h 130"/>
                  <a:gd name="T50" fmla="*/ 69 w 208"/>
                  <a:gd name="T51" fmla="*/ 88 h 130"/>
                  <a:gd name="T52" fmla="*/ 69 w 208"/>
                  <a:gd name="T53" fmla="*/ 77 h 130"/>
                  <a:gd name="T54" fmla="*/ 109 w 208"/>
                  <a:gd name="T55" fmla="*/ 77 h 130"/>
                  <a:gd name="T56" fmla="*/ 99 w 208"/>
                  <a:gd name="T57" fmla="*/ 77 h 130"/>
                  <a:gd name="T58" fmla="*/ 99 w 208"/>
                  <a:gd name="T59" fmla="*/ 88 h 130"/>
                  <a:gd name="T60" fmla="*/ 109 w 208"/>
                  <a:gd name="T61" fmla="*/ 88 h 130"/>
                  <a:gd name="T62" fmla="*/ 109 w 208"/>
                  <a:gd name="T63" fmla="*/ 77 h 130"/>
                  <a:gd name="T64" fmla="*/ 149 w 208"/>
                  <a:gd name="T65" fmla="*/ 77 h 130"/>
                  <a:gd name="T66" fmla="*/ 139 w 208"/>
                  <a:gd name="T67" fmla="*/ 77 h 130"/>
                  <a:gd name="T68" fmla="*/ 139 w 208"/>
                  <a:gd name="T69" fmla="*/ 88 h 130"/>
                  <a:gd name="T70" fmla="*/ 149 w 208"/>
                  <a:gd name="T71" fmla="*/ 88 h 130"/>
                  <a:gd name="T72" fmla="*/ 149 w 208"/>
                  <a:gd name="T73" fmla="*/ 77 h 130"/>
                  <a:gd name="T74" fmla="*/ 189 w 208"/>
                  <a:gd name="T75" fmla="*/ 77 h 130"/>
                  <a:gd name="T76" fmla="*/ 179 w 208"/>
                  <a:gd name="T77" fmla="*/ 77 h 130"/>
                  <a:gd name="T78" fmla="*/ 179 w 208"/>
                  <a:gd name="T79" fmla="*/ 88 h 130"/>
                  <a:gd name="T80" fmla="*/ 189 w 208"/>
                  <a:gd name="T81" fmla="*/ 88 h 130"/>
                  <a:gd name="T82" fmla="*/ 189 w 208"/>
                  <a:gd name="T83"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8" h="130">
                    <a:moveTo>
                      <a:pt x="208" y="54"/>
                    </a:moveTo>
                    <a:lnTo>
                      <a:pt x="208" y="130"/>
                    </a:lnTo>
                    <a:lnTo>
                      <a:pt x="0" y="130"/>
                    </a:lnTo>
                    <a:lnTo>
                      <a:pt x="0" y="54"/>
                    </a:lnTo>
                    <a:lnTo>
                      <a:pt x="40" y="24"/>
                    </a:lnTo>
                    <a:lnTo>
                      <a:pt x="40" y="54"/>
                    </a:lnTo>
                    <a:lnTo>
                      <a:pt x="85" y="24"/>
                    </a:lnTo>
                    <a:lnTo>
                      <a:pt x="85" y="54"/>
                    </a:lnTo>
                    <a:lnTo>
                      <a:pt x="208" y="54"/>
                    </a:lnTo>
                    <a:moveTo>
                      <a:pt x="163" y="54"/>
                    </a:moveTo>
                    <a:lnTo>
                      <a:pt x="153" y="0"/>
                    </a:lnTo>
                    <a:lnTo>
                      <a:pt x="144" y="0"/>
                    </a:lnTo>
                    <a:lnTo>
                      <a:pt x="136" y="54"/>
                    </a:lnTo>
                    <a:moveTo>
                      <a:pt x="200" y="54"/>
                    </a:moveTo>
                    <a:lnTo>
                      <a:pt x="189" y="0"/>
                    </a:lnTo>
                    <a:lnTo>
                      <a:pt x="180" y="0"/>
                    </a:lnTo>
                    <a:lnTo>
                      <a:pt x="171" y="54"/>
                    </a:lnTo>
                    <a:moveTo>
                      <a:pt x="30" y="77"/>
                    </a:moveTo>
                    <a:lnTo>
                      <a:pt x="19" y="77"/>
                    </a:lnTo>
                    <a:lnTo>
                      <a:pt x="19" y="88"/>
                    </a:lnTo>
                    <a:lnTo>
                      <a:pt x="30" y="88"/>
                    </a:lnTo>
                    <a:lnTo>
                      <a:pt x="30" y="77"/>
                    </a:lnTo>
                    <a:moveTo>
                      <a:pt x="69" y="77"/>
                    </a:moveTo>
                    <a:lnTo>
                      <a:pt x="59" y="77"/>
                    </a:lnTo>
                    <a:lnTo>
                      <a:pt x="59" y="88"/>
                    </a:lnTo>
                    <a:lnTo>
                      <a:pt x="69" y="88"/>
                    </a:lnTo>
                    <a:lnTo>
                      <a:pt x="69" y="77"/>
                    </a:lnTo>
                    <a:moveTo>
                      <a:pt x="109" y="77"/>
                    </a:moveTo>
                    <a:lnTo>
                      <a:pt x="99" y="77"/>
                    </a:lnTo>
                    <a:lnTo>
                      <a:pt x="99" y="88"/>
                    </a:lnTo>
                    <a:lnTo>
                      <a:pt x="109" y="88"/>
                    </a:lnTo>
                    <a:lnTo>
                      <a:pt x="109" y="77"/>
                    </a:lnTo>
                    <a:moveTo>
                      <a:pt x="149" y="77"/>
                    </a:moveTo>
                    <a:lnTo>
                      <a:pt x="139" y="77"/>
                    </a:lnTo>
                    <a:lnTo>
                      <a:pt x="139" y="88"/>
                    </a:lnTo>
                    <a:lnTo>
                      <a:pt x="149" y="88"/>
                    </a:lnTo>
                    <a:lnTo>
                      <a:pt x="149" y="77"/>
                    </a:lnTo>
                    <a:moveTo>
                      <a:pt x="189" y="77"/>
                    </a:moveTo>
                    <a:lnTo>
                      <a:pt x="179" y="77"/>
                    </a:lnTo>
                    <a:lnTo>
                      <a:pt x="179" y="88"/>
                    </a:lnTo>
                    <a:lnTo>
                      <a:pt x="189" y="88"/>
                    </a:lnTo>
                    <a:lnTo>
                      <a:pt x="189" y="77"/>
                    </a:ln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16" name="Group 115">
              <a:extLst>
                <a:ext uri="{FF2B5EF4-FFF2-40B4-BE49-F238E27FC236}">
                  <a16:creationId xmlns:a16="http://schemas.microsoft.com/office/drawing/2014/main" id="{3206D2F0-B02E-495B-9217-F41F3C8193C7}"/>
                </a:ext>
              </a:extLst>
            </p:cNvPr>
            <p:cNvGrpSpPr/>
            <p:nvPr/>
          </p:nvGrpSpPr>
          <p:grpSpPr>
            <a:xfrm>
              <a:off x="4841740" y="3257242"/>
              <a:ext cx="350081" cy="350081"/>
              <a:chOff x="9679782" y="3145630"/>
              <a:chExt cx="454608" cy="454608"/>
            </a:xfrm>
          </p:grpSpPr>
          <p:sp>
            <p:nvSpPr>
              <p:cNvPr id="192" name="Oval 191">
                <a:extLst>
                  <a:ext uri="{FF2B5EF4-FFF2-40B4-BE49-F238E27FC236}">
                    <a16:creationId xmlns:a16="http://schemas.microsoft.com/office/drawing/2014/main" id="{399FC6DE-963B-42EF-9830-96D5128C9FC5}"/>
                  </a:ext>
                </a:extLst>
              </p:cNvPr>
              <p:cNvSpPr/>
              <p:nvPr/>
            </p:nvSpPr>
            <p:spPr bwMode="auto">
              <a:xfrm>
                <a:off x="9679782" y="3145630"/>
                <a:ext cx="454608" cy="454608"/>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3" name="airplane">
                <a:extLst>
                  <a:ext uri="{FF2B5EF4-FFF2-40B4-BE49-F238E27FC236}">
                    <a16:creationId xmlns:a16="http://schemas.microsoft.com/office/drawing/2014/main" id="{3C17728A-3D6A-4E18-A9BA-59086F87974C}"/>
                  </a:ext>
                </a:extLst>
              </p:cNvPr>
              <p:cNvSpPr>
                <a:spLocks noChangeAspect="1"/>
              </p:cNvSpPr>
              <p:nvPr/>
            </p:nvSpPr>
            <p:spPr bwMode="auto">
              <a:xfrm>
                <a:off x="9785962" y="3256542"/>
                <a:ext cx="235956" cy="239076"/>
              </a:xfrm>
              <a:custGeom>
                <a:avLst/>
                <a:gdLst>
                  <a:gd name="T0" fmla="*/ 1002 w 3707"/>
                  <a:gd name="T1" fmla="*/ 3755 h 3755"/>
                  <a:gd name="T2" fmla="*/ 1502 w 3707"/>
                  <a:gd name="T3" fmla="*/ 2253 h 3755"/>
                  <a:gd name="T4" fmla="*/ 751 w 3707"/>
                  <a:gd name="T5" fmla="*/ 2253 h 3755"/>
                  <a:gd name="T6" fmla="*/ 625 w 3707"/>
                  <a:gd name="T7" fmla="*/ 2503 h 3755"/>
                  <a:gd name="T8" fmla="*/ 0 w 3707"/>
                  <a:gd name="T9" fmla="*/ 2503 h 3755"/>
                  <a:gd name="T10" fmla="*/ 209 w 3707"/>
                  <a:gd name="T11" fmla="*/ 1877 h 3755"/>
                  <a:gd name="T12" fmla="*/ 0 w 3707"/>
                  <a:gd name="T13" fmla="*/ 1251 h 3755"/>
                  <a:gd name="T14" fmla="*/ 625 w 3707"/>
                  <a:gd name="T15" fmla="*/ 1251 h 3755"/>
                  <a:gd name="T16" fmla="*/ 751 w 3707"/>
                  <a:gd name="T17" fmla="*/ 1502 h 3755"/>
                  <a:gd name="T18" fmla="*/ 1502 w 3707"/>
                  <a:gd name="T19" fmla="*/ 1502 h 3755"/>
                  <a:gd name="T20" fmla="*/ 1002 w 3707"/>
                  <a:gd name="T21" fmla="*/ 0 h 3755"/>
                  <a:gd name="T22" fmla="*/ 1627 w 3707"/>
                  <a:gd name="T23" fmla="*/ 0 h 3755"/>
                  <a:gd name="T24" fmla="*/ 2378 w 3707"/>
                  <a:gd name="T25" fmla="*/ 1502 h 3755"/>
                  <a:gd name="T26" fmla="*/ 3331 w 3707"/>
                  <a:gd name="T27" fmla="*/ 1502 h 3755"/>
                  <a:gd name="T28" fmla="*/ 3707 w 3707"/>
                  <a:gd name="T29" fmla="*/ 1877 h 3755"/>
                  <a:gd name="T30" fmla="*/ 3331 w 3707"/>
                  <a:gd name="T31" fmla="*/ 2253 h 3755"/>
                  <a:gd name="T32" fmla="*/ 2378 w 3707"/>
                  <a:gd name="T33" fmla="*/ 2253 h 3755"/>
                  <a:gd name="T34" fmla="*/ 1627 w 3707"/>
                  <a:gd name="T35" fmla="*/ 3755 h 3755"/>
                  <a:gd name="T36" fmla="*/ 1002 w 3707"/>
                  <a:gd name="T37" fmla="*/ 3755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07" h="3755">
                    <a:moveTo>
                      <a:pt x="1002" y="3755"/>
                    </a:moveTo>
                    <a:cubicBezTo>
                      <a:pt x="1502" y="2253"/>
                      <a:pt x="1502" y="2253"/>
                      <a:pt x="1502" y="2253"/>
                    </a:cubicBezTo>
                    <a:cubicBezTo>
                      <a:pt x="751" y="2253"/>
                      <a:pt x="751" y="2253"/>
                      <a:pt x="751" y="2253"/>
                    </a:cubicBezTo>
                    <a:cubicBezTo>
                      <a:pt x="625" y="2503"/>
                      <a:pt x="625" y="2503"/>
                      <a:pt x="625" y="2503"/>
                    </a:cubicBezTo>
                    <a:cubicBezTo>
                      <a:pt x="0" y="2503"/>
                      <a:pt x="0" y="2503"/>
                      <a:pt x="0" y="2503"/>
                    </a:cubicBezTo>
                    <a:cubicBezTo>
                      <a:pt x="209" y="1877"/>
                      <a:pt x="209" y="1877"/>
                      <a:pt x="209" y="1877"/>
                    </a:cubicBezTo>
                    <a:cubicBezTo>
                      <a:pt x="0" y="1251"/>
                      <a:pt x="0" y="1251"/>
                      <a:pt x="0" y="1251"/>
                    </a:cubicBezTo>
                    <a:cubicBezTo>
                      <a:pt x="625" y="1251"/>
                      <a:pt x="625" y="1251"/>
                      <a:pt x="625" y="1251"/>
                    </a:cubicBezTo>
                    <a:cubicBezTo>
                      <a:pt x="751" y="1502"/>
                      <a:pt x="751" y="1502"/>
                      <a:pt x="751" y="1502"/>
                    </a:cubicBezTo>
                    <a:cubicBezTo>
                      <a:pt x="1502" y="1502"/>
                      <a:pt x="1502" y="1502"/>
                      <a:pt x="1502" y="1502"/>
                    </a:cubicBezTo>
                    <a:cubicBezTo>
                      <a:pt x="1002" y="0"/>
                      <a:pt x="1002" y="0"/>
                      <a:pt x="1002" y="0"/>
                    </a:cubicBezTo>
                    <a:cubicBezTo>
                      <a:pt x="1627" y="0"/>
                      <a:pt x="1627" y="0"/>
                      <a:pt x="1627" y="0"/>
                    </a:cubicBezTo>
                    <a:cubicBezTo>
                      <a:pt x="2378" y="1502"/>
                      <a:pt x="2378" y="1502"/>
                      <a:pt x="2378" y="1502"/>
                    </a:cubicBezTo>
                    <a:cubicBezTo>
                      <a:pt x="3331" y="1502"/>
                      <a:pt x="3331" y="1502"/>
                      <a:pt x="3331" y="1502"/>
                    </a:cubicBezTo>
                    <a:cubicBezTo>
                      <a:pt x="3538" y="1502"/>
                      <a:pt x="3707" y="1670"/>
                      <a:pt x="3707" y="1877"/>
                    </a:cubicBezTo>
                    <a:cubicBezTo>
                      <a:pt x="3707" y="2084"/>
                      <a:pt x="3538" y="2253"/>
                      <a:pt x="3331" y="2253"/>
                    </a:cubicBezTo>
                    <a:cubicBezTo>
                      <a:pt x="2378" y="2253"/>
                      <a:pt x="2378" y="2253"/>
                      <a:pt x="2378" y="2253"/>
                    </a:cubicBezTo>
                    <a:cubicBezTo>
                      <a:pt x="1627" y="3755"/>
                      <a:pt x="1627" y="3755"/>
                      <a:pt x="1627" y="3755"/>
                    </a:cubicBezTo>
                    <a:lnTo>
                      <a:pt x="1002" y="3755"/>
                    </a:lnTo>
                    <a:close/>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17" name="Group 116">
              <a:extLst>
                <a:ext uri="{FF2B5EF4-FFF2-40B4-BE49-F238E27FC236}">
                  <a16:creationId xmlns:a16="http://schemas.microsoft.com/office/drawing/2014/main" id="{7FC5846A-44E8-48B1-A3BE-07EB19DE8309}"/>
                </a:ext>
              </a:extLst>
            </p:cNvPr>
            <p:cNvGrpSpPr/>
            <p:nvPr/>
          </p:nvGrpSpPr>
          <p:grpSpPr>
            <a:xfrm>
              <a:off x="4729463" y="3873377"/>
              <a:ext cx="346576" cy="346576"/>
              <a:chOff x="9533982" y="3945731"/>
              <a:chExt cx="450057" cy="450057"/>
            </a:xfrm>
          </p:grpSpPr>
          <p:sp>
            <p:nvSpPr>
              <p:cNvPr id="190" name="Oval 189">
                <a:extLst>
                  <a:ext uri="{FF2B5EF4-FFF2-40B4-BE49-F238E27FC236}">
                    <a16:creationId xmlns:a16="http://schemas.microsoft.com/office/drawing/2014/main" id="{F345CD08-99F3-46EB-B17E-0BD3CCD55900}"/>
                  </a:ext>
                </a:extLst>
              </p:cNvPr>
              <p:cNvSpPr/>
              <p:nvPr/>
            </p:nvSpPr>
            <p:spPr bwMode="auto">
              <a:xfrm>
                <a:off x="9533982" y="3945731"/>
                <a:ext cx="450057" cy="450057"/>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1" name="pen">
                <a:extLst>
                  <a:ext uri="{FF2B5EF4-FFF2-40B4-BE49-F238E27FC236}">
                    <a16:creationId xmlns:a16="http://schemas.microsoft.com/office/drawing/2014/main" id="{7F593CE1-2235-4CD8-9419-F49777BDBBAE}"/>
                  </a:ext>
                </a:extLst>
              </p:cNvPr>
              <p:cNvSpPr>
                <a:spLocks noChangeAspect="1" noEditPoints="1"/>
              </p:cNvSpPr>
              <p:nvPr/>
            </p:nvSpPr>
            <p:spPr bwMode="auto">
              <a:xfrm>
                <a:off x="9677547" y="4052807"/>
                <a:ext cx="226295" cy="227301"/>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14288" cap="flat">
                <a:solidFill>
                  <a:schemeClr val="bg1"/>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18" name="Group 117">
              <a:extLst>
                <a:ext uri="{FF2B5EF4-FFF2-40B4-BE49-F238E27FC236}">
                  <a16:creationId xmlns:a16="http://schemas.microsoft.com/office/drawing/2014/main" id="{E886F23E-5D12-471A-BFE5-0DBC0F488A02}"/>
                </a:ext>
              </a:extLst>
            </p:cNvPr>
            <p:cNvGrpSpPr/>
            <p:nvPr/>
          </p:nvGrpSpPr>
          <p:grpSpPr>
            <a:xfrm>
              <a:off x="3774912" y="1705903"/>
              <a:ext cx="370414" cy="370414"/>
              <a:chOff x="8294422" y="1131094"/>
              <a:chExt cx="481012" cy="481012"/>
            </a:xfrm>
          </p:grpSpPr>
          <p:sp>
            <p:nvSpPr>
              <p:cNvPr id="188" name="Oval 187">
                <a:extLst>
                  <a:ext uri="{FF2B5EF4-FFF2-40B4-BE49-F238E27FC236}">
                    <a16:creationId xmlns:a16="http://schemas.microsoft.com/office/drawing/2014/main" id="{5E8D2AD8-56EF-4E10-8C13-DEB2818A92B6}"/>
                  </a:ext>
                </a:extLst>
              </p:cNvPr>
              <p:cNvSpPr/>
              <p:nvPr/>
            </p:nvSpPr>
            <p:spPr bwMode="auto">
              <a:xfrm>
                <a:off x="8294422" y="1131094"/>
                <a:ext cx="481012" cy="481012"/>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9" name="camera">
                <a:extLst>
                  <a:ext uri="{FF2B5EF4-FFF2-40B4-BE49-F238E27FC236}">
                    <a16:creationId xmlns:a16="http://schemas.microsoft.com/office/drawing/2014/main" id="{5AD118DB-623D-4472-BDFA-0AA050C5B1B8}"/>
                  </a:ext>
                </a:extLst>
              </p:cNvPr>
              <p:cNvSpPr>
                <a:spLocks noChangeAspect="1" noEditPoints="1"/>
              </p:cNvSpPr>
              <p:nvPr/>
            </p:nvSpPr>
            <p:spPr bwMode="auto">
              <a:xfrm>
                <a:off x="8432462" y="1278157"/>
                <a:ext cx="216003" cy="17262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19" name="Group 118">
              <a:extLst>
                <a:ext uri="{FF2B5EF4-FFF2-40B4-BE49-F238E27FC236}">
                  <a16:creationId xmlns:a16="http://schemas.microsoft.com/office/drawing/2014/main" id="{9EBF0DDC-AE9D-4870-AAF2-7A4389F413DC}"/>
                </a:ext>
              </a:extLst>
            </p:cNvPr>
            <p:cNvGrpSpPr/>
            <p:nvPr/>
          </p:nvGrpSpPr>
          <p:grpSpPr>
            <a:xfrm>
              <a:off x="4330218" y="2058552"/>
              <a:ext cx="353338" cy="353338"/>
              <a:chOff x="9015531" y="1589037"/>
              <a:chExt cx="458838" cy="458838"/>
            </a:xfrm>
          </p:grpSpPr>
          <p:sp>
            <p:nvSpPr>
              <p:cNvPr id="186" name="Oval 185">
                <a:extLst>
                  <a:ext uri="{FF2B5EF4-FFF2-40B4-BE49-F238E27FC236}">
                    <a16:creationId xmlns:a16="http://schemas.microsoft.com/office/drawing/2014/main" id="{6CC23045-AACC-4294-BE74-F73DA3B98015}"/>
                  </a:ext>
                </a:extLst>
              </p:cNvPr>
              <p:cNvSpPr/>
              <p:nvPr/>
            </p:nvSpPr>
            <p:spPr bwMode="auto">
              <a:xfrm>
                <a:off x="9015531" y="1589037"/>
                <a:ext cx="458838" cy="458838"/>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7" name="calendar">
                <a:extLst>
                  <a:ext uri="{FF2B5EF4-FFF2-40B4-BE49-F238E27FC236}">
                    <a16:creationId xmlns:a16="http://schemas.microsoft.com/office/drawing/2014/main" id="{6FD53BD5-595B-4C8D-8C7E-2CB17658AF92}"/>
                  </a:ext>
                </a:extLst>
              </p:cNvPr>
              <p:cNvSpPr>
                <a:spLocks noChangeAspect="1" noEditPoints="1"/>
              </p:cNvSpPr>
              <p:nvPr/>
            </p:nvSpPr>
            <p:spPr bwMode="auto">
              <a:xfrm>
                <a:off x="9114883" y="1730306"/>
                <a:ext cx="186362" cy="178722"/>
              </a:xfrm>
              <a:custGeom>
                <a:avLst/>
                <a:gdLst>
                  <a:gd name="T0" fmla="*/ 244 w 244"/>
                  <a:gd name="T1" fmla="*/ 135 h 234"/>
                  <a:gd name="T2" fmla="*/ 244 w 244"/>
                  <a:gd name="T3" fmla="*/ 234 h 234"/>
                  <a:gd name="T4" fmla="*/ 0 w 244"/>
                  <a:gd name="T5" fmla="*/ 234 h 234"/>
                  <a:gd name="T6" fmla="*/ 0 w 244"/>
                  <a:gd name="T7" fmla="*/ 24 h 234"/>
                  <a:gd name="T8" fmla="*/ 244 w 244"/>
                  <a:gd name="T9" fmla="*/ 24 h 234"/>
                  <a:gd name="T10" fmla="*/ 244 w 244"/>
                  <a:gd name="T11" fmla="*/ 135 h 234"/>
                  <a:gd name="T12" fmla="*/ 0 w 244"/>
                  <a:gd name="T13" fmla="*/ 72 h 234"/>
                  <a:gd name="T14" fmla="*/ 244 w 244"/>
                  <a:gd name="T15" fmla="*/ 72 h 234"/>
                  <a:gd name="T16" fmla="*/ 50 w 244"/>
                  <a:gd name="T17" fmla="*/ 0 h 234"/>
                  <a:gd name="T18" fmla="*/ 50 w 244"/>
                  <a:gd name="T19" fmla="*/ 50 h 234"/>
                  <a:gd name="T20" fmla="*/ 195 w 244"/>
                  <a:gd name="T21" fmla="*/ 0 h 234"/>
                  <a:gd name="T22" fmla="*/ 195 w 244"/>
                  <a:gd name="T23"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 h="234">
                    <a:moveTo>
                      <a:pt x="244" y="135"/>
                    </a:moveTo>
                    <a:lnTo>
                      <a:pt x="244" y="234"/>
                    </a:lnTo>
                    <a:lnTo>
                      <a:pt x="0" y="234"/>
                    </a:lnTo>
                    <a:lnTo>
                      <a:pt x="0" y="24"/>
                    </a:lnTo>
                    <a:lnTo>
                      <a:pt x="244" y="24"/>
                    </a:lnTo>
                    <a:lnTo>
                      <a:pt x="244" y="135"/>
                    </a:lnTo>
                    <a:moveTo>
                      <a:pt x="0" y="72"/>
                    </a:moveTo>
                    <a:lnTo>
                      <a:pt x="244" y="72"/>
                    </a:lnTo>
                    <a:moveTo>
                      <a:pt x="50" y="0"/>
                    </a:moveTo>
                    <a:lnTo>
                      <a:pt x="50" y="50"/>
                    </a:lnTo>
                    <a:moveTo>
                      <a:pt x="195" y="0"/>
                    </a:moveTo>
                    <a:lnTo>
                      <a:pt x="195" y="5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20" name="Group 119">
              <a:extLst>
                <a:ext uri="{FF2B5EF4-FFF2-40B4-BE49-F238E27FC236}">
                  <a16:creationId xmlns:a16="http://schemas.microsoft.com/office/drawing/2014/main" id="{FABAD415-B737-411E-AB0D-BFE72DA6C786}"/>
                </a:ext>
              </a:extLst>
            </p:cNvPr>
            <p:cNvGrpSpPr/>
            <p:nvPr/>
          </p:nvGrpSpPr>
          <p:grpSpPr>
            <a:xfrm>
              <a:off x="2767786" y="1257300"/>
              <a:ext cx="342908" cy="342908"/>
              <a:chOff x="6986588" y="548547"/>
              <a:chExt cx="445293" cy="445293"/>
            </a:xfrm>
          </p:grpSpPr>
          <p:sp>
            <p:nvSpPr>
              <p:cNvPr id="184" name="Oval 183">
                <a:extLst>
                  <a:ext uri="{FF2B5EF4-FFF2-40B4-BE49-F238E27FC236}">
                    <a16:creationId xmlns:a16="http://schemas.microsoft.com/office/drawing/2014/main" id="{19F6E6FC-7A52-4128-9B59-B8BCA7FA6E93}"/>
                  </a:ext>
                </a:extLst>
              </p:cNvPr>
              <p:cNvSpPr/>
              <p:nvPr/>
            </p:nvSpPr>
            <p:spPr bwMode="auto">
              <a:xfrm>
                <a:off x="6986588" y="548547"/>
                <a:ext cx="445293" cy="445293"/>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5" name="clipboard">
                <a:extLst>
                  <a:ext uri="{FF2B5EF4-FFF2-40B4-BE49-F238E27FC236}">
                    <a16:creationId xmlns:a16="http://schemas.microsoft.com/office/drawing/2014/main" id="{181378A4-113B-40BB-9F09-F91924549053}"/>
                  </a:ext>
                </a:extLst>
              </p:cNvPr>
              <p:cNvSpPr>
                <a:spLocks noChangeAspect="1" noEditPoints="1"/>
              </p:cNvSpPr>
              <p:nvPr/>
            </p:nvSpPr>
            <p:spPr bwMode="auto">
              <a:xfrm>
                <a:off x="7124951" y="685745"/>
                <a:ext cx="181291" cy="207430"/>
              </a:xfrm>
              <a:custGeom>
                <a:avLst/>
                <a:gdLst>
                  <a:gd name="T0" fmla="*/ 148 w 296"/>
                  <a:gd name="T1" fmla="*/ 340 h 340"/>
                  <a:gd name="T2" fmla="*/ 0 w 296"/>
                  <a:gd name="T3" fmla="*/ 340 h 340"/>
                  <a:gd name="T4" fmla="*/ 0 w 296"/>
                  <a:gd name="T5" fmla="*/ 38 h 340"/>
                  <a:gd name="T6" fmla="*/ 58 w 296"/>
                  <a:gd name="T7" fmla="*/ 38 h 340"/>
                  <a:gd name="T8" fmla="*/ 244 w 296"/>
                  <a:gd name="T9" fmla="*/ 167 h 340"/>
                  <a:gd name="T10" fmla="*/ 244 w 296"/>
                  <a:gd name="T11" fmla="*/ 38 h 340"/>
                  <a:gd name="T12" fmla="*/ 187 w 296"/>
                  <a:gd name="T13" fmla="*/ 38 h 340"/>
                  <a:gd name="T14" fmla="*/ 58 w 296"/>
                  <a:gd name="T15" fmla="*/ 38 h 340"/>
                  <a:gd name="T16" fmla="*/ 58 w 296"/>
                  <a:gd name="T17" fmla="*/ 51 h 340"/>
                  <a:gd name="T18" fmla="*/ 187 w 296"/>
                  <a:gd name="T19" fmla="*/ 51 h 340"/>
                  <a:gd name="T20" fmla="*/ 187 w 296"/>
                  <a:gd name="T21" fmla="*/ 38 h 340"/>
                  <a:gd name="T22" fmla="*/ 187 w 296"/>
                  <a:gd name="T23" fmla="*/ 38 h 340"/>
                  <a:gd name="T24" fmla="*/ 187 w 296"/>
                  <a:gd name="T25" fmla="*/ 15 h 340"/>
                  <a:gd name="T26" fmla="*/ 148 w 296"/>
                  <a:gd name="T27" fmla="*/ 15 h 340"/>
                  <a:gd name="T28" fmla="*/ 148 w 296"/>
                  <a:gd name="T29" fmla="*/ 0 h 340"/>
                  <a:gd name="T30" fmla="*/ 97 w 296"/>
                  <a:gd name="T31" fmla="*/ 0 h 340"/>
                  <a:gd name="T32" fmla="*/ 97 w 296"/>
                  <a:gd name="T33" fmla="*/ 15 h 340"/>
                  <a:gd name="T34" fmla="*/ 58 w 296"/>
                  <a:gd name="T35" fmla="*/ 15 h 340"/>
                  <a:gd name="T36" fmla="*/ 58 w 296"/>
                  <a:gd name="T37" fmla="*/ 38 h 340"/>
                  <a:gd name="T38" fmla="*/ 180 w 296"/>
                  <a:gd name="T39" fmla="*/ 265 h 340"/>
                  <a:gd name="T40" fmla="*/ 205 w 296"/>
                  <a:gd name="T41" fmla="*/ 289 h 340"/>
                  <a:gd name="T42" fmla="*/ 264 w 296"/>
                  <a:gd name="T43" fmla="*/ 231 h 340"/>
                  <a:gd name="T44" fmla="*/ 148 w 296"/>
                  <a:gd name="T45" fmla="*/ 263 h 340"/>
                  <a:gd name="T46" fmla="*/ 222 w 296"/>
                  <a:gd name="T47" fmla="*/ 340 h 340"/>
                  <a:gd name="T48" fmla="*/ 296 w 296"/>
                  <a:gd name="T49" fmla="*/ 263 h 340"/>
                  <a:gd name="T50" fmla="*/ 222 w 296"/>
                  <a:gd name="T51" fmla="*/ 186 h 340"/>
                  <a:gd name="T52" fmla="*/ 148 w 296"/>
                  <a:gd name="T53" fmla="*/ 26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6" h="340">
                    <a:moveTo>
                      <a:pt x="148" y="340"/>
                    </a:moveTo>
                    <a:cubicBezTo>
                      <a:pt x="0" y="340"/>
                      <a:pt x="0" y="340"/>
                      <a:pt x="0" y="340"/>
                    </a:cubicBezTo>
                    <a:cubicBezTo>
                      <a:pt x="0" y="38"/>
                      <a:pt x="0" y="38"/>
                      <a:pt x="0" y="38"/>
                    </a:cubicBezTo>
                    <a:cubicBezTo>
                      <a:pt x="58" y="38"/>
                      <a:pt x="58" y="38"/>
                      <a:pt x="58" y="38"/>
                    </a:cubicBezTo>
                    <a:moveTo>
                      <a:pt x="244" y="167"/>
                    </a:moveTo>
                    <a:cubicBezTo>
                      <a:pt x="244" y="38"/>
                      <a:pt x="244" y="38"/>
                      <a:pt x="244" y="38"/>
                    </a:cubicBezTo>
                    <a:cubicBezTo>
                      <a:pt x="187" y="38"/>
                      <a:pt x="187" y="38"/>
                      <a:pt x="187" y="38"/>
                    </a:cubicBezTo>
                    <a:moveTo>
                      <a:pt x="58" y="38"/>
                    </a:moveTo>
                    <a:cubicBezTo>
                      <a:pt x="58" y="51"/>
                      <a:pt x="58" y="51"/>
                      <a:pt x="58" y="51"/>
                    </a:cubicBezTo>
                    <a:cubicBezTo>
                      <a:pt x="187" y="51"/>
                      <a:pt x="187" y="51"/>
                      <a:pt x="187" y="51"/>
                    </a:cubicBezTo>
                    <a:cubicBezTo>
                      <a:pt x="187" y="38"/>
                      <a:pt x="187" y="38"/>
                      <a:pt x="187" y="38"/>
                    </a:cubicBezTo>
                    <a:moveTo>
                      <a:pt x="187" y="38"/>
                    </a:moveTo>
                    <a:cubicBezTo>
                      <a:pt x="187" y="15"/>
                      <a:pt x="187" y="15"/>
                      <a:pt x="187" y="15"/>
                    </a:cubicBezTo>
                    <a:cubicBezTo>
                      <a:pt x="148" y="15"/>
                      <a:pt x="148" y="15"/>
                      <a:pt x="148" y="15"/>
                    </a:cubicBezTo>
                    <a:cubicBezTo>
                      <a:pt x="148" y="0"/>
                      <a:pt x="148" y="0"/>
                      <a:pt x="148" y="0"/>
                    </a:cubicBezTo>
                    <a:cubicBezTo>
                      <a:pt x="97" y="0"/>
                      <a:pt x="97" y="0"/>
                      <a:pt x="97" y="0"/>
                    </a:cubicBezTo>
                    <a:cubicBezTo>
                      <a:pt x="97" y="15"/>
                      <a:pt x="97" y="15"/>
                      <a:pt x="97" y="15"/>
                    </a:cubicBezTo>
                    <a:cubicBezTo>
                      <a:pt x="58" y="15"/>
                      <a:pt x="58" y="15"/>
                      <a:pt x="58" y="15"/>
                    </a:cubicBezTo>
                    <a:cubicBezTo>
                      <a:pt x="58" y="38"/>
                      <a:pt x="58" y="38"/>
                      <a:pt x="58" y="38"/>
                    </a:cubicBezTo>
                    <a:moveTo>
                      <a:pt x="180" y="265"/>
                    </a:moveTo>
                    <a:cubicBezTo>
                      <a:pt x="205" y="289"/>
                      <a:pt x="205" y="289"/>
                      <a:pt x="205" y="289"/>
                    </a:cubicBezTo>
                    <a:cubicBezTo>
                      <a:pt x="264" y="231"/>
                      <a:pt x="264" y="231"/>
                      <a:pt x="264" y="231"/>
                    </a:cubicBezTo>
                    <a:moveTo>
                      <a:pt x="148" y="263"/>
                    </a:moveTo>
                    <a:cubicBezTo>
                      <a:pt x="148" y="306"/>
                      <a:pt x="181" y="340"/>
                      <a:pt x="222" y="340"/>
                    </a:cubicBezTo>
                    <a:cubicBezTo>
                      <a:pt x="263" y="340"/>
                      <a:pt x="296" y="306"/>
                      <a:pt x="296" y="263"/>
                    </a:cubicBezTo>
                    <a:cubicBezTo>
                      <a:pt x="296" y="221"/>
                      <a:pt x="263" y="186"/>
                      <a:pt x="222" y="186"/>
                    </a:cubicBezTo>
                    <a:cubicBezTo>
                      <a:pt x="181" y="186"/>
                      <a:pt x="148" y="221"/>
                      <a:pt x="148" y="263"/>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21" name="Group 120">
              <a:extLst>
                <a:ext uri="{FF2B5EF4-FFF2-40B4-BE49-F238E27FC236}">
                  <a16:creationId xmlns:a16="http://schemas.microsoft.com/office/drawing/2014/main" id="{C72FC54D-6D49-4C02-BEF9-2B64E6C28E2C}"/>
                </a:ext>
              </a:extLst>
            </p:cNvPr>
            <p:cNvGrpSpPr/>
            <p:nvPr/>
          </p:nvGrpSpPr>
          <p:grpSpPr>
            <a:xfrm>
              <a:off x="1968277" y="2083805"/>
              <a:ext cx="359412" cy="359412"/>
              <a:chOff x="5948363" y="1621829"/>
              <a:chExt cx="466725" cy="466725"/>
            </a:xfrm>
          </p:grpSpPr>
          <p:sp>
            <p:nvSpPr>
              <p:cNvPr id="182" name="Oval 181">
                <a:extLst>
                  <a:ext uri="{FF2B5EF4-FFF2-40B4-BE49-F238E27FC236}">
                    <a16:creationId xmlns:a16="http://schemas.microsoft.com/office/drawing/2014/main" id="{5A3D61E2-C436-49B2-9B2A-730D4CEE8018}"/>
                  </a:ext>
                </a:extLst>
              </p:cNvPr>
              <p:cNvSpPr/>
              <p:nvPr/>
            </p:nvSpPr>
            <p:spPr bwMode="auto">
              <a:xfrm>
                <a:off x="5948363" y="1621829"/>
                <a:ext cx="466725" cy="466725"/>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3" name="car">
                <a:extLst>
                  <a:ext uri="{FF2B5EF4-FFF2-40B4-BE49-F238E27FC236}">
                    <a16:creationId xmlns:a16="http://schemas.microsoft.com/office/drawing/2014/main" id="{82533BB1-CC89-430E-8DB7-4B663EE11689}"/>
                  </a:ext>
                </a:extLst>
              </p:cNvPr>
              <p:cNvSpPr>
                <a:spLocks noChangeAspect="1" noEditPoints="1"/>
              </p:cNvSpPr>
              <p:nvPr/>
            </p:nvSpPr>
            <p:spPr bwMode="auto">
              <a:xfrm>
                <a:off x="6089638" y="1753973"/>
                <a:ext cx="224278" cy="171860"/>
              </a:xfrm>
              <a:custGeom>
                <a:avLst/>
                <a:gdLst>
                  <a:gd name="T0" fmla="*/ 349 w 360"/>
                  <a:gd name="T1" fmla="*/ 148 h 276"/>
                  <a:gd name="T2" fmla="*/ 349 w 360"/>
                  <a:gd name="T3" fmla="*/ 252 h 276"/>
                  <a:gd name="T4" fmla="*/ 14 w 360"/>
                  <a:gd name="T5" fmla="*/ 252 h 276"/>
                  <a:gd name="T6" fmla="*/ 14 w 360"/>
                  <a:gd name="T7" fmla="*/ 149 h 276"/>
                  <a:gd name="T8" fmla="*/ 51 w 360"/>
                  <a:gd name="T9" fmla="*/ 43 h 276"/>
                  <a:gd name="T10" fmla="*/ 94 w 360"/>
                  <a:gd name="T11" fmla="*/ 0 h 276"/>
                  <a:gd name="T12" fmla="*/ 268 w 360"/>
                  <a:gd name="T13" fmla="*/ 0 h 276"/>
                  <a:gd name="T14" fmla="*/ 311 w 360"/>
                  <a:gd name="T15" fmla="*/ 43 h 276"/>
                  <a:gd name="T16" fmla="*/ 349 w 360"/>
                  <a:gd name="T17" fmla="*/ 148 h 276"/>
                  <a:gd name="T18" fmla="*/ 77 w 360"/>
                  <a:gd name="T19" fmla="*/ 174 h 276"/>
                  <a:gd name="T20" fmla="*/ 91 w 360"/>
                  <a:gd name="T21" fmla="*/ 160 h 276"/>
                  <a:gd name="T22" fmla="*/ 77 w 360"/>
                  <a:gd name="T23" fmla="*/ 145 h 276"/>
                  <a:gd name="T24" fmla="*/ 63 w 360"/>
                  <a:gd name="T25" fmla="*/ 160 h 276"/>
                  <a:gd name="T26" fmla="*/ 77 w 360"/>
                  <a:gd name="T27" fmla="*/ 174 h 276"/>
                  <a:gd name="T28" fmla="*/ 14 w 360"/>
                  <a:gd name="T29" fmla="*/ 252 h 276"/>
                  <a:gd name="T30" fmla="*/ 14 w 360"/>
                  <a:gd name="T31" fmla="*/ 260 h 276"/>
                  <a:gd name="T32" fmla="*/ 30 w 360"/>
                  <a:gd name="T33" fmla="*/ 276 h 276"/>
                  <a:gd name="T34" fmla="*/ 50 w 360"/>
                  <a:gd name="T35" fmla="*/ 276 h 276"/>
                  <a:gd name="T36" fmla="*/ 67 w 360"/>
                  <a:gd name="T37" fmla="*/ 260 h 276"/>
                  <a:gd name="T38" fmla="*/ 67 w 360"/>
                  <a:gd name="T39" fmla="*/ 252 h 276"/>
                  <a:gd name="T40" fmla="*/ 295 w 360"/>
                  <a:gd name="T41" fmla="*/ 252 h 276"/>
                  <a:gd name="T42" fmla="*/ 295 w 360"/>
                  <a:gd name="T43" fmla="*/ 260 h 276"/>
                  <a:gd name="T44" fmla="*/ 312 w 360"/>
                  <a:gd name="T45" fmla="*/ 276 h 276"/>
                  <a:gd name="T46" fmla="*/ 332 w 360"/>
                  <a:gd name="T47" fmla="*/ 276 h 276"/>
                  <a:gd name="T48" fmla="*/ 349 w 360"/>
                  <a:gd name="T49" fmla="*/ 260 h 276"/>
                  <a:gd name="T50" fmla="*/ 349 w 360"/>
                  <a:gd name="T51" fmla="*/ 252 h 276"/>
                  <a:gd name="T52" fmla="*/ 283 w 360"/>
                  <a:gd name="T53" fmla="*/ 174 h 276"/>
                  <a:gd name="T54" fmla="*/ 297 w 360"/>
                  <a:gd name="T55" fmla="*/ 160 h 276"/>
                  <a:gd name="T56" fmla="*/ 283 w 360"/>
                  <a:gd name="T57" fmla="*/ 145 h 276"/>
                  <a:gd name="T58" fmla="*/ 268 w 360"/>
                  <a:gd name="T59" fmla="*/ 160 h 276"/>
                  <a:gd name="T60" fmla="*/ 283 w 360"/>
                  <a:gd name="T61" fmla="*/ 174 h 276"/>
                  <a:gd name="T62" fmla="*/ 245 w 360"/>
                  <a:gd name="T63" fmla="*/ 252 h 276"/>
                  <a:gd name="T64" fmla="*/ 245 w 360"/>
                  <a:gd name="T65" fmla="*/ 222 h 276"/>
                  <a:gd name="T66" fmla="*/ 229 w 360"/>
                  <a:gd name="T67" fmla="*/ 197 h 276"/>
                  <a:gd name="T68" fmla="*/ 133 w 360"/>
                  <a:gd name="T69" fmla="*/ 197 h 276"/>
                  <a:gd name="T70" fmla="*/ 117 w 360"/>
                  <a:gd name="T71" fmla="*/ 222 h 276"/>
                  <a:gd name="T72" fmla="*/ 117 w 360"/>
                  <a:gd name="T73" fmla="*/ 252 h 276"/>
                  <a:gd name="T74" fmla="*/ 0 w 360"/>
                  <a:gd name="T75" fmla="*/ 75 h 276"/>
                  <a:gd name="T76" fmla="*/ 16 w 360"/>
                  <a:gd name="T77" fmla="*/ 75 h 276"/>
                  <a:gd name="T78" fmla="*/ 32 w 360"/>
                  <a:gd name="T79" fmla="*/ 96 h 276"/>
                  <a:gd name="T80" fmla="*/ 330 w 360"/>
                  <a:gd name="T81" fmla="*/ 96 h 276"/>
                  <a:gd name="T82" fmla="*/ 345 w 360"/>
                  <a:gd name="T83" fmla="*/ 75 h 276"/>
                  <a:gd name="T84" fmla="*/ 360 w 360"/>
                  <a:gd name="T85" fmla="*/ 7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0" h="276">
                    <a:moveTo>
                      <a:pt x="349" y="148"/>
                    </a:moveTo>
                    <a:cubicBezTo>
                      <a:pt x="349" y="252"/>
                      <a:pt x="349" y="252"/>
                      <a:pt x="349" y="252"/>
                    </a:cubicBezTo>
                    <a:cubicBezTo>
                      <a:pt x="14" y="252"/>
                      <a:pt x="14" y="252"/>
                      <a:pt x="14" y="252"/>
                    </a:cubicBezTo>
                    <a:cubicBezTo>
                      <a:pt x="14" y="149"/>
                      <a:pt x="14" y="149"/>
                      <a:pt x="14" y="149"/>
                    </a:cubicBezTo>
                    <a:cubicBezTo>
                      <a:pt x="51" y="43"/>
                      <a:pt x="51" y="43"/>
                      <a:pt x="51" y="43"/>
                    </a:cubicBezTo>
                    <a:cubicBezTo>
                      <a:pt x="59" y="19"/>
                      <a:pt x="70" y="0"/>
                      <a:pt x="94" y="0"/>
                    </a:cubicBezTo>
                    <a:cubicBezTo>
                      <a:pt x="268" y="0"/>
                      <a:pt x="268" y="0"/>
                      <a:pt x="268" y="0"/>
                    </a:cubicBezTo>
                    <a:cubicBezTo>
                      <a:pt x="292" y="0"/>
                      <a:pt x="304" y="19"/>
                      <a:pt x="311" y="43"/>
                    </a:cubicBezTo>
                    <a:lnTo>
                      <a:pt x="349" y="148"/>
                    </a:lnTo>
                    <a:close/>
                    <a:moveTo>
                      <a:pt x="77" y="174"/>
                    </a:moveTo>
                    <a:cubicBezTo>
                      <a:pt x="85" y="174"/>
                      <a:pt x="91" y="167"/>
                      <a:pt x="91" y="160"/>
                    </a:cubicBezTo>
                    <a:cubicBezTo>
                      <a:pt x="91" y="152"/>
                      <a:pt x="85" y="145"/>
                      <a:pt x="77" y="145"/>
                    </a:cubicBezTo>
                    <a:cubicBezTo>
                      <a:pt x="69" y="145"/>
                      <a:pt x="63" y="152"/>
                      <a:pt x="63" y="160"/>
                    </a:cubicBezTo>
                    <a:cubicBezTo>
                      <a:pt x="63" y="167"/>
                      <a:pt x="69" y="174"/>
                      <a:pt x="77" y="174"/>
                    </a:cubicBezTo>
                    <a:close/>
                    <a:moveTo>
                      <a:pt x="14" y="252"/>
                    </a:moveTo>
                    <a:cubicBezTo>
                      <a:pt x="14" y="260"/>
                      <a:pt x="14" y="260"/>
                      <a:pt x="14" y="260"/>
                    </a:cubicBezTo>
                    <a:cubicBezTo>
                      <a:pt x="14" y="269"/>
                      <a:pt x="21" y="276"/>
                      <a:pt x="30" y="276"/>
                    </a:cubicBezTo>
                    <a:cubicBezTo>
                      <a:pt x="50" y="276"/>
                      <a:pt x="50" y="276"/>
                      <a:pt x="50" y="276"/>
                    </a:cubicBezTo>
                    <a:cubicBezTo>
                      <a:pt x="59" y="276"/>
                      <a:pt x="67" y="269"/>
                      <a:pt x="67" y="260"/>
                    </a:cubicBezTo>
                    <a:cubicBezTo>
                      <a:pt x="67" y="252"/>
                      <a:pt x="67" y="252"/>
                      <a:pt x="67" y="252"/>
                    </a:cubicBezTo>
                    <a:moveTo>
                      <a:pt x="295" y="252"/>
                    </a:moveTo>
                    <a:cubicBezTo>
                      <a:pt x="295" y="260"/>
                      <a:pt x="295" y="260"/>
                      <a:pt x="295" y="260"/>
                    </a:cubicBezTo>
                    <a:cubicBezTo>
                      <a:pt x="295" y="269"/>
                      <a:pt x="303" y="276"/>
                      <a:pt x="312" y="276"/>
                    </a:cubicBezTo>
                    <a:cubicBezTo>
                      <a:pt x="332" y="276"/>
                      <a:pt x="332" y="276"/>
                      <a:pt x="332" y="276"/>
                    </a:cubicBezTo>
                    <a:cubicBezTo>
                      <a:pt x="341" y="276"/>
                      <a:pt x="349" y="269"/>
                      <a:pt x="349" y="260"/>
                    </a:cubicBezTo>
                    <a:cubicBezTo>
                      <a:pt x="349" y="252"/>
                      <a:pt x="349" y="252"/>
                      <a:pt x="349" y="252"/>
                    </a:cubicBezTo>
                    <a:moveTo>
                      <a:pt x="283" y="174"/>
                    </a:moveTo>
                    <a:cubicBezTo>
                      <a:pt x="290" y="174"/>
                      <a:pt x="297" y="167"/>
                      <a:pt x="297" y="160"/>
                    </a:cubicBezTo>
                    <a:cubicBezTo>
                      <a:pt x="297" y="152"/>
                      <a:pt x="290" y="145"/>
                      <a:pt x="283" y="145"/>
                    </a:cubicBezTo>
                    <a:cubicBezTo>
                      <a:pt x="275" y="145"/>
                      <a:pt x="268" y="152"/>
                      <a:pt x="268" y="160"/>
                    </a:cubicBezTo>
                    <a:cubicBezTo>
                      <a:pt x="268" y="167"/>
                      <a:pt x="275" y="174"/>
                      <a:pt x="283" y="174"/>
                    </a:cubicBezTo>
                    <a:close/>
                    <a:moveTo>
                      <a:pt x="245" y="252"/>
                    </a:moveTo>
                    <a:cubicBezTo>
                      <a:pt x="245" y="222"/>
                      <a:pt x="245" y="222"/>
                      <a:pt x="245" y="222"/>
                    </a:cubicBezTo>
                    <a:cubicBezTo>
                      <a:pt x="229" y="197"/>
                      <a:pt x="229" y="197"/>
                      <a:pt x="229" y="197"/>
                    </a:cubicBezTo>
                    <a:cubicBezTo>
                      <a:pt x="133" y="197"/>
                      <a:pt x="133" y="197"/>
                      <a:pt x="133" y="197"/>
                    </a:cubicBezTo>
                    <a:cubicBezTo>
                      <a:pt x="117" y="222"/>
                      <a:pt x="117" y="222"/>
                      <a:pt x="117" y="222"/>
                    </a:cubicBezTo>
                    <a:cubicBezTo>
                      <a:pt x="117" y="252"/>
                      <a:pt x="117" y="252"/>
                      <a:pt x="117" y="252"/>
                    </a:cubicBezTo>
                    <a:moveTo>
                      <a:pt x="0" y="75"/>
                    </a:moveTo>
                    <a:cubicBezTo>
                      <a:pt x="16" y="75"/>
                      <a:pt x="16" y="75"/>
                      <a:pt x="16" y="75"/>
                    </a:cubicBezTo>
                    <a:cubicBezTo>
                      <a:pt x="32" y="96"/>
                      <a:pt x="32" y="96"/>
                      <a:pt x="32" y="96"/>
                    </a:cubicBezTo>
                    <a:cubicBezTo>
                      <a:pt x="330" y="96"/>
                      <a:pt x="330" y="96"/>
                      <a:pt x="330" y="96"/>
                    </a:cubicBezTo>
                    <a:cubicBezTo>
                      <a:pt x="345" y="75"/>
                      <a:pt x="345" y="75"/>
                      <a:pt x="345" y="75"/>
                    </a:cubicBezTo>
                    <a:cubicBezTo>
                      <a:pt x="360" y="75"/>
                      <a:pt x="360" y="75"/>
                      <a:pt x="360" y="75"/>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22" name="Group 121">
              <a:extLst>
                <a:ext uri="{FF2B5EF4-FFF2-40B4-BE49-F238E27FC236}">
                  <a16:creationId xmlns:a16="http://schemas.microsoft.com/office/drawing/2014/main" id="{6693C2B9-C3B2-4FA3-86CB-3AD15551D227}"/>
                </a:ext>
              </a:extLst>
            </p:cNvPr>
            <p:cNvGrpSpPr/>
            <p:nvPr/>
          </p:nvGrpSpPr>
          <p:grpSpPr>
            <a:xfrm>
              <a:off x="4288195" y="1555537"/>
              <a:ext cx="344500" cy="344500"/>
              <a:chOff x="8960960" y="935831"/>
              <a:chExt cx="447360" cy="447360"/>
            </a:xfrm>
          </p:grpSpPr>
          <p:sp>
            <p:nvSpPr>
              <p:cNvPr id="180" name="Oval 179">
                <a:extLst>
                  <a:ext uri="{FF2B5EF4-FFF2-40B4-BE49-F238E27FC236}">
                    <a16:creationId xmlns:a16="http://schemas.microsoft.com/office/drawing/2014/main" id="{530DAED9-280F-4198-8EFB-71448F0A9DAF}"/>
                  </a:ext>
                </a:extLst>
              </p:cNvPr>
              <p:cNvSpPr/>
              <p:nvPr/>
            </p:nvSpPr>
            <p:spPr bwMode="auto">
              <a:xfrm>
                <a:off x="8960960" y="935831"/>
                <a:ext cx="447360" cy="447360"/>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location">
                <a:extLst>
                  <a:ext uri="{FF2B5EF4-FFF2-40B4-BE49-F238E27FC236}">
                    <a16:creationId xmlns:a16="http://schemas.microsoft.com/office/drawing/2014/main" id="{3531B0B8-1878-41D0-AFD4-FBD7A7379924}"/>
                  </a:ext>
                </a:extLst>
              </p:cNvPr>
              <p:cNvSpPr>
                <a:spLocks noChangeAspect="1" noEditPoints="1"/>
              </p:cNvSpPr>
              <p:nvPr/>
            </p:nvSpPr>
            <p:spPr bwMode="auto">
              <a:xfrm>
                <a:off x="9066980" y="1037981"/>
                <a:ext cx="234079" cy="195513"/>
              </a:xfrm>
              <a:custGeom>
                <a:avLst/>
                <a:gdLst>
                  <a:gd name="T0" fmla="*/ 84 w 360"/>
                  <a:gd name="T1" fmla="*/ 109 h 302"/>
                  <a:gd name="T2" fmla="*/ 276 w 360"/>
                  <a:gd name="T3" fmla="*/ 109 h 302"/>
                  <a:gd name="T4" fmla="*/ 360 w 360"/>
                  <a:gd name="T5" fmla="*/ 302 h 302"/>
                  <a:gd name="T6" fmla="*/ 0 w 360"/>
                  <a:gd name="T7" fmla="*/ 302 h 302"/>
                  <a:gd name="T8" fmla="*/ 84 w 360"/>
                  <a:gd name="T9" fmla="*/ 109 h 302"/>
                  <a:gd name="T10" fmla="*/ 180 w 360"/>
                  <a:gd name="T11" fmla="*/ 72 h 302"/>
                  <a:gd name="T12" fmla="*/ 216 w 360"/>
                  <a:gd name="T13" fmla="*/ 36 h 302"/>
                  <a:gd name="T14" fmla="*/ 180 w 360"/>
                  <a:gd name="T15" fmla="*/ 0 h 302"/>
                  <a:gd name="T16" fmla="*/ 144 w 360"/>
                  <a:gd name="T17" fmla="*/ 36 h 302"/>
                  <a:gd name="T18" fmla="*/ 180 w 360"/>
                  <a:gd name="T19" fmla="*/ 72 h 302"/>
                  <a:gd name="T20" fmla="*/ 180 w 360"/>
                  <a:gd name="T21" fmla="*/ 72 h 302"/>
                  <a:gd name="T22" fmla="*/ 180 w 360"/>
                  <a:gd name="T23" fmla="*/ 216 h 302"/>
                  <a:gd name="T24" fmla="*/ 36 w 360"/>
                  <a:gd name="T25" fmla="*/ 218 h 302"/>
                  <a:gd name="T26" fmla="*/ 323 w 360"/>
                  <a:gd name="T27" fmla="*/ 218 h 302"/>
                  <a:gd name="T28" fmla="*/ 111 w 360"/>
                  <a:gd name="T29" fmla="*/ 218 h 302"/>
                  <a:gd name="T30" fmla="*/ 94 w 360"/>
                  <a:gd name="T31" fmla="*/ 302 h 302"/>
                  <a:gd name="T32" fmla="*/ 267 w 360"/>
                  <a:gd name="T33" fmla="*/ 302 h 302"/>
                  <a:gd name="T34" fmla="*/ 222 w 360"/>
                  <a:gd name="T35" fmla="*/ 109 h 302"/>
                  <a:gd name="T36" fmla="*/ 236 w 360"/>
                  <a:gd name="T37" fmla="*/ 169 h 302"/>
                  <a:gd name="T38" fmla="*/ 302 w 360"/>
                  <a:gd name="T39" fmla="*/ 16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302">
                    <a:moveTo>
                      <a:pt x="84" y="109"/>
                    </a:moveTo>
                    <a:cubicBezTo>
                      <a:pt x="276" y="109"/>
                      <a:pt x="276" y="109"/>
                      <a:pt x="276" y="109"/>
                    </a:cubicBezTo>
                    <a:cubicBezTo>
                      <a:pt x="360" y="302"/>
                      <a:pt x="360" y="302"/>
                      <a:pt x="360" y="302"/>
                    </a:cubicBezTo>
                    <a:cubicBezTo>
                      <a:pt x="0" y="302"/>
                      <a:pt x="0" y="302"/>
                      <a:pt x="0" y="302"/>
                    </a:cubicBezTo>
                    <a:lnTo>
                      <a:pt x="84" y="109"/>
                    </a:lnTo>
                    <a:close/>
                    <a:moveTo>
                      <a:pt x="180" y="72"/>
                    </a:moveTo>
                    <a:cubicBezTo>
                      <a:pt x="200" y="72"/>
                      <a:pt x="216" y="56"/>
                      <a:pt x="216" y="36"/>
                    </a:cubicBezTo>
                    <a:cubicBezTo>
                      <a:pt x="216" y="16"/>
                      <a:pt x="200" y="0"/>
                      <a:pt x="180" y="0"/>
                    </a:cubicBezTo>
                    <a:cubicBezTo>
                      <a:pt x="160" y="0"/>
                      <a:pt x="144" y="16"/>
                      <a:pt x="144" y="36"/>
                    </a:cubicBezTo>
                    <a:cubicBezTo>
                      <a:pt x="144" y="56"/>
                      <a:pt x="160" y="72"/>
                      <a:pt x="180" y="72"/>
                    </a:cubicBezTo>
                    <a:close/>
                    <a:moveTo>
                      <a:pt x="180" y="72"/>
                    </a:moveTo>
                    <a:cubicBezTo>
                      <a:pt x="180" y="216"/>
                      <a:pt x="180" y="216"/>
                      <a:pt x="180" y="216"/>
                    </a:cubicBezTo>
                    <a:moveTo>
                      <a:pt x="36" y="218"/>
                    </a:moveTo>
                    <a:cubicBezTo>
                      <a:pt x="323" y="218"/>
                      <a:pt x="323" y="218"/>
                      <a:pt x="323" y="218"/>
                    </a:cubicBezTo>
                    <a:moveTo>
                      <a:pt x="111" y="218"/>
                    </a:moveTo>
                    <a:cubicBezTo>
                      <a:pt x="94" y="302"/>
                      <a:pt x="94" y="302"/>
                      <a:pt x="94" y="302"/>
                    </a:cubicBezTo>
                    <a:moveTo>
                      <a:pt x="267" y="302"/>
                    </a:moveTo>
                    <a:cubicBezTo>
                      <a:pt x="222" y="109"/>
                      <a:pt x="222" y="109"/>
                      <a:pt x="222" y="109"/>
                    </a:cubicBezTo>
                    <a:moveTo>
                      <a:pt x="236" y="169"/>
                    </a:moveTo>
                    <a:cubicBezTo>
                      <a:pt x="302" y="169"/>
                      <a:pt x="302" y="169"/>
                      <a:pt x="302" y="169"/>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23" name="Group 122">
              <a:extLst>
                <a:ext uri="{FF2B5EF4-FFF2-40B4-BE49-F238E27FC236}">
                  <a16:creationId xmlns:a16="http://schemas.microsoft.com/office/drawing/2014/main" id="{7E624EA9-B3D2-420D-B492-AAEDA525917F}"/>
                </a:ext>
              </a:extLst>
            </p:cNvPr>
            <p:cNvGrpSpPr/>
            <p:nvPr/>
          </p:nvGrpSpPr>
          <p:grpSpPr>
            <a:xfrm>
              <a:off x="4858242" y="2116700"/>
              <a:ext cx="337367" cy="337367"/>
              <a:chOff x="9701212" y="1664546"/>
              <a:chExt cx="438098" cy="438098"/>
            </a:xfrm>
          </p:grpSpPr>
          <p:sp>
            <p:nvSpPr>
              <p:cNvPr id="178" name="Oval 177">
                <a:extLst>
                  <a:ext uri="{FF2B5EF4-FFF2-40B4-BE49-F238E27FC236}">
                    <a16:creationId xmlns:a16="http://schemas.microsoft.com/office/drawing/2014/main" id="{10DE3737-B879-434F-9B5C-9D15366011CB}"/>
                  </a:ext>
                </a:extLst>
              </p:cNvPr>
              <p:cNvSpPr/>
              <p:nvPr/>
            </p:nvSpPr>
            <p:spPr bwMode="auto">
              <a:xfrm>
                <a:off x="9701212" y="1664546"/>
                <a:ext cx="438098" cy="438098"/>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people">
                <a:extLst>
                  <a:ext uri="{FF2B5EF4-FFF2-40B4-BE49-F238E27FC236}">
                    <a16:creationId xmlns:a16="http://schemas.microsoft.com/office/drawing/2014/main" id="{C1EA8584-A5D1-45DD-B2AB-3C7BFE474BD0}"/>
                  </a:ext>
                </a:extLst>
              </p:cNvPr>
              <p:cNvSpPr>
                <a:spLocks noChangeAspect="1" noEditPoints="1"/>
              </p:cNvSpPr>
              <p:nvPr/>
            </p:nvSpPr>
            <p:spPr bwMode="auto">
              <a:xfrm>
                <a:off x="9810593" y="1779677"/>
                <a:ext cx="216084" cy="184357"/>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24" name="Group 123">
              <a:extLst>
                <a:ext uri="{FF2B5EF4-FFF2-40B4-BE49-F238E27FC236}">
                  <a16:creationId xmlns:a16="http://schemas.microsoft.com/office/drawing/2014/main" id="{5982B77A-4A11-4D27-BB80-828CF3EDB7E7}"/>
                </a:ext>
              </a:extLst>
            </p:cNvPr>
            <p:cNvGrpSpPr/>
            <p:nvPr/>
          </p:nvGrpSpPr>
          <p:grpSpPr>
            <a:xfrm>
              <a:off x="1498840" y="3256951"/>
              <a:ext cx="342909" cy="342909"/>
              <a:chOff x="5338761" y="3145253"/>
              <a:chExt cx="445295" cy="445295"/>
            </a:xfrm>
          </p:grpSpPr>
          <p:sp>
            <p:nvSpPr>
              <p:cNvPr id="176" name="Oval 175">
                <a:extLst>
                  <a:ext uri="{FF2B5EF4-FFF2-40B4-BE49-F238E27FC236}">
                    <a16:creationId xmlns:a16="http://schemas.microsoft.com/office/drawing/2014/main" id="{567C640E-DE3D-4A3F-8F68-C2E332312CAF}"/>
                  </a:ext>
                </a:extLst>
              </p:cNvPr>
              <p:cNvSpPr/>
              <p:nvPr/>
            </p:nvSpPr>
            <p:spPr bwMode="auto">
              <a:xfrm>
                <a:off x="5338761" y="3145253"/>
                <a:ext cx="445295" cy="445295"/>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7" name="hand">
                <a:extLst>
                  <a:ext uri="{FF2B5EF4-FFF2-40B4-BE49-F238E27FC236}">
                    <a16:creationId xmlns:a16="http://schemas.microsoft.com/office/drawing/2014/main" id="{557A36A5-16F6-440F-B7BD-138415ADFF54}"/>
                  </a:ext>
                </a:extLst>
              </p:cNvPr>
              <p:cNvSpPr>
                <a:spLocks noChangeAspect="1" noEditPoints="1"/>
              </p:cNvSpPr>
              <p:nvPr/>
            </p:nvSpPr>
            <p:spPr bwMode="auto">
              <a:xfrm>
                <a:off x="5482426" y="3266852"/>
                <a:ext cx="166455" cy="219298"/>
              </a:xfrm>
              <a:custGeom>
                <a:avLst/>
                <a:gdLst>
                  <a:gd name="T0" fmla="*/ 120 w 260"/>
                  <a:gd name="T1" fmla="*/ 103 h 344"/>
                  <a:gd name="T2" fmla="*/ 143 w 260"/>
                  <a:gd name="T3" fmla="*/ 78 h 344"/>
                  <a:gd name="T4" fmla="*/ 166 w 260"/>
                  <a:gd name="T5" fmla="*/ 103 h 344"/>
                  <a:gd name="T6" fmla="*/ 166 w 260"/>
                  <a:gd name="T7" fmla="*/ 172 h 344"/>
                  <a:gd name="T8" fmla="*/ 212 w 260"/>
                  <a:gd name="T9" fmla="*/ 172 h 344"/>
                  <a:gd name="T10" fmla="*/ 212 w 260"/>
                  <a:gd name="T11" fmla="*/ 103 h 344"/>
                  <a:gd name="T12" fmla="*/ 189 w 260"/>
                  <a:gd name="T13" fmla="*/ 78 h 344"/>
                  <a:gd name="T14" fmla="*/ 166 w 260"/>
                  <a:gd name="T15" fmla="*/ 103 h 344"/>
                  <a:gd name="T16" fmla="*/ 120 w 260"/>
                  <a:gd name="T17" fmla="*/ 172 h 344"/>
                  <a:gd name="T18" fmla="*/ 120 w 260"/>
                  <a:gd name="T19" fmla="*/ 25 h 344"/>
                  <a:gd name="T20" fmla="*/ 97 w 260"/>
                  <a:gd name="T21" fmla="*/ 0 h 344"/>
                  <a:gd name="T22" fmla="*/ 74 w 260"/>
                  <a:gd name="T23" fmla="*/ 25 h 344"/>
                  <a:gd name="T24" fmla="*/ 74 w 260"/>
                  <a:gd name="T25" fmla="*/ 206 h 344"/>
                  <a:gd name="T26" fmla="*/ 23 w 260"/>
                  <a:gd name="T27" fmla="*/ 188 h 344"/>
                  <a:gd name="T28" fmla="*/ 6 w 260"/>
                  <a:gd name="T29" fmla="*/ 195 h 344"/>
                  <a:gd name="T30" fmla="*/ 8 w 260"/>
                  <a:gd name="T31" fmla="*/ 217 h 344"/>
                  <a:gd name="T32" fmla="*/ 93 w 260"/>
                  <a:gd name="T33" fmla="*/ 316 h 344"/>
                  <a:gd name="T34" fmla="*/ 174 w 260"/>
                  <a:gd name="T35" fmla="*/ 344 h 344"/>
                  <a:gd name="T36" fmla="*/ 255 w 260"/>
                  <a:gd name="T37" fmla="*/ 278 h 344"/>
                  <a:gd name="T38" fmla="*/ 258 w 260"/>
                  <a:gd name="T39" fmla="*/ 200 h 344"/>
                  <a:gd name="T40" fmla="*/ 258 w 260"/>
                  <a:gd name="T41" fmla="*/ 130 h 344"/>
                  <a:gd name="T42" fmla="*/ 235 w 260"/>
                  <a:gd name="T43" fmla="*/ 105 h 344"/>
                  <a:gd name="T44" fmla="*/ 212 w 260"/>
                  <a:gd name="T45" fmla="*/ 13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0" h="344">
                    <a:moveTo>
                      <a:pt x="120" y="103"/>
                    </a:moveTo>
                    <a:cubicBezTo>
                      <a:pt x="120" y="89"/>
                      <a:pt x="130" y="78"/>
                      <a:pt x="143" y="78"/>
                    </a:cubicBezTo>
                    <a:cubicBezTo>
                      <a:pt x="156" y="78"/>
                      <a:pt x="166" y="89"/>
                      <a:pt x="166" y="103"/>
                    </a:cubicBezTo>
                    <a:cubicBezTo>
                      <a:pt x="166" y="172"/>
                      <a:pt x="166" y="172"/>
                      <a:pt x="166" y="172"/>
                    </a:cubicBezTo>
                    <a:moveTo>
                      <a:pt x="212" y="172"/>
                    </a:moveTo>
                    <a:cubicBezTo>
                      <a:pt x="212" y="103"/>
                      <a:pt x="212" y="103"/>
                      <a:pt x="212" y="103"/>
                    </a:cubicBezTo>
                    <a:cubicBezTo>
                      <a:pt x="212" y="89"/>
                      <a:pt x="202" y="78"/>
                      <a:pt x="189" y="78"/>
                    </a:cubicBezTo>
                    <a:cubicBezTo>
                      <a:pt x="176" y="78"/>
                      <a:pt x="166" y="89"/>
                      <a:pt x="166" y="103"/>
                    </a:cubicBezTo>
                    <a:moveTo>
                      <a:pt x="120" y="172"/>
                    </a:moveTo>
                    <a:cubicBezTo>
                      <a:pt x="120" y="25"/>
                      <a:pt x="120" y="25"/>
                      <a:pt x="120" y="25"/>
                    </a:cubicBezTo>
                    <a:cubicBezTo>
                      <a:pt x="120" y="11"/>
                      <a:pt x="110" y="0"/>
                      <a:pt x="97" y="0"/>
                    </a:cubicBezTo>
                    <a:cubicBezTo>
                      <a:pt x="84" y="0"/>
                      <a:pt x="74" y="11"/>
                      <a:pt x="74" y="25"/>
                    </a:cubicBezTo>
                    <a:cubicBezTo>
                      <a:pt x="74" y="206"/>
                      <a:pt x="74" y="206"/>
                      <a:pt x="74" y="206"/>
                    </a:cubicBezTo>
                    <a:cubicBezTo>
                      <a:pt x="74" y="206"/>
                      <a:pt x="33" y="189"/>
                      <a:pt x="23" y="188"/>
                    </a:cubicBezTo>
                    <a:cubicBezTo>
                      <a:pt x="14" y="188"/>
                      <a:pt x="13" y="188"/>
                      <a:pt x="6" y="195"/>
                    </a:cubicBezTo>
                    <a:cubicBezTo>
                      <a:pt x="0" y="202"/>
                      <a:pt x="5" y="213"/>
                      <a:pt x="8" y="217"/>
                    </a:cubicBezTo>
                    <a:cubicBezTo>
                      <a:pt x="12" y="220"/>
                      <a:pt x="84" y="309"/>
                      <a:pt x="93" y="316"/>
                    </a:cubicBezTo>
                    <a:cubicBezTo>
                      <a:pt x="101" y="324"/>
                      <a:pt x="118" y="344"/>
                      <a:pt x="174" y="344"/>
                    </a:cubicBezTo>
                    <a:cubicBezTo>
                      <a:pt x="233" y="344"/>
                      <a:pt x="255" y="278"/>
                      <a:pt x="255" y="278"/>
                    </a:cubicBezTo>
                    <a:cubicBezTo>
                      <a:pt x="260" y="261"/>
                      <a:pt x="258" y="200"/>
                      <a:pt x="258" y="200"/>
                    </a:cubicBezTo>
                    <a:cubicBezTo>
                      <a:pt x="258" y="130"/>
                      <a:pt x="258" y="130"/>
                      <a:pt x="258" y="130"/>
                    </a:cubicBezTo>
                    <a:cubicBezTo>
                      <a:pt x="258" y="116"/>
                      <a:pt x="247" y="105"/>
                      <a:pt x="235" y="105"/>
                    </a:cubicBezTo>
                    <a:cubicBezTo>
                      <a:pt x="222" y="105"/>
                      <a:pt x="212" y="116"/>
                      <a:pt x="212" y="13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25" name="Group 124">
              <a:extLst>
                <a:ext uri="{FF2B5EF4-FFF2-40B4-BE49-F238E27FC236}">
                  <a16:creationId xmlns:a16="http://schemas.microsoft.com/office/drawing/2014/main" id="{D1289417-9B68-4936-A47B-D475EB79136E}"/>
                </a:ext>
              </a:extLst>
            </p:cNvPr>
            <p:cNvGrpSpPr/>
            <p:nvPr/>
          </p:nvGrpSpPr>
          <p:grpSpPr>
            <a:xfrm>
              <a:off x="1610423" y="2642942"/>
              <a:ext cx="337407" cy="337407"/>
              <a:chOff x="5483660" y="2347913"/>
              <a:chExt cx="438150" cy="438150"/>
            </a:xfrm>
          </p:grpSpPr>
          <p:sp>
            <p:nvSpPr>
              <p:cNvPr id="174" name="Oval 173">
                <a:extLst>
                  <a:ext uri="{FF2B5EF4-FFF2-40B4-BE49-F238E27FC236}">
                    <a16:creationId xmlns:a16="http://schemas.microsoft.com/office/drawing/2014/main" id="{0815A34A-1C16-4D53-9CAC-A6B507AB9904}"/>
                  </a:ext>
                </a:extLst>
              </p:cNvPr>
              <p:cNvSpPr/>
              <p:nvPr/>
            </p:nvSpPr>
            <p:spPr bwMode="auto">
              <a:xfrm>
                <a:off x="5483660" y="2347913"/>
                <a:ext cx="438150" cy="438150"/>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5" name="hololens">
                <a:extLst>
                  <a:ext uri="{FF2B5EF4-FFF2-40B4-BE49-F238E27FC236}">
                    <a16:creationId xmlns:a16="http://schemas.microsoft.com/office/drawing/2014/main" id="{82D4725A-00EE-4D5D-AAD2-8640A844AAC0}"/>
                  </a:ext>
                </a:extLst>
              </p:cNvPr>
              <p:cNvSpPr>
                <a:spLocks noChangeAspect="1" noEditPoints="1"/>
              </p:cNvSpPr>
              <p:nvPr/>
            </p:nvSpPr>
            <p:spPr bwMode="auto">
              <a:xfrm>
                <a:off x="5601033" y="2476254"/>
                <a:ext cx="262402" cy="136756"/>
              </a:xfrm>
              <a:custGeom>
                <a:avLst/>
                <a:gdLst>
                  <a:gd name="T0" fmla="*/ 1751 w 3752"/>
                  <a:gd name="T1" fmla="*/ 500 h 2002"/>
                  <a:gd name="T2" fmla="*/ 2001 w 3752"/>
                  <a:gd name="T3" fmla="*/ 500 h 2002"/>
                  <a:gd name="T4" fmla="*/ 0 w 3752"/>
                  <a:gd name="T5" fmla="*/ 885 h 2002"/>
                  <a:gd name="T6" fmla="*/ 170 w 3752"/>
                  <a:gd name="T7" fmla="*/ 940 h 2002"/>
                  <a:gd name="T8" fmla="*/ 1336 w 3752"/>
                  <a:gd name="T9" fmla="*/ 1124 h 2002"/>
                  <a:gd name="T10" fmla="*/ 2493 w 3752"/>
                  <a:gd name="T11" fmla="*/ 943 h 2002"/>
                  <a:gd name="T12" fmla="*/ 3554 w 3752"/>
                  <a:gd name="T13" fmla="*/ 409 h 2002"/>
                  <a:gd name="T14" fmla="*/ 3699 w 3752"/>
                  <a:gd name="T15" fmla="*/ 305 h 2002"/>
                  <a:gd name="T16" fmla="*/ 1 w 3752"/>
                  <a:gd name="T17" fmla="*/ 1003 h 2002"/>
                  <a:gd name="T18" fmla="*/ 305 w 3752"/>
                  <a:gd name="T19" fmla="*/ 1697 h 2002"/>
                  <a:gd name="T20" fmla="*/ 1042 w 3752"/>
                  <a:gd name="T21" fmla="*/ 2002 h 2002"/>
                  <a:gd name="T22" fmla="*/ 1200 w 3752"/>
                  <a:gd name="T23" fmla="*/ 2002 h 2002"/>
                  <a:gd name="T24" fmla="*/ 1356 w 3752"/>
                  <a:gd name="T25" fmla="*/ 1948 h 2002"/>
                  <a:gd name="T26" fmla="*/ 1612 w 3752"/>
                  <a:gd name="T27" fmla="*/ 1745 h 2002"/>
                  <a:gd name="T28" fmla="*/ 1876 w 3752"/>
                  <a:gd name="T29" fmla="*/ 1638 h 2002"/>
                  <a:gd name="T30" fmla="*/ 2140 w 3752"/>
                  <a:gd name="T31" fmla="*/ 1745 h 2002"/>
                  <a:gd name="T32" fmla="*/ 2396 w 3752"/>
                  <a:gd name="T33" fmla="*/ 1948 h 2002"/>
                  <a:gd name="T34" fmla="*/ 2552 w 3752"/>
                  <a:gd name="T35" fmla="*/ 2002 h 2002"/>
                  <a:gd name="T36" fmla="*/ 2710 w 3752"/>
                  <a:gd name="T37" fmla="*/ 2002 h 2002"/>
                  <a:gd name="T38" fmla="*/ 3447 w 3752"/>
                  <a:gd name="T39" fmla="*/ 1697 h 2002"/>
                  <a:gd name="T40" fmla="*/ 3752 w 3752"/>
                  <a:gd name="T41" fmla="*/ 960 h 2002"/>
                  <a:gd name="T42" fmla="*/ 3752 w 3752"/>
                  <a:gd name="T43" fmla="*/ 885 h 2002"/>
                  <a:gd name="T44" fmla="*/ 3752 w 3752"/>
                  <a:gd name="T45" fmla="*/ 459 h 2002"/>
                  <a:gd name="T46" fmla="*/ 3682 w 3752"/>
                  <a:gd name="T47" fmla="*/ 286 h 2002"/>
                  <a:gd name="T48" fmla="*/ 3681 w 3752"/>
                  <a:gd name="T49" fmla="*/ 285 h 2002"/>
                  <a:gd name="T50" fmla="*/ 3564 w 3752"/>
                  <a:gd name="T51" fmla="*/ 206 h 2002"/>
                  <a:gd name="T52" fmla="*/ 3559 w 3752"/>
                  <a:gd name="T53" fmla="*/ 204 h 2002"/>
                  <a:gd name="T54" fmla="*/ 1876 w 3752"/>
                  <a:gd name="T55" fmla="*/ 0 h 2002"/>
                  <a:gd name="T56" fmla="*/ 188 w 3752"/>
                  <a:gd name="T57" fmla="*/ 206 h 2002"/>
                  <a:gd name="T58" fmla="*/ 71 w 3752"/>
                  <a:gd name="T59" fmla="*/ 285 h 2002"/>
                  <a:gd name="T60" fmla="*/ 70 w 3752"/>
                  <a:gd name="T61" fmla="*/ 286 h 2002"/>
                  <a:gd name="T62" fmla="*/ 0 w 3752"/>
                  <a:gd name="T63" fmla="*/ 459 h 2002"/>
                  <a:gd name="T64" fmla="*/ 0 w 3752"/>
                  <a:gd name="T65" fmla="*/ 885 h 2002"/>
                  <a:gd name="T66" fmla="*/ 1 w 3752"/>
                  <a:gd name="T67" fmla="*/ 1003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52" h="2002">
                    <a:moveTo>
                      <a:pt x="1751" y="500"/>
                    </a:moveTo>
                    <a:cubicBezTo>
                      <a:pt x="2001" y="500"/>
                      <a:pt x="2001" y="500"/>
                      <a:pt x="2001" y="500"/>
                    </a:cubicBezTo>
                    <a:moveTo>
                      <a:pt x="0" y="885"/>
                    </a:moveTo>
                    <a:cubicBezTo>
                      <a:pt x="170" y="940"/>
                      <a:pt x="170" y="940"/>
                      <a:pt x="170" y="940"/>
                    </a:cubicBezTo>
                    <a:cubicBezTo>
                      <a:pt x="549" y="1062"/>
                      <a:pt x="942" y="1124"/>
                      <a:pt x="1336" y="1124"/>
                    </a:cubicBezTo>
                    <a:cubicBezTo>
                      <a:pt x="1729" y="1124"/>
                      <a:pt x="2118" y="1063"/>
                      <a:pt x="2493" y="943"/>
                    </a:cubicBezTo>
                    <a:cubicBezTo>
                      <a:pt x="2872" y="822"/>
                      <a:pt x="3229" y="642"/>
                      <a:pt x="3554" y="409"/>
                    </a:cubicBezTo>
                    <a:cubicBezTo>
                      <a:pt x="3699" y="305"/>
                      <a:pt x="3699" y="305"/>
                      <a:pt x="3699" y="305"/>
                    </a:cubicBezTo>
                    <a:moveTo>
                      <a:pt x="1" y="1003"/>
                    </a:moveTo>
                    <a:cubicBezTo>
                      <a:pt x="12" y="1265"/>
                      <a:pt x="119" y="1510"/>
                      <a:pt x="305" y="1697"/>
                    </a:cubicBezTo>
                    <a:cubicBezTo>
                      <a:pt x="502" y="1894"/>
                      <a:pt x="764" y="2002"/>
                      <a:pt x="1042" y="2002"/>
                    </a:cubicBezTo>
                    <a:cubicBezTo>
                      <a:pt x="1200" y="2002"/>
                      <a:pt x="1200" y="2002"/>
                      <a:pt x="1200" y="2002"/>
                    </a:cubicBezTo>
                    <a:cubicBezTo>
                      <a:pt x="1256" y="2002"/>
                      <a:pt x="1312" y="1983"/>
                      <a:pt x="1356" y="1948"/>
                    </a:cubicBezTo>
                    <a:cubicBezTo>
                      <a:pt x="1612" y="1745"/>
                      <a:pt x="1612" y="1745"/>
                      <a:pt x="1612" y="1745"/>
                    </a:cubicBezTo>
                    <a:cubicBezTo>
                      <a:pt x="1683" y="1676"/>
                      <a:pt x="1777" y="1638"/>
                      <a:pt x="1876" y="1638"/>
                    </a:cubicBezTo>
                    <a:cubicBezTo>
                      <a:pt x="1975" y="1638"/>
                      <a:pt x="2069" y="1676"/>
                      <a:pt x="2140" y="1745"/>
                    </a:cubicBezTo>
                    <a:cubicBezTo>
                      <a:pt x="2396" y="1948"/>
                      <a:pt x="2396" y="1948"/>
                      <a:pt x="2396" y="1948"/>
                    </a:cubicBezTo>
                    <a:cubicBezTo>
                      <a:pt x="2440" y="1983"/>
                      <a:pt x="2496" y="2002"/>
                      <a:pt x="2552" y="2002"/>
                    </a:cubicBezTo>
                    <a:cubicBezTo>
                      <a:pt x="2710" y="2002"/>
                      <a:pt x="2710" y="2002"/>
                      <a:pt x="2710" y="2002"/>
                    </a:cubicBezTo>
                    <a:cubicBezTo>
                      <a:pt x="2988" y="2002"/>
                      <a:pt x="3250" y="1894"/>
                      <a:pt x="3447" y="1697"/>
                    </a:cubicBezTo>
                    <a:cubicBezTo>
                      <a:pt x="3644" y="1500"/>
                      <a:pt x="3752" y="1238"/>
                      <a:pt x="3752" y="960"/>
                    </a:cubicBezTo>
                    <a:cubicBezTo>
                      <a:pt x="3752" y="885"/>
                      <a:pt x="3752" y="885"/>
                      <a:pt x="3752" y="885"/>
                    </a:cubicBezTo>
                    <a:cubicBezTo>
                      <a:pt x="3752" y="459"/>
                      <a:pt x="3752" y="459"/>
                      <a:pt x="3752" y="459"/>
                    </a:cubicBezTo>
                    <a:cubicBezTo>
                      <a:pt x="3752" y="394"/>
                      <a:pt x="3727" y="331"/>
                      <a:pt x="3682" y="286"/>
                    </a:cubicBezTo>
                    <a:cubicBezTo>
                      <a:pt x="3681" y="285"/>
                      <a:pt x="3681" y="285"/>
                      <a:pt x="3681" y="285"/>
                    </a:cubicBezTo>
                    <a:cubicBezTo>
                      <a:pt x="3647" y="251"/>
                      <a:pt x="3608" y="225"/>
                      <a:pt x="3564" y="206"/>
                    </a:cubicBezTo>
                    <a:cubicBezTo>
                      <a:pt x="3564" y="206"/>
                      <a:pt x="3560" y="204"/>
                      <a:pt x="3559" y="204"/>
                    </a:cubicBezTo>
                    <a:cubicBezTo>
                      <a:pt x="3224" y="70"/>
                      <a:pt x="2643" y="0"/>
                      <a:pt x="1876" y="0"/>
                    </a:cubicBezTo>
                    <a:cubicBezTo>
                      <a:pt x="1105" y="0"/>
                      <a:pt x="521" y="71"/>
                      <a:pt x="188" y="206"/>
                    </a:cubicBezTo>
                    <a:cubicBezTo>
                      <a:pt x="144" y="225"/>
                      <a:pt x="105" y="251"/>
                      <a:pt x="71" y="285"/>
                    </a:cubicBezTo>
                    <a:cubicBezTo>
                      <a:pt x="70" y="286"/>
                      <a:pt x="70" y="286"/>
                      <a:pt x="70" y="286"/>
                    </a:cubicBezTo>
                    <a:cubicBezTo>
                      <a:pt x="25" y="331"/>
                      <a:pt x="0" y="394"/>
                      <a:pt x="0" y="459"/>
                    </a:cubicBezTo>
                    <a:cubicBezTo>
                      <a:pt x="0" y="885"/>
                      <a:pt x="0" y="885"/>
                      <a:pt x="0" y="885"/>
                    </a:cubicBezTo>
                    <a:lnTo>
                      <a:pt x="1" y="1003"/>
                    </a:ln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26" name="Group 125">
              <a:extLst>
                <a:ext uri="{FF2B5EF4-FFF2-40B4-BE49-F238E27FC236}">
                  <a16:creationId xmlns:a16="http://schemas.microsoft.com/office/drawing/2014/main" id="{DB3D903A-CC8D-43F1-B441-B323B32A0D71}"/>
                </a:ext>
              </a:extLst>
            </p:cNvPr>
            <p:cNvGrpSpPr/>
            <p:nvPr/>
          </p:nvGrpSpPr>
          <p:grpSpPr>
            <a:xfrm>
              <a:off x="4697300" y="2594246"/>
              <a:ext cx="360430" cy="360430"/>
              <a:chOff x="9492216" y="2284678"/>
              <a:chExt cx="468047" cy="468047"/>
            </a:xfrm>
          </p:grpSpPr>
          <p:sp>
            <p:nvSpPr>
              <p:cNvPr id="172" name="Oval 171">
                <a:extLst>
                  <a:ext uri="{FF2B5EF4-FFF2-40B4-BE49-F238E27FC236}">
                    <a16:creationId xmlns:a16="http://schemas.microsoft.com/office/drawing/2014/main" id="{3A061207-5A17-4841-8AE6-EB462C24B474}"/>
                  </a:ext>
                </a:extLst>
              </p:cNvPr>
              <p:cNvSpPr/>
              <p:nvPr/>
            </p:nvSpPr>
            <p:spPr bwMode="auto">
              <a:xfrm>
                <a:off x="9492216" y="2284678"/>
                <a:ext cx="468047" cy="468047"/>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3" name="eye">
                <a:extLst>
                  <a:ext uri="{FF2B5EF4-FFF2-40B4-BE49-F238E27FC236}">
                    <a16:creationId xmlns:a16="http://schemas.microsoft.com/office/drawing/2014/main" id="{64CDD34A-18EC-49F9-BC13-35EA7F4C2101}"/>
                  </a:ext>
                </a:extLst>
              </p:cNvPr>
              <p:cNvSpPr>
                <a:spLocks noChangeAspect="1" noEditPoints="1"/>
              </p:cNvSpPr>
              <p:nvPr/>
            </p:nvSpPr>
            <p:spPr bwMode="auto">
              <a:xfrm>
                <a:off x="9592961" y="2443403"/>
                <a:ext cx="259763" cy="144129"/>
              </a:xfrm>
              <a:custGeom>
                <a:avLst/>
                <a:gdLst>
                  <a:gd name="T0" fmla="*/ 5 w 346"/>
                  <a:gd name="T1" fmla="*/ 103 h 191"/>
                  <a:gd name="T2" fmla="*/ 0 w 346"/>
                  <a:gd name="T3" fmla="*/ 96 h 191"/>
                  <a:gd name="T4" fmla="*/ 3 w 346"/>
                  <a:gd name="T5" fmla="*/ 92 h 191"/>
                  <a:gd name="T6" fmla="*/ 5 w 346"/>
                  <a:gd name="T7" fmla="*/ 103 h 191"/>
                  <a:gd name="T8" fmla="*/ 173 w 346"/>
                  <a:gd name="T9" fmla="*/ 191 h 191"/>
                  <a:gd name="T10" fmla="*/ 346 w 346"/>
                  <a:gd name="T11" fmla="*/ 96 h 191"/>
                  <a:gd name="T12" fmla="*/ 173 w 346"/>
                  <a:gd name="T13" fmla="*/ 0 h 191"/>
                  <a:gd name="T14" fmla="*/ 3 w 346"/>
                  <a:gd name="T15" fmla="*/ 92 h 191"/>
                  <a:gd name="T16" fmla="*/ 175 w 346"/>
                  <a:gd name="T17" fmla="*/ 14 h 191"/>
                  <a:gd name="T18" fmla="*/ 89 w 346"/>
                  <a:gd name="T19" fmla="*/ 96 h 191"/>
                  <a:gd name="T20" fmla="*/ 175 w 346"/>
                  <a:gd name="T21" fmla="*/ 178 h 191"/>
                  <a:gd name="T22" fmla="*/ 261 w 346"/>
                  <a:gd name="T23" fmla="*/ 96 h 191"/>
                  <a:gd name="T24" fmla="*/ 175 w 346"/>
                  <a:gd name="T25" fmla="*/ 14 h 191"/>
                  <a:gd name="T26" fmla="*/ 175 w 346"/>
                  <a:gd name="T27" fmla="*/ 78 h 191"/>
                  <a:gd name="T28" fmla="*/ 156 w 346"/>
                  <a:gd name="T29" fmla="*/ 96 h 191"/>
                  <a:gd name="T30" fmla="*/ 175 w 346"/>
                  <a:gd name="T31" fmla="*/ 114 h 191"/>
                  <a:gd name="T32" fmla="*/ 194 w 346"/>
                  <a:gd name="T33" fmla="*/ 96 h 191"/>
                  <a:gd name="T34" fmla="*/ 175 w 346"/>
                  <a:gd name="T35" fmla="*/ 7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 h="191">
                    <a:moveTo>
                      <a:pt x="5" y="103"/>
                    </a:moveTo>
                    <a:cubicBezTo>
                      <a:pt x="2" y="98"/>
                      <a:pt x="0" y="96"/>
                      <a:pt x="0" y="96"/>
                    </a:cubicBezTo>
                    <a:cubicBezTo>
                      <a:pt x="0" y="96"/>
                      <a:pt x="1" y="94"/>
                      <a:pt x="3" y="92"/>
                    </a:cubicBezTo>
                    <a:moveTo>
                      <a:pt x="5" y="103"/>
                    </a:moveTo>
                    <a:cubicBezTo>
                      <a:pt x="23" y="125"/>
                      <a:pt x="82" y="191"/>
                      <a:pt x="173" y="191"/>
                    </a:cubicBezTo>
                    <a:cubicBezTo>
                      <a:pt x="283" y="191"/>
                      <a:pt x="346" y="96"/>
                      <a:pt x="346" y="96"/>
                    </a:cubicBezTo>
                    <a:cubicBezTo>
                      <a:pt x="346" y="96"/>
                      <a:pt x="283" y="0"/>
                      <a:pt x="173" y="0"/>
                    </a:cubicBezTo>
                    <a:cubicBezTo>
                      <a:pt x="77" y="0"/>
                      <a:pt x="17" y="73"/>
                      <a:pt x="3" y="92"/>
                    </a:cubicBezTo>
                    <a:moveTo>
                      <a:pt x="175" y="14"/>
                    </a:moveTo>
                    <a:cubicBezTo>
                      <a:pt x="128" y="14"/>
                      <a:pt x="89" y="50"/>
                      <a:pt x="89" y="96"/>
                    </a:cubicBezTo>
                    <a:cubicBezTo>
                      <a:pt x="89" y="141"/>
                      <a:pt x="128" y="178"/>
                      <a:pt x="175" y="178"/>
                    </a:cubicBezTo>
                    <a:cubicBezTo>
                      <a:pt x="222" y="178"/>
                      <a:pt x="261" y="141"/>
                      <a:pt x="261" y="96"/>
                    </a:cubicBezTo>
                    <a:cubicBezTo>
                      <a:pt x="261" y="50"/>
                      <a:pt x="222" y="14"/>
                      <a:pt x="175" y="14"/>
                    </a:cubicBezTo>
                    <a:close/>
                    <a:moveTo>
                      <a:pt x="175" y="78"/>
                    </a:moveTo>
                    <a:cubicBezTo>
                      <a:pt x="165" y="78"/>
                      <a:pt x="156" y="86"/>
                      <a:pt x="156" y="96"/>
                    </a:cubicBezTo>
                    <a:cubicBezTo>
                      <a:pt x="156" y="106"/>
                      <a:pt x="165" y="114"/>
                      <a:pt x="175" y="114"/>
                    </a:cubicBezTo>
                    <a:cubicBezTo>
                      <a:pt x="185" y="114"/>
                      <a:pt x="194" y="106"/>
                      <a:pt x="194" y="96"/>
                    </a:cubicBezTo>
                    <a:cubicBezTo>
                      <a:pt x="194" y="86"/>
                      <a:pt x="185" y="78"/>
                      <a:pt x="175" y="78"/>
                    </a:cubicBezTo>
                    <a:close/>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27" name="Group 126">
              <a:extLst>
                <a:ext uri="{FF2B5EF4-FFF2-40B4-BE49-F238E27FC236}">
                  <a16:creationId xmlns:a16="http://schemas.microsoft.com/office/drawing/2014/main" id="{04828009-5D24-46FB-9557-39CDAC7D5347}"/>
                </a:ext>
              </a:extLst>
            </p:cNvPr>
            <p:cNvGrpSpPr/>
            <p:nvPr/>
          </p:nvGrpSpPr>
          <p:grpSpPr>
            <a:xfrm>
              <a:off x="2028791" y="1573874"/>
              <a:ext cx="337407" cy="337407"/>
              <a:chOff x="6026944" y="959644"/>
              <a:chExt cx="438150" cy="438150"/>
            </a:xfrm>
          </p:grpSpPr>
          <p:sp>
            <p:nvSpPr>
              <p:cNvPr id="170" name="Oval 169">
                <a:extLst>
                  <a:ext uri="{FF2B5EF4-FFF2-40B4-BE49-F238E27FC236}">
                    <a16:creationId xmlns:a16="http://schemas.microsoft.com/office/drawing/2014/main" id="{BEC876DD-43FF-4517-BD91-2CC584EE1436}"/>
                  </a:ext>
                </a:extLst>
              </p:cNvPr>
              <p:cNvSpPr/>
              <p:nvPr/>
            </p:nvSpPr>
            <p:spPr bwMode="auto">
              <a:xfrm>
                <a:off x="6026944" y="959644"/>
                <a:ext cx="438150" cy="438150"/>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1" name="envelope">
                <a:extLst>
                  <a:ext uri="{FF2B5EF4-FFF2-40B4-BE49-F238E27FC236}">
                    <a16:creationId xmlns:a16="http://schemas.microsoft.com/office/drawing/2014/main" id="{658375D8-11B2-4424-B6A7-6BC0748A4F01}"/>
                  </a:ext>
                </a:extLst>
              </p:cNvPr>
              <p:cNvSpPr>
                <a:spLocks noChangeAspect="1" noEditPoints="1"/>
              </p:cNvSpPr>
              <p:nvPr/>
            </p:nvSpPr>
            <p:spPr bwMode="auto">
              <a:xfrm>
                <a:off x="6151053" y="1116415"/>
                <a:ext cx="177122" cy="106274"/>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28" name="Group 127">
              <a:extLst>
                <a:ext uri="{FF2B5EF4-FFF2-40B4-BE49-F238E27FC236}">
                  <a16:creationId xmlns:a16="http://schemas.microsoft.com/office/drawing/2014/main" id="{EAB599C0-AF8A-4C9F-A5AA-C35AA491B309}"/>
                </a:ext>
              </a:extLst>
            </p:cNvPr>
            <p:cNvGrpSpPr/>
            <p:nvPr/>
          </p:nvGrpSpPr>
          <p:grpSpPr>
            <a:xfrm>
              <a:off x="2008291" y="4458339"/>
              <a:ext cx="344742" cy="344742"/>
              <a:chOff x="6000324" y="4705350"/>
              <a:chExt cx="447675" cy="447675"/>
            </a:xfrm>
          </p:grpSpPr>
          <p:sp>
            <p:nvSpPr>
              <p:cNvPr id="168" name="Oval 167">
                <a:extLst>
                  <a:ext uri="{FF2B5EF4-FFF2-40B4-BE49-F238E27FC236}">
                    <a16:creationId xmlns:a16="http://schemas.microsoft.com/office/drawing/2014/main" id="{B9C89BBD-02B9-4663-9E84-0BFAD3075579}"/>
                  </a:ext>
                </a:extLst>
              </p:cNvPr>
              <p:cNvSpPr/>
              <p:nvPr/>
            </p:nvSpPr>
            <p:spPr bwMode="auto">
              <a:xfrm>
                <a:off x="6000324" y="4705350"/>
                <a:ext cx="447675" cy="447675"/>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9" name="directory">
                <a:extLst>
                  <a:ext uri="{FF2B5EF4-FFF2-40B4-BE49-F238E27FC236}">
                    <a16:creationId xmlns:a16="http://schemas.microsoft.com/office/drawing/2014/main" id="{847BEA8D-B3E6-4A21-863F-9B7714037B49}"/>
                  </a:ext>
                </a:extLst>
              </p:cNvPr>
              <p:cNvSpPr>
                <a:spLocks noChangeAspect="1" noEditPoints="1"/>
              </p:cNvSpPr>
              <p:nvPr/>
            </p:nvSpPr>
            <p:spPr bwMode="auto">
              <a:xfrm>
                <a:off x="6094178" y="4794665"/>
                <a:ext cx="215198" cy="222629"/>
              </a:xfrm>
              <a:custGeom>
                <a:avLst/>
                <a:gdLst>
                  <a:gd name="T0" fmla="*/ 91 w 317"/>
                  <a:gd name="T1" fmla="*/ 135 h 318"/>
                  <a:gd name="T2" fmla="*/ 126 w 317"/>
                  <a:gd name="T3" fmla="*/ 100 h 318"/>
                  <a:gd name="T4" fmla="*/ 162 w 317"/>
                  <a:gd name="T5" fmla="*/ 135 h 318"/>
                  <a:gd name="T6" fmla="*/ 126 w 317"/>
                  <a:gd name="T7" fmla="*/ 170 h 318"/>
                  <a:gd name="T8" fmla="*/ 91 w 317"/>
                  <a:gd name="T9" fmla="*/ 135 h 318"/>
                  <a:gd name="T10" fmla="*/ 190 w 317"/>
                  <a:gd name="T11" fmla="*/ 234 h 318"/>
                  <a:gd name="T12" fmla="*/ 126 w 317"/>
                  <a:gd name="T13" fmla="*/ 170 h 318"/>
                  <a:gd name="T14" fmla="*/ 63 w 317"/>
                  <a:gd name="T15" fmla="*/ 234 h 318"/>
                  <a:gd name="T16" fmla="*/ 0 w 317"/>
                  <a:gd name="T17" fmla="*/ 284 h 318"/>
                  <a:gd name="T18" fmla="*/ 34 w 317"/>
                  <a:gd name="T19" fmla="*/ 318 h 318"/>
                  <a:gd name="T20" fmla="*/ 283 w 317"/>
                  <a:gd name="T21" fmla="*/ 318 h 318"/>
                  <a:gd name="T22" fmla="*/ 317 w 317"/>
                  <a:gd name="T23" fmla="*/ 284 h 318"/>
                  <a:gd name="T24" fmla="*/ 317 w 317"/>
                  <a:gd name="T25" fmla="*/ 35 h 318"/>
                  <a:gd name="T26" fmla="*/ 283 w 317"/>
                  <a:gd name="T27" fmla="*/ 1 h 318"/>
                  <a:gd name="T28" fmla="*/ 34 w 317"/>
                  <a:gd name="T29" fmla="*/ 1 h 318"/>
                  <a:gd name="T30" fmla="*/ 0 w 317"/>
                  <a:gd name="T31" fmla="*/ 35 h 318"/>
                  <a:gd name="T32" fmla="*/ 0 w 317"/>
                  <a:gd name="T33" fmla="*/ 284 h 318"/>
                  <a:gd name="T34" fmla="*/ 239 w 317"/>
                  <a:gd name="T35" fmla="*/ 318 h 318"/>
                  <a:gd name="T36" fmla="*/ 239 w 317"/>
                  <a:gd name="T37" fmla="*/ 0 h 318"/>
                  <a:gd name="T38" fmla="*/ 239 w 317"/>
                  <a:gd name="T39" fmla="*/ 107 h 318"/>
                  <a:gd name="T40" fmla="*/ 317 w 317"/>
                  <a:gd name="T41" fmla="*/ 107 h 318"/>
                  <a:gd name="T42" fmla="*/ 239 w 317"/>
                  <a:gd name="T43" fmla="*/ 212 h 318"/>
                  <a:gd name="T44" fmla="*/ 317 w 317"/>
                  <a:gd name="T45" fmla="*/ 21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18">
                    <a:moveTo>
                      <a:pt x="91" y="135"/>
                    </a:moveTo>
                    <a:cubicBezTo>
                      <a:pt x="91" y="115"/>
                      <a:pt x="107" y="100"/>
                      <a:pt x="126" y="100"/>
                    </a:cubicBezTo>
                    <a:cubicBezTo>
                      <a:pt x="146" y="100"/>
                      <a:pt x="162" y="115"/>
                      <a:pt x="162" y="135"/>
                    </a:cubicBezTo>
                    <a:cubicBezTo>
                      <a:pt x="162" y="154"/>
                      <a:pt x="146" y="170"/>
                      <a:pt x="126" y="170"/>
                    </a:cubicBezTo>
                    <a:cubicBezTo>
                      <a:pt x="107" y="170"/>
                      <a:pt x="91" y="154"/>
                      <a:pt x="91" y="135"/>
                    </a:cubicBezTo>
                    <a:close/>
                    <a:moveTo>
                      <a:pt x="190" y="234"/>
                    </a:moveTo>
                    <a:cubicBezTo>
                      <a:pt x="190" y="198"/>
                      <a:pt x="161" y="170"/>
                      <a:pt x="126" y="170"/>
                    </a:cubicBezTo>
                    <a:cubicBezTo>
                      <a:pt x="92" y="170"/>
                      <a:pt x="63" y="198"/>
                      <a:pt x="63" y="234"/>
                    </a:cubicBezTo>
                    <a:moveTo>
                      <a:pt x="0" y="284"/>
                    </a:moveTo>
                    <a:cubicBezTo>
                      <a:pt x="0" y="303"/>
                      <a:pt x="15" y="318"/>
                      <a:pt x="34" y="318"/>
                    </a:cubicBezTo>
                    <a:cubicBezTo>
                      <a:pt x="283" y="318"/>
                      <a:pt x="283" y="318"/>
                      <a:pt x="283" y="318"/>
                    </a:cubicBezTo>
                    <a:cubicBezTo>
                      <a:pt x="301" y="318"/>
                      <a:pt x="317" y="303"/>
                      <a:pt x="317" y="284"/>
                    </a:cubicBezTo>
                    <a:cubicBezTo>
                      <a:pt x="317" y="35"/>
                      <a:pt x="317" y="35"/>
                      <a:pt x="317" y="35"/>
                    </a:cubicBezTo>
                    <a:cubicBezTo>
                      <a:pt x="317" y="16"/>
                      <a:pt x="301" y="1"/>
                      <a:pt x="283" y="1"/>
                    </a:cubicBezTo>
                    <a:cubicBezTo>
                      <a:pt x="34" y="1"/>
                      <a:pt x="34" y="1"/>
                      <a:pt x="34" y="1"/>
                    </a:cubicBezTo>
                    <a:cubicBezTo>
                      <a:pt x="15" y="1"/>
                      <a:pt x="0" y="16"/>
                      <a:pt x="0" y="35"/>
                    </a:cubicBezTo>
                    <a:lnTo>
                      <a:pt x="0" y="284"/>
                    </a:lnTo>
                    <a:close/>
                    <a:moveTo>
                      <a:pt x="239" y="318"/>
                    </a:moveTo>
                    <a:cubicBezTo>
                      <a:pt x="239" y="0"/>
                      <a:pt x="239" y="0"/>
                      <a:pt x="239" y="0"/>
                    </a:cubicBezTo>
                    <a:moveTo>
                      <a:pt x="239" y="107"/>
                    </a:moveTo>
                    <a:cubicBezTo>
                      <a:pt x="317" y="107"/>
                      <a:pt x="317" y="107"/>
                      <a:pt x="317" y="107"/>
                    </a:cubicBezTo>
                    <a:moveTo>
                      <a:pt x="239" y="212"/>
                    </a:moveTo>
                    <a:cubicBezTo>
                      <a:pt x="317" y="212"/>
                      <a:pt x="317" y="212"/>
                      <a:pt x="317" y="212"/>
                    </a:cubicBez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29" name="Group 128">
              <a:extLst>
                <a:ext uri="{FF2B5EF4-FFF2-40B4-BE49-F238E27FC236}">
                  <a16:creationId xmlns:a16="http://schemas.microsoft.com/office/drawing/2014/main" id="{976DE481-FCC1-40CC-B619-C15C36DFA060}"/>
                </a:ext>
              </a:extLst>
            </p:cNvPr>
            <p:cNvGrpSpPr/>
            <p:nvPr/>
          </p:nvGrpSpPr>
          <p:grpSpPr>
            <a:xfrm>
              <a:off x="2509375" y="1715218"/>
              <a:ext cx="353764" cy="353764"/>
              <a:chOff x="6651021" y="1143190"/>
              <a:chExt cx="459391" cy="459391"/>
            </a:xfrm>
          </p:grpSpPr>
          <p:sp>
            <p:nvSpPr>
              <p:cNvPr id="166" name="Oval 165">
                <a:extLst>
                  <a:ext uri="{FF2B5EF4-FFF2-40B4-BE49-F238E27FC236}">
                    <a16:creationId xmlns:a16="http://schemas.microsoft.com/office/drawing/2014/main" id="{234A0D98-A542-4E06-AF09-800C63B11F1D}"/>
                  </a:ext>
                </a:extLst>
              </p:cNvPr>
              <p:cNvSpPr/>
              <p:nvPr/>
            </p:nvSpPr>
            <p:spPr bwMode="auto">
              <a:xfrm>
                <a:off x="6651021" y="1143190"/>
                <a:ext cx="459391" cy="459391"/>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7" name="person_box">
                <a:extLst>
                  <a:ext uri="{FF2B5EF4-FFF2-40B4-BE49-F238E27FC236}">
                    <a16:creationId xmlns:a16="http://schemas.microsoft.com/office/drawing/2014/main" id="{8DC5DC38-B0E3-471A-BEAE-B14E4E1CEC42}"/>
                  </a:ext>
                </a:extLst>
              </p:cNvPr>
              <p:cNvSpPr>
                <a:spLocks noChangeAspect="1" noEditPoints="1"/>
              </p:cNvSpPr>
              <p:nvPr/>
            </p:nvSpPr>
            <p:spPr bwMode="auto">
              <a:xfrm>
                <a:off x="6796814" y="1264571"/>
                <a:ext cx="214624" cy="216341"/>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30" name="Group 129">
              <a:extLst>
                <a:ext uri="{FF2B5EF4-FFF2-40B4-BE49-F238E27FC236}">
                  <a16:creationId xmlns:a16="http://schemas.microsoft.com/office/drawing/2014/main" id="{30B5FDF8-BA54-4F65-A72A-9EA959017370}"/>
                </a:ext>
              </a:extLst>
            </p:cNvPr>
            <p:cNvGrpSpPr/>
            <p:nvPr/>
          </p:nvGrpSpPr>
          <p:grpSpPr>
            <a:xfrm>
              <a:off x="2553783" y="4810416"/>
              <a:ext cx="344742" cy="344742"/>
              <a:chOff x="6708689" y="5162550"/>
              <a:chExt cx="447675" cy="447675"/>
            </a:xfrm>
          </p:grpSpPr>
          <p:sp>
            <p:nvSpPr>
              <p:cNvPr id="164" name="Oval 163">
                <a:extLst>
                  <a:ext uri="{FF2B5EF4-FFF2-40B4-BE49-F238E27FC236}">
                    <a16:creationId xmlns:a16="http://schemas.microsoft.com/office/drawing/2014/main" id="{3DEBA414-3D04-4FE1-BE36-7E4ABF4EB790}"/>
                  </a:ext>
                </a:extLst>
              </p:cNvPr>
              <p:cNvSpPr/>
              <p:nvPr/>
            </p:nvSpPr>
            <p:spPr bwMode="auto">
              <a:xfrm>
                <a:off x="6708689" y="5162550"/>
                <a:ext cx="447675" cy="447675"/>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5" name="graph">
                <a:extLst>
                  <a:ext uri="{FF2B5EF4-FFF2-40B4-BE49-F238E27FC236}">
                    <a16:creationId xmlns:a16="http://schemas.microsoft.com/office/drawing/2014/main" id="{28BCA44A-CB31-47A6-9C7E-BA3A69627128}"/>
                  </a:ext>
                </a:extLst>
              </p:cNvPr>
              <p:cNvSpPr>
                <a:spLocks noChangeAspect="1" noEditPoints="1"/>
              </p:cNvSpPr>
              <p:nvPr/>
            </p:nvSpPr>
            <p:spPr bwMode="auto">
              <a:xfrm>
                <a:off x="6809992" y="5317653"/>
                <a:ext cx="202554" cy="118766"/>
              </a:xfrm>
              <a:custGeom>
                <a:avLst/>
                <a:gdLst>
                  <a:gd name="T0" fmla="*/ 195 w 249"/>
                  <a:gd name="T1" fmla="*/ 0 h 146"/>
                  <a:gd name="T2" fmla="*/ 244 w 249"/>
                  <a:gd name="T3" fmla="*/ 0 h 146"/>
                  <a:gd name="T4" fmla="*/ 244 w 249"/>
                  <a:gd name="T5" fmla="*/ 50 h 146"/>
                  <a:gd name="T6" fmla="*/ 244 w 249"/>
                  <a:gd name="T7" fmla="*/ 0 h 146"/>
                  <a:gd name="T8" fmla="*/ 141 w 249"/>
                  <a:gd name="T9" fmla="*/ 106 h 146"/>
                  <a:gd name="T10" fmla="*/ 109 w 249"/>
                  <a:gd name="T11" fmla="*/ 106 h 146"/>
                  <a:gd name="T12" fmla="*/ 0 w 249"/>
                  <a:gd name="T13" fmla="*/ 146 h 146"/>
                  <a:gd name="T14" fmla="*/ 249 w 249"/>
                  <a:gd name="T15" fmla="*/ 146 h 146"/>
                  <a:gd name="T16" fmla="*/ 88 w 249"/>
                  <a:gd name="T17" fmla="*/ 106 h 146"/>
                  <a:gd name="T18" fmla="*/ 54 w 249"/>
                  <a:gd name="T19" fmla="*/ 106 h 146"/>
                  <a:gd name="T20" fmla="*/ 35 w 249"/>
                  <a:gd name="T21" fmla="*/ 106 h 146"/>
                  <a:gd name="T22" fmla="*/ 1 w 249"/>
                  <a:gd name="T23" fmla="*/ 10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146">
                    <a:moveTo>
                      <a:pt x="195" y="0"/>
                    </a:moveTo>
                    <a:lnTo>
                      <a:pt x="244" y="0"/>
                    </a:lnTo>
                    <a:lnTo>
                      <a:pt x="244" y="50"/>
                    </a:lnTo>
                    <a:moveTo>
                      <a:pt x="244" y="0"/>
                    </a:moveTo>
                    <a:lnTo>
                      <a:pt x="141" y="106"/>
                    </a:lnTo>
                    <a:lnTo>
                      <a:pt x="109" y="106"/>
                    </a:lnTo>
                    <a:moveTo>
                      <a:pt x="0" y="146"/>
                    </a:moveTo>
                    <a:lnTo>
                      <a:pt x="249" y="146"/>
                    </a:lnTo>
                    <a:moveTo>
                      <a:pt x="88" y="106"/>
                    </a:moveTo>
                    <a:lnTo>
                      <a:pt x="54" y="106"/>
                    </a:lnTo>
                    <a:moveTo>
                      <a:pt x="35" y="106"/>
                    </a:moveTo>
                    <a:lnTo>
                      <a:pt x="1" y="106"/>
                    </a:ln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31" name="Group 130">
              <a:extLst>
                <a:ext uri="{FF2B5EF4-FFF2-40B4-BE49-F238E27FC236}">
                  <a16:creationId xmlns:a16="http://schemas.microsoft.com/office/drawing/2014/main" id="{2D89EB29-D0C8-490C-AF5E-623EA4B34C0A}"/>
                </a:ext>
              </a:extLst>
            </p:cNvPr>
            <p:cNvGrpSpPr/>
            <p:nvPr/>
          </p:nvGrpSpPr>
          <p:grpSpPr>
            <a:xfrm>
              <a:off x="5145625" y="2860811"/>
              <a:ext cx="383595" cy="383595"/>
              <a:chOff x="10074402" y="2630834"/>
              <a:chExt cx="498128" cy="498128"/>
            </a:xfrm>
          </p:grpSpPr>
          <p:sp>
            <p:nvSpPr>
              <p:cNvPr id="162" name="personal assistant">
                <a:extLst>
                  <a:ext uri="{FF2B5EF4-FFF2-40B4-BE49-F238E27FC236}">
                    <a16:creationId xmlns:a16="http://schemas.microsoft.com/office/drawing/2014/main" id="{466DA5D3-C549-4E19-96E3-2283DE0D3CE5}"/>
                  </a:ext>
                </a:extLst>
              </p:cNvPr>
              <p:cNvSpPr/>
              <p:nvPr/>
            </p:nvSpPr>
            <p:spPr bwMode="auto">
              <a:xfrm>
                <a:off x="10074402" y="2630834"/>
                <a:ext cx="498128" cy="498128"/>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3" name="smart speaker">
                <a:extLst>
                  <a:ext uri="{FF2B5EF4-FFF2-40B4-BE49-F238E27FC236}">
                    <a16:creationId xmlns:a16="http://schemas.microsoft.com/office/drawing/2014/main" id="{28DDDDC2-E035-41AA-B9D2-3454EF00C90C}"/>
                  </a:ext>
                </a:extLst>
              </p:cNvPr>
              <p:cNvSpPr/>
              <p:nvPr/>
            </p:nvSpPr>
            <p:spPr>
              <a:xfrm>
                <a:off x="10244414" y="2685993"/>
                <a:ext cx="123549" cy="346952"/>
              </a:xfrm>
              <a:custGeom>
                <a:avLst/>
                <a:gdLst>
                  <a:gd name="connsiteX0" fmla="*/ 346948 w 695325"/>
                  <a:gd name="connsiteY0" fmla="*/ 560892 h 1952625"/>
                  <a:gd name="connsiteX1" fmla="*/ 101203 w 695325"/>
                  <a:gd name="connsiteY1" fmla="*/ 648521 h 1952625"/>
                  <a:gd name="connsiteX2" fmla="*/ 346948 w 695325"/>
                  <a:gd name="connsiteY2" fmla="*/ 736152 h 1952625"/>
                  <a:gd name="connsiteX3" fmla="*/ 592693 w 695325"/>
                  <a:gd name="connsiteY3" fmla="*/ 648521 h 1952625"/>
                  <a:gd name="connsiteX4" fmla="*/ 346948 w 695325"/>
                  <a:gd name="connsiteY4" fmla="*/ 560892 h 1952625"/>
                  <a:gd name="connsiteX5" fmla="*/ 346948 w 695325"/>
                  <a:gd name="connsiteY5" fmla="*/ 560892 h 1952625"/>
                  <a:gd name="connsiteX6" fmla="*/ 101203 w 695325"/>
                  <a:gd name="connsiteY6" fmla="*/ 646617 h 1952625"/>
                  <a:gd name="connsiteX7" fmla="*/ 101203 w 695325"/>
                  <a:gd name="connsiteY7" fmla="*/ 1320034 h 1952625"/>
                  <a:gd name="connsiteX8" fmla="*/ 63103 w 695325"/>
                  <a:gd name="connsiteY8" fmla="*/ 1815334 h 1952625"/>
                  <a:gd name="connsiteX9" fmla="*/ 351711 w 695325"/>
                  <a:gd name="connsiteY9" fmla="*/ 1950589 h 1952625"/>
                  <a:gd name="connsiteX10" fmla="*/ 640318 w 695325"/>
                  <a:gd name="connsiteY10" fmla="*/ 1815334 h 1952625"/>
                  <a:gd name="connsiteX11" fmla="*/ 602218 w 695325"/>
                  <a:gd name="connsiteY11" fmla="*/ 1260027 h 1952625"/>
                  <a:gd name="connsiteX12" fmla="*/ 593646 w 695325"/>
                  <a:gd name="connsiteY12" fmla="*/ 646617 h 1952625"/>
                  <a:gd name="connsiteX13" fmla="*/ 73581 w 695325"/>
                  <a:gd name="connsiteY13" fmla="*/ 1675316 h 1952625"/>
                  <a:gd name="connsiteX14" fmla="*/ 347901 w 695325"/>
                  <a:gd name="connsiteY14" fmla="*/ 1808666 h 1952625"/>
                  <a:gd name="connsiteX15" fmla="*/ 622221 w 695325"/>
                  <a:gd name="connsiteY15" fmla="*/ 1675316 h 1952625"/>
                  <a:gd name="connsiteX16" fmla="*/ 103108 w 695325"/>
                  <a:gd name="connsiteY16" fmla="*/ 736152 h 1952625"/>
                  <a:gd name="connsiteX17" fmla="*/ 347901 w 695325"/>
                  <a:gd name="connsiteY17" fmla="*/ 828544 h 1952625"/>
                  <a:gd name="connsiteX18" fmla="*/ 592693 w 695325"/>
                  <a:gd name="connsiteY18" fmla="*/ 736152 h 1952625"/>
                  <a:gd name="connsiteX19" fmla="*/ 115491 w 695325"/>
                  <a:gd name="connsiteY19" fmla="*/ 377059 h 1952625"/>
                  <a:gd name="connsiteX20" fmla="*/ 586978 w 695325"/>
                  <a:gd name="connsiteY20" fmla="*/ 348484 h 1952625"/>
                  <a:gd name="connsiteX21" fmla="*/ 10716 w 695325"/>
                  <a:gd name="connsiteY21" fmla="*/ 246567 h 1952625"/>
                  <a:gd name="connsiteX22" fmla="*/ 691753 w 695325"/>
                  <a:gd name="connsiteY22" fmla="*/ 204657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325" h="1952625">
                    <a:moveTo>
                      <a:pt x="346948" y="560892"/>
                    </a:moveTo>
                    <a:cubicBezTo>
                      <a:pt x="211693" y="560892"/>
                      <a:pt x="101203" y="600896"/>
                      <a:pt x="101203" y="648521"/>
                    </a:cubicBezTo>
                    <a:cubicBezTo>
                      <a:pt x="101203" y="697099"/>
                      <a:pt x="210741" y="736152"/>
                      <a:pt x="346948" y="736152"/>
                    </a:cubicBezTo>
                    <a:cubicBezTo>
                      <a:pt x="483156" y="736152"/>
                      <a:pt x="592693" y="696146"/>
                      <a:pt x="592693" y="648521"/>
                    </a:cubicBezTo>
                    <a:cubicBezTo>
                      <a:pt x="592693" y="599944"/>
                      <a:pt x="482203" y="560892"/>
                      <a:pt x="346948" y="560892"/>
                    </a:cubicBezTo>
                    <a:lnTo>
                      <a:pt x="346948" y="560892"/>
                    </a:lnTo>
                    <a:close/>
                    <a:moveTo>
                      <a:pt x="101203" y="646617"/>
                    </a:moveTo>
                    <a:cubicBezTo>
                      <a:pt x="101203" y="646617"/>
                      <a:pt x="105013" y="1246692"/>
                      <a:pt x="101203" y="1320034"/>
                    </a:cubicBezTo>
                    <a:cubicBezTo>
                      <a:pt x="97393" y="1393377"/>
                      <a:pt x="63103" y="1815334"/>
                      <a:pt x="63103" y="1815334"/>
                    </a:cubicBezTo>
                    <a:cubicBezTo>
                      <a:pt x="63103" y="1890582"/>
                      <a:pt x="192643" y="1950589"/>
                      <a:pt x="351711" y="1950589"/>
                    </a:cubicBezTo>
                    <a:cubicBezTo>
                      <a:pt x="510778" y="1950589"/>
                      <a:pt x="640318" y="1890582"/>
                      <a:pt x="640318" y="1815334"/>
                    </a:cubicBezTo>
                    <a:cubicBezTo>
                      <a:pt x="640318" y="1815334"/>
                      <a:pt x="602218" y="1362896"/>
                      <a:pt x="602218" y="1260027"/>
                    </a:cubicBezTo>
                    <a:cubicBezTo>
                      <a:pt x="602218" y="1157157"/>
                      <a:pt x="593646" y="646617"/>
                      <a:pt x="593646" y="646617"/>
                    </a:cubicBezTo>
                    <a:moveTo>
                      <a:pt x="73581" y="1675316"/>
                    </a:moveTo>
                    <a:cubicBezTo>
                      <a:pt x="73581" y="1748659"/>
                      <a:pt x="196453" y="1808666"/>
                      <a:pt x="347901" y="1808666"/>
                    </a:cubicBezTo>
                    <a:cubicBezTo>
                      <a:pt x="499348" y="1808666"/>
                      <a:pt x="622221" y="1748659"/>
                      <a:pt x="622221" y="1675316"/>
                    </a:cubicBezTo>
                    <a:moveTo>
                      <a:pt x="103108" y="736152"/>
                    </a:moveTo>
                    <a:cubicBezTo>
                      <a:pt x="103108" y="786634"/>
                      <a:pt x="212646" y="828544"/>
                      <a:pt x="347901" y="828544"/>
                    </a:cubicBezTo>
                    <a:cubicBezTo>
                      <a:pt x="483156" y="828544"/>
                      <a:pt x="592693" y="786634"/>
                      <a:pt x="592693" y="736152"/>
                    </a:cubicBezTo>
                    <a:moveTo>
                      <a:pt x="115491" y="377059"/>
                    </a:moveTo>
                    <a:cubicBezTo>
                      <a:pt x="213598" y="170367"/>
                      <a:pt x="466011" y="174176"/>
                      <a:pt x="586978" y="348484"/>
                    </a:cubicBezTo>
                    <a:moveTo>
                      <a:pt x="10716" y="246567"/>
                    </a:moveTo>
                    <a:cubicBezTo>
                      <a:pt x="152638" y="-62996"/>
                      <a:pt x="517446" y="-58233"/>
                      <a:pt x="691753" y="204657"/>
                    </a:cubicBez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32" name="Group 131">
              <a:extLst>
                <a:ext uri="{FF2B5EF4-FFF2-40B4-BE49-F238E27FC236}">
                  <a16:creationId xmlns:a16="http://schemas.microsoft.com/office/drawing/2014/main" id="{2A8C4FA2-6F38-4905-85E4-F35704E0EB26}"/>
                </a:ext>
              </a:extLst>
            </p:cNvPr>
            <p:cNvGrpSpPr/>
            <p:nvPr/>
          </p:nvGrpSpPr>
          <p:grpSpPr>
            <a:xfrm>
              <a:off x="3168196" y="1584876"/>
              <a:ext cx="344742" cy="344742"/>
              <a:chOff x="7506552" y="973931"/>
              <a:chExt cx="447675" cy="447675"/>
            </a:xfrm>
          </p:grpSpPr>
          <p:sp>
            <p:nvSpPr>
              <p:cNvPr id="160" name="Oval 159">
                <a:extLst>
                  <a:ext uri="{FF2B5EF4-FFF2-40B4-BE49-F238E27FC236}">
                    <a16:creationId xmlns:a16="http://schemas.microsoft.com/office/drawing/2014/main" id="{E676000D-B81D-4AAC-A457-22F3D832A055}"/>
                  </a:ext>
                </a:extLst>
              </p:cNvPr>
              <p:cNvSpPr/>
              <p:nvPr/>
            </p:nvSpPr>
            <p:spPr bwMode="auto">
              <a:xfrm>
                <a:off x="7506552" y="973931"/>
                <a:ext cx="447675" cy="447675"/>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1" name="devices">
                <a:extLst>
                  <a:ext uri="{FF2B5EF4-FFF2-40B4-BE49-F238E27FC236}">
                    <a16:creationId xmlns:a16="http://schemas.microsoft.com/office/drawing/2014/main" id="{22AC2A03-ACDF-4D13-9337-CF232A9517D7}"/>
                  </a:ext>
                </a:extLst>
              </p:cNvPr>
              <p:cNvSpPr>
                <a:spLocks noChangeAspect="1"/>
              </p:cNvSpPr>
              <p:nvPr/>
            </p:nvSpPr>
            <p:spPr>
              <a:xfrm>
                <a:off x="7584919" y="1116013"/>
                <a:ext cx="294638" cy="189700"/>
              </a:xfrm>
              <a:custGeom>
                <a:avLst/>
                <a:gdLst>
                  <a:gd name="connsiteX0" fmla="*/ 839391 w 2085975"/>
                  <a:gd name="connsiteY0" fmla="*/ 500301 h 1343025"/>
                  <a:gd name="connsiteX1" fmla="*/ 839391 w 2085975"/>
                  <a:gd name="connsiteY1" fmla="*/ 10716 h 1343025"/>
                  <a:gd name="connsiteX2" fmla="*/ 1826181 w 2085975"/>
                  <a:gd name="connsiteY2" fmla="*/ 10716 h 1343025"/>
                  <a:gd name="connsiteX3" fmla="*/ 1826181 w 2085975"/>
                  <a:gd name="connsiteY3" fmla="*/ 568881 h 1343025"/>
                  <a:gd name="connsiteX4" fmla="*/ 1637586 w 2085975"/>
                  <a:gd name="connsiteY4" fmla="*/ 781288 h 1343025"/>
                  <a:gd name="connsiteX5" fmla="*/ 1150858 w 2085975"/>
                  <a:gd name="connsiteY5" fmla="*/ 781288 h 1343025"/>
                  <a:gd name="connsiteX6" fmla="*/ 1311831 w 2085975"/>
                  <a:gd name="connsiteY6" fmla="*/ 645081 h 1343025"/>
                  <a:gd name="connsiteX7" fmla="*/ 1374696 w 2085975"/>
                  <a:gd name="connsiteY7" fmla="*/ 645081 h 1343025"/>
                  <a:gd name="connsiteX8" fmla="*/ 1637586 w 2085975"/>
                  <a:gd name="connsiteY8" fmla="*/ 666988 h 1343025"/>
                  <a:gd name="connsiteX9" fmla="*/ 2083356 w 2085975"/>
                  <a:gd name="connsiteY9" fmla="*/ 666988 h 1343025"/>
                  <a:gd name="connsiteX10" fmla="*/ 1637586 w 2085975"/>
                  <a:gd name="connsiteY10" fmla="*/ 1131808 h 1343025"/>
                  <a:gd name="connsiteX11" fmla="*/ 2083356 w 2085975"/>
                  <a:gd name="connsiteY11" fmla="*/ 1131808 h 1343025"/>
                  <a:gd name="connsiteX12" fmla="*/ 1831896 w 2085975"/>
                  <a:gd name="connsiteY12" fmla="*/ 1240393 h 1343025"/>
                  <a:gd name="connsiteX13" fmla="*/ 1889998 w 2085975"/>
                  <a:gd name="connsiteY13" fmla="*/ 1240393 h 1343025"/>
                  <a:gd name="connsiteX14" fmla="*/ 2084308 w 2085975"/>
                  <a:gd name="connsiteY14" fmla="*/ 940356 h 1343025"/>
                  <a:gd name="connsiteX15" fmla="*/ 2084308 w 2085975"/>
                  <a:gd name="connsiteY15" fmla="*/ 568881 h 1343025"/>
                  <a:gd name="connsiteX16" fmla="*/ 1638538 w 2085975"/>
                  <a:gd name="connsiteY16" fmla="*/ 568881 h 1343025"/>
                  <a:gd name="connsiteX17" fmla="*/ 1638538 w 2085975"/>
                  <a:gd name="connsiteY17" fmla="*/ 1340406 h 1343025"/>
                  <a:gd name="connsiteX18" fmla="*/ 2084308 w 2085975"/>
                  <a:gd name="connsiteY18" fmla="*/ 1340406 h 1343025"/>
                  <a:gd name="connsiteX19" fmla="*/ 2084308 w 2085975"/>
                  <a:gd name="connsiteY19" fmla="*/ 940356 h 1343025"/>
                  <a:gd name="connsiteX20" fmla="*/ 1150858 w 2085975"/>
                  <a:gd name="connsiteY20" fmla="*/ 1062276 h 1343025"/>
                  <a:gd name="connsiteX21" fmla="*/ 242173 w 2085975"/>
                  <a:gd name="connsiteY21" fmla="*/ 1062276 h 1343025"/>
                  <a:gd name="connsiteX22" fmla="*/ 242173 w 2085975"/>
                  <a:gd name="connsiteY22" fmla="*/ 500301 h 1343025"/>
                  <a:gd name="connsiteX23" fmla="*/ 1150858 w 2085975"/>
                  <a:gd name="connsiteY23" fmla="*/ 500301 h 1343025"/>
                  <a:gd name="connsiteX24" fmla="*/ 1150858 w 2085975"/>
                  <a:gd name="connsiteY24" fmla="*/ 1062276 h 1343025"/>
                  <a:gd name="connsiteX25" fmla="*/ 242173 w 2085975"/>
                  <a:gd name="connsiteY25" fmla="*/ 1062276 h 1343025"/>
                  <a:gd name="connsiteX26" fmla="*/ 10716 w 2085975"/>
                  <a:gd name="connsiteY26" fmla="*/ 1304211 h 1343025"/>
                  <a:gd name="connsiteX27" fmla="*/ 1392793 w 2085975"/>
                  <a:gd name="connsiteY27" fmla="*/ 1304211 h 1343025"/>
                  <a:gd name="connsiteX28" fmla="*/ 1150858 w 2085975"/>
                  <a:gd name="connsiteY28" fmla="*/ 1062276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85975" h="1343025">
                    <a:moveTo>
                      <a:pt x="839391" y="500301"/>
                    </a:moveTo>
                    <a:lnTo>
                      <a:pt x="839391" y="10716"/>
                    </a:lnTo>
                    <a:lnTo>
                      <a:pt x="1826181" y="10716"/>
                    </a:lnTo>
                    <a:lnTo>
                      <a:pt x="1826181" y="568881"/>
                    </a:lnTo>
                    <a:moveTo>
                      <a:pt x="1637586" y="781288"/>
                    </a:moveTo>
                    <a:lnTo>
                      <a:pt x="1150858" y="781288"/>
                    </a:lnTo>
                    <a:moveTo>
                      <a:pt x="1311831" y="645081"/>
                    </a:moveTo>
                    <a:lnTo>
                      <a:pt x="1374696" y="645081"/>
                    </a:lnTo>
                    <a:moveTo>
                      <a:pt x="1637586" y="666988"/>
                    </a:moveTo>
                    <a:lnTo>
                      <a:pt x="2083356" y="666988"/>
                    </a:lnTo>
                    <a:moveTo>
                      <a:pt x="1637586" y="1131808"/>
                    </a:moveTo>
                    <a:lnTo>
                      <a:pt x="2083356" y="1131808"/>
                    </a:lnTo>
                    <a:moveTo>
                      <a:pt x="1831896" y="1240393"/>
                    </a:moveTo>
                    <a:lnTo>
                      <a:pt x="1889998" y="1240393"/>
                    </a:lnTo>
                    <a:moveTo>
                      <a:pt x="2084308" y="940356"/>
                    </a:moveTo>
                    <a:lnTo>
                      <a:pt x="2084308" y="568881"/>
                    </a:lnTo>
                    <a:lnTo>
                      <a:pt x="1638538" y="568881"/>
                    </a:lnTo>
                    <a:lnTo>
                      <a:pt x="1638538" y="1340406"/>
                    </a:lnTo>
                    <a:lnTo>
                      <a:pt x="2084308" y="1340406"/>
                    </a:lnTo>
                    <a:lnTo>
                      <a:pt x="2084308" y="940356"/>
                    </a:lnTo>
                    <a:moveTo>
                      <a:pt x="1150858" y="1062276"/>
                    </a:moveTo>
                    <a:lnTo>
                      <a:pt x="242173" y="1062276"/>
                    </a:lnTo>
                    <a:lnTo>
                      <a:pt x="242173" y="500301"/>
                    </a:lnTo>
                    <a:lnTo>
                      <a:pt x="1150858" y="500301"/>
                    </a:lnTo>
                    <a:lnTo>
                      <a:pt x="1150858" y="1062276"/>
                    </a:lnTo>
                    <a:moveTo>
                      <a:pt x="242173" y="1062276"/>
                    </a:moveTo>
                    <a:lnTo>
                      <a:pt x="10716" y="1304211"/>
                    </a:lnTo>
                    <a:lnTo>
                      <a:pt x="1392793" y="1304211"/>
                    </a:lnTo>
                    <a:lnTo>
                      <a:pt x="1150858" y="1062276"/>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33" name="Group 132">
              <a:extLst>
                <a:ext uri="{FF2B5EF4-FFF2-40B4-BE49-F238E27FC236}">
                  <a16:creationId xmlns:a16="http://schemas.microsoft.com/office/drawing/2014/main" id="{B5FF9B7E-4DE3-4DAE-9E7A-45644090C10F}"/>
                </a:ext>
              </a:extLst>
            </p:cNvPr>
            <p:cNvGrpSpPr/>
            <p:nvPr/>
          </p:nvGrpSpPr>
          <p:grpSpPr>
            <a:xfrm>
              <a:off x="1474018" y="2135847"/>
              <a:ext cx="343892" cy="343892"/>
              <a:chOff x="5306528" y="1689410"/>
              <a:chExt cx="446571" cy="446571"/>
            </a:xfrm>
          </p:grpSpPr>
          <p:sp>
            <p:nvSpPr>
              <p:cNvPr id="158" name="Oval 157">
                <a:extLst>
                  <a:ext uri="{FF2B5EF4-FFF2-40B4-BE49-F238E27FC236}">
                    <a16:creationId xmlns:a16="http://schemas.microsoft.com/office/drawing/2014/main" id="{32A18C56-9828-416F-94A3-59CBF0148273}"/>
                  </a:ext>
                </a:extLst>
              </p:cNvPr>
              <p:cNvSpPr/>
              <p:nvPr/>
            </p:nvSpPr>
            <p:spPr bwMode="auto">
              <a:xfrm>
                <a:off x="5306528" y="1689410"/>
                <a:ext cx="446571" cy="446571"/>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9" name="smart thermostat">
                <a:extLst>
                  <a:ext uri="{FF2B5EF4-FFF2-40B4-BE49-F238E27FC236}">
                    <a16:creationId xmlns:a16="http://schemas.microsoft.com/office/drawing/2014/main" id="{B94C1464-9A17-413C-8BAA-13181BF7D9AC}"/>
                  </a:ext>
                </a:extLst>
              </p:cNvPr>
              <p:cNvSpPr>
                <a:spLocks noChangeAspect="1"/>
              </p:cNvSpPr>
              <p:nvPr/>
            </p:nvSpPr>
            <p:spPr>
              <a:xfrm>
                <a:off x="5399684" y="1858628"/>
                <a:ext cx="243584" cy="162022"/>
              </a:xfrm>
              <a:custGeom>
                <a:avLst/>
                <a:gdLst>
                  <a:gd name="connsiteX0" fmla="*/ 157401 w 2105025"/>
                  <a:gd name="connsiteY0" fmla="*/ 10716 h 1400175"/>
                  <a:gd name="connsiteX1" fmla="*/ 1955721 w 2105025"/>
                  <a:gd name="connsiteY1" fmla="*/ 10716 h 1400175"/>
                  <a:gd name="connsiteX2" fmla="*/ 1955721 w 2105025"/>
                  <a:gd name="connsiteY2" fmla="*/ 1181338 h 1400175"/>
                  <a:gd name="connsiteX3" fmla="*/ 157401 w 2105025"/>
                  <a:gd name="connsiteY3" fmla="*/ 1181338 h 1400175"/>
                  <a:gd name="connsiteX4" fmla="*/ 157401 w 2105025"/>
                  <a:gd name="connsiteY4" fmla="*/ 10716 h 1400175"/>
                  <a:gd name="connsiteX5" fmla="*/ 157401 w 2105025"/>
                  <a:gd name="connsiteY5" fmla="*/ 10716 h 1400175"/>
                  <a:gd name="connsiteX6" fmla="*/ 10716 w 2105025"/>
                  <a:gd name="connsiteY6" fmla="*/ 1181338 h 1400175"/>
                  <a:gd name="connsiteX7" fmla="*/ 10716 w 2105025"/>
                  <a:gd name="connsiteY7" fmla="*/ 1181338 h 1400175"/>
                  <a:gd name="connsiteX8" fmla="*/ 276463 w 2105025"/>
                  <a:gd name="connsiteY8" fmla="*/ 1382316 h 1400175"/>
                  <a:gd name="connsiteX9" fmla="*/ 1819513 w 2105025"/>
                  <a:gd name="connsiteY9" fmla="*/ 1390888 h 1400175"/>
                  <a:gd name="connsiteX10" fmla="*/ 2101453 w 2105025"/>
                  <a:gd name="connsiteY10" fmla="*/ 1182291 h 1400175"/>
                  <a:gd name="connsiteX11" fmla="*/ 10716 w 2105025"/>
                  <a:gd name="connsiteY11" fmla="*/ 1182291 h 1400175"/>
                  <a:gd name="connsiteX12" fmla="*/ 10716 w 2105025"/>
                  <a:gd name="connsiteY12" fmla="*/ 1181338 h 1400175"/>
                  <a:gd name="connsiteX13" fmla="*/ 1345168 w 2105025"/>
                  <a:gd name="connsiteY13" fmla="*/ 437436 h 1400175"/>
                  <a:gd name="connsiteX14" fmla="*/ 1408033 w 2105025"/>
                  <a:gd name="connsiteY14" fmla="*/ 500301 h 1400175"/>
                  <a:gd name="connsiteX15" fmla="*/ 1470898 w 2105025"/>
                  <a:gd name="connsiteY15" fmla="*/ 437436 h 1400175"/>
                  <a:gd name="connsiteX16" fmla="*/ 1408033 w 2105025"/>
                  <a:gd name="connsiteY16" fmla="*/ 374571 h 1400175"/>
                  <a:gd name="connsiteX17" fmla="*/ 1345168 w 2105025"/>
                  <a:gd name="connsiteY17" fmla="*/ 437436 h 1400175"/>
                  <a:gd name="connsiteX18" fmla="*/ 1345168 w 2105025"/>
                  <a:gd name="connsiteY18" fmla="*/ 437436 h 1400175"/>
                  <a:gd name="connsiteX19" fmla="*/ 1056561 w 2105025"/>
                  <a:gd name="connsiteY19" fmla="*/ 606028 h 1400175"/>
                  <a:gd name="connsiteX20" fmla="*/ 1077516 w 2105025"/>
                  <a:gd name="connsiteY20" fmla="*/ 572691 h 1400175"/>
                  <a:gd name="connsiteX21" fmla="*/ 1108948 w 2105025"/>
                  <a:gd name="connsiteY21" fmla="*/ 550783 h 1400175"/>
                  <a:gd name="connsiteX22" fmla="*/ 1148953 w 2105025"/>
                  <a:gd name="connsiteY22" fmla="*/ 543163 h 1400175"/>
                  <a:gd name="connsiteX23" fmla="*/ 1189911 w 2105025"/>
                  <a:gd name="connsiteY23" fmla="*/ 551736 h 1400175"/>
                  <a:gd name="connsiteX24" fmla="*/ 1221343 w 2105025"/>
                  <a:gd name="connsiteY24" fmla="*/ 574596 h 1400175"/>
                  <a:gd name="connsiteX25" fmla="*/ 1241346 w 2105025"/>
                  <a:gd name="connsiteY25" fmla="*/ 607933 h 1400175"/>
                  <a:gd name="connsiteX26" fmla="*/ 1248966 w 2105025"/>
                  <a:gd name="connsiteY26" fmla="*/ 648891 h 1400175"/>
                  <a:gd name="connsiteX27" fmla="*/ 1241346 w 2105025"/>
                  <a:gd name="connsiteY27" fmla="*/ 691753 h 1400175"/>
                  <a:gd name="connsiteX28" fmla="*/ 1220391 w 2105025"/>
                  <a:gd name="connsiteY28" fmla="*/ 725091 h 1400175"/>
                  <a:gd name="connsiteX29" fmla="*/ 1188958 w 2105025"/>
                  <a:gd name="connsiteY29" fmla="*/ 746046 h 1400175"/>
                  <a:gd name="connsiteX30" fmla="*/ 1148953 w 2105025"/>
                  <a:gd name="connsiteY30" fmla="*/ 753666 h 1400175"/>
                  <a:gd name="connsiteX31" fmla="*/ 1107996 w 2105025"/>
                  <a:gd name="connsiteY31" fmla="*/ 746998 h 1400175"/>
                  <a:gd name="connsiteX32" fmla="*/ 1076563 w 2105025"/>
                  <a:gd name="connsiteY32" fmla="*/ 726043 h 1400175"/>
                  <a:gd name="connsiteX33" fmla="*/ 1056561 w 2105025"/>
                  <a:gd name="connsiteY33" fmla="*/ 692706 h 1400175"/>
                  <a:gd name="connsiteX34" fmla="*/ 1048941 w 2105025"/>
                  <a:gd name="connsiteY34" fmla="*/ 648891 h 1400175"/>
                  <a:gd name="connsiteX35" fmla="*/ 1056561 w 2105025"/>
                  <a:gd name="connsiteY35" fmla="*/ 606028 h 1400175"/>
                  <a:gd name="connsiteX36" fmla="*/ 1073706 w 2105025"/>
                  <a:gd name="connsiteY36" fmla="*/ 426958 h 1400175"/>
                  <a:gd name="connsiteX37" fmla="*/ 1089898 w 2105025"/>
                  <a:gd name="connsiteY37" fmla="*/ 400288 h 1400175"/>
                  <a:gd name="connsiteX38" fmla="*/ 1115616 w 2105025"/>
                  <a:gd name="connsiteY38" fmla="*/ 382191 h 1400175"/>
                  <a:gd name="connsiteX39" fmla="*/ 1148001 w 2105025"/>
                  <a:gd name="connsiteY39" fmla="*/ 375523 h 1400175"/>
                  <a:gd name="connsiteX40" fmla="*/ 1179433 w 2105025"/>
                  <a:gd name="connsiteY40" fmla="*/ 382191 h 1400175"/>
                  <a:gd name="connsiteX41" fmla="*/ 1205151 w 2105025"/>
                  <a:gd name="connsiteY41" fmla="*/ 399336 h 1400175"/>
                  <a:gd name="connsiteX42" fmla="*/ 1222296 w 2105025"/>
                  <a:gd name="connsiteY42" fmla="*/ 426006 h 1400175"/>
                  <a:gd name="connsiteX43" fmla="*/ 1228011 w 2105025"/>
                  <a:gd name="connsiteY43" fmla="*/ 459343 h 1400175"/>
                  <a:gd name="connsiteX44" fmla="*/ 1221343 w 2105025"/>
                  <a:gd name="connsiteY44" fmla="*/ 492681 h 1400175"/>
                  <a:gd name="connsiteX45" fmla="*/ 1204198 w 2105025"/>
                  <a:gd name="connsiteY45" fmla="*/ 519351 h 1400175"/>
                  <a:gd name="connsiteX46" fmla="*/ 1178481 w 2105025"/>
                  <a:gd name="connsiteY46" fmla="*/ 537448 h 1400175"/>
                  <a:gd name="connsiteX47" fmla="*/ 1147048 w 2105025"/>
                  <a:gd name="connsiteY47" fmla="*/ 544116 h 1400175"/>
                  <a:gd name="connsiteX48" fmla="*/ 1115616 w 2105025"/>
                  <a:gd name="connsiteY48" fmla="*/ 537448 h 1400175"/>
                  <a:gd name="connsiteX49" fmla="*/ 1089898 w 2105025"/>
                  <a:gd name="connsiteY49" fmla="*/ 519351 h 1400175"/>
                  <a:gd name="connsiteX50" fmla="*/ 1072753 w 2105025"/>
                  <a:gd name="connsiteY50" fmla="*/ 492681 h 1400175"/>
                  <a:gd name="connsiteX51" fmla="*/ 1066086 w 2105025"/>
                  <a:gd name="connsiteY51" fmla="*/ 459343 h 1400175"/>
                  <a:gd name="connsiteX52" fmla="*/ 1073706 w 2105025"/>
                  <a:gd name="connsiteY52" fmla="*/ 426958 h 1400175"/>
                  <a:gd name="connsiteX53" fmla="*/ 878443 w 2105025"/>
                  <a:gd name="connsiteY53" fmla="*/ 381238 h 1400175"/>
                  <a:gd name="connsiteX54" fmla="*/ 854631 w 2105025"/>
                  <a:gd name="connsiteY54" fmla="*/ 371713 h 1400175"/>
                  <a:gd name="connsiteX55" fmla="*/ 822246 w 2105025"/>
                  <a:gd name="connsiteY55" fmla="*/ 367903 h 1400175"/>
                  <a:gd name="connsiteX56" fmla="*/ 768906 w 2105025"/>
                  <a:gd name="connsiteY56" fmla="*/ 385048 h 1400175"/>
                  <a:gd name="connsiteX57" fmla="*/ 726043 w 2105025"/>
                  <a:gd name="connsiteY57" fmla="*/ 435531 h 1400175"/>
                  <a:gd name="connsiteX58" fmla="*/ 697468 w 2105025"/>
                  <a:gd name="connsiteY58" fmla="*/ 518398 h 1400175"/>
                  <a:gd name="connsiteX59" fmla="*/ 686991 w 2105025"/>
                  <a:gd name="connsiteY59" fmla="*/ 631746 h 1400175"/>
                  <a:gd name="connsiteX60" fmla="*/ 694611 w 2105025"/>
                  <a:gd name="connsiteY60" fmla="*/ 606028 h 1400175"/>
                  <a:gd name="connsiteX61" fmla="*/ 715566 w 2105025"/>
                  <a:gd name="connsiteY61" fmla="*/ 572691 h 1400175"/>
                  <a:gd name="connsiteX62" fmla="*/ 746998 w 2105025"/>
                  <a:gd name="connsiteY62" fmla="*/ 550783 h 1400175"/>
                  <a:gd name="connsiteX63" fmla="*/ 787003 w 2105025"/>
                  <a:gd name="connsiteY63" fmla="*/ 543163 h 1400175"/>
                  <a:gd name="connsiteX64" fmla="*/ 827961 w 2105025"/>
                  <a:gd name="connsiteY64" fmla="*/ 551736 h 1400175"/>
                  <a:gd name="connsiteX65" fmla="*/ 859393 w 2105025"/>
                  <a:gd name="connsiteY65" fmla="*/ 574596 h 1400175"/>
                  <a:gd name="connsiteX66" fmla="*/ 879396 w 2105025"/>
                  <a:gd name="connsiteY66" fmla="*/ 607933 h 1400175"/>
                  <a:gd name="connsiteX67" fmla="*/ 887016 w 2105025"/>
                  <a:gd name="connsiteY67" fmla="*/ 648891 h 1400175"/>
                  <a:gd name="connsiteX68" fmla="*/ 879396 w 2105025"/>
                  <a:gd name="connsiteY68" fmla="*/ 691753 h 1400175"/>
                  <a:gd name="connsiteX69" fmla="*/ 858441 w 2105025"/>
                  <a:gd name="connsiteY69" fmla="*/ 725091 h 1400175"/>
                  <a:gd name="connsiteX70" fmla="*/ 827008 w 2105025"/>
                  <a:gd name="connsiteY70" fmla="*/ 746046 h 1400175"/>
                  <a:gd name="connsiteX71" fmla="*/ 787003 w 2105025"/>
                  <a:gd name="connsiteY71" fmla="*/ 753666 h 1400175"/>
                  <a:gd name="connsiteX72" fmla="*/ 746046 w 2105025"/>
                  <a:gd name="connsiteY72" fmla="*/ 746998 h 1400175"/>
                  <a:gd name="connsiteX73" fmla="*/ 714613 w 2105025"/>
                  <a:gd name="connsiteY73" fmla="*/ 726043 h 1400175"/>
                  <a:gd name="connsiteX74" fmla="*/ 694611 w 2105025"/>
                  <a:gd name="connsiteY74" fmla="*/ 692706 h 1400175"/>
                  <a:gd name="connsiteX75" fmla="*/ 686991 w 2105025"/>
                  <a:gd name="connsiteY75" fmla="*/ 648891 h 1400175"/>
                  <a:gd name="connsiteX76" fmla="*/ 694611 w 2105025"/>
                  <a:gd name="connsiteY76" fmla="*/ 60602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05025" h="1400175">
                    <a:moveTo>
                      <a:pt x="157401" y="10716"/>
                    </a:moveTo>
                    <a:lnTo>
                      <a:pt x="1955721" y="10716"/>
                    </a:lnTo>
                    <a:lnTo>
                      <a:pt x="1955721" y="1181338"/>
                    </a:lnTo>
                    <a:lnTo>
                      <a:pt x="157401" y="1181338"/>
                    </a:lnTo>
                    <a:lnTo>
                      <a:pt x="157401" y="10716"/>
                    </a:lnTo>
                    <a:lnTo>
                      <a:pt x="157401" y="10716"/>
                    </a:lnTo>
                    <a:close/>
                    <a:moveTo>
                      <a:pt x="10716" y="1181338"/>
                    </a:moveTo>
                    <a:lnTo>
                      <a:pt x="10716" y="1181338"/>
                    </a:lnTo>
                    <a:lnTo>
                      <a:pt x="276463" y="1382316"/>
                    </a:lnTo>
                    <a:lnTo>
                      <a:pt x="1819513" y="1390888"/>
                    </a:lnTo>
                    <a:lnTo>
                      <a:pt x="2101453" y="1182291"/>
                    </a:lnTo>
                    <a:lnTo>
                      <a:pt x="10716" y="1182291"/>
                    </a:lnTo>
                    <a:lnTo>
                      <a:pt x="10716" y="1181338"/>
                    </a:lnTo>
                    <a:close/>
                    <a:moveTo>
                      <a:pt x="1345168" y="437436"/>
                    </a:moveTo>
                    <a:cubicBezTo>
                      <a:pt x="1345168" y="471726"/>
                      <a:pt x="1372791" y="500301"/>
                      <a:pt x="1408033" y="500301"/>
                    </a:cubicBezTo>
                    <a:cubicBezTo>
                      <a:pt x="1442323" y="500301"/>
                      <a:pt x="1470898" y="472678"/>
                      <a:pt x="1470898" y="437436"/>
                    </a:cubicBezTo>
                    <a:cubicBezTo>
                      <a:pt x="1470898" y="403146"/>
                      <a:pt x="1443276" y="374571"/>
                      <a:pt x="1408033" y="374571"/>
                    </a:cubicBezTo>
                    <a:cubicBezTo>
                      <a:pt x="1373743" y="374571"/>
                      <a:pt x="1345168" y="403146"/>
                      <a:pt x="1345168" y="437436"/>
                    </a:cubicBezTo>
                    <a:lnTo>
                      <a:pt x="1345168" y="437436"/>
                    </a:lnTo>
                    <a:close/>
                    <a:moveTo>
                      <a:pt x="1056561" y="606028"/>
                    </a:moveTo>
                    <a:cubicBezTo>
                      <a:pt x="1061323" y="592693"/>
                      <a:pt x="1068943" y="582216"/>
                      <a:pt x="1077516" y="572691"/>
                    </a:cubicBezTo>
                    <a:cubicBezTo>
                      <a:pt x="1086088" y="563166"/>
                      <a:pt x="1096566" y="556498"/>
                      <a:pt x="1108948" y="550783"/>
                    </a:cubicBezTo>
                    <a:cubicBezTo>
                      <a:pt x="1121331" y="546021"/>
                      <a:pt x="1134666" y="543163"/>
                      <a:pt x="1148953" y="543163"/>
                    </a:cubicBezTo>
                    <a:cubicBezTo>
                      <a:pt x="1164193" y="543163"/>
                      <a:pt x="1177528" y="546021"/>
                      <a:pt x="1189911" y="551736"/>
                    </a:cubicBezTo>
                    <a:cubicBezTo>
                      <a:pt x="1202293" y="557451"/>
                      <a:pt x="1212771" y="565071"/>
                      <a:pt x="1221343" y="574596"/>
                    </a:cubicBezTo>
                    <a:cubicBezTo>
                      <a:pt x="1229916" y="584121"/>
                      <a:pt x="1236583" y="595551"/>
                      <a:pt x="1241346" y="607933"/>
                    </a:cubicBezTo>
                    <a:cubicBezTo>
                      <a:pt x="1246108" y="620316"/>
                      <a:pt x="1248966" y="634603"/>
                      <a:pt x="1248966" y="648891"/>
                    </a:cubicBezTo>
                    <a:cubicBezTo>
                      <a:pt x="1248966" y="665083"/>
                      <a:pt x="1246108" y="679371"/>
                      <a:pt x="1241346" y="691753"/>
                    </a:cubicBezTo>
                    <a:cubicBezTo>
                      <a:pt x="1236583" y="704136"/>
                      <a:pt x="1228963" y="715566"/>
                      <a:pt x="1220391" y="725091"/>
                    </a:cubicBezTo>
                    <a:cubicBezTo>
                      <a:pt x="1211818" y="734616"/>
                      <a:pt x="1201341" y="741283"/>
                      <a:pt x="1188958" y="746046"/>
                    </a:cubicBezTo>
                    <a:cubicBezTo>
                      <a:pt x="1176576" y="750808"/>
                      <a:pt x="1163241" y="753666"/>
                      <a:pt x="1148953" y="753666"/>
                    </a:cubicBezTo>
                    <a:cubicBezTo>
                      <a:pt x="1133713" y="753666"/>
                      <a:pt x="1120378" y="751761"/>
                      <a:pt x="1107996" y="746998"/>
                    </a:cubicBezTo>
                    <a:cubicBezTo>
                      <a:pt x="1095613" y="742236"/>
                      <a:pt x="1085136" y="735568"/>
                      <a:pt x="1076563" y="726043"/>
                    </a:cubicBezTo>
                    <a:cubicBezTo>
                      <a:pt x="1067991" y="717471"/>
                      <a:pt x="1061323" y="706041"/>
                      <a:pt x="1056561" y="692706"/>
                    </a:cubicBezTo>
                    <a:cubicBezTo>
                      <a:pt x="1051798" y="679371"/>
                      <a:pt x="1048941" y="665083"/>
                      <a:pt x="1048941" y="648891"/>
                    </a:cubicBezTo>
                    <a:cubicBezTo>
                      <a:pt x="1048941" y="632698"/>
                      <a:pt x="1050846" y="619363"/>
                      <a:pt x="1056561" y="606028"/>
                    </a:cubicBezTo>
                    <a:close/>
                    <a:moveTo>
                      <a:pt x="1073706" y="426958"/>
                    </a:moveTo>
                    <a:cubicBezTo>
                      <a:pt x="1077516" y="416481"/>
                      <a:pt x="1083231" y="407908"/>
                      <a:pt x="1089898" y="400288"/>
                    </a:cubicBezTo>
                    <a:cubicBezTo>
                      <a:pt x="1096566" y="392668"/>
                      <a:pt x="1105138" y="386953"/>
                      <a:pt x="1115616" y="382191"/>
                    </a:cubicBezTo>
                    <a:cubicBezTo>
                      <a:pt x="1125141" y="377428"/>
                      <a:pt x="1136571" y="375523"/>
                      <a:pt x="1148001" y="375523"/>
                    </a:cubicBezTo>
                    <a:cubicBezTo>
                      <a:pt x="1159431" y="375523"/>
                      <a:pt x="1169908" y="377428"/>
                      <a:pt x="1179433" y="382191"/>
                    </a:cubicBezTo>
                    <a:cubicBezTo>
                      <a:pt x="1188958" y="386001"/>
                      <a:pt x="1197531" y="392668"/>
                      <a:pt x="1205151" y="399336"/>
                    </a:cubicBezTo>
                    <a:cubicBezTo>
                      <a:pt x="1212771" y="406956"/>
                      <a:pt x="1217533" y="415528"/>
                      <a:pt x="1222296" y="426006"/>
                    </a:cubicBezTo>
                    <a:cubicBezTo>
                      <a:pt x="1226106" y="436483"/>
                      <a:pt x="1228011" y="447913"/>
                      <a:pt x="1228011" y="459343"/>
                    </a:cubicBezTo>
                    <a:cubicBezTo>
                      <a:pt x="1228011" y="470773"/>
                      <a:pt x="1226106" y="482203"/>
                      <a:pt x="1221343" y="492681"/>
                    </a:cubicBezTo>
                    <a:cubicBezTo>
                      <a:pt x="1217533" y="503158"/>
                      <a:pt x="1211818" y="511731"/>
                      <a:pt x="1204198" y="519351"/>
                    </a:cubicBezTo>
                    <a:cubicBezTo>
                      <a:pt x="1196578" y="526971"/>
                      <a:pt x="1188006" y="532686"/>
                      <a:pt x="1178481" y="537448"/>
                    </a:cubicBezTo>
                    <a:cubicBezTo>
                      <a:pt x="1168956" y="542211"/>
                      <a:pt x="1158478" y="544116"/>
                      <a:pt x="1147048" y="544116"/>
                    </a:cubicBezTo>
                    <a:cubicBezTo>
                      <a:pt x="1135618" y="544116"/>
                      <a:pt x="1125141" y="542211"/>
                      <a:pt x="1115616" y="537448"/>
                    </a:cubicBezTo>
                    <a:cubicBezTo>
                      <a:pt x="1106091" y="533638"/>
                      <a:pt x="1097518" y="526971"/>
                      <a:pt x="1089898" y="519351"/>
                    </a:cubicBezTo>
                    <a:cubicBezTo>
                      <a:pt x="1082278" y="511731"/>
                      <a:pt x="1076563" y="503158"/>
                      <a:pt x="1072753" y="492681"/>
                    </a:cubicBezTo>
                    <a:cubicBezTo>
                      <a:pt x="1068943" y="482203"/>
                      <a:pt x="1066086" y="471726"/>
                      <a:pt x="1066086" y="459343"/>
                    </a:cubicBezTo>
                    <a:cubicBezTo>
                      <a:pt x="1067991" y="447913"/>
                      <a:pt x="1069896" y="436483"/>
                      <a:pt x="1073706" y="426958"/>
                    </a:cubicBezTo>
                    <a:close/>
                    <a:moveTo>
                      <a:pt x="878443" y="381238"/>
                    </a:moveTo>
                    <a:cubicBezTo>
                      <a:pt x="872728" y="377428"/>
                      <a:pt x="865108" y="373618"/>
                      <a:pt x="854631" y="371713"/>
                    </a:cubicBezTo>
                    <a:cubicBezTo>
                      <a:pt x="845106" y="369808"/>
                      <a:pt x="833676" y="367903"/>
                      <a:pt x="822246" y="367903"/>
                    </a:cubicBezTo>
                    <a:cubicBezTo>
                      <a:pt x="803196" y="367903"/>
                      <a:pt x="785098" y="373618"/>
                      <a:pt x="768906" y="385048"/>
                    </a:cubicBezTo>
                    <a:cubicBezTo>
                      <a:pt x="752713" y="396478"/>
                      <a:pt x="738426" y="413623"/>
                      <a:pt x="726043" y="435531"/>
                    </a:cubicBezTo>
                    <a:cubicBezTo>
                      <a:pt x="713661" y="457438"/>
                      <a:pt x="704136" y="485061"/>
                      <a:pt x="697468" y="518398"/>
                    </a:cubicBezTo>
                    <a:cubicBezTo>
                      <a:pt x="690801" y="551736"/>
                      <a:pt x="686991" y="588883"/>
                      <a:pt x="686991" y="631746"/>
                    </a:cubicBezTo>
                    <a:moveTo>
                      <a:pt x="694611" y="606028"/>
                    </a:moveTo>
                    <a:cubicBezTo>
                      <a:pt x="699373" y="592693"/>
                      <a:pt x="706993" y="582216"/>
                      <a:pt x="715566" y="572691"/>
                    </a:cubicBezTo>
                    <a:cubicBezTo>
                      <a:pt x="724138" y="563166"/>
                      <a:pt x="734616" y="556498"/>
                      <a:pt x="746998" y="550783"/>
                    </a:cubicBezTo>
                    <a:cubicBezTo>
                      <a:pt x="759381" y="546021"/>
                      <a:pt x="772716" y="543163"/>
                      <a:pt x="787003" y="543163"/>
                    </a:cubicBezTo>
                    <a:cubicBezTo>
                      <a:pt x="802243" y="543163"/>
                      <a:pt x="815578" y="546021"/>
                      <a:pt x="827961" y="551736"/>
                    </a:cubicBezTo>
                    <a:cubicBezTo>
                      <a:pt x="840343" y="557451"/>
                      <a:pt x="850821" y="565071"/>
                      <a:pt x="859393" y="574596"/>
                    </a:cubicBezTo>
                    <a:cubicBezTo>
                      <a:pt x="867966" y="584121"/>
                      <a:pt x="874633" y="595551"/>
                      <a:pt x="879396" y="607933"/>
                    </a:cubicBezTo>
                    <a:cubicBezTo>
                      <a:pt x="884158" y="620316"/>
                      <a:pt x="887016" y="634603"/>
                      <a:pt x="887016" y="648891"/>
                    </a:cubicBezTo>
                    <a:cubicBezTo>
                      <a:pt x="887016" y="665083"/>
                      <a:pt x="884158" y="679371"/>
                      <a:pt x="879396" y="691753"/>
                    </a:cubicBezTo>
                    <a:cubicBezTo>
                      <a:pt x="874633" y="704136"/>
                      <a:pt x="867013" y="715566"/>
                      <a:pt x="858441" y="725091"/>
                    </a:cubicBezTo>
                    <a:cubicBezTo>
                      <a:pt x="849868" y="734616"/>
                      <a:pt x="839391" y="741283"/>
                      <a:pt x="827008" y="746046"/>
                    </a:cubicBezTo>
                    <a:cubicBezTo>
                      <a:pt x="814626" y="750808"/>
                      <a:pt x="801291" y="753666"/>
                      <a:pt x="787003" y="753666"/>
                    </a:cubicBezTo>
                    <a:cubicBezTo>
                      <a:pt x="771763" y="753666"/>
                      <a:pt x="758428" y="751761"/>
                      <a:pt x="746046" y="746998"/>
                    </a:cubicBezTo>
                    <a:cubicBezTo>
                      <a:pt x="733663" y="742236"/>
                      <a:pt x="723186" y="735568"/>
                      <a:pt x="714613" y="726043"/>
                    </a:cubicBezTo>
                    <a:cubicBezTo>
                      <a:pt x="706041" y="717471"/>
                      <a:pt x="699373" y="706041"/>
                      <a:pt x="694611" y="692706"/>
                    </a:cubicBezTo>
                    <a:cubicBezTo>
                      <a:pt x="689848" y="679371"/>
                      <a:pt x="686991" y="665083"/>
                      <a:pt x="686991" y="648891"/>
                    </a:cubicBezTo>
                    <a:cubicBezTo>
                      <a:pt x="686991" y="632698"/>
                      <a:pt x="688896" y="619363"/>
                      <a:pt x="694611" y="606028"/>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34" name="Group 133">
              <a:extLst>
                <a:ext uri="{FF2B5EF4-FFF2-40B4-BE49-F238E27FC236}">
                  <a16:creationId xmlns:a16="http://schemas.microsoft.com/office/drawing/2014/main" id="{CBDFEC19-B1F5-407B-969A-A1D41DCF109F}"/>
                </a:ext>
              </a:extLst>
            </p:cNvPr>
            <p:cNvGrpSpPr/>
            <p:nvPr/>
          </p:nvGrpSpPr>
          <p:grpSpPr>
            <a:xfrm>
              <a:off x="1155440" y="2864331"/>
              <a:ext cx="361738" cy="361738"/>
              <a:chOff x="4892829" y="2635404"/>
              <a:chExt cx="469746" cy="469746"/>
            </a:xfrm>
          </p:grpSpPr>
          <p:sp>
            <p:nvSpPr>
              <p:cNvPr id="156" name="Oval 155">
                <a:extLst>
                  <a:ext uri="{FF2B5EF4-FFF2-40B4-BE49-F238E27FC236}">
                    <a16:creationId xmlns:a16="http://schemas.microsoft.com/office/drawing/2014/main" id="{79FDAB5C-CEAF-4B09-BEFA-22E9D5B8ED5A}"/>
                  </a:ext>
                </a:extLst>
              </p:cNvPr>
              <p:cNvSpPr/>
              <p:nvPr/>
            </p:nvSpPr>
            <p:spPr bwMode="auto">
              <a:xfrm>
                <a:off x="4892829" y="2635404"/>
                <a:ext cx="469746" cy="469746"/>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7" name="walker">
                <a:extLst>
                  <a:ext uri="{FF2B5EF4-FFF2-40B4-BE49-F238E27FC236}">
                    <a16:creationId xmlns:a16="http://schemas.microsoft.com/office/drawing/2014/main" id="{E924A6CA-395B-47B8-ABF7-DB8C4BA1A74E}"/>
                  </a:ext>
                </a:extLst>
              </p:cNvPr>
              <p:cNvSpPr/>
              <p:nvPr/>
            </p:nvSpPr>
            <p:spPr>
              <a:xfrm>
                <a:off x="4958381" y="2678906"/>
                <a:ext cx="374031" cy="340027"/>
              </a:xfrm>
              <a:custGeom>
                <a:avLst/>
                <a:gdLst>
                  <a:gd name="connsiteX0" fmla="*/ 334754 w 1575900"/>
                  <a:gd name="connsiteY0" fmla="*/ 492344 h 1432636"/>
                  <a:gd name="connsiteX1" fmla="*/ 334754 w 1575900"/>
                  <a:gd name="connsiteY1" fmla="*/ 334754 h 1432636"/>
                  <a:gd name="connsiteX2" fmla="*/ 492344 w 1575900"/>
                  <a:gd name="connsiteY2" fmla="*/ 334754 h 1432636"/>
                  <a:gd name="connsiteX3" fmla="*/ 1280294 w 1575900"/>
                  <a:gd name="connsiteY3" fmla="*/ 492344 h 1432636"/>
                  <a:gd name="connsiteX4" fmla="*/ 1280294 w 1575900"/>
                  <a:gd name="connsiteY4" fmla="*/ 334754 h 1432636"/>
                  <a:gd name="connsiteX5" fmla="*/ 1122704 w 1575900"/>
                  <a:gd name="connsiteY5" fmla="*/ 334754 h 1432636"/>
                  <a:gd name="connsiteX6" fmla="*/ 334754 w 1575900"/>
                  <a:gd name="connsiteY6" fmla="*/ 1008093 h 1432636"/>
                  <a:gd name="connsiteX7" fmla="*/ 334754 w 1575900"/>
                  <a:gd name="connsiteY7" fmla="*/ 1165683 h 1432636"/>
                  <a:gd name="connsiteX8" fmla="*/ 492344 w 1575900"/>
                  <a:gd name="connsiteY8" fmla="*/ 1165683 h 1432636"/>
                  <a:gd name="connsiteX9" fmla="*/ 1129867 w 1575900"/>
                  <a:gd name="connsiteY9" fmla="*/ 1165683 h 1432636"/>
                  <a:gd name="connsiteX10" fmla="*/ 1287457 w 1575900"/>
                  <a:gd name="connsiteY10" fmla="*/ 1165683 h 1432636"/>
                  <a:gd name="connsiteX11" fmla="*/ 1287457 w 1575900"/>
                  <a:gd name="connsiteY11" fmla="*/ 1008093 h 1432636"/>
                  <a:gd name="connsiteX12" fmla="*/ 721566 w 1575900"/>
                  <a:gd name="connsiteY12" fmla="*/ 470854 h 1432636"/>
                  <a:gd name="connsiteX13" fmla="*/ 793197 w 1575900"/>
                  <a:gd name="connsiteY13" fmla="*/ 549649 h 1432636"/>
                  <a:gd name="connsiteX14" fmla="*/ 864829 w 1575900"/>
                  <a:gd name="connsiteY14" fmla="*/ 470854 h 1432636"/>
                  <a:gd name="connsiteX15" fmla="*/ 793197 w 1575900"/>
                  <a:gd name="connsiteY15" fmla="*/ 399222 h 1432636"/>
                  <a:gd name="connsiteX16" fmla="*/ 721566 w 1575900"/>
                  <a:gd name="connsiteY16" fmla="*/ 470854 h 1432636"/>
                  <a:gd name="connsiteX17" fmla="*/ 721566 w 1575900"/>
                  <a:gd name="connsiteY17" fmla="*/ 470854 h 1432636"/>
                  <a:gd name="connsiteX18" fmla="*/ 735892 w 1575900"/>
                  <a:gd name="connsiteY18" fmla="*/ 642770 h 1432636"/>
                  <a:gd name="connsiteX19" fmla="*/ 678586 w 1575900"/>
                  <a:gd name="connsiteY19" fmla="*/ 671423 h 1432636"/>
                  <a:gd name="connsiteX20" fmla="*/ 678586 w 1575900"/>
                  <a:gd name="connsiteY20" fmla="*/ 771708 h 1432636"/>
                  <a:gd name="connsiteX21" fmla="*/ 628444 w 1575900"/>
                  <a:gd name="connsiteY21" fmla="*/ 829013 h 1432636"/>
                  <a:gd name="connsiteX22" fmla="*/ 571139 w 1575900"/>
                  <a:gd name="connsiteY22" fmla="*/ 771708 h 1432636"/>
                  <a:gd name="connsiteX23" fmla="*/ 571139 w 1575900"/>
                  <a:gd name="connsiteY23" fmla="*/ 606955 h 1432636"/>
                  <a:gd name="connsiteX24" fmla="*/ 692913 w 1575900"/>
                  <a:gd name="connsiteY24" fmla="*/ 542486 h 1432636"/>
                  <a:gd name="connsiteX25" fmla="*/ 843340 w 1575900"/>
                  <a:gd name="connsiteY25" fmla="*/ 542486 h 1432636"/>
                  <a:gd name="connsiteX26" fmla="*/ 929298 w 1575900"/>
                  <a:gd name="connsiteY26" fmla="*/ 628444 h 1432636"/>
                  <a:gd name="connsiteX27" fmla="*/ 993767 w 1575900"/>
                  <a:gd name="connsiteY27" fmla="*/ 628444 h 1432636"/>
                  <a:gd name="connsiteX28" fmla="*/ 1043909 w 1575900"/>
                  <a:gd name="connsiteY28" fmla="*/ 678586 h 1432636"/>
                  <a:gd name="connsiteX29" fmla="*/ 1000930 w 1575900"/>
                  <a:gd name="connsiteY29" fmla="*/ 735892 h 1432636"/>
                  <a:gd name="connsiteX30" fmla="*/ 893482 w 1575900"/>
                  <a:gd name="connsiteY30" fmla="*/ 735892 h 1432636"/>
                  <a:gd name="connsiteX31" fmla="*/ 850503 w 1575900"/>
                  <a:gd name="connsiteY31" fmla="*/ 685750 h 1432636"/>
                  <a:gd name="connsiteX32" fmla="*/ 829013 w 1575900"/>
                  <a:gd name="connsiteY32" fmla="*/ 800361 h 1432636"/>
                  <a:gd name="connsiteX33" fmla="*/ 943624 w 1575900"/>
                  <a:gd name="connsiteY33" fmla="*/ 922135 h 1432636"/>
                  <a:gd name="connsiteX34" fmla="*/ 943624 w 1575900"/>
                  <a:gd name="connsiteY34" fmla="*/ 1058235 h 1432636"/>
                  <a:gd name="connsiteX35" fmla="*/ 893482 w 1575900"/>
                  <a:gd name="connsiteY35" fmla="*/ 1108377 h 1432636"/>
                  <a:gd name="connsiteX36" fmla="*/ 843340 w 1575900"/>
                  <a:gd name="connsiteY36" fmla="*/ 1058235 h 1432636"/>
                  <a:gd name="connsiteX37" fmla="*/ 843340 w 1575900"/>
                  <a:gd name="connsiteY37" fmla="*/ 965114 h 1432636"/>
                  <a:gd name="connsiteX38" fmla="*/ 735892 w 1575900"/>
                  <a:gd name="connsiteY38" fmla="*/ 857666 h 1432636"/>
                  <a:gd name="connsiteX39" fmla="*/ 700076 w 1575900"/>
                  <a:gd name="connsiteY39" fmla="*/ 1058235 h 1432636"/>
                  <a:gd name="connsiteX40" fmla="*/ 649934 w 1575900"/>
                  <a:gd name="connsiteY40" fmla="*/ 1108377 h 1432636"/>
                  <a:gd name="connsiteX41" fmla="*/ 599791 w 1575900"/>
                  <a:gd name="connsiteY41" fmla="*/ 1058235 h 1432636"/>
                  <a:gd name="connsiteX42" fmla="*/ 657097 w 1575900"/>
                  <a:gd name="connsiteY42" fmla="*/ 829013 h 14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75900" h="1432636">
                    <a:moveTo>
                      <a:pt x="334754" y="492344"/>
                    </a:moveTo>
                    <a:lnTo>
                      <a:pt x="334754" y="334754"/>
                    </a:lnTo>
                    <a:lnTo>
                      <a:pt x="492344" y="334754"/>
                    </a:lnTo>
                    <a:moveTo>
                      <a:pt x="1280294" y="492344"/>
                    </a:moveTo>
                    <a:lnTo>
                      <a:pt x="1280294" y="334754"/>
                    </a:lnTo>
                    <a:lnTo>
                      <a:pt x="1122704" y="334754"/>
                    </a:lnTo>
                    <a:moveTo>
                      <a:pt x="334754" y="1008093"/>
                    </a:moveTo>
                    <a:lnTo>
                      <a:pt x="334754" y="1165683"/>
                    </a:lnTo>
                    <a:lnTo>
                      <a:pt x="492344" y="1165683"/>
                    </a:lnTo>
                    <a:moveTo>
                      <a:pt x="1129867" y="1165683"/>
                    </a:moveTo>
                    <a:lnTo>
                      <a:pt x="1287457" y="1165683"/>
                    </a:lnTo>
                    <a:lnTo>
                      <a:pt x="1287457" y="1008093"/>
                    </a:lnTo>
                    <a:moveTo>
                      <a:pt x="721566" y="470854"/>
                    </a:moveTo>
                    <a:cubicBezTo>
                      <a:pt x="721566" y="513833"/>
                      <a:pt x="757382" y="549649"/>
                      <a:pt x="793197" y="549649"/>
                    </a:cubicBezTo>
                    <a:cubicBezTo>
                      <a:pt x="829013" y="549649"/>
                      <a:pt x="864829" y="513833"/>
                      <a:pt x="864829" y="470854"/>
                    </a:cubicBezTo>
                    <a:cubicBezTo>
                      <a:pt x="864829" y="427875"/>
                      <a:pt x="829013" y="399222"/>
                      <a:pt x="793197" y="399222"/>
                    </a:cubicBezTo>
                    <a:cubicBezTo>
                      <a:pt x="757382" y="392059"/>
                      <a:pt x="721566" y="427875"/>
                      <a:pt x="721566" y="470854"/>
                    </a:cubicBezTo>
                    <a:lnTo>
                      <a:pt x="721566" y="470854"/>
                    </a:lnTo>
                    <a:close/>
                    <a:moveTo>
                      <a:pt x="735892" y="642770"/>
                    </a:moveTo>
                    <a:cubicBezTo>
                      <a:pt x="735892" y="642770"/>
                      <a:pt x="735892" y="642770"/>
                      <a:pt x="678586" y="671423"/>
                    </a:cubicBezTo>
                    <a:cubicBezTo>
                      <a:pt x="678586" y="671423"/>
                      <a:pt x="678586" y="671423"/>
                      <a:pt x="678586" y="771708"/>
                    </a:cubicBezTo>
                    <a:cubicBezTo>
                      <a:pt x="678586" y="800361"/>
                      <a:pt x="657097" y="829013"/>
                      <a:pt x="628444" y="829013"/>
                    </a:cubicBezTo>
                    <a:cubicBezTo>
                      <a:pt x="599791" y="829013"/>
                      <a:pt x="571139" y="807524"/>
                      <a:pt x="571139" y="771708"/>
                    </a:cubicBezTo>
                    <a:cubicBezTo>
                      <a:pt x="571139" y="771708"/>
                      <a:pt x="571139" y="771708"/>
                      <a:pt x="571139" y="606955"/>
                    </a:cubicBezTo>
                    <a:cubicBezTo>
                      <a:pt x="571139" y="606955"/>
                      <a:pt x="571139" y="606955"/>
                      <a:pt x="692913" y="542486"/>
                    </a:cubicBezTo>
                    <a:cubicBezTo>
                      <a:pt x="692913" y="542486"/>
                      <a:pt x="692913" y="542486"/>
                      <a:pt x="843340" y="542486"/>
                    </a:cubicBezTo>
                    <a:cubicBezTo>
                      <a:pt x="843340" y="542486"/>
                      <a:pt x="843340" y="542486"/>
                      <a:pt x="929298" y="628444"/>
                    </a:cubicBezTo>
                    <a:cubicBezTo>
                      <a:pt x="929298" y="628444"/>
                      <a:pt x="929298" y="628444"/>
                      <a:pt x="993767" y="628444"/>
                    </a:cubicBezTo>
                    <a:cubicBezTo>
                      <a:pt x="1022419" y="628444"/>
                      <a:pt x="1043909" y="649934"/>
                      <a:pt x="1043909" y="678586"/>
                    </a:cubicBezTo>
                    <a:cubicBezTo>
                      <a:pt x="1043909" y="707239"/>
                      <a:pt x="1029583" y="735892"/>
                      <a:pt x="1000930" y="735892"/>
                    </a:cubicBezTo>
                    <a:cubicBezTo>
                      <a:pt x="1000930" y="735892"/>
                      <a:pt x="1000930" y="735892"/>
                      <a:pt x="893482" y="735892"/>
                    </a:cubicBezTo>
                    <a:cubicBezTo>
                      <a:pt x="893482" y="735892"/>
                      <a:pt x="893482" y="735892"/>
                      <a:pt x="850503" y="685750"/>
                    </a:cubicBezTo>
                    <a:cubicBezTo>
                      <a:pt x="850503" y="685750"/>
                      <a:pt x="850503" y="685750"/>
                      <a:pt x="829013" y="800361"/>
                    </a:cubicBezTo>
                    <a:cubicBezTo>
                      <a:pt x="829013" y="800361"/>
                      <a:pt x="829013" y="800361"/>
                      <a:pt x="943624" y="922135"/>
                    </a:cubicBezTo>
                    <a:cubicBezTo>
                      <a:pt x="943624" y="922135"/>
                      <a:pt x="943624" y="922135"/>
                      <a:pt x="943624" y="1058235"/>
                    </a:cubicBezTo>
                    <a:cubicBezTo>
                      <a:pt x="943624" y="1086888"/>
                      <a:pt x="922135" y="1108377"/>
                      <a:pt x="893482" y="1108377"/>
                    </a:cubicBezTo>
                    <a:cubicBezTo>
                      <a:pt x="864829" y="1108377"/>
                      <a:pt x="843340" y="1086888"/>
                      <a:pt x="843340" y="1058235"/>
                    </a:cubicBezTo>
                    <a:cubicBezTo>
                      <a:pt x="843340" y="1058235"/>
                      <a:pt x="843340" y="1058235"/>
                      <a:pt x="843340" y="965114"/>
                    </a:cubicBezTo>
                    <a:cubicBezTo>
                      <a:pt x="843340" y="965114"/>
                      <a:pt x="843340" y="965114"/>
                      <a:pt x="735892" y="857666"/>
                    </a:cubicBezTo>
                    <a:cubicBezTo>
                      <a:pt x="735892" y="857666"/>
                      <a:pt x="735892" y="857666"/>
                      <a:pt x="700076" y="1058235"/>
                    </a:cubicBezTo>
                    <a:cubicBezTo>
                      <a:pt x="700076" y="1086888"/>
                      <a:pt x="678586" y="1108377"/>
                      <a:pt x="649934" y="1108377"/>
                    </a:cubicBezTo>
                    <a:cubicBezTo>
                      <a:pt x="621281" y="1108377"/>
                      <a:pt x="599791" y="1086888"/>
                      <a:pt x="599791" y="1058235"/>
                    </a:cubicBezTo>
                    <a:cubicBezTo>
                      <a:pt x="599791" y="1058235"/>
                      <a:pt x="599791" y="1058235"/>
                      <a:pt x="657097" y="829013"/>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35" name="Group 134">
              <a:extLst>
                <a:ext uri="{FF2B5EF4-FFF2-40B4-BE49-F238E27FC236}">
                  <a16:creationId xmlns:a16="http://schemas.microsoft.com/office/drawing/2014/main" id="{EAD51DEE-8D25-4527-9DFA-192C5DE4536C}"/>
                </a:ext>
              </a:extLst>
            </p:cNvPr>
            <p:cNvGrpSpPr/>
            <p:nvPr/>
          </p:nvGrpSpPr>
          <p:grpSpPr>
            <a:xfrm>
              <a:off x="1133848" y="3612907"/>
              <a:ext cx="431007" cy="431007"/>
              <a:chOff x="4864790" y="3607490"/>
              <a:chExt cx="559697" cy="559697"/>
            </a:xfrm>
          </p:grpSpPr>
          <p:sp>
            <p:nvSpPr>
              <p:cNvPr id="154" name="Oval 153">
                <a:extLst>
                  <a:ext uri="{FF2B5EF4-FFF2-40B4-BE49-F238E27FC236}">
                    <a16:creationId xmlns:a16="http://schemas.microsoft.com/office/drawing/2014/main" id="{14E0C179-65F4-4A9F-85CE-D0C8979139AC}"/>
                  </a:ext>
                </a:extLst>
              </p:cNvPr>
              <p:cNvSpPr/>
              <p:nvPr/>
            </p:nvSpPr>
            <p:spPr bwMode="auto">
              <a:xfrm>
                <a:off x="4864790" y="3607490"/>
                <a:ext cx="559697" cy="559697"/>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5" name="light sensor">
                <a:extLst>
                  <a:ext uri="{FF2B5EF4-FFF2-40B4-BE49-F238E27FC236}">
                    <a16:creationId xmlns:a16="http://schemas.microsoft.com/office/drawing/2014/main" id="{E89A0EC8-0DC3-4A4D-83FB-2E413099EAB9}"/>
                  </a:ext>
                </a:extLst>
              </p:cNvPr>
              <p:cNvSpPr/>
              <p:nvPr/>
            </p:nvSpPr>
            <p:spPr>
              <a:xfrm>
                <a:off x="5048251" y="3702844"/>
                <a:ext cx="196871" cy="371475"/>
              </a:xfrm>
              <a:custGeom>
                <a:avLst/>
                <a:gdLst>
                  <a:gd name="connsiteX0" fmla="*/ 314901 w 474628"/>
                  <a:gd name="connsiteY0" fmla="*/ 737679 h 870150"/>
                  <a:gd name="connsiteX1" fmla="*/ 283259 w 474628"/>
                  <a:gd name="connsiteY1" fmla="*/ 769321 h 870150"/>
                  <a:gd name="connsiteX2" fmla="*/ 219976 w 474628"/>
                  <a:gd name="connsiteY2" fmla="*/ 769321 h 870150"/>
                  <a:gd name="connsiteX3" fmla="*/ 188334 w 474628"/>
                  <a:gd name="connsiteY3" fmla="*/ 737679 h 870150"/>
                  <a:gd name="connsiteX4" fmla="*/ 188334 w 474628"/>
                  <a:gd name="connsiteY4" fmla="*/ 666485 h 870150"/>
                  <a:gd name="connsiteX5" fmla="*/ 148781 w 474628"/>
                  <a:gd name="connsiteY5" fmla="*/ 575514 h 870150"/>
                  <a:gd name="connsiteX6" fmla="*/ 136916 w 474628"/>
                  <a:gd name="connsiteY6" fmla="*/ 563649 h 870150"/>
                  <a:gd name="connsiteX7" fmla="*/ 101319 w 474628"/>
                  <a:gd name="connsiteY7" fmla="*/ 464768 h 870150"/>
                  <a:gd name="connsiteX8" fmla="*/ 255573 w 474628"/>
                  <a:gd name="connsiteY8" fmla="*/ 310514 h 870150"/>
                  <a:gd name="connsiteX9" fmla="*/ 409827 w 474628"/>
                  <a:gd name="connsiteY9" fmla="*/ 464768 h 870150"/>
                  <a:gd name="connsiteX10" fmla="*/ 374230 w 474628"/>
                  <a:gd name="connsiteY10" fmla="*/ 563649 h 870150"/>
                  <a:gd name="connsiteX11" fmla="*/ 374230 w 474628"/>
                  <a:gd name="connsiteY11" fmla="*/ 559694 h 870150"/>
                  <a:gd name="connsiteX12" fmla="*/ 370274 w 474628"/>
                  <a:gd name="connsiteY12" fmla="*/ 563649 h 870150"/>
                  <a:gd name="connsiteX13" fmla="*/ 314901 w 474628"/>
                  <a:gd name="connsiteY13" fmla="*/ 674395 h 870150"/>
                  <a:gd name="connsiteX14" fmla="*/ 314901 w 474628"/>
                  <a:gd name="connsiteY14" fmla="*/ 737679 h 870150"/>
                  <a:gd name="connsiteX15" fmla="*/ 314901 w 474628"/>
                  <a:gd name="connsiteY15" fmla="*/ 737679 h 870150"/>
                  <a:gd name="connsiteX16" fmla="*/ 192289 w 474628"/>
                  <a:gd name="connsiteY16" fmla="*/ 678350 h 870150"/>
                  <a:gd name="connsiteX17" fmla="*/ 314901 w 474628"/>
                  <a:gd name="connsiteY17" fmla="*/ 678350 h 870150"/>
                  <a:gd name="connsiteX18" fmla="*/ 386095 w 474628"/>
                  <a:gd name="connsiteY18" fmla="*/ 172081 h 870150"/>
                  <a:gd name="connsiteX19" fmla="*/ 125050 w 474628"/>
                  <a:gd name="connsiteY19" fmla="*/ 187902 h 870150"/>
                  <a:gd name="connsiteX20" fmla="*/ 342588 w 474628"/>
                  <a:gd name="connsiteY20" fmla="*/ 231410 h 870150"/>
                  <a:gd name="connsiteX21" fmla="*/ 168558 w 474628"/>
                  <a:gd name="connsiteY21" fmla="*/ 243275 h 8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4628" h="870150">
                    <a:moveTo>
                      <a:pt x="314901" y="737679"/>
                    </a:moveTo>
                    <a:cubicBezTo>
                      <a:pt x="314901" y="753500"/>
                      <a:pt x="303035" y="769321"/>
                      <a:pt x="283259" y="769321"/>
                    </a:cubicBezTo>
                    <a:cubicBezTo>
                      <a:pt x="219976" y="769321"/>
                      <a:pt x="219976" y="769321"/>
                      <a:pt x="219976" y="769321"/>
                    </a:cubicBezTo>
                    <a:cubicBezTo>
                      <a:pt x="200199" y="769321"/>
                      <a:pt x="188334" y="757455"/>
                      <a:pt x="188334" y="737679"/>
                    </a:cubicBezTo>
                    <a:cubicBezTo>
                      <a:pt x="188334" y="737679"/>
                      <a:pt x="188334" y="721858"/>
                      <a:pt x="188334" y="666485"/>
                    </a:cubicBezTo>
                    <a:cubicBezTo>
                      <a:pt x="188334" y="611111"/>
                      <a:pt x="148781" y="575514"/>
                      <a:pt x="148781" y="575514"/>
                    </a:cubicBezTo>
                    <a:cubicBezTo>
                      <a:pt x="136916" y="563649"/>
                      <a:pt x="136916" y="563649"/>
                      <a:pt x="136916" y="563649"/>
                    </a:cubicBezTo>
                    <a:cubicBezTo>
                      <a:pt x="113184" y="535962"/>
                      <a:pt x="101319" y="500365"/>
                      <a:pt x="101319" y="464768"/>
                    </a:cubicBezTo>
                    <a:cubicBezTo>
                      <a:pt x="101319" y="377753"/>
                      <a:pt x="168558" y="310514"/>
                      <a:pt x="255573" y="310514"/>
                    </a:cubicBezTo>
                    <a:cubicBezTo>
                      <a:pt x="342588" y="310514"/>
                      <a:pt x="409827" y="377753"/>
                      <a:pt x="409827" y="464768"/>
                    </a:cubicBezTo>
                    <a:cubicBezTo>
                      <a:pt x="409827" y="504320"/>
                      <a:pt x="397961" y="539917"/>
                      <a:pt x="374230" y="563649"/>
                    </a:cubicBezTo>
                    <a:moveTo>
                      <a:pt x="374230" y="559694"/>
                    </a:moveTo>
                    <a:cubicBezTo>
                      <a:pt x="370274" y="563649"/>
                      <a:pt x="370274" y="563649"/>
                      <a:pt x="370274" y="563649"/>
                    </a:cubicBezTo>
                    <a:cubicBezTo>
                      <a:pt x="370274" y="563649"/>
                      <a:pt x="314901" y="607156"/>
                      <a:pt x="314901" y="674395"/>
                    </a:cubicBezTo>
                    <a:cubicBezTo>
                      <a:pt x="314901" y="737679"/>
                      <a:pt x="314901" y="737679"/>
                      <a:pt x="314901" y="737679"/>
                    </a:cubicBezTo>
                    <a:lnTo>
                      <a:pt x="314901" y="737679"/>
                    </a:lnTo>
                    <a:moveTo>
                      <a:pt x="192289" y="678350"/>
                    </a:moveTo>
                    <a:cubicBezTo>
                      <a:pt x="314901" y="678350"/>
                      <a:pt x="314901" y="678350"/>
                      <a:pt x="314901" y="678350"/>
                    </a:cubicBezTo>
                    <a:moveTo>
                      <a:pt x="386095" y="172081"/>
                    </a:moveTo>
                    <a:cubicBezTo>
                      <a:pt x="318856" y="77156"/>
                      <a:pt x="176468" y="73200"/>
                      <a:pt x="125050" y="187902"/>
                    </a:cubicBezTo>
                    <a:moveTo>
                      <a:pt x="342588" y="231410"/>
                    </a:moveTo>
                    <a:cubicBezTo>
                      <a:pt x="299080" y="160215"/>
                      <a:pt x="204155" y="156260"/>
                      <a:pt x="168558" y="243275"/>
                    </a:cubicBez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36" name="Group 135">
              <a:extLst>
                <a:ext uri="{FF2B5EF4-FFF2-40B4-BE49-F238E27FC236}">
                  <a16:creationId xmlns:a16="http://schemas.microsoft.com/office/drawing/2014/main" id="{B1489BAF-684A-41B4-A1CB-9F25A0D57D13}"/>
                </a:ext>
              </a:extLst>
            </p:cNvPr>
            <p:cNvGrpSpPr/>
            <p:nvPr/>
          </p:nvGrpSpPr>
          <p:grpSpPr>
            <a:xfrm>
              <a:off x="2058130" y="4952741"/>
              <a:ext cx="333739" cy="333739"/>
              <a:chOff x="6065044" y="5347371"/>
              <a:chExt cx="433387" cy="433387"/>
            </a:xfrm>
          </p:grpSpPr>
          <p:sp>
            <p:nvSpPr>
              <p:cNvPr id="152" name="Oval 151">
                <a:extLst>
                  <a:ext uri="{FF2B5EF4-FFF2-40B4-BE49-F238E27FC236}">
                    <a16:creationId xmlns:a16="http://schemas.microsoft.com/office/drawing/2014/main" id="{A5D6B6C7-A31B-416C-A75B-526FA4D4EAFC}"/>
                  </a:ext>
                </a:extLst>
              </p:cNvPr>
              <p:cNvSpPr/>
              <p:nvPr/>
            </p:nvSpPr>
            <p:spPr bwMode="auto">
              <a:xfrm>
                <a:off x="6065044" y="5347371"/>
                <a:ext cx="433387" cy="433387"/>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3" name="speak">
                <a:extLst>
                  <a:ext uri="{FF2B5EF4-FFF2-40B4-BE49-F238E27FC236}">
                    <a16:creationId xmlns:a16="http://schemas.microsoft.com/office/drawing/2014/main" id="{6BBC1BE1-3B5C-418D-85C8-4AFBDB74C12A}"/>
                  </a:ext>
                </a:extLst>
              </p:cNvPr>
              <p:cNvSpPr>
                <a:spLocks noChangeAspect="1"/>
              </p:cNvSpPr>
              <p:nvPr/>
            </p:nvSpPr>
            <p:spPr>
              <a:xfrm>
                <a:off x="6174583" y="5478430"/>
                <a:ext cx="183356" cy="160160"/>
              </a:xfrm>
              <a:custGeom>
                <a:avLst/>
                <a:gdLst>
                  <a:gd name="connsiteX0" fmla="*/ 915591 w 1581150"/>
                  <a:gd name="connsiteY0" fmla="*/ 475536 h 1381125"/>
                  <a:gd name="connsiteX1" fmla="*/ 567928 w 1581150"/>
                  <a:gd name="connsiteY1" fmla="*/ 131683 h 1381125"/>
                  <a:gd name="connsiteX2" fmla="*/ 215503 w 1581150"/>
                  <a:gd name="connsiteY2" fmla="*/ 475536 h 1381125"/>
                  <a:gd name="connsiteX3" fmla="*/ 567928 w 1581150"/>
                  <a:gd name="connsiteY3" fmla="*/ 819388 h 1381125"/>
                  <a:gd name="connsiteX4" fmla="*/ 915591 w 1581150"/>
                  <a:gd name="connsiteY4" fmla="*/ 475536 h 1381125"/>
                  <a:gd name="connsiteX5" fmla="*/ 915591 w 1581150"/>
                  <a:gd name="connsiteY5" fmla="*/ 475536 h 1381125"/>
                  <a:gd name="connsiteX6" fmla="*/ 10716 w 1581150"/>
                  <a:gd name="connsiteY6" fmla="*/ 1376601 h 1381125"/>
                  <a:gd name="connsiteX7" fmla="*/ 573643 w 1581150"/>
                  <a:gd name="connsiteY7" fmla="*/ 819388 h 1381125"/>
                  <a:gd name="connsiteX8" fmla="*/ 1136571 w 1581150"/>
                  <a:gd name="connsiteY8" fmla="*/ 1376601 h 1381125"/>
                  <a:gd name="connsiteX9" fmla="*/ 1256586 w 1581150"/>
                  <a:gd name="connsiteY9" fmla="*/ 10716 h 1381125"/>
                  <a:gd name="connsiteX10" fmla="*/ 1314688 w 1581150"/>
                  <a:gd name="connsiteY10" fmla="*/ 934641 h 1381125"/>
                  <a:gd name="connsiteX11" fmla="*/ 1095613 w 1581150"/>
                  <a:gd name="connsiteY11" fmla="*/ 170736 h 1381125"/>
                  <a:gd name="connsiteX12" fmla="*/ 1131808 w 1581150"/>
                  <a:gd name="connsiteY12" fmla="*/ 813673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1150" h="1381125">
                    <a:moveTo>
                      <a:pt x="915591" y="475536"/>
                    </a:moveTo>
                    <a:cubicBezTo>
                      <a:pt x="915591" y="285036"/>
                      <a:pt x="760333" y="131683"/>
                      <a:pt x="567928" y="131683"/>
                    </a:cubicBezTo>
                    <a:cubicBezTo>
                      <a:pt x="375523" y="131683"/>
                      <a:pt x="215503" y="285988"/>
                      <a:pt x="215503" y="475536"/>
                    </a:cubicBezTo>
                    <a:cubicBezTo>
                      <a:pt x="215503" y="665083"/>
                      <a:pt x="375523" y="819388"/>
                      <a:pt x="567928" y="819388"/>
                    </a:cubicBezTo>
                    <a:cubicBezTo>
                      <a:pt x="760333" y="819388"/>
                      <a:pt x="915591" y="665083"/>
                      <a:pt x="915591" y="475536"/>
                    </a:cubicBezTo>
                    <a:lnTo>
                      <a:pt x="915591" y="475536"/>
                    </a:lnTo>
                    <a:close/>
                    <a:moveTo>
                      <a:pt x="10716" y="1376601"/>
                    </a:moveTo>
                    <a:cubicBezTo>
                      <a:pt x="10716" y="1068943"/>
                      <a:pt x="262176" y="819388"/>
                      <a:pt x="573643" y="819388"/>
                    </a:cubicBezTo>
                    <a:cubicBezTo>
                      <a:pt x="885111" y="819388"/>
                      <a:pt x="1136571" y="1068943"/>
                      <a:pt x="1136571" y="1376601"/>
                    </a:cubicBezTo>
                    <a:moveTo>
                      <a:pt x="1256586" y="10716"/>
                    </a:moveTo>
                    <a:cubicBezTo>
                      <a:pt x="1678543" y="203121"/>
                      <a:pt x="1671876" y="698421"/>
                      <a:pt x="1314688" y="934641"/>
                    </a:cubicBezTo>
                    <a:moveTo>
                      <a:pt x="1095613" y="170736"/>
                    </a:moveTo>
                    <a:cubicBezTo>
                      <a:pt x="1359456" y="304086"/>
                      <a:pt x="1354693" y="648891"/>
                      <a:pt x="1131808" y="813673"/>
                    </a:cubicBez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37" name="Group 136">
              <a:extLst>
                <a:ext uri="{FF2B5EF4-FFF2-40B4-BE49-F238E27FC236}">
                  <a16:creationId xmlns:a16="http://schemas.microsoft.com/office/drawing/2014/main" id="{4CE441BA-F5E1-43DF-AEC9-07B6B0D0948D}"/>
                </a:ext>
              </a:extLst>
            </p:cNvPr>
            <p:cNvGrpSpPr/>
            <p:nvPr/>
          </p:nvGrpSpPr>
          <p:grpSpPr>
            <a:xfrm>
              <a:off x="3171207" y="4925777"/>
              <a:ext cx="341074" cy="341074"/>
              <a:chOff x="7510463" y="5312356"/>
              <a:chExt cx="442912" cy="442912"/>
            </a:xfrm>
          </p:grpSpPr>
          <p:sp>
            <p:nvSpPr>
              <p:cNvPr id="150" name="Oval 149">
                <a:extLst>
                  <a:ext uri="{FF2B5EF4-FFF2-40B4-BE49-F238E27FC236}">
                    <a16:creationId xmlns:a16="http://schemas.microsoft.com/office/drawing/2014/main" id="{58EA4542-CCA6-42E9-9D77-6445ECA6BC2B}"/>
                  </a:ext>
                </a:extLst>
              </p:cNvPr>
              <p:cNvSpPr/>
              <p:nvPr/>
            </p:nvSpPr>
            <p:spPr bwMode="auto">
              <a:xfrm>
                <a:off x="7510463" y="5312356"/>
                <a:ext cx="442912" cy="442912"/>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1" name="watch">
                <a:extLst>
                  <a:ext uri="{FF2B5EF4-FFF2-40B4-BE49-F238E27FC236}">
                    <a16:creationId xmlns:a16="http://schemas.microsoft.com/office/drawing/2014/main" id="{524600D5-F61F-48A9-9B90-169239D9EF15}"/>
                  </a:ext>
                </a:extLst>
              </p:cNvPr>
              <p:cNvSpPr>
                <a:spLocks noEditPoints="1"/>
              </p:cNvSpPr>
              <p:nvPr/>
            </p:nvSpPr>
            <p:spPr bwMode="auto">
              <a:xfrm>
                <a:off x="7662861" y="5406390"/>
                <a:ext cx="147639" cy="269797"/>
              </a:xfrm>
              <a:custGeom>
                <a:avLst/>
                <a:gdLst>
                  <a:gd name="T0" fmla="*/ 15 w 32"/>
                  <a:gd name="T1" fmla="*/ 49 h 61"/>
                  <a:gd name="T2" fmla="*/ 15 w 32"/>
                  <a:gd name="T3" fmla="*/ 8 h 61"/>
                  <a:gd name="T4" fmla="*/ 23 w 32"/>
                  <a:gd name="T5" fmla="*/ 0 h 61"/>
                  <a:gd name="T6" fmla="*/ 32 w 32"/>
                  <a:gd name="T7" fmla="*/ 8 h 61"/>
                  <a:gd name="T8" fmla="*/ 32 w 32"/>
                  <a:gd name="T9" fmla="*/ 30 h 61"/>
                  <a:gd name="T10" fmla="*/ 24 w 32"/>
                  <a:gd name="T11" fmla="*/ 0 h 61"/>
                  <a:gd name="T12" fmla="*/ 8 w 32"/>
                  <a:gd name="T13" fmla="*/ 0 h 61"/>
                  <a:gd name="T14" fmla="*/ 0 w 32"/>
                  <a:gd name="T15" fmla="*/ 8 h 61"/>
                  <a:gd name="T16" fmla="*/ 0 w 32"/>
                  <a:gd name="T17" fmla="*/ 49 h 61"/>
                  <a:gd name="T18" fmla="*/ 15 w 32"/>
                  <a:gd name="T19" fmla="*/ 49 h 61"/>
                  <a:gd name="T20" fmla="*/ 15 w 32"/>
                  <a:gd name="T21" fmla="*/ 53 h 61"/>
                  <a:gd name="T22" fmla="*/ 23 w 32"/>
                  <a:gd name="T23" fmla="*/ 61 h 61"/>
                  <a:gd name="T24" fmla="*/ 31 w 32"/>
                  <a:gd name="T25" fmla="*/ 53 h 61"/>
                  <a:gd name="T26" fmla="*/ 31 w 32"/>
                  <a:gd name="T27" fmla="*/ 48 h 61"/>
                  <a:gd name="T28" fmla="*/ 0 w 32"/>
                  <a:gd name="T29" fmla="*/ 49 h 61"/>
                  <a:gd name="T30" fmla="*/ 0 w 32"/>
                  <a:gd name="T31" fmla="*/ 53 h 61"/>
                  <a:gd name="T32" fmla="*/ 8 w 32"/>
                  <a:gd name="T33" fmla="*/ 61 h 61"/>
                  <a:gd name="T34" fmla="*/ 24 w 32"/>
                  <a:gd name="T35" fmla="*/ 61 h 61"/>
                  <a:gd name="T36" fmla="*/ 6 w 32"/>
                  <a:gd name="T37" fmla="*/ 20 h 61"/>
                  <a:gd name="T38" fmla="*/ 7 w 32"/>
                  <a:gd name="T39" fmla="*/ 21 h 61"/>
                  <a:gd name="T40" fmla="*/ 8 w 32"/>
                  <a:gd name="T41" fmla="*/ 20 h 61"/>
                  <a:gd name="T42" fmla="*/ 7 w 32"/>
                  <a:gd name="T43" fmla="*/ 19 h 61"/>
                  <a:gd name="T44" fmla="*/ 6 w 32"/>
                  <a:gd name="T45" fmla="*/ 20 h 61"/>
                  <a:gd name="T46" fmla="*/ 6 w 32"/>
                  <a:gd name="T47" fmla="*/ 31 h 61"/>
                  <a:gd name="T48" fmla="*/ 7 w 32"/>
                  <a:gd name="T49" fmla="*/ 32 h 61"/>
                  <a:gd name="T50" fmla="*/ 8 w 32"/>
                  <a:gd name="T51" fmla="*/ 31 h 61"/>
                  <a:gd name="T52" fmla="*/ 7 w 32"/>
                  <a:gd name="T53" fmla="*/ 30 h 61"/>
                  <a:gd name="T54" fmla="*/ 6 w 32"/>
                  <a:gd name="T55" fmla="*/ 31 h 61"/>
                  <a:gd name="T56" fmla="*/ 6 w 32"/>
                  <a:gd name="T57" fmla="*/ 42 h 61"/>
                  <a:gd name="T58" fmla="*/ 7 w 32"/>
                  <a:gd name="T59" fmla="*/ 43 h 61"/>
                  <a:gd name="T60" fmla="*/ 8 w 32"/>
                  <a:gd name="T61" fmla="*/ 42 h 61"/>
                  <a:gd name="T62" fmla="*/ 7 w 32"/>
                  <a:gd name="T63" fmla="*/ 41 h 61"/>
                  <a:gd name="T64" fmla="*/ 6 w 32"/>
                  <a:gd name="T65"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61">
                    <a:moveTo>
                      <a:pt x="15" y="49"/>
                    </a:moveTo>
                    <a:cubicBezTo>
                      <a:pt x="15" y="49"/>
                      <a:pt x="15" y="49"/>
                      <a:pt x="15" y="8"/>
                    </a:cubicBezTo>
                    <a:cubicBezTo>
                      <a:pt x="15" y="4"/>
                      <a:pt x="19" y="0"/>
                      <a:pt x="23" y="0"/>
                    </a:cubicBezTo>
                    <a:cubicBezTo>
                      <a:pt x="28" y="0"/>
                      <a:pt x="32" y="4"/>
                      <a:pt x="32" y="8"/>
                    </a:cubicBezTo>
                    <a:cubicBezTo>
                      <a:pt x="32" y="8"/>
                      <a:pt x="32" y="8"/>
                      <a:pt x="32" y="30"/>
                    </a:cubicBezTo>
                    <a:moveTo>
                      <a:pt x="24" y="0"/>
                    </a:moveTo>
                    <a:cubicBezTo>
                      <a:pt x="8" y="0"/>
                      <a:pt x="8" y="0"/>
                      <a:pt x="8" y="0"/>
                    </a:cubicBezTo>
                    <a:cubicBezTo>
                      <a:pt x="3" y="0"/>
                      <a:pt x="0" y="4"/>
                      <a:pt x="0" y="8"/>
                    </a:cubicBezTo>
                    <a:cubicBezTo>
                      <a:pt x="0" y="49"/>
                      <a:pt x="0" y="49"/>
                      <a:pt x="0" y="49"/>
                    </a:cubicBezTo>
                    <a:moveTo>
                      <a:pt x="15" y="49"/>
                    </a:moveTo>
                    <a:cubicBezTo>
                      <a:pt x="15" y="49"/>
                      <a:pt x="15" y="49"/>
                      <a:pt x="15" y="53"/>
                    </a:cubicBezTo>
                    <a:cubicBezTo>
                      <a:pt x="15" y="58"/>
                      <a:pt x="19" y="61"/>
                      <a:pt x="23" y="61"/>
                    </a:cubicBezTo>
                    <a:cubicBezTo>
                      <a:pt x="27" y="61"/>
                      <a:pt x="31" y="58"/>
                      <a:pt x="31" y="53"/>
                    </a:cubicBezTo>
                    <a:cubicBezTo>
                      <a:pt x="31" y="53"/>
                      <a:pt x="31" y="53"/>
                      <a:pt x="31" y="48"/>
                    </a:cubicBezTo>
                    <a:moveTo>
                      <a:pt x="0" y="49"/>
                    </a:moveTo>
                    <a:cubicBezTo>
                      <a:pt x="0" y="49"/>
                      <a:pt x="0" y="49"/>
                      <a:pt x="0" y="53"/>
                    </a:cubicBezTo>
                    <a:cubicBezTo>
                      <a:pt x="0" y="58"/>
                      <a:pt x="3" y="61"/>
                      <a:pt x="8" y="61"/>
                    </a:cubicBezTo>
                    <a:cubicBezTo>
                      <a:pt x="8" y="61"/>
                      <a:pt x="8" y="61"/>
                      <a:pt x="24" y="61"/>
                    </a:cubicBezTo>
                    <a:moveTo>
                      <a:pt x="6" y="20"/>
                    </a:moveTo>
                    <a:cubicBezTo>
                      <a:pt x="6" y="21"/>
                      <a:pt x="7" y="21"/>
                      <a:pt x="7" y="21"/>
                    </a:cubicBezTo>
                    <a:cubicBezTo>
                      <a:pt x="8" y="21"/>
                      <a:pt x="8" y="21"/>
                      <a:pt x="8" y="20"/>
                    </a:cubicBezTo>
                    <a:cubicBezTo>
                      <a:pt x="8" y="19"/>
                      <a:pt x="8" y="19"/>
                      <a:pt x="7" y="19"/>
                    </a:cubicBezTo>
                    <a:cubicBezTo>
                      <a:pt x="7" y="19"/>
                      <a:pt x="6" y="19"/>
                      <a:pt x="6" y="20"/>
                    </a:cubicBezTo>
                    <a:close/>
                    <a:moveTo>
                      <a:pt x="6" y="31"/>
                    </a:moveTo>
                    <a:cubicBezTo>
                      <a:pt x="6" y="32"/>
                      <a:pt x="7" y="32"/>
                      <a:pt x="7" y="32"/>
                    </a:cubicBezTo>
                    <a:cubicBezTo>
                      <a:pt x="8" y="32"/>
                      <a:pt x="8" y="32"/>
                      <a:pt x="8" y="31"/>
                    </a:cubicBezTo>
                    <a:cubicBezTo>
                      <a:pt x="8" y="30"/>
                      <a:pt x="8" y="30"/>
                      <a:pt x="7" y="30"/>
                    </a:cubicBezTo>
                    <a:cubicBezTo>
                      <a:pt x="7" y="30"/>
                      <a:pt x="6" y="30"/>
                      <a:pt x="6" y="31"/>
                    </a:cubicBezTo>
                    <a:close/>
                    <a:moveTo>
                      <a:pt x="6" y="42"/>
                    </a:moveTo>
                    <a:cubicBezTo>
                      <a:pt x="6" y="43"/>
                      <a:pt x="7" y="43"/>
                      <a:pt x="7" y="43"/>
                    </a:cubicBezTo>
                    <a:cubicBezTo>
                      <a:pt x="8" y="43"/>
                      <a:pt x="8" y="43"/>
                      <a:pt x="8" y="42"/>
                    </a:cubicBezTo>
                    <a:cubicBezTo>
                      <a:pt x="8" y="42"/>
                      <a:pt x="8" y="41"/>
                      <a:pt x="7" y="41"/>
                    </a:cubicBezTo>
                    <a:cubicBezTo>
                      <a:pt x="7" y="41"/>
                      <a:pt x="6" y="42"/>
                      <a:pt x="6" y="42"/>
                    </a:cubicBezTo>
                    <a:close/>
                  </a:path>
                </a:pathLst>
              </a:custGeom>
              <a:noFill/>
              <a:ln w="14288" cap="flat">
                <a:solidFill>
                  <a:schemeClr val="bg1"/>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38" name="Group 137">
              <a:extLst>
                <a:ext uri="{FF2B5EF4-FFF2-40B4-BE49-F238E27FC236}">
                  <a16:creationId xmlns:a16="http://schemas.microsoft.com/office/drawing/2014/main" id="{1C994870-F2D1-4621-82A3-93A99598DE9B}"/>
                </a:ext>
              </a:extLst>
            </p:cNvPr>
            <p:cNvGrpSpPr/>
            <p:nvPr/>
          </p:nvGrpSpPr>
          <p:grpSpPr>
            <a:xfrm>
              <a:off x="3812328" y="4793911"/>
              <a:ext cx="365599" cy="365599"/>
              <a:chOff x="8343009" y="5141118"/>
              <a:chExt cx="474760" cy="474760"/>
            </a:xfrm>
          </p:grpSpPr>
          <p:sp>
            <p:nvSpPr>
              <p:cNvPr id="148" name="Oval 147">
                <a:extLst>
                  <a:ext uri="{FF2B5EF4-FFF2-40B4-BE49-F238E27FC236}">
                    <a16:creationId xmlns:a16="http://schemas.microsoft.com/office/drawing/2014/main" id="{160E73B6-04AC-435E-86A2-B049571A05E5}"/>
                  </a:ext>
                </a:extLst>
              </p:cNvPr>
              <p:cNvSpPr/>
              <p:nvPr/>
            </p:nvSpPr>
            <p:spPr bwMode="auto">
              <a:xfrm>
                <a:off x="8343009" y="5141118"/>
                <a:ext cx="474760" cy="474760"/>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9" name="chips">
                <a:extLst>
                  <a:ext uri="{FF2B5EF4-FFF2-40B4-BE49-F238E27FC236}">
                    <a16:creationId xmlns:a16="http://schemas.microsoft.com/office/drawing/2014/main" id="{84D09880-F510-463A-8F76-DB3A81B59DD4}"/>
                  </a:ext>
                </a:extLst>
              </p:cNvPr>
              <p:cNvSpPr/>
              <p:nvPr/>
            </p:nvSpPr>
            <p:spPr>
              <a:xfrm>
                <a:off x="8391098" y="5229225"/>
                <a:ext cx="332184" cy="295275"/>
              </a:xfrm>
              <a:custGeom>
                <a:avLst/>
                <a:gdLst>
                  <a:gd name="connsiteX0" fmla="*/ 222858 w 624315"/>
                  <a:gd name="connsiteY0" fmla="*/ 267948 h 554948"/>
                  <a:gd name="connsiteX1" fmla="*/ 222858 w 624315"/>
                  <a:gd name="connsiteY1" fmla="*/ 150022 h 554948"/>
                  <a:gd name="connsiteX2" fmla="*/ 250606 w 624315"/>
                  <a:gd name="connsiteY2" fmla="*/ 118806 h 554948"/>
                  <a:gd name="connsiteX3" fmla="*/ 493395 w 624315"/>
                  <a:gd name="connsiteY3" fmla="*/ 118806 h 554948"/>
                  <a:gd name="connsiteX4" fmla="*/ 521143 w 624315"/>
                  <a:gd name="connsiteY4" fmla="*/ 150022 h 554948"/>
                  <a:gd name="connsiteX5" fmla="*/ 521143 w 624315"/>
                  <a:gd name="connsiteY5" fmla="*/ 399748 h 554948"/>
                  <a:gd name="connsiteX6" fmla="*/ 493395 w 624315"/>
                  <a:gd name="connsiteY6" fmla="*/ 430964 h 554948"/>
                  <a:gd name="connsiteX7" fmla="*/ 493395 w 624315"/>
                  <a:gd name="connsiteY7" fmla="*/ 430964 h 554948"/>
                  <a:gd name="connsiteX8" fmla="*/ 278353 w 624315"/>
                  <a:gd name="connsiteY8" fmla="*/ 430964 h 554948"/>
                  <a:gd name="connsiteX9" fmla="*/ 274885 w 624315"/>
                  <a:gd name="connsiteY9" fmla="*/ 118806 h 554948"/>
                  <a:gd name="connsiteX10" fmla="*/ 274885 w 624315"/>
                  <a:gd name="connsiteY10" fmla="*/ 77185 h 554948"/>
                  <a:gd name="connsiteX11" fmla="*/ 326911 w 624315"/>
                  <a:gd name="connsiteY11" fmla="*/ 118806 h 554948"/>
                  <a:gd name="connsiteX12" fmla="*/ 326911 w 624315"/>
                  <a:gd name="connsiteY12" fmla="*/ 77185 h 554948"/>
                  <a:gd name="connsiteX13" fmla="*/ 375469 w 624315"/>
                  <a:gd name="connsiteY13" fmla="*/ 77185 h 554948"/>
                  <a:gd name="connsiteX14" fmla="*/ 375469 w 624315"/>
                  <a:gd name="connsiteY14" fmla="*/ 118806 h 554948"/>
                  <a:gd name="connsiteX15" fmla="*/ 424027 w 624315"/>
                  <a:gd name="connsiteY15" fmla="*/ 77185 h 554948"/>
                  <a:gd name="connsiteX16" fmla="*/ 424027 w 624315"/>
                  <a:gd name="connsiteY16" fmla="*/ 118806 h 554948"/>
                  <a:gd name="connsiteX17" fmla="*/ 482990 w 624315"/>
                  <a:gd name="connsiteY17" fmla="*/ 77185 h 554948"/>
                  <a:gd name="connsiteX18" fmla="*/ 482990 w 624315"/>
                  <a:gd name="connsiteY18" fmla="*/ 118806 h 554948"/>
                  <a:gd name="connsiteX19" fmla="*/ 576637 w 624315"/>
                  <a:gd name="connsiteY19" fmla="*/ 170832 h 554948"/>
                  <a:gd name="connsiteX20" fmla="*/ 524611 w 624315"/>
                  <a:gd name="connsiteY20" fmla="*/ 170832 h 554948"/>
                  <a:gd name="connsiteX21" fmla="*/ 576637 w 624315"/>
                  <a:gd name="connsiteY21" fmla="*/ 219390 h 554948"/>
                  <a:gd name="connsiteX22" fmla="*/ 524611 w 624315"/>
                  <a:gd name="connsiteY22" fmla="*/ 219390 h 554948"/>
                  <a:gd name="connsiteX23" fmla="*/ 576637 w 624315"/>
                  <a:gd name="connsiteY23" fmla="*/ 271417 h 554948"/>
                  <a:gd name="connsiteX24" fmla="*/ 524611 w 624315"/>
                  <a:gd name="connsiteY24" fmla="*/ 271417 h 554948"/>
                  <a:gd name="connsiteX25" fmla="*/ 576637 w 624315"/>
                  <a:gd name="connsiteY25" fmla="*/ 330380 h 554948"/>
                  <a:gd name="connsiteX26" fmla="*/ 524611 w 624315"/>
                  <a:gd name="connsiteY26" fmla="*/ 330380 h 554948"/>
                  <a:gd name="connsiteX27" fmla="*/ 576637 w 624315"/>
                  <a:gd name="connsiteY27" fmla="*/ 378938 h 554948"/>
                  <a:gd name="connsiteX28" fmla="*/ 524611 w 624315"/>
                  <a:gd name="connsiteY28" fmla="*/ 378938 h 554948"/>
                  <a:gd name="connsiteX29" fmla="*/ 222858 w 624315"/>
                  <a:gd name="connsiteY29" fmla="*/ 170832 h 554948"/>
                  <a:gd name="connsiteX30" fmla="*/ 181237 w 624315"/>
                  <a:gd name="connsiteY30" fmla="*/ 170832 h 554948"/>
                  <a:gd name="connsiteX31" fmla="*/ 222858 w 624315"/>
                  <a:gd name="connsiteY31" fmla="*/ 219390 h 554948"/>
                  <a:gd name="connsiteX32" fmla="*/ 181237 w 624315"/>
                  <a:gd name="connsiteY32" fmla="*/ 219390 h 554948"/>
                  <a:gd name="connsiteX33" fmla="*/ 222858 w 624315"/>
                  <a:gd name="connsiteY33" fmla="*/ 271417 h 554948"/>
                  <a:gd name="connsiteX34" fmla="*/ 181237 w 624315"/>
                  <a:gd name="connsiteY34" fmla="*/ 271417 h 554948"/>
                  <a:gd name="connsiteX35" fmla="*/ 326911 w 624315"/>
                  <a:gd name="connsiteY35" fmla="*/ 430964 h 554948"/>
                  <a:gd name="connsiteX36" fmla="*/ 326911 w 624315"/>
                  <a:gd name="connsiteY36" fmla="*/ 482991 h 554948"/>
                  <a:gd name="connsiteX37" fmla="*/ 375469 w 624315"/>
                  <a:gd name="connsiteY37" fmla="*/ 479522 h 554948"/>
                  <a:gd name="connsiteX38" fmla="*/ 375469 w 624315"/>
                  <a:gd name="connsiteY38" fmla="*/ 427496 h 554948"/>
                  <a:gd name="connsiteX39" fmla="*/ 424027 w 624315"/>
                  <a:gd name="connsiteY39" fmla="*/ 430964 h 554948"/>
                  <a:gd name="connsiteX40" fmla="*/ 424027 w 624315"/>
                  <a:gd name="connsiteY40" fmla="*/ 482991 h 554948"/>
                  <a:gd name="connsiteX41" fmla="*/ 482990 w 624315"/>
                  <a:gd name="connsiteY41" fmla="*/ 430964 h 554948"/>
                  <a:gd name="connsiteX42" fmla="*/ 482990 w 624315"/>
                  <a:gd name="connsiteY42" fmla="*/ 482991 h 554948"/>
                  <a:gd name="connsiteX43" fmla="*/ 254074 w 624315"/>
                  <a:gd name="connsiteY43" fmla="*/ 451775 h 554948"/>
                  <a:gd name="connsiteX44" fmla="*/ 118806 w 624315"/>
                  <a:gd name="connsiteY44" fmla="*/ 451775 h 554948"/>
                  <a:gd name="connsiteX45" fmla="*/ 101464 w 624315"/>
                  <a:gd name="connsiteY45" fmla="*/ 434433 h 554948"/>
                  <a:gd name="connsiteX46" fmla="*/ 101464 w 624315"/>
                  <a:gd name="connsiteY46" fmla="*/ 292227 h 554948"/>
                  <a:gd name="connsiteX47" fmla="*/ 118806 w 624315"/>
                  <a:gd name="connsiteY47" fmla="*/ 274885 h 554948"/>
                  <a:gd name="connsiteX48" fmla="*/ 254074 w 624315"/>
                  <a:gd name="connsiteY48" fmla="*/ 274885 h 554948"/>
                  <a:gd name="connsiteX49" fmla="*/ 271416 w 624315"/>
                  <a:gd name="connsiteY49" fmla="*/ 292227 h 554948"/>
                  <a:gd name="connsiteX50" fmla="*/ 271416 w 624315"/>
                  <a:gd name="connsiteY50" fmla="*/ 434433 h 554948"/>
                  <a:gd name="connsiteX51" fmla="*/ 254074 w 624315"/>
                  <a:gd name="connsiteY51" fmla="*/ 451775 h 554948"/>
                  <a:gd name="connsiteX52" fmla="*/ 254074 w 624315"/>
                  <a:gd name="connsiteY52" fmla="*/ 451775 h 554948"/>
                  <a:gd name="connsiteX53" fmla="*/ 129211 w 624315"/>
                  <a:gd name="connsiteY53" fmla="*/ 274885 h 554948"/>
                  <a:gd name="connsiteX54" fmla="*/ 129211 w 624315"/>
                  <a:gd name="connsiteY54" fmla="*/ 250606 h 554948"/>
                  <a:gd name="connsiteX55" fmla="*/ 156958 w 624315"/>
                  <a:gd name="connsiteY55" fmla="*/ 274885 h 554948"/>
                  <a:gd name="connsiteX56" fmla="*/ 156958 w 624315"/>
                  <a:gd name="connsiteY56" fmla="*/ 250606 h 554948"/>
                  <a:gd name="connsiteX57" fmla="*/ 184706 w 624315"/>
                  <a:gd name="connsiteY57" fmla="*/ 250606 h 554948"/>
                  <a:gd name="connsiteX58" fmla="*/ 184706 w 624315"/>
                  <a:gd name="connsiteY58" fmla="*/ 274885 h 554948"/>
                  <a:gd name="connsiteX59" fmla="*/ 212453 w 624315"/>
                  <a:gd name="connsiteY59" fmla="*/ 250606 h 554948"/>
                  <a:gd name="connsiteX60" fmla="*/ 212453 w 624315"/>
                  <a:gd name="connsiteY60" fmla="*/ 274885 h 554948"/>
                  <a:gd name="connsiteX61" fmla="*/ 247137 w 624315"/>
                  <a:gd name="connsiteY61" fmla="*/ 250606 h 554948"/>
                  <a:gd name="connsiteX62" fmla="*/ 247137 w 624315"/>
                  <a:gd name="connsiteY62" fmla="*/ 274885 h 554948"/>
                  <a:gd name="connsiteX63" fmla="*/ 299164 w 624315"/>
                  <a:gd name="connsiteY63" fmla="*/ 302632 h 554948"/>
                  <a:gd name="connsiteX64" fmla="*/ 271416 w 624315"/>
                  <a:gd name="connsiteY64" fmla="*/ 302632 h 554948"/>
                  <a:gd name="connsiteX65" fmla="*/ 299164 w 624315"/>
                  <a:gd name="connsiteY65" fmla="*/ 330380 h 554948"/>
                  <a:gd name="connsiteX66" fmla="*/ 271416 w 624315"/>
                  <a:gd name="connsiteY66" fmla="*/ 330380 h 554948"/>
                  <a:gd name="connsiteX67" fmla="*/ 299164 w 624315"/>
                  <a:gd name="connsiteY67" fmla="*/ 361596 h 554948"/>
                  <a:gd name="connsiteX68" fmla="*/ 271416 w 624315"/>
                  <a:gd name="connsiteY68" fmla="*/ 361596 h 554948"/>
                  <a:gd name="connsiteX69" fmla="*/ 299164 w 624315"/>
                  <a:gd name="connsiteY69" fmla="*/ 392812 h 554948"/>
                  <a:gd name="connsiteX70" fmla="*/ 271416 w 624315"/>
                  <a:gd name="connsiteY70" fmla="*/ 392812 h 554948"/>
                  <a:gd name="connsiteX71" fmla="*/ 299164 w 624315"/>
                  <a:gd name="connsiteY71" fmla="*/ 424027 h 554948"/>
                  <a:gd name="connsiteX72" fmla="*/ 271416 w 624315"/>
                  <a:gd name="connsiteY72" fmla="*/ 424027 h 554948"/>
                  <a:gd name="connsiteX73" fmla="*/ 101464 w 624315"/>
                  <a:gd name="connsiteY73" fmla="*/ 302632 h 554948"/>
                  <a:gd name="connsiteX74" fmla="*/ 77185 w 624315"/>
                  <a:gd name="connsiteY74" fmla="*/ 302632 h 554948"/>
                  <a:gd name="connsiteX75" fmla="*/ 101464 w 624315"/>
                  <a:gd name="connsiteY75" fmla="*/ 330380 h 554948"/>
                  <a:gd name="connsiteX76" fmla="*/ 77185 w 624315"/>
                  <a:gd name="connsiteY76" fmla="*/ 330380 h 554948"/>
                  <a:gd name="connsiteX77" fmla="*/ 101464 w 624315"/>
                  <a:gd name="connsiteY77" fmla="*/ 361596 h 554948"/>
                  <a:gd name="connsiteX78" fmla="*/ 77185 w 624315"/>
                  <a:gd name="connsiteY78" fmla="*/ 361596 h 554948"/>
                  <a:gd name="connsiteX79" fmla="*/ 101464 w 624315"/>
                  <a:gd name="connsiteY79" fmla="*/ 392812 h 554948"/>
                  <a:gd name="connsiteX80" fmla="*/ 77185 w 624315"/>
                  <a:gd name="connsiteY80" fmla="*/ 392812 h 554948"/>
                  <a:gd name="connsiteX81" fmla="*/ 101464 w 624315"/>
                  <a:gd name="connsiteY81" fmla="*/ 424027 h 554948"/>
                  <a:gd name="connsiteX82" fmla="*/ 77185 w 624315"/>
                  <a:gd name="connsiteY82" fmla="*/ 424027 h 554948"/>
                  <a:gd name="connsiteX83" fmla="*/ 129211 w 624315"/>
                  <a:gd name="connsiteY83" fmla="*/ 451775 h 554948"/>
                  <a:gd name="connsiteX84" fmla="*/ 129211 w 624315"/>
                  <a:gd name="connsiteY84" fmla="*/ 479522 h 554948"/>
                  <a:gd name="connsiteX85" fmla="*/ 156958 w 624315"/>
                  <a:gd name="connsiteY85" fmla="*/ 451775 h 554948"/>
                  <a:gd name="connsiteX86" fmla="*/ 156958 w 624315"/>
                  <a:gd name="connsiteY86" fmla="*/ 479522 h 554948"/>
                  <a:gd name="connsiteX87" fmla="*/ 184706 w 624315"/>
                  <a:gd name="connsiteY87" fmla="*/ 479522 h 554948"/>
                  <a:gd name="connsiteX88" fmla="*/ 184706 w 624315"/>
                  <a:gd name="connsiteY88" fmla="*/ 451775 h 554948"/>
                  <a:gd name="connsiteX89" fmla="*/ 212453 w 624315"/>
                  <a:gd name="connsiteY89" fmla="*/ 451775 h 554948"/>
                  <a:gd name="connsiteX90" fmla="*/ 212453 w 624315"/>
                  <a:gd name="connsiteY90" fmla="*/ 479522 h 554948"/>
                  <a:gd name="connsiteX91" fmla="*/ 247137 w 624315"/>
                  <a:gd name="connsiteY91" fmla="*/ 451775 h 554948"/>
                  <a:gd name="connsiteX92" fmla="*/ 247137 w 624315"/>
                  <a:gd name="connsiteY92" fmla="*/ 479522 h 55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24315" h="554948">
                    <a:moveTo>
                      <a:pt x="222858" y="267948"/>
                    </a:moveTo>
                    <a:cubicBezTo>
                      <a:pt x="222858" y="156959"/>
                      <a:pt x="222858" y="150022"/>
                      <a:pt x="222858" y="150022"/>
                    </a:cubicBezTo>
                    <a:cubicBezTo>
                      <a:pt x="222858" y="132680"/>
                      <a:pt x="236732" y="118806"/>
                      <a:pt x="250606" y="118806"/>
                    </a:cubicBezTo>
                    <a:cubicBezTo>
                      <a:pt x="493395" y="118806"/>
                      <a:pt x="493395" y="118806"/>
                      <a:pt x="493395" y="118806"/>
                    </a:cubicBezTo>
                    <a:cubicBezTo>
                      <a:pt x="510737" y="118806"/>
                      <a:pt x="521143" y="129211"/>
                      <a:pt x="521143" y="150022"/>
                    </a:cubicBezTo>
                    <a:cubicBezTo>
                      <a:pt x="521143" y="399748"/>
                      <a:pt x="521143" y="399748"/>
                      <a:pt x="521143" y="399748"/>
                    </a:cubicBezTo>
                    <a:cubicBezTo>
                      <a:pt x="521143" y="413622"/>
                      <a:pt x="510737" y="430964"/>
                      <a:pt x="493395" y="430964"/>
                    </a:cubicBezTo>
                    <a:lnTo>
                      <a:pt x="493395" y="430964"/>
                    </a:lnTo>
                    <a:cubicBezTo>
                      <a:pt x="368532" y="430964"/>
                      <a:pt x="309569" y="430964"/>
                      <a:pt x="278353" y="430964"/>
                    </a:cubicBezTo>
                    <a:moveTo>
                      <a:pt x="274885" y="118806"/>
                    </a:moveTo>
                    <a:cubicBezTo>
                      <a:pt x="274885" y="77185"/>
                      <a:pt x="274885" y="77185"/>
                      <a:pt x="274885" y="77185"/>
                    </a:cubicBezTo>
                    <a:moveTo>
                      <a:pt x="326911" y="118806"/>
                    </a:moveTo>
                    <a:cubicBezTo>
                      <a:pt x="326911" y="77185"/>
                      <a:pt x="326911" y="77185"/>
                      <a:pt x="326911" y="77185"/>
                    </a:cubicBezTo>
                    <a:moveTo>
                      <a:pt x="375469" y="77185"/>
                    </a:moveTo>
                    <a:cubicBezTo>
                      <a:pt x="375469" y="118806"/>
                      <a:pt x="375469" y="118806"/>
                      <a:pt x="375469" y="118806"/>
                    </a:cubicBezTo>
                    <a:moveTo>
                      <a:pt x="424027" y="77185"/>
                    </a:moveTo>
                    <a:cubicBezTo>
                      <a:pt x="424027" y="118806"/>
                      <a:pt x="424027" y="118806"/>
                      <a:pt x="424027" y="118806"/>
                    </a:cubicBezTo>
                    <a:moveTo>
                      <a:pt x="482990" y="77185"/>
                    </a:moveTo>
                    <a:cubicBezTo>
                      <a:pt x="482990" y="118806"/>
                      <a:pt x="482990" y="118806"/>
                      <a:pt x="482990" y="118806"/>
                    </a:cubicBezTo>
                    <a:moveTo>
                      <a:pt x="576637" y="170832"/>
                    </a:moveTo>
                    <a:cubicBezTo>
                      <a:pt x="524611" y="170832"/>
                      <a:pt x="524611" y="170832"/>
                      <a:pt x="524611" y="170832"/>
                    </a:cubicBezTo>
                    <a:moveTo>
                      <a:pt x="576637" y="219390"/>
                    </a:moveTo>
                    <a:cubicBezTo>
                      <a:pt x="524611" y="219390"/>
                      <a:pt x="524611" y="219390"/>
                      <a:pt x="524611" y="219390"/>
                    </a:cubicBezTo>
                    <a:moveTo>
                      <a:pt x="576637" y="271417"/>
                    </a:moveTo>
                    <a:cubicBezTo>
                      <a:pt x="524611" y="271417"/>
                      <a:pt x="524611" y="271417"/>
                      <a:pt x="524611" y="271417"/>
                    </a:cubicBezTo>
                    <a:moveTo>
                      <a:pt x="576637" y="330380"/>
                    </a:moveTo>
                    <a:cubicBezTo>
                      <a:pt x="524611" y="330380"/>
                      <a:pt x="524611" y="330380"/>
                      <a:pt x="524611" y="330380"/>
                    </a:cubicBezTo>
                    <a:moveTo>
                      <a:pt x="576637" y="378938"/>
                    </a:moveTo>
                    <a:cubicBezTo>
                      <a:pt x="524611" y="378938"/>
                      <a:pt x="524611" y="378938"/>
                      <a:pt x="524611" y="378938"/>
                    </a:cubicBezTo>
                    <a:moveTo>
                      <a:pt x="222858" y="170832"/>
                    </a:moveTo>
                    <a:cubicBezTo>
                      <a:pt x="181237" y="170832"/>
                      <a:pt x="181237" y="170832"/>
                      <a:pt x="181237" y="170832"/>
                    </a:cubicBezTo>
                    <a:moveTo>
                      <a:pt x="222858" y="219390"/>
                    </a:moveTo>
                    <a:cubicBezTo>
                      <a:pt x="181237" y="219390"/>
                      <a:pt x="181237" y="219390"/>
                      <a:pt x="181237" y="219390"/>
                    </a:cubicBezTo>
                    <a:moveTo>
                      <a:pt x="222858" y="271417"/>
                    </a:moveTo>
                    <a:cubicBezTo>
                      <a:pt x="181237" y="271417"/>
                      <a:pt x="181237" y="271417"/>
                      <a:pt x="181237" y="271417"/>
                    </a:cubicBezTo>
                    <a:moveTo>
                      <a:pt x="326911" y="430964"/>
                    </a:moveTo>
                    <a:cubicBezTo>
                      <a:pt x="326911" y="482991"/>
                      <a:pt x="326911" y="482991"/>
                      <a:pt x="326911" y="482991"/>
                    </a:cubicBezTo>
                    <a:moveTo>
                      <a:pt x="375469" y="479522"/>
                    </a:moveTo>
                    <a:cubicBezTo>
                      <a:pt x="375469" y="427496"/>
                      <a:pt x="375469" y="427496"/>
                      <a:pt x="375469" y="427496"/>
                    </a:cubicBezTo>
                    <a:moveTo>
                      <a:pt x="424027" y="430964"/>
                    </a:moveTo>
                    <a:cubicBezTo>
                      <a:pt x="424027" y="482991"/>
                      <a:pt x="424027" y="482991"/>
                      <a:pt x="424027" y="482991"/>
                    </a:cubicBezTo>
                    <a:moveTo>
                      <a:pt x="482990" y="430964"/>
                    </a:moveTo>
                    <a:cubicBezTo>
                      <a:pt x="482990" y="482991"/>
                      <a:pt x="482990" y="482991"/>
                      <a:pt x="482990" y="482991"/>
                    </a:cubicBezTo>
                    <a:moveTo>
                      <a:pt x="254074" y="451775"/>
                    </a:moveTo>
                    <a:cubicBezTo>
                      <a:pt x="118806" y="451775"/>
                      <a:pt x="118806" y="451775"/>
                      <a:pt x="118806" y="451775"/>
                    </a:cubicBezTo>
                    <a:cubicBezTo>
                      <a:pt x="111869" y="451775"/>
                      <a:pt x="101464" y="441369"/>
                      <a:pt x="101464" y="434433"/>
                    </a:cubicBezTo>
                    <a:cubicBezTo>
                      <a:pt x="101464" y="292227"/>
                      <a:pt x="101464" y="292227"/>
                      <a:pt x="101464" y="292227"/>
                    </a:cubicBezTo>
                    <a:cubicBezTo>
                      <a:pt x="101464" y="281822"/>
                      <a:pt x="108401" y="274885"/>
                      <a:pt x="118806" y="274885"/>
                    </a:cubicBezTo>
                    <a:cubicBezTo>
                      <a:pt x="254074" y="274885"/>
                      <a:pt x="254074" y="274885"/>
                      <a:pt x="254074" y="274885"/>
                    </a:cubicBezTo>
                    <a:cubicBezTo>
                      <a:pt x="264480" y="274885"/>
                      <a:pt x="271416" y="281822"/>
                      <a:pt x="271416" y="292227"/>
                    </a:cubicBezTo>
                    <a:cubicBezTo>
                      <a:pt x="271416" y="434433"/>
                      <a:pt x="271416" y="434433"/>
                      <a:pt x="271416" y="434433"/>
                    </a:cubicBezTo>
                    <a:cubicBezTo>
                      <a:pt x="271416" y="441369"/>
                      <a:pt x="264480" y="451775"/>
                      <a:pt x="254074" y="451775"/>
                    </a:cubicBezTo>
                    <a:lnTo>
                      <a:pt x="254074" y="451775"/>
                    </a:lnTo>
                    <a:close/>
                    <a:moveTo>
                      <a:pt x="129211" y="274885"/>
                    </a:moveTo>
                    <a:cubicBezTo>
                      <a:pt x="129211" y="250606"/>
                      <a:pt x="129211" y="250606"/>
                      <a:pt x="129211" y="250606"/>
                    </a:cubicBezTo>
                    <a:moveTo>
                      <a:pt x="156958" y="274885"/>
                    </a:moveTo>
                    <a:cubicBezTo>
                      <a:pt x="156958" y="250606"/>
                      <a:pt x="156958" y="250606"/>
                      <a:pt x="156958" y="250606"/>
                    </a:cubicBezTo>
                    <a:moveTo>
                      <a:pt x="184706" y="250606"/>
                    </a:moveTo>
                    <a:cubicBezTo>
                      <a:pt x="184706" y="274885"/>
                      <a:pt x="184706" y="274885"/>
                      <a:pt x="184706" y="274885"/>
                    </a:cubicBezTo>
                    <a:moveTo>
                      <a:pt x="212453" y="250606"/>
                    </a:moveTo>
                    <a:cubicBezTo>
                      <a:pt x="212453" y="274885"/>
                      <a:pt x="212453" y="274885"/>
                      <a:pt x="212453" y="274885"/>
                    </a:cubicBezTo>
                    <a:moveTo>
                      <a:pt x="247137" y="250606"/>
                    </a:moveTo>
                    <a:cubicBezTo>
                      <a:pt x="247137" y="274885"/>
                      <a:pt x="247137" y="274885"/>
                      <a:pt x="247137" y="274885"/>
                    </a:cubicBezTo>
                    <a:moveTo>
                      <a:pt x="299164" y="302632"/>
                    </a:moveTo>
                    <a:cubicBezTo>
                      <a:pt x="271416" y="302632"/>
                      <a:pt x="271416" y="302632"/>
                      <a:pt x="271416" y="302632"/>
                    </a:cubicBezTo>
                    <a:moveTo>
                      <a:pt x="299164" y="330380"/>
                    </a:moveTo>
                    <a:cubicBezTo>
                      <a:pt x="271416" y="330380"/>
                      <a:pt x="271416" y="330380"/>
                      <a:pt x="271416" y="330380"/>
                    </a:cubicBezTo>
                    <a:moveTo>
                      <a:pt x="299164" y="361596"/>
                    </a:moveTo>
                    <a:cubicBezTo>
                      <a:pt x="271416" y="361596"/>
                      <a:pt x="271416" y="361596"/>
                      <a:pt x="271416" y="361596"/>
                    </a:cubicBezTo>
                    <a:moveTo>
                      <a:pt x="299164" y="392812"/>
                    </a:moveTo>
                    <a:cubicBezTo>
                      <a:pt x="271416" y="392812"/>
                      <a:pt x="271416" y="392812"/>
                      <a:pt x="271416" y="392812"/>
                    </a:cubicBezTo>
                    <a:moveTo>
                      <a:pt x="299164" y="424027"/>
                    </a:moveTo>
                    <a:cubicBezTo>
                      <a:pt x="271416" y="424027"/>
                      <a:pt x="271416" y="424027"/>
                      <a:pt x="271416" y="424027"/>
                    </a:cubicBezTo>
                    <a:moveTo>
                      <a:pt x="101464" y="302632"/>
                    </a:moveTo>
                    <a:cubicBezTo>
                      <a:pt x="77185" y="302632"/>
                      <a:pt x="77185" y="302632"/>
                      <a:pt x="77185" y="302632"/>
                    </a:cubicBezTo>
                    <a:moveTo>
                      <a:pt x="101464" y="330380"/>
                    </a:moveTo>
                    <a:cubicBezTo>
                      <a:pt x="77185" y="330380"/>
                      <a:pt x="77185" y="330380"/>
                      <a:pt x="77185" y="330380"/>
                    </a:cubicBezTo>
                    <a:moveTo>
                      <a:pt x="101464" y="361596"/>
                    </a:moveTo>
                    <a:cubicBezTo>
                      <a:pt x="77185" y="361596"/>
                      <a:pt x="77185" y="361596"/>
                      <a:pt x="77185" y="361596"/>
                    </a:cubicBezTo>
                    <a:moveTo>
                      <a:pt x="101464" y="392812"/>
                    </a:moveTo>
                    <a:cubicBezTo>
                      <a:pt x="77185" y="392812"/>
                      <a:pt x="77185" y="392812"/>
                      <a:pt x="77185" y="392812"/>
                    </a:cubicBezTo>
                    <a:moveTo>
                      <a:pt x="101464" y="424027"/>
                    </a:moveTo>
                    <a:cubicBezTo>
                      <a:pt x="77185" y="424027"/>
                      <a:pt x="77185" y="424027"/>
                      <a:pt x="77185" y="424027"/>
                    </a:cubicBezTo>
                    <a:moveTo>
                      <a:pt x="129211" y="451775"/>
                    </a:moveTo>
                    <a:cubicBezTo>
                      <a:pt x="129211" y="479522"/>
                      <a:pt x="129211" y="479522"/>
                      <a:pt x="129211" y="479522"/>
                    </a:cubicBezTo>
                    <a:moveTo>
                      <a:pt x="156958" y="451775"/>
                    </a:moveTo>
                    <a:cubicBezTo>
                      <a:pt x="156958" y="479522"/>
                      <a:pt x="156958" y="479522"/>
                      <a:pt x="156958" y="479522"/>
                    </a:cubicBezTo>
                    <a:moveTo>
                      <a:pt x="184706" y="479522"/>
                    </a:moveTo>
                    <a:cubicBezTo>
                      <a:pt x="184706" y="451775"/>
                      <a:pt x="184706" y="451775"/>
                      <a:pt x="184706" y="451775"/>
                    </a:cubicBezTo>
                    <a:moveTo>
                      <a:pt x="212453" y="451775"/>
                    </a:moveTo>
                    <a:cubicBezTo>
                      <a:pt x="212453" y="479522"/>
                      <a:pt x="212453" y="479522"/>
                      <a:pt x="212453" y="479522"/>
                    </a:cubicBezTo>
                    <a:moveTo>
                      <a:pt x="247137" y="451775"/>
                    </a:moveTo>
                    <a:cubicBezTo>
                      <a:pt x="247137" y="479522"/>
                      <a:pt x="247137" y="479522"/>
                      <a:pt x="247137" y="479522"/>
                    </a:cubicBez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39" name="Group 138">
              <a:extLst>
                <a:ext uri="{FF2B5EF4-FFF2-40B4-BE49-F238E27FC236}">
                  <a16:creationId xmlns:a16="http://schemas.microsoft.com/office/drawing/2014/main" id="{029C0CD5-4EB6-4301-88FE-50B2E9E7859C}"/>
                </a:ext>
              </a:extLst>
            </p:cNvPr>
            <p:cNvGrpSpPr/>
            <p:nvPr/>
          </p:nvGrpSpPr>
          <p:grpSpPr>
            <a:xfrm>
              <a:off x="4372303" y="4418439"/>
              <a:ext cx="343364" cy="343364"/>
              <a:chOff x="9070181" y="4653537"/>
              <a:chExt cx="445886" cy="445886"/>
            </a:xfrm>
          </p:grpSpPr>
          <p:sp>
            <p:nvSpPr>
              <p:cNvPr id="146" name="Oval 145">
                <a:extLst>
                  <a:ext uri="{FF2B5EF4-FFF2-40B4-BE49-F238E27FC236}">
                    <a16:creationId xmlns:a16="http://schemas.microsoft.com/office/drawing/2014/main" id="{5F444355-E10C-4100-A0EE-00463CFD592E}"/>
                  </a:ext>
                </a:extLst>
              </p:cNvPr>
              <p:cNvSpPr/>
              <p:nvPr/>
            </p:nvSpPr>
            <p:spPr bwMode="auto">
              <a:xfrm>
                <a:off x="9070181" y="4653537"/>
                <a:ext cx="445886" cy="445886"/>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7" name="language">
                <a:extLst>
                  <a:ext uri="{FF2B5EF4-FFF2-40B4-BE49-F238E27FC236}">
                    <a16:creationId xmlns:a16="http://schemas.microsoft.com/office/drawing/2014/main" id="{3F6D5483-A945-403F-8AE5-341ABEFF8973}"/>
                  </a:ext>
                </a:extLst>
              </p:cNvPr>
              <p:cNvSpPr/>
              <p:nvPr/>
            </p:nvSpPr>
            <p:spPr>
              <a:xfrm>
                <a:off x="9121669" y="4698207"/>
                <a:ext cx="334276" cy="357508"/>
              </a:xfrm>
              <a:custGeom>
                <a:avLst/>
                <a:gdLst>
                  <a:gd name="connsiteX0" fmla="*/ 111767 w 720725"/>
                  <a:gd name="connsiteY0" fmla="*/ 661794 h 758658"/>
                  <a:gd name="connsiteX1" fmla="*/ 225565 w 720725"/>
                  <a:gd name="connsiteY1" fmla="*/ 358331 h 758658"/>
                  <a:gd name="connsiteX2" fmla="*/ 339364 w 720725"/>
                  <a:gd name="connsiteY2" fmla="*/ 661794 h 758658"/>
                  <a:gd name="connsiteX3" fmla="*/ 149700 w 720725"/>
                  <a:gd name="connsiteY3" fmla="*/ 555582 h 758658"/>
                  <a:gd name="connsiteX4" fmla="*/ 297638 w 720725"/>
                  <a:gd name="connsiteY4" fmla="*/ 555582 h 758658"/>
                  <a:gd name="connsiteX5" fmla="*/ 604895 w 720725"/>
                  <a:gd name="connsiteY5" fmla="*/ 244532 h 758658"/>
                  <a:gd name="connsiteX6" fmla="*/ 604895 w 720725"/>
                  <a:gd name="connsiteY6" fmla="*/ 168666 h 758658"/>
                  <a:gd name="connsiteX7" fmla="*/ 301431 w 720725"/>
                  <a:gd name="connsiteY7" fmla="*/ 168666 h 758658"/>
                  <a:gd name="connsiteX8" fmla="*/ 301431 w 720725"/>
                  <a:gd name="connsiteY8" fmla="*/ 244532 h 758658"/>
                  <a:gd name="connsiteX9" fmla="*/ 453163 w 720725"/>
                  <a:gd name="connsiteY9" fmla="*/ 111767 h 758658"/>
                  <a:gd name="connsiteX10" fmla="*/ 453163 w 720725"/>
                  <a:gd name="connsiteY10" fmla="*/ 168666 h 758658"/>
                  <a:gd name="connsiteX11" fmla="*/ 396264 w 720725"/>
                  <a:gd name="connsiteY11" fmla="*/ 434197 h 758658"/>
                  <a:gd name="connsiteX12" fmla="*/ 453163 w 720725"/>
                  <a:gd name="connsiteY12" fmla="*/ 434197 h 758658"/>
                  <a:gd name="connsiteX13" fmla="*/ 453163 w 720725"/>
                  <a:gd name="connsiteY13" fmla="*/ 320398 h 758658"/>
                  <a:gd name="connsiteX14" fmla="*/ 529029 w 720725"/>
                  <a:gd name="connsiteY14" fmla="*/ 244532 h 758658"/>
                  <a:gd name="connsiteX15" fmla="*/ 339364 w 720725"/>
                  <a:gd name="connsiteY15" fmla="*/ 244532 h 758658"/>
                  <a:gd name="connsiteX16" fmla="*/ 282465 w 720725"/>
                  <a:gd name="connsiteY16" fmla="*/ 320398 h 758658"/>
                  <a:gd name="connsiteX17" fmla="*/ 623861 w 720725"/>
                  <a:gd name="connsiteY17" fmla="*/ 320398 h 75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0725" h="758658">
                    <a:moveTo>
                      <a:pt x="111767" y="661794"/>
                    </a:moveTo>
                    <a:lnTo>
                      <a:pt x="225565" y="358331"/>
                    </a:lnTo>
                    <a:lnTo>
                      <a:pt x="339364" y="661794"/>
                    </a:lnTo>
                    <a:moveTo>
                      <a:pt x="149700" y="555582"/>
                    </a:moveTo>
                    <a:lnTo>
                      <a:pt x="297638" y="555582"/>
                    </a:lnTo>
                    <a:moveTo>
                      <a:pt x="604895" y="244532"/>
                    </a:moveTo>
                    <a:lnTo>
                      <a:pt x="604895" y="168666"/>
                    </a:lnTo>
                    <a:lnTo>
                      <a:pt x="301431" y="168666"/>
                    </a:lnTo>
                    <a:lnTo>
                      <a:pt x="301431" y="244532"/>
                    </a:lnTo>
                    <a:moveTo>
                      <a:pt x="453163" y="111767"/>
                    </a:moveTo>
                    <a:lnTo>
                      <a:pt x="453163" y="168666"/>
                    </a:lnTo>
                    <a:moveTo>
                      <a:pt x="396264" y="434197"/>
                    </a:moveTo>
                    <a:lnTo>
                      <a:pt x="453163" y="434197"/>
                    </a:lnTo>
                    <a:lnTo>
                      <a:pt x="453163" y="320398"/>
                    </a:lnTo>
                    <a:lnTo>
                      <a:pt x="529029" y="244532"/>
                    </a:lnTo>
                    <a:lnTo>
                      <a:pt x="339364" y="244532"/>
                    </a:lnTo>
                    <a:moveTo>
                      <a:pt x="282465" y="320398"/>
                    </a:moveTo>
                    <a:lnTo>
                      <a:pt x="623861" y="320398"/>
                    </a:lnTo>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40" name="Group 139">
              <a:extLst>
                <a:ext uri="{FF2B5EF4-FFF2-40B4-BE49-F238E27FC236}">
                  <a16:creationId xmlns:a16="http://schemas.microsoft.com/office/drawing/2014/main" id="{B505B561-E500-46C2-B092-315E5EC36593}"/>
                </a:ext>
              </a:extLst>
            </p:cNvPr>
            <p:cNvGrpSpPr/>
            <p:nvPr/>
          </p:nvGrpSpPr>
          <p:grpSpPr>
            <a:xfrm>
              <a:off x="4858945" y="4375820"/>
              <a:ext cx="358710" cy="358710"/>
              <a:chOff x="9702125" y="4598193"/>
              <a:chExt cx="465813" cy="465813"/>
            </a:xfrm>
          </p:grpSpPr>
          <p:sp>
            <p:nvSpPr>
              <p:cNvPr id="144" name="Oval 143">
                <a:extLst>
                  <a:ext uri="{FF2B5EF4-FFF2-40B4-BE49-F238E27FC236}">
                    <a16:creationId xmlns:a16="http://schemas.microsoft.com/office/drawing/2014/main" id="{90F0ABC5-0541-4803-855C-4AC4999D9BD2}"/>
                  </a:ext>
                </a:extLst>
              </p:cNvPr>
              <p:cNvSpPr/>
              <p:nvPr/>
            </p:nvSpPr>
            <p:spPr bwMode="auto">
              <a:xfrm>
                <a:off x="9702125" y="4598193"/>
                <a:ext cx="465813" cy="465813"/>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5" name="datacenter">
                <a:extLst>
                  <a:ext uri="{FF2B5EF4-FFF2-40B4-BE49-F238E27FC236}">
                    <a16:creationId xmlns:a16="http://schemas.microsoft.com/office/drawing/2014/main" id="{8C290D79-A0F8-45A5-BFAD-CAF106893E23}"/>
                  </a:ext>
                </a:extLst>
              </p:cNvPr>
              <p:cNvSpPr/>
              <p:nvPr/>
            </p:nvSpPr>
            <p:spPr>
              <a:xfrm>
                <a:off x="9749018" y="4701618"/>
                <a:ext cx="372427" cy="253927"/>
              </a:xfrm>
              <a:custGeom>
                <a:avLst/>
                <a:gdLst>
                  <a:gd name="connsiteX0" fmla="*/ 79036 w 768411"/>
                  <a:gd name="connsiteY0" fmla="*/ 79036 h 523916"/>
                  <a:gd name="connsiteX1" fmla="*/ 274632 w 768411"/>
                  <a:gd name="connsiteY1" fmla="*/ 79036 h 523916"/>
                  <a:gd name="connsiteX2" fmla="*/ 274632 w 768411"/>
                  <a:gd name="connsiteY2" fmla="*/ 466734 h 523916"/>
                  <a:gd name="connsiteX3" fmla="*/ 79036 w 768411"/>
                  <a:gd name="connsiteY3" fmla="*/ 466734 h 523916"/>
                  <a:gd name="connsiteX4" fmla="*/ 79036 w 768411"/>
                  <a:gd name="connsiteY4" fmla="*/ 79036 h 523916"/>
                  <a:gd name="connsiteX5" fmla="*/ 79036 w 768411"/>
                  <a:gd name="connsiteY5" fmla="*/ 79036 h 523916"/>
                  <a:gd name="connsiteX6" fmla="*/ 274632 w 768411"/>
                  <a:gd name="connsiteY6" fmla="*/ 466734 h 523916"/>
                  <a:gd name="connsiteX7" fmla="*/ 361951 w 768411"/>
                  <a:gd name="connsiteY7" fmla="*/ 389893 h 523916"/>
                  <a:gd name="connsiteX8" fmla="*/ 361951 w 768411"/>
                  <a:gd name="connsiteY8" fmla="*/ 358458 h 523916"/>
                  <a:gd name="connsiteX9" fmla="*/ 358458 w 768411"/>
                  <a:gd name="connsiteY9" fmla="*/ 194297 h 523916"/>
                  <a:gd name="connsiteX10" fmla="*/ 358458 w 768411"/>
                  <a:gd name="connsiteY10" fmla="*/ 169848 h 523916"/>
                  <a:gd name="connsiteX11" fmla="*/ 274632 w 768411"/>
                  <a:gd name="connsiteY11" fmla="*/ 79036 h 523916"/>
                  <a:gd name="connsiteX12" fmla="*/ 79036 w 768411"/>
                  <a:gd name="connsiteY12" fmla="*/ 204776 h 523916"/>
                  <a:gd name="connsiteX13" fmla="*/ 274632 w 768411"/>
                  <a:gd name="connsiteY13" fmla="*/ 204776 h 523916"/>
                  <a:gd name="connsiteX14" fmla="*/ 79036 w 768411"/>
                  <a:gd name="connsiteY14" fmla="*/ 340994 h 523916"/>
                  <a:gd name="connsiteX15" fmla="*/ 271139 w 768411"/>
                  <a:gd name="connsiteY15" fmla="*/ 340994 h 523916"/>
                  <a:gd name="connsiteX16" fmla="*/ 505155 w 768411"/>
                  <a:gd name="connsiteY16" fmla="*/ 79036 h 523916"/>
                  <a:gd name="connsiteX17" fmla="*/ 505155 w 768411"/>
                  <a:gd name="connsiteY17" fmla="*/ 466734 h 523916"/>
                  <a:gd name="connsiteX18" fmla="*/ 697258 w 768411"/>
                  <a:gd name="connsiteY18" fmla="*/ 466734 h 523916"/>
                  <a:gd name="connsiteX19" fmla="*/ 697258 w 768411"/>
                  <a:gd name="connsiteY19" fmla="*/ 79036 h 523916"/>
                  <a:gd name="connsiteX20" fmla="*/ 505155 w 768411"/>
                  <a:gd name="connsiteY20" fmla="*/ 79036 h 523916"/>
                  <a:gd name="connsiteX21" fmla="*/ 505155 w 768411"/>
                  <a:gd name="connsiteY21" fmla="*/ 79036 h 523916"/>
                  <a:gd name="connsiteX22" fmla="*/ 417835 w 768411"/>
                  <a:gd name="connsiteY22" fmla="*/ 351472 h 523916"/>
                  <a:gd name="connsiteX23" fmla="*/ 417835 w 768411"/>
                  <a:gd name="connsiteY23" fmla="*/ 382907 h 523916"/>
                  <a:gd name="connsiteX24" fmla="*/ 505155 w 768411"/>
                  <a:gd name="connsiteY24" fmla="*/ 466734 h 523916"/>
                  <a:gd name="connsiteX25" fmla="*/ 505155 w 768411"/>
                  <a:gd name="connsiteY25" fmla="*/ 79036 h 523916"/>
                  <a:gd name="connsiteX26" fmla="*/ 417835 w 768411"/>
                  <a:gd name="connsiteY26" fmla="*/ 162862 h 523916"/>
                  <a:gd name="connsiteX27" fmla="*/ 417835 w 768411"/>
                  <a:gd name="connsiteY27" fmla="*/ 183819 h 523916"/>
                  <a:gd name="connsiteX28" fmla="*/ 697258 w 768411"/>
                  <a:gd name="connsiteY28" fmla="*/ 204776 h 523916"/>
                  <a:gd name="connsiteX29" fmla="*/ 505155 w 768411"/>
                  <a:gd name="connsiteY29" fmla="*/ 204776 h 523916"/>
                  <a:gd name="connsiteX30" fmla="*/ 697258 w 768411"/>
                  <a:gd name="connsiteY30" fmla="*/ 340994 h 523916"/>
                  <a:gd name="connsiteX31" fmla="*/ 505155 w 768411"/>
                  <a:gd name="connsiteY31" fmla="*/ 340994 h 523916"/>
                  <a:gd name="connsiteX32" fmla="*/ 313052 w 768411"/>
                  <a:gd name="connsiteY32" fmla="*/ 204776 h 523916"/>
                  <a:gd name="connsiteX33" fmla="*/ 313052 w 768411"/>
                  <a:gd name="connsiteY33" fmla="*/ 264153 h 523916"/>
                  <a:gd name="connsiteX34" fmla="*/ 410850 w 768411"/>
                  <a:gd name="connsiteY34" fmla="*/ 204776 h 523916"/>
                  <a:gd name="connsiteX35" fmla="*/ 410850 w 768411"/>
                  <a:gd name="connsiteY35" fmla="*/ 264153 h 523916"/>
                  <a:gd name="connsiteX36" fmla="*/ 379415 w 768411"/>
                  <a:gd name="connsiteY36" fmla="*/ 243196 h 523916"/>
                  <a:gd name="connsiteX37" fmla="*/ 361951 w 768411"/>
                  <a:gd name="connsiteY37" fmla="*/ 264153 h 523916"/>
                  <a:gd name="connsiteX38" fmla="*/ 361951 w 768411"/>
                  <a:gd name="connsiteY38" fmla="*/ 264153 h 523916"/>
                  <a:gd name="connsiteX39" fmla="*/ 344487 w 768411"/>
                  <a:gd name="connsiteY39" fmla="*/ 243196 h 523916"/>
                  <a:gd name="connsiteX40" fmla="*/ 344487 w 768411"/>
                  <a:gd name="connsiteY40" fmla="*/ 222240 h 523916"/>
                  <a:gd name="connsiteX41" fmla="*/ 361951 w 768411"/>
                  <a:gd name="connsiteY41" fmla="*/ 204776 h 523916"/>
                  <a:gd name="connsiteX42" fmla="*/ 361951 w 768411"/>
                  <a:gd name="connsiteY42" fmla="*/ 204776 h 523916"/>
                  <a:gd name="connsiteX43" fmla="*/ 379415 w 768411"/>
                  <a:gd name="connsiteY43" fmla="*/ 222240 h 523916"/>
                  <a:gd name="connsiteX44" fmla="*/ 379415 w 768411"/>
                  <a:gd name="connsiteY44" fmla="*/ 243196 h 523916"/>
                  <a:gd name="connsiteX45" fmla="*/ 379415 w 768411"/>
                  <a:gd name="connsiteY45" fmla="*/ 243196 h 523916"/>
                  <a:gd name="connsiteX46" fmla="*/ 477213 w 768411"/>
                  <a:gd name="connsiteY46" fmla="*/ 243196 h 523916"/>
                  <a:gd name="connsiteX47" fmla="*/ 459749 w 768411"/>
                  <a:gd name="connsiteY47" fmla="*/ 264153 h 523916"/>
                  <a:gd name="connsiteX48" fmla="*/ 459749 w 768411"/>
                  <a:gd name="connsiteY48" fmla="*/ 264153 h 523916"/>
                  <a:gd name="connsiteX49" fmla="*/ 442285 w 768411"/>
                  <a:gd name="connsiteY49" fmla="*/ 243196 h 523916"/>
                  <a:gd name="connsiteX50" fmla="*/ 442285 w 768411"/>
                  <a:gd name="connsiteY50" fmla="*/ 222240 h 523916"/>
                  <a:gd name="connsiteX51" fmla="*/ 459749 w 768411"/>
                  <a:gd name="connsiteY51" fmla="*/ 204776 h 523916"/>
                  <a:gd name="connsiteX52" fmla="*/ 459749 w 768411"/>
                  <a:gd name="connsiteY52" fmla="*/ 204776 h 523916"/>
                  <a:gd name="connsiteX53" fmla="*/ 477213 w 768411"/>
                  <a:gd name="connsiteY53" fmla="*/ 222240 h 523916"/>
                  <a:gd name="connsiteX54" fmla="*/ 477213 w 768411"/>
                  <a:gd name="connsiteY54" fmla="*/ 243196 h 523916"/>
                  <a:gd name="connsiteX55" fmla="*/ 477213 w 768411"/>
                  <a:gd name="connsiteY55" fmla="*/ 243196 h 523916"/>
                  <a:gd name="connsiteX56" fmla="*/ 477213 w 768411"/>
                  <a:gd name="connsiteY56" fmla="*/ 340994 h 523916"/>
                  <a:gd name="connsiteX57" fmla="*/ 477213 w 768411"/>
                  <a:gd name="connsiteY57" fmla="*/ 292095 h 523916"/>
                  <a:gd name="connsiteX58" fmla="*/ 379415 w 768411"/>
                  <a:gd name="connsiteY58" fmla="*/ 340994 h 523916"/>
                  <a:gd name="connsiteX59" fmla="*/ 379415 w 768411"/>
                  <a:gd name="connsiteY59" fmla="*/ 292095 h 523916"/>
                  <a:gd name="connsiteX60" fmla="*/ 410850 w 768411"/>
                  <a:gd name="connsiteY60" fmla="*/ 323530 h 523916"/>
                  <a:gd name="connsiteX61" fmla="*/ 410850 w 768411"/>
                  <a:gd name="connsiteY61" fmla="*/ 306066 h 523916"/>
                  <a:gd name="connsiteX62" fmla="*/ 428314 w 768411"/>
                  <a:gd name="connsiteY62" fmla="*/ 288602 h 523916"/>
                  <a:gd name="connsiteX63" fmla="*/ 428314 w 768411"/>
                  <a:gd name="connsiteY63" fmla="*/ 288602 h 523916"/>
                  <a:gd name="connsiteX64" fmla="*/ 445778 w 768411"/>
                  <a:gd name="connsiteY64" fmla="*/ 306066 h 523916"/>
                  <a:gd name="connsiteX65" fmla="*/ 445778 w 768411"/>
                  <a:gd name="connsiteY65" fmla="*/ 323530 h 523916"/>
                  <a:gd name="connsiteX66" fmla="*/ 428314 w 768411"/>
                  <a:gd name="connsiteY66" fmla="*/ 340994 h 523916"/>
                  <a:gd name="connsiteX67" fmla="*/ 428314 w 768411"/>
                  <a:gd name="connsiteY67" fmla="*/ 340994 h 523916"/>
                  <a:gd name="connsiteX68" fmla="*/ 410850 w 768411"/>
                  <a:gd name="connsiteY68" fmla="*/ 323530 h 523916"/>
                  <a:gd name="connsiteX69" fmla="*/ 410850 w 768411"/>
                  <a:gd name="connsiteY69" fmla="*/ 323530 h 523916"/>
                  <a:gd name="connsiteX70" fmla="*/ 313052 w 768411"/>
                  <a:gd name="connsiteY70" fmla="*/ 323530 h 523916"/>
                  <a:gd name="connsiteX71" fmla="*/ 313052 w 768411"/>
                  <a:gd name="connsiteY71" fmla="*/ 306066 h 523916"/>
                  <a:gd name="connsiteX72" fmla="*/ 330516 w 768411"/>
                  <a:gd name="connsiteY72" fmla="*/ 288602 h 523916"/>
                  <a:gd name="connsiteX73" fmla="*/ 330516 w 768411"/>
                  <a:gd name="connsiteY73" fmla="*/ 288602 h 523916"/>
                  <a:gd name="connsiteX74" fmla="*/ 344487 w 768411"/>
                  <a:gd name="connsiteY74" fmla="*/ 309559 h 523916"/>
                  <a:gd name="connsiteX75" fmla="*/ 344487 w 768411"/>
                  <a:gd name="connsiteY75" fmla="*/ 327023 h 523916"/>
                  <a:gd name="connsiteX76" fmla="*/ 327023 w 768411"/>
                  <a:gd name="connsiteY76" fmla="*/ 344487 h 523916"/>
                  <a:gd name="connsiteX77" fmla="*/ 327023 w 768411"/>
                  <a:gd name="connsiteY77" fmla="*/ 344487 h 523916"/>
                  <a:gd name="connsiteX78" fmla="*/ 313052 w 768411"/>
                  <a:gd name="connsiteY78" fmla="*/ 323530 h 523916"/>
                  <a:gd name="connsiteX79" fmla="*/ 313052 w 768411"/>
                  <a:gd name="connsiteY79" fmla="*/ 323530 h 5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68411" h="523916">
                    <a:moveTo>
                      <a:pt x="79036" y="79036"/>
                    </a:moveTo>
                    <a:lnTo>
                      <a:pt x="274632" y="79036"/>
                    </a:lnTo>
                    <a:lnTo>
                      <a:pt x="274632" y="466734"/>
                    </a:lnTo>
                    <a:lnTo>
                      <a:pt x="79036" y="466734"/>
                    </a:lnTo>
                    <a:lnTo>
                      <a:pt x="79036" y="79036"/>
                    </a:lnTo>
                    <a:lnTo>
                      <a:pt x="79036" y="79036"/>
                    </a:lnTo>
                    <a:close/>
                    <a:moveTo>
                      <a:pt x="274632" y="466734"/>
                    </a:moveTo>
                    <a:lnTo>
                      <a:pt x="361951" y="389893"/>
                    </a:lnTo>
                    <a:lnTo>
                      <a:pt x="361951" y="358458"/>
                    </a:lnTo>
                    <a:moveTo>
                      <a:pt x="358458" y="194297"/>
                    </a:moveTo>
                    <a:lnTo>
                      <a:pt x="358458" y="169848"/>
                    </a:lnTo>
                    <a:lnTo>
                      <a:pt x="274632" y="79036"/>
                    </a:lnTo>
                    <a:moveTo>
                      <a:pt x="79036" y="204776"/>
                    </a:moveTo>
                    <a:lnTo>
                      <a:pt x="274632" y="204776"/>
                    </a:lnTo>
                    <a:moveTo>
                      <a:pt x="79036" y="340994"/>
                    </a:moveTo>
                    <a:lnTo>
                      <a:pt x="271139" y="340994"/>
                    </a:lnTo>
                    <a:moveTo>
                      <a:pt x="505155" y="79036"/>
                    </a:moveTo>
                    <a:lnTo>
                      <a:pt x="505155" y="466734"/>
                    </a:lnTo>
                    <a:lnTo>
                      <a:pt x="697258" y="466734"/>
                    </a:lnTo>
                    <a:lnTo>
                      <a:pt x="697258" y="79036"/>
                    </a:lnTo>
                    <a:lnTo>
                      <a:pt x="505155" y="79036"/>
                    </a:lnTo>
                    <a:lnTo>
                      <a:pt x="505155" y="79036"/>
                    </a:lnTo>
                    <a:close/>
                    <a:moveTo>
                      <a:pt x="417835" y="351472"/>
                    </a:moveTo>
                    <a:lnTo>
                      <a:pt x="417835" y="382907"/>
                    </a:lnTo>
                    <a:lnTo>
                      <a:pt x="505155" y="466734"/>
                    </a:lnTo>
                    <a:moveTo>
                      <a:pt x="505155" y="79036"/>
                    </a:moveTo>
                    <a:lnTo>
                      <a:pt x="417835" y="162862"/>
                    </a:lnTo>
                    <a:lnTo>
                      <a:pt x="417835" y="183819"/>
                    </a:lnTo>
                    <a:moveTo>
                      <a:pt x="697258" y="204776"/>
                    </a:moveTo>
                    <a:lnTo>
                      <a:pt x="505155" y="204776"/>
                    </a:lnTo>
                    <a:moveTo>
                      <a:pt x="697258" y="340994"/>
                    </a:moveTo>
                    <a:lnTo>
                      <a:pt x="505155" y="340994"/>
                    </a:lnTo>
                    <a:moveTo>
                      <a:pt x="313052" y="204776"/>
                    </a:moveTo>
                    <a:cubicBezTo>
                      <a:pt x="313052" y="264153"/>
                      <a:pt x="313052" y="264153"/>
                      <a:pt x="313052" y="264153"/>
                    </a:cubicBezTo>
                    <a:moveTo>
                      <a:pt x="410850" y="204776"/>
                    </a:moveTo>
                    <a:cubicBezTo>
                      <a:pt x="410850" y="264153"/>
                      <a:pt x="410850" y="264153"/>
                      <a:pt x="410850" y="264153"/>
                    </a:cubicBezTo>
                    <a:moveTo>
                      <a:pt x="379415" y="243196"/>
                    </a:moveTo>
                    <a:cubicBezTo>
                      <a:pt x="379415" y="253675"/>
                      <a:pt x="372429" y="264153"/>
                      <a:pt x="361951" y="264153"/>
                    </a:cubicBezTo>
                    <a:lnTo>
                      <a:pt x="361951" y="264153"/>
                    </a:lnTo>
                    <a:cubicBezTo>
                      <a:pt x="351473" y="264153"/>
                      <a:pt x="344487" y="253675"/>
                      <a:pt x="344487" y="243196"/>
                    </a:cubicBezTo>
                    <a:cubicBezTo>
                      <a:pt x="344487" y="243196"/>
                      <a:pt x="344487" y="243196"/>
                      <a:pt x="344487" y="222240"/>
                    </a:cubicBezTo>
                    <a:cubicBezTo>
                      <a:pt x="344487" y="215254"/>
                      <a:pt x="351473" y="204776"/>
                      <a:pt x="361951" y="204776"/>
                    </a:cubicBezTo>
                    <a:lnTo>
                      <a:pt x="361951" y="204776"/>
                    </a:lnTo>
                    <a:cubicBezTo>
                      <a:pt x="368937" y="204776"/>
                      <a:pt x="379415" y="215254"/>
                      <a:pt x="379415" y="222240"/>
                    </a:cubicBezTo>
                    <a:cubicBezTo>
                      <a:pt x="379415" y="222240"/>
                      <a:pt x="379415" y="222240"/>
                      <a:pt x="379415" y="243196"/>
                    </a:cubicBezTo>
                    <a:lnTo>
                      <a:pt x="379415" y="243196"/>
                    </a:lnTo>
                    <a:close/>
                    <a:moveTo>
                      <a:pt x="477213" y="243196"/>
                    </a:moveTo>
                    <a:cubicBezTo>
                      <a:pt x="477213" y="253675"/>
                      <a:pt x="470227" y="264153"/>
                      <a:pt x="459749" y="264153"/>
                    </a:cubicBezTo>
                    <a:lnTo>
                      <a:pt x="459749" y="264153"/>
                    </a:lnTo>
                    <a:cubicBezTo>
                      <a:pt x="452763" y="264153"/>
                      <a:pt x="442285" y="257167"/>
                      <a:pt x="442285" y="243196"/>
                    </a:cubicBezTo>
                    <a:cubicBezTo>
                      <a:pt x="442285" y="243196"/>
                      <a:pt x="442285" y="243196"/>
                      <a:pt x="442285" y="222240"/>
                    </a:cubicBezTo>
                    <a:cubicBezTo>
                      <a:pt x="442285" y="215254"/>
                      <a:pt x="449270" y="204776"/>
                      <a:pt x="459749" y="204776"/>
                    </a:cubicBezTo>
                    <a:lnTo>
                      <a:pt x="459749" y="204776"/>
                    </a:lnTo>
                    <a:cubicBezTo>
                      <a:pt x="470227" y="204776"/>
                      <a:pt x="477213" y="211761"/>
                      <a:pt x="477213" y="222240"/>
                    </a:cubicBezTo>
                    <a:cubicBezTo>
                      <a:pt x="477213" y="222240"/>
                      <a:pt x="477213" y="222240"/>
                      <a:pt x="477213" y="243196"/>
                    </a:cubicBezTo>
                    <a:lnTo>
                      <a:pt x="477213" y="243196"/>
                    </a:lnTo>
                    <a:close/>
                    <a:moveTo>
                      <a:pt x="477213" y="340994"/>
                    </a:moveTo>
                    <a:cubicBezTo>
                      <a:pt x="477213" y="340994"/>
                      <a:pt x="477213" y="340994"/>
                      <a:pt x="477213" y="292095"/>
                    </a:cubicBezTo>
                    <a:moveTo>
                      <a:pt x="379415" y="340994"/>
                    </a:moveTo>
                    <a:cubicBezTo>
                      <a:pt x="379415" y="340994"/>
                      <a:pt x="379415" y="340994"/>
                      <a:pt x="379415" y="292095"/>
                    </a:cubicBezTo>
                    <a:moveTo>
                      <a:pt x="410850" y="323530"/>
                    </a:moveTo>
                    <a:cubicBezTo>
                      <a:pt x="410850" y="306066"/>
                      <a:pt x="410850" y="306066"/>
                      <a:pt x="410850" y="306066"/>
                    </a:cubicBezTo>
                    <a:cubicBezTo>
                      <a:pt x="410850" y="295588"/>
                      <a:pt x="417835" y="288602"/>
                      <a:pt x="428314" y="288602"/>
                    </a:cubicBezTo>
                    <a:lnTo>
                      <a:pt x="428314" y="288602"/>
                    </a:lnTo>
                    <a:cubicBezTo>
                      <a:pt x="438792" y="288602"/>
                      <a:pt x="445778" y="295588"/>
                      <a:pt x="445778" y="306066"/>
                    </a:cubicBezTo>
                    <a:cubicBezTo>
                      <a:pt x="445778" y="323530"/>
                      <a:pt x="445778" y="323530"/>
                      <a:pt x="445778" y="323530"/>
                    </a:cubicBezTo>
                    <a:cubicBezTo>
                      <a:pt x="445778" y="330516"/>
                      <a:pt x="438792" y="340994"/>
                      <a:pt x="428314" y="340994"/>
                    </a:cubicBezTo>
                    <a:lnTo>
                      <a:pt x="428314" y="340994"/>
                    </a:lnTo>
                    <a:cubicBezTo>
                      <a:pt x="417835" y="340994"/>
                      <a:pt x="410850" y="334008"/>
                      <a:pt x="410850" y="323530"/>
                    </a:cubicBezTo>
                    <a:lnTo>
                      <a:pt x="410850" y="323530"/>
                    </a:lnTo>
                    <a:close/>
                    <a:moveTo>
                      <a:pt x="313052" y="323530"/>
                    </a:moveTo>
                    <a:cubicBezTo>
                      <a:pt x="313052" y="306066"/>
                      <a:pt x="313052" y="306066"/>
                      <a:pt x="313052" y="306066"/>
                    </a:cubicBezTo>
                    <a:cubicBezTo>
                      <a:pt x="313052" y="295588"/>
                      <a:pt x="320038" y="288602"/>
                      <a:pt x="330516" y="288602"/>
                    </a:cubicBezTo>
                    <a:lnTo>
                      <a:pt x="330516" y="288602"/>
                    </a:lnTo>
                    <a:cubicBezTo>
                      <a:pt x="337502" y="292095"/>
                      <a:pt x="344487" y="299081"/>
                      <a:pt x="344487" y="309559"/>
                    </a:cubicBezTo>
                    <a:cubicBezTo>
                      <a:pt x="344487" y="327023"/>
                      <a:pt x="344487" y="327023"/>
                      <a:pt x="344487" y="327023"/>
                    </a:cubicBezTo>
                    <a:cubicBezTo>
                      <a:pt x="344487" y="334008"/>
                      <a:pt x="337502" y="344487"/>
                      <a:pt x="327023" y="344487"/>
                    </a:cubicBezTo>
                    <a:lnTo>
                      <a:pt x="327023" y="344487"/>
                    </a:lnTo>
                    <a:cubicBezTo>
                      <a:pt x="320038" y="340994"/>
                      <a:pt x="313052" y="334008"/>
                      <a:pt x="313052" y="323530"/>
                    </a:cubicBezTo>
                    <a:lnTo>
                      <a:pt x="313052" y="323530"/>
                    </a:lnTo>
                    <a:close/>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41" name="Group 140">
              <a:extLst>
                <a:ext uri="{FF2B5EF4-FFF2-40B4-BE49-F238E27FC236}">
                  <a16:creationId xmlns:a16="http://schemas.microsoft.com/office/drawing/2014/main" id="{5D162D3F-3ED1-493E-904B-66CAA30518CA}"/>
                </a:ext>
              </a:extLst>
            </p:cNvPr>
            <p:cNvGrpSpPr/>
            <p:nvPr/>
          </p:nvGrpSpPr>
          <p:grpSpPr>
            <a:xfrm>
              <a:off x="5164477" y="3627656"/>
              <a:ext cx="363004" cy="363004"/>
              <a:chOff x="10098882" y="3626643"/>
              <a:chExt cx="471389" cy="471389"/>
            </a:xfrm>
          </p:grpSpPr>
          <p:sp>
            <p:nvSpPr>
              <p:cNvPr id="142" name="Oval 141">
                <a:extLst>
                  <a:ext uri="{FF2B5EF4-FFF2-40B4-BE49-F238E27FC236}">
                    <a16:creationId xmlns:a16="http://schemas.microsoft.com/office/drawing/2014/main" id="{17694DDD-A478-4704-AD49-83973D9D8224}"/>
                  </a:ext>
                </a:extLst>
              </p:cNvPr>
              <p:cNvSpPr/>
              <p:nvPr/>
            </p:nvSpPr>
            <p:spPr bwMode="auto">
              <a:xfrm>
                <a:off x="10098882" y="3626643"/>
                <a:ext cx="471389" cy="471389"/>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3" name="controler">
                <a:extLst>
                  <a:ext uri="{FF2B5EF4-FFF2-40B4-BE49-F238E27FC236}">
                    <a16:creationId xmlns:a16="http://schemas.microsoft.com/office/drawing/2014/main" id="{9F78CAE2-2C26-4AB4-B96D-8080321E2736}"/>
                  </a:ext>
                </a:extLst>
              </p:cNvPr>
              <p:cNvSpPr/>
              <p:nvPr/>
            </p:nvSpPr>
            <p:spPr>
              <a:xfrm>
                <a:off x="10174836" y="3728449"/>
                <a:ext cx="334210" cy="250658"/>
              </a:xfrm>
              <a:custGeom>
                <a:avLst/>
                <a:gdLst>
                  <a:gd name="connsiteX0" fmla="*/ 575847 w 750093"/>
                  <a:gd name="connsiteY0" fmla="*/ 145610 h 562570"/>
                  <a:gd name="connsiteX1" fmla="*/ 643355 w 750093"/>
                  <a:gd name="connsiteY1" fmla="*/ 464401 h 562570"/>
                  <a:gd name="connsiteX2" fmla="*/ 598349 w 750093"/>
                  <a:gd name="connsiteY2" fmla="*/ 486903 h 562570"/>
                  <a:gd name="connsiteX3" fmla="*/ 534592 w 750093"/>
                  <a:gd name="connsiteY3" fmla="*/ 415645 h 562570"/>
                  <a:gd name="connsiteX4" fmla="*/ 448331 w 750093"/>
                  <a:gd name="connsiteY4" fmla="*/ 381890 h 562570"/>
                  <a:gd name="connsiteX5" fmla="*/ 324565 w 750093"/>
                  <a:gd name="connsiteY5" fmla="*/ 381890 h 562570"/>
                  <a:gd name="connsiteX6" fmla="*/ 230804 w 750093"/>
                  <a:gd name="connsiteY6" fmla="*/ 415645 h 562570"/>
                  <a:gd name="connsiteX7" fmla="*/ 167046 w 750093"/>
                  <a:gd name="connsiteY7" fmla="*/ 486903 h 562570"/>
                  <a:gd name="connsiteX8" fmla="*/ 118289 w 750093"/>
                  <a:gd name="connsiteY8" fmla="*/ 460650 h 562570"/>
                  <a:gd name="connsiteX9" fmla="*/ 185798 w 750093"/>
                  <a:gd name="connsiteY9" fmla="*/ 145610 h 562570"/>
                  <a:gd name="connsiteX10" fmla="*/ 257057 w 750093"/>
                  <a:gd name="connsiteY10" fmla="*/ 93104 h 562570"/>
                  <a:gd name="connsiteX11" fmla="*/ 317064 w 750093"/>
                  <a:gd name="connsiteY11" fmla="*/ 119357 h 562570"/>
                  <a:gd name="connsiteX12" fmla="*/ 377072 w 750093"/>
                  <a:gd name="connsiteY12" fmla="*/ 119357 h 562570"/>
                  <a:gd name="connsiteX13" fmla="*/ 384573 w 750093"/>
                  <a:gd name="connsiteY13" fmla="*/ 119357 h 562570"/>
                  <a:gd name="connsiteX14" fmla="*/ 444580 w 750093"/>
                  <a:gd name="connsiteY14" fmla="*/ 119357 h 562570"/>
                  <a:gd name="connsiteX15" fmla="*/ 508338 w 750093"/>
                  <a:gd name="connsiteY15" fmla="*/ 93104 h 562570"/>
                  <a:gd name="connsiteX16" fmla="*/ 575847 w 750093"/>
                  <a:gd name="connsiteY16" fmla="*/ 145610 h 562570"/>
                  <a:gd name="connsiteX17" fmla="*/ 575847 w 750093"/>
                  <a:gd name="connsiteY17" fmla="*/ 145610 h 562570"/>
                  <a:gd name="connsiteX18" fmla="*/ 380822 w 750093"/>
                  <a:gd name="connsiteY18" fmla="*/ 216869 h 562570"/>
                  <a:gd name="connsiteX19" fmla="*/ 399575 w 750093"/>
                  <a:gd name="connsiteY19" fmla="*/ 201868 h 562570"/>
                  <a:gd name="connsiteX20" fmla="*/ 380822 w 750093"/>
                  <a:gd name="connsiteY20" fmla="*/ 186866 h 562570"/>
                  <a:gd name="connsiteX21" fmla="*/ 365820 w 750093"/>
                  <a:gd name="connsiteY21" fmla="*/ 201868 h 562570"/>
                  <a:gd name="connsiteX22" fmla="*/ 380822 w 750093"/>
                  <a:gd name="connsiteY22" fmla="*/ 216869 h 562570"/>
                  <a:gd name="connsiteX23" fmla="*/ 380822 w 750093"/>
                  <a:gd name="connsiteY23" fmla="*/ 216869 h 56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0093" h="562570">
                    <a:moveTo>
                      <a:pt x="575847" y="145610"/>
                    </a:moveTo>
                    <a:cubicBezTo>
                      <a:pt x="575847" y="145610"/>
                      <a:pt x="729616" y="374389"/>
                      <a:pt x="643355" y="464401"/>
                    </a:cubicBezTo>
                    <a:cubicBezTo>
                      <a:pt x="617102" y="486903"/>
                      <a:pt x="609601" y="486903"/>
                      <a:pt x="598349" y="486903"/>
                    </a:cubicBezTo>
                    <a:cubicBezTo>
                      <a:pt x="587098" y="486903"/>
                      <a:pt x="564595" y="438147"/>
                      <a:pt x="534592" y="415645"/>
                    </a:cubicBezTo>
                    <a:cubicBezTo>
                      <a:pt x="504588" y="389391"/>
                      <a:pt x="474584" y="381890"/>
                      <a:pt x="448331" y="381890"/>
                    </a:cubicBezTo>
                    <a:cubicBezTo>
                      <a:pt x="429578" y="381890"/>
                      <a:pt x="343318" y="381890"/>
                      <a:pt x="324565" y="381890"/>
                    </a:cubicBezTo>
                    <a:cubicBezTo>
                      <a:pt x="294562" y="381890"/>
                      <a:pt x="264558" y="389391"/>
                      <a:pt x="230804" y="415645"/>
                    </a:cubicBezTo>
                    <a:cubicBezTo>
                      <a:pt x="200800" y="441898"/>
                      <a:pt x="178297" y="486903"/>
                      <a:pt x="167046" y="486903"/>
                    </a:cubicBezTo>
                    <a:cubicBezTo>
                      <a:pt x="155794" y="486903"/>
                      <a:pt x="148293" y="486903"/>
                      <a:pt x="118289" y="460650"/>
                    </a:cubicBezTo>
                    <a:cubicBezTo>
                      <a:pt x="32029" y="374389"/>
                      <a:pt x="185798" y="145610"/>
                      <a:pt x="185798" y="145610"/>
                    </a:cubicBezTo>
                    <a:cubicBezTo>
                      <a:pt x="182047" y="111856"/>
                      <a:pt x="200800" y="100605"/>
                      <a:pt x="257057" y="93104"/>
                    </a:cubicBezTo>
                    <a:cubicBezTo>
                      <a:pt x="309563" y="85603"/>
                      <a:pt x="317064" y="119357"/>
                      <a:pt x="317064" y="119357"/>
                    </a:cubicBezTo>
                    <a:cubicBezTo>
                      <a:pt x="317064" y="119357"/>
                      <a:pt x="317064" y="119357"/>
                      <a:pt x="377072" y="119357"/>
                    </a:cubicBezTo>
                    <a:cubicBezTo>
                      <a:pt x="377072" y="119357"/>
                      <a:pt x="377072" y="119357"/>
                      <a:pt x="384573" y="119357"/>
                    </a:cubicBezTo>
                    <a:cubicBezTo>
                      <a:pt x="384573" y="119357"/>
                      <a:pt x="384573" y="119357"/>
                      <a:pt x="444580" y="119357"/>
                    </a:cubicBezTo>
                    <a:cubicBezTo>
                      <a:pt x="444580" y="119357"/>
                      <a:pt x="455832" y="85603"/>
                      <a:pt x="508338" y="93104"/>
                    </a:cubicBezTo>
                    <a:cubicBezTo>
                      <a:pt x="560845" y="100605"/>
                      <a:pt x="583348" y="111856"/>
                      <a:pt x="575847" y="145610"/>
                    </a:cubicBezTo>
                    <a:lnTo>
                      <a:pt x="575847" y="145610"/>
                    </a:lnTo>
                    <a:close/>
                    <a:moveTo>
                      <a:pt x="380822" y="216869"/>
                    </a:moveTo>
                    <a:cubicBezTo>
                      <a:pt x="388323" y="216869"/>
                      <a:pt x="395824" y="209368"/>
                      <a:pt x="399575" y="201868"/>
                    </a:cubicBezTo>
                    <a:cubicBezTo>
                      <a:pt x="395824" y="194367"/>
                      <a:pt x="392074" y="186866"/>
                      <a:pt x="380822" y="186866"/>
                    </a:cubicBezTo>
                    <a:cubicBezTo>
                      <a:pt x="373321" y="186866"/>
                      <a:pt x="365820" y="194367"/>
                      <a:pt x="365820" y="201868"/>
                    </a:cubicBezTo>
                    <a:cubicBezTo>
                      <a:pt x="365820" y="209368"/>
                      <a:pt x="373321" y="216869"/>
                      <a:pt x="380822" y="216869"/>
                    </a:cubicBezTo>
                    <a:lnTo>
                      <a:pt x="380822" y="216869"/>
                    </a:lnTo>
                    <a:close/>
                  </a:path>
                </a:pathLst>
              </a:custGeom>
              <a:noFill/>
              <a:ln w="14288" cap="flat">
                <a:solidFill>
                  <a:schemeClr val="bg1"/>
                </a:solid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4" b="0" i="0" u="none" strike="noStrike" kern="1200" cap="none" spc="0" normalizeH="0" baseline="0" noProof="0">
                  <a:ln>
                    <a:noFill/>
                  </a:ln>
                  <a:solidFill>
                    <a:srgbClr val="1A1A1A"/>
                  </a:solidFill>
                  <a:effectLst/>
                  <a:uLnTx/>
                  <a:uFillTx/>
                  <a:latin typeface="Segoe UI"/>
                  <a:ea typeface="+mn-ea"/>
                  <a:cs typeface="+mn-cs"/>
                </a:endParaRPr>
              </a:p>
            </p:txBody>
          </p:sp>
        </p:grpSp>
      </p:grpSp>
      <p:pic>
        <p:nvPicPr>
          <p:cNvPr id="203" name="Picture 202">
            <a:extLst>
              <a:ext uri="{FF2B5EF4-FFF2-40B4-BE49-F238E27FC236}">
                <a16:creationId xmlns:a16="http://schemas.microsoft.com/office/drawing/2014/main" id="{C20B943B-1093-4D54-84E2-FFA7BFFA336A}"/>
              </a:ext>
            </a:extLst>
          </p:cNvPr>
          <p:cNvPicPr>
            <a:picLocks noChangeAspect="1"/>
          </p:cNvPicPr>
          <p:nvPr/>
        </p:nvPicPr>
        <p:blipFill rotWithShape="1">
          <a:blip r:embed="rId3"/>
          <a:srcRect l="585" t="-9411" r="15171" b="49253"/>
          <a:stretch/>
        </p:blipFill>
        <p:spPr>
          <a:xfrm>
            <a:off x="9004300" y="3445166"/>
            <a:ext cx="3187700" cy="3412834"/>
          </a:xfrm>
          <a:prstGeom prst="rect">
            <a:avLst/>
          </a:prstGeom>
          <a:gradFill>
            <a:gsLst>
              <a:gs pos="67000">
                <a:srgbClr val="262626"/>
              </a:gs>
              <a:gs pos="100000">
                <a:schemeClr val="accent5">
                  <a:lumMod val="25000"/>
                </a:schemeClr>
              </a:gs>
            </a:gsLst>
            <a:lin ang="4200000" scaled="0"/>
          </a:gradFill>
        </p:spPr>
      </p:pic>
      <p:sp>
        <p:nvSpPr>
          <p:cNvPr id="101" name="Content Placeholder 2">
            <a:extLst>
              <a:ext uri="{FF2B5EF4-FFF2-40B4-BE49-F238E27FC236}">
                <a16:creationId xmlns:a16="http://schemas.microsoft.com/office/drawing/2014/main" id="{CF55D92E-F409-4E75-926E-ECD61FDBC2FF}"/>
              </a:ext>
            </a:extLst>
          </p:cNvPr>
          <p:cNvSpPr txBox="1">
            <a:spLocks/>
          </p:cNvSpPr>
          <p:nvPr/>
        </p:nvSpPr>
        <p:spPr>
          <a:xfrm>
            <a:off x="5902860" y="1200934"/>
            <a:ext cx="4864444" cy="2781025"/>
          </a:xfrm>
          <a:prstGeom prst="rect">
            <a:avLst/>
          </a:prstGeom>
        </p:spPr>
        <p:txBody>
          <a:bodyPr lIns="0" tIns="0" rIns="0" bIns="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0" indent="-114300">
              <a:lnSpc>
                <a:spcPct val="120000"/>
              </a:lnSpc>
              <a:spcBef>
                <a:spcPts val="0"/>
              </a:spcBef>
              <a:spcAft>
                <a:spcPts val="1200"/>
              </a:spcAft>
              <a:buNone/>
              <a:defRPr/>
            </a:pPr>
            <a:r>
              <a:rPr kumimoji="0" lang="en-US" sz="1800" b="0" i="0" u="none" strike="noStrike" kern="1200" cap="none" spc="0" normalizeH="0" baseline="0" noProof="0">
                <a:ln>
                  <a:noFill/>
                </a:ln>
                <a:solidFill>
                  <a:schemeClr val="bg1"/>
                </a:solidFill>
                <a:effectLst/>
                <a:uLnTx/>
                <a:uFillTx/>
                <a:latin typeface="+mj-lt"/>
                <a:ea typeface="Calibri" panose="020F0502020204030204" pitchFamily="34" charset="0"/>
                <a:cs typeface="Segoe UI Semibold" panose="020B0702040204020203" pitchFamily="34" charset="0"/>
              </a:rPr>
              <a:t>“</a:t>
            </a:r>
            <a:r>
              <a:rPr lang="en-US" sz="1800">
                <a:solidFill>
                  <a:schemeClr val="bg1"/>
                </a:solidFill>
                <a:latin typeface="+mj-lt"/>
                <a:ea typeface="Calibri" panose="020F0502020204030204" pitchFamily="34" charset="0"/>
                <a:cs typeface="Segoe UI Semibold" panose="020B0702040204020203" pitchFamily="34" charset="0"/>
              </a:rPr>
              <a:t>The ability for customers to embrace both public cloud and local datacenter, plus edge capability, is enabling customers to improve their IT agility and maximize efficiency.</a:t>
            </a:r>
            <a:endParaRPr kumimoji="0" lang="en-US" sz="1800" b="0" i="0" u="none" strike="noStrike" kern="1200" cap="none" spc="0" normalizeH="0" baseline="0" noProof="0">
              <a:ln>
                <a:noFill/>
              </a:ln>
              <a:solidFill>
                <a:schemeClr val="bg1"/>
              </a:solidFill>
              <a:effectLst/>
              <a:uLnTx/>
              <a:uFillTx/>
              <a:latin typeface="+mj-lt"/>
              <a:ea typeface="Calibri" panose="020F0502020204030204" pitchFamily="34" charset="0"/>
              <a:cs typeface="Segoe UI Semibold" panose="020B0702040204020203" pitchFamily="34" charset="0"/>
            </a:endParaRPr>
          </a:p>
          <a:p>
            <a:pPr marL="114300" lvl="0" indent="0">
              <a:lnSpc>
                <a:spcPct val="120000"/>
              </a:lnSpc>
              <a:spcBef>
                <a:spcPts val="0"/>
              </a:spcBef>
              <a:spcAft>
                <a:spcPts val="600"/>
              </a:spcAft>
              <a:buNone/>
              <a:defRPr/>
            </a:pPr>
            <a:r>
              <a:rPr lang="en-US" sz="1800">
                <a:solidFill>
                  <a:schemeClr val="accent2"/>
                </a:solidFill>
                <a:latin typeface="+mj-lt"/>
                <a:ea typeface="Calibri" panose="020F0502020204030204" pitchFamily="34" charset="0"/>
                <a:cs typeface="Segoe UI Semibold" panose="020B0702040204020203" pitchFamily="34" charset="0"/>
              </a:rPr>
              <a:t>Hybrid cloud is evolving from being only the integration of a datacenter with the public cloud, to becoming units of computing available at the edge, including even </a:t>
            </a:r>
            <a:br>
              <a:rPr lang="en-US" sz="1800">
                <a:solidFill>
                  <a:schemeClr val="accent2"/>
                </a:solidFill>
                <a:latin typeface="+mj-lt"/>
                <a:ea typeface="Calibri" panose="020F0502020204030204" pitchFamily="34" charset="0"/>
                <a:cs typeface="Segoe UI Semibold" panose="020B0702040204020203" pitchFamily="34" charset="0"/>
              </a:rPr>
            </a:br>
            <a:r>
              <a:rPr lang="en-US" sz="1800">
                <a:solidFill>
                  <a:schemeClr val="accent2"/>
                </a:solidFill>
                <a:latin typeface="+mj-lt"/>
                <a:ea typeface="Calibri" panose="020F0502020204030204" pitchFamily="34" charset="0"/>
                <a:cs typeface="Segoe UI Semibold" panose="020B0702040204020203" pitchFamily="34" charset="0"/>
              </a:rPr>
              <a:t>the world’s most remote destinations, working in concert with public cloud.”</a:t>
            </a:r>
            <a:r>
              <a:rPr kumimoji="0" lang="en-US" sz="1800" b="0" i="0" u="none" strike="noStrike" kern="1200" cap="none" spc="0" normalizeH="0" baseline="0" noProof="0">
                <a:ln>
                  <a:noFill/>
                </a:ln>
                <a:solidFill>
                  <a:schemeClr val="accent2"/>
                </a:solidFill>
                <a:effectLst/>
                <a:uLnTx/>
                <a:uFillTx/>
                <a:latin typeface="+mj-lt"/>
                <a:ea typeface="Calibri" panose="020F0502020204030204" pitchFamily="34" charset="0"/>
                <a:cs typeface="Segoe UI Semibold" panose="020B0702040204020203" pitchFamily="34" charset="0"/>
              </a:rPr>
              <a:t> </a:t>
            </a:r>
          </a:p>
          <a:p>
            <a:pPr marL="58738" marR="0" lvl="0" indent="0" algn="l" defTabSz="932742" rtl="0" eaLnBrk="1" fontAlgn="auto" latinLnBrk="0" hangingPunct="1">
              <a:lnSpc>
                <a:spcPct val="120000"/>
              </a:lnSpc>
              <a:spcBef>
                <a:spcPts val="1800"/>
              </a:spcBef>
              <a:spcAft>
                <a:spcPts val="12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chemeClr val="bg1"/>
                </a:solidFill>
                <a:effectLst/>
                <a:uLnTx/>
                <a:uFillTx/>
                <a:latin typeface="+mj-lt"/>
                <a:ea typeface="Calibri" panose="020F0502020204030204" pitchFamily="34" charset="0"/>
                <a:cs typeface="Segoe UI Semibold" panose="020B0702040204020203" pitchFamily="34" charset="0"/>
              </a:rPr>
              <a:t>—Satya Nadella, </a:t>
            </a:r>
            <a:r>
              <a:rPr lang="en-US" sz="1200">
                <a:solidFill>
                  <a:schemeClr val="bg1"/>
                </a:solidFill>
                <a:latin typeface="+mj-lt"/>
                <a:ea typeface="Calibri" panose="020F0502020204030204" pitchFamily="34" charset="0"/>
                <a:cs typeface="Segoe UI Semibold" panose="020B0702040204020203" pitchFamily="34" charset="0"/>
              </a:rPr>
              <a:t>CEO Microsoft</a:t>
            </a:r>
            <a:endParaRPr kumimoji="0" lang="en-US" sz="1200" b="0" i="0" u="none" strike="noStrike" kern="1200" cap="none" spc="0" normalizeH="0" baseline="0" noProof="0">
              <a:ln>
                <a:noFill/>
              </a:ln>
              <a:solidFill>
                <a:schemeClr val="bg1"/>
              </a:solidFill>
              <a:effectLst/>
              <a:uLnTx/>
              <a:uFillTx/>
              <a:latin typeface="+mj-lt"/>
              <a:cs typeface="Segoe UI Semibold" panose="020B0702040204020203" pitchFamily="34" charset="0"/>
            </a:endParaRPr>
          </a:p>
        </p:txBody>
      </p:sp>
    </p:spTree>
    <p:extLst>
      <p:ext uri="{BB962C8B-B14F-4D97-AF65-F5344CB8AC3E}">
        <p14:creationId xmlns:p14="http://schemas.microsoft.com/office/powerpoint/2010/main" val="3692885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63" presetClass="path" presetSubtype="0" decel="100000" fill="hold" grpId="1" nodeType="withEffect">
                                  <p:stCondLst>
                                    <p:cond delay="250"/>
                                  </p:stCondLst>
                                  <p:childTnLst>
                                    <p:animMotion origin="layout" path="M -4.79167E-6 3.33333E-6 L 0.02396 3.33333E-6 " pathEditMode="relative" rAng="0" ptsTypes="AA">
                                      <p:cBhvr>
                                        <p:cTn id="12" dur="500" spd="-100000" fill="hold"/>
                                        <p:tgtEl>
                                          <p:spTgt spid="101"/>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9C0F3F-9C01-4058-BE6E-30D3ADA9B465}"/>
              </a:ext>
            </a:extLst>
          </p:cNvPr>
          <p:cNvGrpSpPr/>
          <p:nvPr/>
        </p:nvGrpSpPr>
        <p:grpSpPr>
          <a:xfrm>
            <a:off x="4306201" y="2730500"/>
            <a:ext cx="3583663" cy="2895600"/>
            <a:chOff x="4306201" y="2730500"/>
            <a:chExt cx="3583663" cy="2895600"/>
          </a:xfrm>
        </p:grpSpPr>
        <p:sp>
          <p:nvSpPr>
            <p:cNvPr id="126" name="Rectangle 125">
              <a:extLst>
                <a:ext uri="{FF2B5EF4-FFF2-40B4-BE49-F238E27FC236}">
                  <a16:creationId xmlns:a16="http://schemas.microsoft.com/office/drawing/2014/main" id="{A4D27AEE-E26B-4AC3-927F-54BB0B59F9AB}"/>
                </a:ext>
              </a:extLst>
            </p:cNvPr>
            <p:cNvSpPr/>
            <p:nvPr/>
          </p:nvSpPr>
          <p:spPr bwMode="auto">
            <a:xfrm>
              <a:off x="4306201" y="2730500"/>
              <a:ext cx="3583663" cy="2895600"/>
            </a:xfrm>
            <a:prstGeom prst="rect">
              <a:avLst/>
            </a:prstGeom>
            <a:solidFill>
              <a:srgbClr val="FFFFFF">
                <a:alpha val="10000"/>
              </a:srgbClr>
            </a:solidFill>
            <a:ln w="12700">
              <a:solidFill>
                <a:schemeClr val="tx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2"/>
                  </a:solidFill>
                  <a:effectLst/>
                  <a:uLnTx/>
                  <a:uFillTx/>
                  <a:latin typeface="Segoe UI Semibold"/>
                  <a:ea typeface="+mn-ea"/>
                  <a:cs typeface="Segoe UI" pitchFamily="34" charset="0"/>
                </a:rPr>
                <a:t>Diverse infrastructure</a:t>
              </a:r>
            </a:p>
          </p:txBody>
        </p:sp>
        <p:grpSp>
          <p:nvGrpSpPr>
            <p:cNvPr id="129" name="Group 128">
              <a:extLst>
                <a:ext uri="{FF2B5EF4-FFF2-40B4-BE49-F238E27FC236}">
                  <a16:creationId xmlns:a16="http://schemas.microsoft.com/office/drawing/2014/main" id="{D4024DFE-AF5E-4774-895F-4D69CBA34002}"/>
                </a:ext>
              </a:extLst>
            </p:cNvPr>
            <p:cNvGrpSpPr/>
            <p:nvPr/>
          </p:nvGrpSpPr>
          <p:grpSpPr>
            <a:xfrm>
              <a:off x="4385298" y="3447686"/>
              <a:ext cx="3318789" cy="1918580"/>
              <a:chOff x="4392287" y="8718186"/>
              <a:chExt cx="3318789" cy="1918580"/>
            </a:xfrm>
          </p:grpSpPr>
          <p:sp>
            <p:nvSpPr>
              <p:cNvPr id="10" name="Rectangle 9">
                <a:extLst>
                  <a:ext uri="{FF2B5EF4-FFF2-40B4-BE49-F238E27FC236}">
                    <a16:creationId xmlns:a16="http://schemas.microsoft.com/office/drawing/2014/main" id="{601AF2C9-923C-4751-B330-59D678ACD611}"/>
                  </a:ext>
                </a:extLst>
              </p:cNvPr>
              <p:cNvSpPr/>
              <p:nvPr/>
            </p:nvSpPr>
            <p:spPr bwMode="auto">
              <a:xfrm>
                <a:off x="4392287" y="10024110"/>
                <a:ext cx="1680050" cy="612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IoT devices</a:t>
                </a:r>
              </a:p>
            </p:txBody>
          </p:sp>
          <p:sp>
            <p:nvSpPr>
              <p:cNvPr id="11" name="Rectangle 10">
                <a:extLst>
                  <a:ext uri="{FF2B5EF4-FFF2-40B4-BE49-F238E27FC236}">
                    <a16:creationId xmlns:a16="http://schemas.microsoft.com/office/drawing/2014/main" id="{5E38F334-FE2A-4429-9E66-361649405F5A}"/>
                  </a:ext>
                </a:extLst>
              </p:cNvPr>
              <p:cNvSpPr/>
              <p:nvPr/>
            </p:nvSpPr>
            <p:spPr bwMode="auto">
              <a:xfrm>
                <a:off x="6031026" y="10024110"/>
                <a:ext cx="1680050" cy="612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Edge</a:t>
                </a:r>
              </a:p>
            </p:txBody>
          </p:sp>
          <p:sp>
            <p:nvSpPr>
              <p:cNvPr id="12" name="Rectangle 11">
                <a:extLst>
                  <a:ext uri="{FF2B5EF4-FFF2-40B4-BE49-F238E27FC236}">
                    <a16:creationId xmlns:a16="http://schemas.microsoft.com/office/drawing/2014/main" id="{82D88574-DF56-4EE6-909E-0FA4F98180E8}"/>
                  </a:ext>
                </a:extLst>
              </p:cNvPr>
              <p:cNvSpPr/>
              <p:nvPr/>
            </p:nvSpPr>
            <p:spPr bwMode="auto">
              <a:xfrm>
                <a:off x="4392287" y="8718186"/>
                <a:ext cx="1680050" cy="612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Datacenters</a:t>
                </a:r>
              </a:p>
            </p:txBody>
          </p:sp>
          <p:sp>
            <p:nvSpPr>
              <p:cNvPr id="13" name="Rectangle 12">
                <a:extLst>
                  <a:ext uri="{FF2B5EF4-FFF2-40B4-BE49-F238E27FC236}">
                    <a16:creationId xmlns:a16="http://schemas.microsoft.com/office/drawing/2014/main" id="{D51CF1C6-75F0-4FF7-A37D-BFB4C84FA16E}"/>
                  </a:ext>
                </a:extLst>
              </p:cNvPr>
              <p:cNvSpPr/>
              <p:nvPr/>
            </p:nvSpPr>
            <p:spPr bwMode="auto">
              <a:xfrm>
                <a:off x="4392287" y="9371148"/>
                <a:ext cx="1680050" cy="612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Branch offices</a:t>
                </a:r>
              </a:p>
            </p:txBody>
          </p:sp>
          <p:sp>
            <p:nvSpPr>
              <p:cNvPr id="14" name="Rectangle 13">
                <a:extLst>
                  <a:ext uri="{FF2B5EF4-FFF2-40B4-BE49-F238E27FC236}">
                    <a16:creationId xmlns:a16="http://schemas.microsoft.com/office/drawing/2014/main" id="{21C9BE79-18F5-422C-A1F4-BF524C2D3B1C}"/>
                  </a:ext>
                </a:extLst>
              </p:cNvPr>
              <p:cNvSpPr/>
              <p:nvPr/>
            </p:nvSpPr>
            <p:spPr bwMode="auto">
              <a:xfrm>
                <a:off x="6031026" y="8718186"/>
                <a:ext cx="1680050" cy="612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Hosters</a:t>
                </a:r>
                <a:endPar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5" name="Rectangle 14">
                <a:extLst>
                  <a:ext uri="{FF2B5EF4-FFF2-40B4-BE49-F238E27FC236}">
                    <a16:creationId xmlns:a16="http://schemas.microsoft.com/office/drawing/2014/main" id="{FCE8A648-E69C-474A-9C76-51A92A168574}"/>
                  </a:ext>
                </a:extLst>
              </p:cNvPr>
              <p:cNvSpPr/>
              <p:nvPr/>
            </p:nvSpPr>
            <p:spPr bwMode="auto">
              <a:xfrm>
                <a:off x="6031026" y="9371148"/>
                <a:ext cx="1680050" cy="612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OEM hardware</a:t>
                </a:r>
              </a:p>
            </p:txBody>
          </p:sp>
          <p:grpSp>
            <p:nvGrpSpPr>
              <p:cNvPr id="16" name="IoT" descr=" IoT">
                <a:extLst>
                  <a:ext uri="{FF2B5EF4-FFF2-40B4-BE49-F238E27FC236}">
                    <a16:creationId xmlns:a16="http://schemas.microsoft.com/office/drawing/2014/main" id="{722990F5-09C7-4104-AEFC-9D89EA785D78}"/>
                  </a:ext>
                </a:extLst>
              </p:cNvPr>
              <p:cNvGrpSpPr/>
              <p:nvPr/>
            </p:nvGrpSpPr>
            <p:grpSpPr>
              <a:xfrm>
                <a:off x="6244862" y="10165173"/>
                <a:ext cx="312052" cy="331707"/>
                <a:chOff x="11072775" y="1225438"/>
                <a:chExt cx="429593" cy="429591"/>
              </a:xfrm>
            </p:grpSpPr>
            <p:sp>
              <p:nvSpPr>
                <p:cNvPr id="17" name="Freeform: Shape 16">
                  <a:extLst>
                    <a:ext uri="{FF2B5EF4-FFF2-40B4-BE49-F238E27FC236}">
                      <a16:creationId xmlns:a16="http://schemas.microsoft.com/office/drawing/2014/main" id="{F05CCE42-7729-4917-A9F2-76491F6081B8}"/>
                    </a:ext>
                  </a:extLst>
                </p:cNvPr>
                <p:cNvSpPr/>
                <p:nvPr/>
              </p:nvSpPr>
              <p:spPr>
                <a:xfrm>
                  <a:off x="11072775" y="1416024"/>
                  <a:ext cx="429593" cy="44749"/>
                </a:xfrm>
                <a:custGeom>
                  <a:avLst/>
                  <a:gdLst>
                    <a:gd name="connsiteX0" fmla="*/ 407739 w 429593"/>
                    <a:gd name="connsiteY0" fmla="*/ 1557 h 44749"/>
                    <a:gd name="connsiteX1" fmla="*/ 385684 w 429593"/>
                    <a:gd name="connsiteY1" fmla="*/ 19397 h 44749"/>
                    <a:gd name="connsiteX2" fmla="*/ 46120 w 429593"/>
                    <a:gd name="connsiteY2" fmla="*/ 19397 h 44749"/>
                    <a:gd name="connsiteX3" fmla="*/ 24064 w 429593"/>
                    <a:gd name="connsiteY3" fmla="*/ 1557 h 44749"/>
                    <a:gd name="connsiteX4" fmla="*/ 1557 w 429593"/>
                    <a:gd name="connsiteY4" fmla="*/ 24064 h 44749"/>
                    <a:gd name="connsiteX5" fmla="*/ 24064 w 429593"/>
                    <a:gd name="connsiteY5" fmla="*/ 46571 h 44749"/>
                    <a:gd name="connsiteX6" fmla="*/ 45593 w 429593"/>
                    <a:gd name="connsiteY6" fmla="*/ 30613 h 44749"/>
                    <a:gd name="connsiteX7" fmla="*/ 386136 w 429593"/>
                    <a:gd name="connsiteY7" fmla="*/ 30613 h 44749"/>
                    <a:gd name="connsiteX8" fmla="*/ 407664 w 429593"/>
                    <a:gd name="connsiteY8" fmla="*/ 46571 h 44749"/>
                    <a:gd name="connsiteX9" fmla="*/ 430171 w 429593"/>
                    <a:gd name="connsiteY9" fmla="*/ 24064 h 44749"/>
                    <a:gd name="connsiteX10" fmla="*/ 407739 w 429593"/>
                    <a:gd name="connsiteY10" fmla="*/ 1557 h 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593" h="44749">
                      <a:moveTo>
                        <a:pt x="407739" y="1557"/>
                      </a:moveTo>
                      <a:cubicBezTo>
                        <a:pt x="396900" y="1557"/>
                        <a:pt x="387867" y="9235"/>
                        <a:pt x="385684" y="19397"/>
                      </a:cubicBezTo>
                      <a:lnTo>
                        <a:pt x="46120" y="19397"/>
                      </a:lnTo>
                      <a:cubicBezTo>
                        <a:pt x="43937" y="9235"/>
                        <a:pt x="34904" y="1557"/>
                        <a:pt x="24064" y="1557"/>
                      </a:cubicBezTo>
                      <a:cubicBezTo>
                        <a:pt x="11644" y="1557"/>
                        <a:pt x="1557" y="11643"/>
                        <a:pt x="1557" y="24064"/>
                      </a:cubicBezTo>
                      <a:cubicBezTo>
                        <a:pt x="1557" y="36484"/>
                        <a:pt x="11644" y="46571"/>
                        <a:pt x="24064" y="46571"/>
                      </a:cubicBezTo>
                      <a:cubicBezTo>
                        <a:pt x="34226" y="46571"/>
                        <a:pt x="42808" y="39872"/>
                        <a:pt x="45593" y="30613"/>
                      </a:cubicBezTo>
                      <a:lnTo>
                        <a:pt x="386136" y="30613"/>
                      </a:lnTo>
                      <a:cubicBezTo>
                        <a:pt x="388996" y="39872"/>
                        <a:pt x="397578" y="46571"/>
                        <a:pt x="407664" y="46571"/>
                      </a:cubicBezTo>
                      <a:cubicBezTo>
                        <a:pt x="420085" y="46571"/>
                        <a:pt x="430171" y="36484"/>
                        <a:pt x="430171" y="24064"/>
                      </a:cubicBezTo>
                      <a:cubicBezTo>
                        <a:pt x="430322" y="11643"/>
                        <a:pt x="420160" y="1557"/>
                        <a:pt x="407739" y="1557"/>
                      </a:cubicBezTo>
                      <a:close/>
                    </a:path>
                  </a:pathLst>
                </a:custGeom>
                <a:solidFill>
                  <a:srgbClr val="0078D4"/>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CD9F0FD6-4F55-43CA-802F-305A570EC844}"/>
                    </a:ext>
                  </a:extLst>
                </p:cNvPr>
                <p:cNvSpPr/>
                <p:nvPr/>
              </p:nvSpPr>
              <p:spPr>
                <a:xfrm>
                  <a:off x="11282865" y="1269925"/>
                  <a:ext cx="174522" cy="174521"/>
                </a:xfrm>
                <a:custGeom>
                  <a:avLst/>
                  <a:gdLst>
                    <a:gd name="connsiteX0" fmla="*/ 152107 w 174522"/>
                    <a:gd name="connsiteY0" fmla="*/ 1557 h 174521"/>
                    <a:gd name="connsiteX1" fmla="*/ 129599 w 174522"/>
                    <a:gd name="connsiteY1" fmla="*/ 24064 h 174521"/>
                    <a:gd name="connsiteX2" fmla="*/ 132911 w 174522"/>
                    <a:gd name="connsiteY2" fmla="*/ 35882 h 174521"/>
                    <a:gd name="connsiteX3" fmla="*/ 1557 w 174522"/>
                    <a:gd name="connsiteY3" fmla="*/ 167236 h 174521"/>
                    <a:gd name="connsiteX4" fmla="*/ 9536 w 174522"/>
                    <a:gd name="connsiteY4" fmla="*/ 175215 h 174521"/>
                    <a:gd name="connsiteX5" fmla="*/ 141041 w 174522"/>
                    <a:gd name="connsiteY5" fmla="*/ 43711 h 174521"/>
                    <a:gd name="connsiteX6" fmla="*/ 152107 w 174522"/>
                    <a:gd name="connsiteY6" fmla="*/ 46647 h 174521"/>
                    <a:gd name="connsiteX7" fmla="*/ 174614 w 174522"/>
                    <a:gd name="connsiteY7" fmla="*/ 24140 h 174521"/>
                    <a:gd name="connsiteX8" fmla="*/ 152107 w 174522"/>
                    <a:gd name="connsiteY8" fmla="*/ 1557 h 17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522" h="174521">
                      <a:moveTo>
                        <a:pt x="152107" y="1557"/>
                      </a:moveTo>
                      <a:cubicBezTo>
                        <a:pt x="139686" y="1557"/>
                        <a:pt x="129599" y="11644"/>
                        <a:pt x="129599" y="24064"/>
                      </a:cubicBezTo>
                      <a:cubicBezTo>
                        <a:pt x="129599" y="28430"/>
                        <a:pt x="130804" y="32420"/>
                        <a:pt x="132911" y="35882"/>
                      </a:cubicBezTo>
                      <a:lnTo>
                        <a:pt x="1557" y="167236"/>
                      </a:lnTo>
                      <a:lnTo>
                        <a:pt x="9536" y="175215"/>
                      </a:lnTo>
                      <a:lnTo>
                        <a:pt x="141041" y="43711"/>
                      </a:lnTo>
                      <a:cubicBezTo>
                        <a:pt x="144278" y="45593"/>
                        <a:pt x="148117" y="46647"/>
                        <a:pt x="152107" y="46647"/>
                      </a:cubicBezTo>
                      <a:cubicBezTo>
                        <a:pt x="164527" y="46647"/>
                        <a:pt x="174614" y="36560"/>
                        <a:pt x="174614" y="24140"/>
                      </a:cubicBezTo>
                      <a:cubicBezTo>
                        <a:pt x="174689" y="11644"/>
                        <a:pt x="164527" y="1557"/>
                        <a:pt x="152107" y="1557"/>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EC73C6F3-0A30-41B8-8CC5-10D29897F1C4}"/>
                    </a:ext>
                  </a:extLst>
                </p:cNvPr>
                <p:cNvSpPr/>
                <p:nvPr/>
              </p:nvSpPr>
              <p:spPr>
                <a:xfrm>
                  <a:off x="11118014" y="1442226"/>
                  <a:ext cx="165572" cy="165572"/>
                </a:xfrm>
                <a:custGeom>
                  <a:avLst/>
                  <a:gdLst>
                    <a:gd name="connsiteX0" fmla="*/ 159785 w 165572"/>
                    <a:gd name="connsiteY0" fmla="*/ 1557 h 165571"/>
                    <a:gd name="connsiteX1" fmla="*/ 35656 w 165572"/>
                    <a:gd name="connsiteY1" fmla="*/ 125685 h 165571"/>
                    <a:gd name="connsiteX2" fmla="*/ 24064 w 165572"/>
                    <a:gd name="connsiteY2" fmla="*/ 122448 h 165571"/>
                    <a:gd name="connsiteX3" fmla="*/ 1557 w 165572"/>
                    <a:gd name="connsiteY3" fmla="*/ 144955 h 165571"/>
                    <a:gd name="connsiteX4" fmla="*/ 24064 w 165572"/>
                    <a:gd name="connsiteY4" fmla="*/ 167462 h 165571"/>
                    <a:gd name="connsiteX5" fmla="*/ 46571 w 165572"/>
                    <a:gd name="connsiteY5" fmla="*/ 144955 h 165571"/>
                    <a:gd name="connsiteX6" fmla="*/ 43560 w 165572"/>
                    <a:gd name="connsiteY6" fmla="*/ 133739 h 165571"/>
                    <a:gd name="connsiteX7" fmla="*/ 167763 w 165572"/>
                    <a:gd name="connsiteY7" fmla="*/ 9536 h 165571"/>
                    <a:gd name="connsiteX8" fmla="*/ 159785 w 165572"/>
                    <a:gd name="connsiteY8" fmla="*/ 1557 h 16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572" h="165571">
                      <a:moveTo>
                        <a:pt x="159785" y="1557"/>
                      </a:moveTo>
                      <a:lnTo>
                        <a:pt x="35656" y="125685"/>
                      </a:lnTo>
                      <a:cubicBezTo>
                        <a:pt x="32269" y="123652"/>
                        <a:pt x="28279" y="122448"/>
                        <a:pt x="24064" y="122448"/>
                      </a:cubicBezTo>
                      <a:cubicBezTo>
                        <a:pt x="11644" y="122448"/>
                        <a:pt x="1557" y="132535"/>
                        <a:pt x="1557" y="144955"/>
                      </a:cubicBezTo>
                      <a:cubicBezTo>
                        <a:pt x="1557" y="157375"/>
                        <a:pt x="11644" y="167462"/>
                        <a:pt x="24064" y="167462"/>
                      </a:cubicBezTo>
                      <a:cubicBezTo>
                        <a:pt x="36484" y="167462"/>
                        <a:pt x="46571" y="157375"/>
                        <a:pt x="46571" y="144955"/>
                      </a:cubicBezTo>
                      <a:cubicBezTo>
                        <a:pt x="46571" y="140890"/>
                        <a:pt x="45442" y="137051"/>
                        <a:pt x="43560" y="133739"/>
                      </a:cubicBezTo>
                      <a:lnTo>
                        <a:pt x="167763" y="9536"/>
                      </a:lnTo>
                      <a:lnTo>
                        <a:pt x="159785" y="1557"/>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0BB41B32-732C-4D5E-BA63-7ACEA118A10A}"/>
                    </a:ext>
                  </a:extLst>
                </p:cNvPr>
                <p:cNvSpPr/>
                <p:nvPr/>
              </p:nvSpPr>
              <p:spPr>
                <a:xfrm>
                  <a:off x="11117940" y="1269925"/>
                  <a:ext cx="340095" cy="340093"/>
                </a:xfrm>
                <a:custGeom>
                  <a:avLst/>
                  <a:gdLst>
                    <a:gd name="connsiteX0" fmla="*/ 317259 w 340094"/>
                    <a:gd name="connsiteY0" fmla="*/ 295203 h 340092"/>
                    <a:gd name="connsiteX1" fmla="*/ 306194 w 340094"/>
                    <a:gd name="connsiteY1" fmla="*/ 298138 h 340092"/>
                    <a:gd name="connsiteX2" fmla="*/ 43485 w 340094"/>
                    <a:gd name="connsiteY2" fmla="*/ 35431 h 340092"/>
                    <a:gd name="connsiteX3" fmla="*/ 46571 w 340094"/>
                    <a:gd name="connsiteY3" fmla="*/ 24064 h 340092"/>
                    <a:gd name="connsiteX4" fmla="*/ 24064 w 340094"/>
                    <a:gd name="connsiteY4" fmla="*/ 1557 h 340092"/>
                    <a:gd name="connsiteX5" fmla="*/ 1557 w 340094"/>
                    <a:gd name="connsiteY5" fmla="*/ 24064 h 340092"/>
                    <a:gd name="connsiteX6" fmla="*/ 24064 w 340094"/>
                    <a:gd name="connsiteY6" fmla="*/ 46571 h 340092"/>
                    <a:gd name="connsiteX7" fmla="*/ 35581 w 340094"/>
                    <a:gd name="connsiteY7" fmla="*/ 43410 h 340092"/>
                    <a:gd name="connsiteX8" fmla="*/ 298140 w 340094"/>
                    <a:gd name="connsiteY8" fmla="*/ 305967 h 340092"/>
                    <a:gd name="connsiteX9" fmla="*/ 294828 w 340094"/>
                    <a:gd name="connsiteY9" fmla="*/ 317785 h 340092"/>
                    <a:gd name="connsiteX10" fmla="*/ 317335 w 340094"/>
                    <a:gd name="connsiteY10" fmla="*/ 340292 h 340092"/>
                    <a:gd name="connsiteX11" fmla="*/ 339842 w 340094"/>
                    <a:gd name="connsiteY11" fmla="*/ 317785 h 340092"/>
                    <a:gd name="connsiteX12" fmla="*/ 317259 w 340094"/>
                    <a:gd name="connsiteY12" fmla="*/ 295203 h 34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094" h="340092">
                      <a:moveTo>
                        <a:pt x="317259" y="295203"/>
                      </a:moveTo>
                      <a:cubicBezTo>
                        <a:pt x="313195" y="295203"/>
                        <a:pt x="309431" y="296257"/>
                        <a:pt x="306194" y="298138"/>
                      </a:cubicBezTo>
                      <a:lnTo>
                        <a:pt x="43485" y="35431"/>
                      </a:lnTo>
                      <a:cubicBezTo>
                        <a:pt x="45442" y="32118"/>
                        <a:pt x="46571" y="28204"/>
                        <a:pt x="46571" y="24064"/>
                      </a:cubicBezTo>
                      <a:cubicBezTo>
                        <a:pt x="46571" y="11644"/>
                        <a:pt x="36484" y="1557"/>
                        <a:pt x="24064" y="1557"/>
                      </a:cubicBezTo>
                      <a:cubicBezTo>
                        <a:pt x="11644" y="1557"/>
                        <a:pt x="1557" y="11644"/>
                        <a:pt x="1557" y="24064"/>
                      </a:cubicBezTo>
                      <a:cubicBezTo>
                        <a:pt x="1557" y="36485"/>
                        <a:pt x="11644" y="46571"/>
                        <a:pt x="24064" y="46571"/>
                      </a:cubicBezTo>
                      <a:cubicBezTo>
                        <a:pt x="28279" y="46571"/>
                        <a:pt x="32194" y="45442"/>
                        <a:pt x="35581" y="43410"/>
                      </a:cubicBezTo>
                      <a:lnTo>
                        <a:pt x="298140" y="305967"/>
                      </a:lnTo>
                      <a:cubicBezTo>
                        <a:pt x="296032" y="309430"/>
                        <a:pt x="294828" y="313419"/>
                        <a:pt x="294828" y="317785"/>
                      </a:cubicBezTo>
                      <a:cubicBezTo>
                        <a:pt x="294828" y="330205"/>
                        <a:pt x="304914" y="340292"/>
                        <a:pt x="317335" y="340292"/>
                      </a:cubicBezTo>
                      <a:cubicBezTo>
                        <a:pt x="329755" y="340292"/>
                        <a:pt x="339842" y="330205"/>
                        <a:pt x="339842" y="317785"/>
                      </a:cubicBezTo>
                      <a:cubicBezTo>
                        <a:pt x="339767" y="305365"/>
                        <a:pt x="329680" y="295203"/>
                        <a:pt x="317259" y="295203"/>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5BF07912-E0FC-4099-90DF-3A50414D990E}"/>
                    </a:ext>
                  </a:extLst>
                </p:cNvPr>
                <p:cNvSpPr/>
                <p:nvPr/>
              </p:nvSpPr>
              <p:spPr>
                <a:xfrm>
                  <a:off x="11264800" y="1225438"/>
                  <a:ext cx="44749" cy="429591"/>
                </a:xfrm>
                <a:custGeom>
                  <a:avLst/>
                  <a:gdLst>
                    <a:gd name="connsiteX0" fmla="*/ 29860 w 44749"/>
                    <a:gd name="connsiteY0" fmla="*/ 385532 h 429591"/>
                    <a:gd name="connsiteX1" fmla="*/ 29860 w 44749"/>
                    <a:gd name="connsiteY1" fmla="*/ 45818 h 429591"/>
                    <a:gd name="connsiteX2" fmla="*/ 46571 w 44749"/>
                    <a:gd name="connsiteY2" fmla="*/ 24064 h 429591"/>
                    <a:gd name="connsiteX3" fmla="*/ 24064 w 44749"/>
                    <a:gd name="connsiteY3" fmla="*/ 1557 h 429591"/>
                    <a:gd name="connsiteX4" fmla="*/ 1557 w 44749"/>
                    <a:gd name="connsiteY4" fmla="*/ 24064 h 429591"/>
                    <a:gd name="connsiteX5" fmla="*/ 18644 w 44749"/>
                    <a:gd name="connsiteY5" fmla="*/ 45969 h 429591"/>
                    <a:gd name="connsiteX6" fmla="*/ 18644 w 44749"/>
                    <a:gd name="connsiteY6" fmla="*/ 385456 h 429591"/>
                    <a:gd name="connsiteX7" fmla="*/ 1557 w 44749"/>
                    <a:gd name="connsiteY7" fmla="*/ 407361 h 429591"/>
                    <a:gd name="connsiteX8" fmla="*/ 24064 w 44749"/>
                    <a:gd name="connsiteY8" fmla="*/ 429869 h 429591"/>
                    <a:gd name="connsiteX9" fmla="*/ 46571 w 44749"/>
                    <a:gd name="connsiteY9" fmla="*/ 407361 h 429591"/>
                    <a:gd name="connsiteX10" fmla="*/ 29860 w 44749"/>
                    <a:gd name="connsiteY10" fmla="*/ 385532 h 42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49" h="429591">
                      <a:moveTo>
                        <a:pt x="29860" y="385532"/>
                      </a:moveTo>
                      <a:lnTo>
                        <a:pt x="29860" y="45818"/>
                      </a:lnTo>
                      <a:cubicBezTo>
                        <a:pt x="39495" y="43259"/>
                        <a:pt x="46571" y="34452"/>
                        <a:pt x="46571" y="24064"/>
                      </a:cubicBezTo>
                      <a:cubicBezTo>
                        <a:pt x="46571" y="11644"/>
                        <a:pt x="36484" y="1557"/>
                        <a:pt x="24064" y="1557"/>
                      </a:cubicBezTo>
                      <a:cubicBezTo>
                        <a:pt x="11643" y="1557"/>
                        <a:pt x="1557" y="11644"/>
                        <a:pt x="1557" y="24064"/>
                      </a:cubicBezTo>
                      <a:cubicBezTo>
                        <a:pt x="1557" y="34602"/>
                        <a:pt x="8858" y="43485"/>
                        <a:pt x="18644" y="45969"/>
                      </a:cubicBezTo>
                      <a:lnTo>
                        <a:pt x="18644" y="385456"/>
                      </a:lnTo>
                      <a:cubicBezTo>
                        <a:pt x="8858" y="387865"/>
                        <a:pt x="1557" y="396748"/>
                        <a:pt x="1557" y="407361"/>
                      </a:cubicBezTo>
                      <a:cubicBezTo>
                        <a:pt x="1557" y="419782"/>
                        <a:pt x="11643" y="429869"/>
                        <a:pt x="24064" y="429869"/>
                      </a:cubicBezTo>
                      <a:cubicBezTo>
                        <a:pt x="36484" y="429869"/>
                        <a:pt x="46571" y="419782"/>
                        <a:pt x="46571" y="407361"/>
                      </a:cubicBezTo>
                      <a:cubicBezTo>
                        <a:pt x="46571" y="396898"/>
                        <a:pt x="39495" y="388091"/>
                        <a:pt x="29860" y="385532"/>
                      </a:cubicBezTo>
                      <a:close/>
                    </a:path>
                  </a:pathLst>
                </a:custGeom>
                <a:solidFill>
                  <a:srgbClr val="0078D4"/>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70B6A04A-2427-4313-A6D9-C23B09E16C80}"/>
                    </a:ext>
                  </a:extLst>
                </p:cNvPr>
                <p:cNvSpPr/>
                <p:nvPr/>
              </p:nvSpPr>
              <p:spPr>
                <a:xfrm>
                  <a:off x="11241844" y="1393300"/>
                  <a:ext cx="89499" cy="89498"/>
                </a:xfrm>
                <a:custGeom>
                  <a:avLst/>
                  <a:gdLst>
                    <a:gd name="connsiteX0" fmla="*/ 91736 w 89498"/>
                    <a:gd name="connsiteY0" fmla="*/ 46647 h 89498"/>
                    <a:gd name="connsiteX1" fmla="*/ 46646 w 89498"/>
                    <a:gd name="connsiteY1" fmla="*/ 91736 h 89498"/>
                    <a:gd name="connsiteX2" fmla="*/ 1557 w 89498"/>
                    <a:gd name="connsiteY2" fmla="*/ 46647 h 89498"/>
                    <a:gd name="connsiteX3" fmla="*/ 46646 w 89498"/>
                    <a:gd name="connsiteY3" fmla="*/ 1557 h 89498"/>
                    <a:gd name="connsiteX4" fmla="*/ 91736 w 89498"/>
                    <a:gd name="connsiteY4" fmla="*/ 46647 h 8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8" h="89498">
                      <a:moveTo>
                        <a:pt x="91736" y="46647"/>
                      </a:moveTo>
                      <a:cubicBezTo>
                        <a:pt x="91736" y="71562"/>
                        <a:pt x="71562" y="91736"/>
                        <a:pt x="46646" y="91736"/>
                      </a:cubicBezTo>
                      <a:cubicBezTo>
                        <a:pt x="21730" y="91736"/>
                        <a:pt x="1557" y="71562"/>
                        <a:pt x="1557" y="46647"/>
                      </a:cubicBezTo>
                      <a:cubicBezTo>
                        <a:pt x="1557" y="21731"/>
                        <a:pt x="21730" y="1557"/>
                        <a:pt x="46646" y="1557"/>
                      </a:cubicBezTo>
                      <a:cubicBezTo>
                        <a:pt x="71562" y="1557"/>
                        <a:pt x="91736" y="21731"/>
                        <a:pt x="91736" y="46647"/>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23" name="location 1" descr="location">
                <a:extLst>
                  <a:ext uri="{FF2B5EF4-FFF2-40B4-BE49-F238E27FC236}">
                    <a16:creationId xmlns:a16="http://schemas.microsoft.com/office/drawing/2014/main" id="{088C90FB-EE6D-44BC-9FBE-AF2490959295}"/>
                  </a:ext>
                </a:extLst>
              </p:cNvPr>
              <p:cNvGrpSpPr/>
              <p:nvPr/>
            </p:nvGrpSpPr>
            <p:grpSpPr>
              <a:xfrm>
                <a:off x="4617522" y="9521569"/>
                <a:ext cx="203869" cy="311814"/>
                <a:chOff x="798318" y="5778597"/>
                <a:chExt cx="268482" cy="386300"/>
              </a:xfrm>
            </p:grpSpPr>
            <p:sp>
              <p:nvSpPr>
                <p:cNvPr id="24" name="Freeform 113">
                  <a:extLst>
                    <a:ext uri="{FF2B5EF4-FFF2-40B4-BE49-F238E27FC236}">
                      <a16:creationId xmlns:a16="http://schemas.microsoft.com/office/drawing/2014/main" id="{B1672CB9-BB57-40E9-9901-4DEC145BDC10}"/>
                    </a:ext>
                  </a:extLst>
                </p:cNvPr>
                <p:cNvSpPr>
                  <a:spLocks/>
                </p:cNvSpPr>
                <p:nvPr/>
              </p:nvSpPr>
              <p:spPr bwMode="auto">
                <a:xfrm>
                  <a:off x="798318" y="5778597"/>
                  <a:ext cx="268482" cy="386300"/>
                </a:xfrm>
                <a:custGeom>
                  <a:avLst/>
                  <a:gdLst>
                    <a:gd name="T0" fmla="*/ 131 w 131"/>
                    <a:gd name="T1" fmla="*/ 65 h 189"/>
                    <a:gd name="T2" fmla="*/ 65 w 131"/>
                    <a:gd name="T3" fmla="*/ 189 h 189"/>
                    <a:gd name="T4" fmla="*/ 0 w 131"/>
                    <a:gd name="T5" fmla="*/ 65 h 189"/>
                    <a:gd name="T6" fmla="*/ 65 w 131"/>
                    <a:gd name="T7" fmla="*/ 0 h 189"/>
                    <a:gd name="T8" fmla="*/ 131 w 131"/>
                    <a:gd name="T9" fmla="*/ 65 h 189"/>
                  </a:gdLst>
                  <a:ahLst/>
                  <a:cxnLst>
                    <a:cxn ang="0">
                      <a:pos x="T0" y="T1"/>
                    </a:cxn>
                    <a:cxn ang="0">
                      <a:pos x="T2" y="T3"/>
                    </a:cxn>
                    <a:cxn ang="0">
                      <a:pos x="T4" y="T5"/>
                    </a:cxn>
                    <a:cxn ang="0">
                      <a:pos x="T6" y="T7"/>
                    </a:cxn>
                    <a:cxn ang="0">
                      <a:pos x="T8" y="T9"/>
                    </a:cxn>
                  </a:cxnLst>
                  <a:rect l="0" t="0" r="r" b="b"/>
                  <a:pathLst>
                    <a:path w="131" h="189">
                      <a:moveTo>
                        <a:pt x="131" y="65"/>
                      </a:moveTo>
                      <a:cubicBezTo>
                        <a:pt x="131" y="117"/>
                        <a:pt x="65" y="189"/>
                        <a:pt x="65" y="189"/>
                      </a:cubicBezTo>
                      <a:cubicBezTo>
                        <a:pt x="65" y="189"/>
                        <a:pt x="0" y="117"/>
                        <a:pt x="0" y="65"/>
                      </a:cubicBezTo>
                      <a:cubicBezTo>
                        <a:pt x="0" y="29"/>
                        <a:pt x="29" y="0"/>
                        <a:pt x="65" y="0"/>
                      </a:cubicBezTo>
                      <a:cubicBezTo>
                        <a:pt x="101" y="0"/>
                        <a:pt x="131" y="29"/>
                        <a:pt x="131" y="65"/>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25" name="Oval 24">
                  <a:extLst>
                    <a:ext uri="{FF2B5EF4-FFF2-40B4-BE49-F238E27FC236}">
                      <a16:creationId xmlns:a16="http://schemas.microsoft.com/office/drawing/2014/main" id="{95CB7E59-2298-40D6-95F2-98224B79BEDC}"/>
                    </a:ext>
                  </a:extLst>
                </p:cNvPr>
                <p:cNvSpPr>
                  <a:spLocks noChangeArrowheads="1"/>
                </p:cNvSpPr>
                <p:nvPr/>
              </p:nvSpPr>
              <p:spPr bwMode="auto">
                <a:xfrm>
                  <a:off x="875579" y="5857788"/>
                  <a:ext cx="110097" cy="113959"/>
                </a:xfrm>
                <a:prstGeom prst="ellipse">
                  <a:avLst/>
                </a:pr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C0467B73-0986-4A98-B9B2-84228F8CF92D}"/>
                  </a:ext>
                </a:extLst>
              </p:cNvPr>
              <p:cNvGrpSpPr/>
              <p:nvPr/>
            </p:nvGrpSpPr>
            <p:grpSpPr>
              <a:xfrm>
                <a:off x="4583567" y="8819614"/>
                <a:ext cx="271778" cy="409799"/>
                <a:chOff x="9260963" y="3966650"/>
                <a:chExt cx="435950" cy="618391"/>
              </a:xfrm>
            </p:grpSpPr>
            <p:grpSp>
              <p:nvGrpSpPr>
                <p:cNvPr id="27" name="server 1" descr="server">
                  <a:extLst>
                    <a:ext uri="{FF2B5EF4-FFF2-40B4-BE49-F238E27FC236}">
                      <a16:creationId xmlns:a16="http://schemas.microsoft.com/office/drawing/2014/main" id="{DABDE8D1-31D0-482E-8CB5-3BDAF323C4D2}"/>
                    </a:ext>
                  </a:extLst>
                </p:cNvPr>
                <p:cNvGrpSpPr/>
                <p:nvPr/>
              </p:nvGrpSpPr>
              <p:grpSpPr>
                <a:xfrm>
                  <a:off x="9260963" y="3966650"/>
                  <a:ext cx="261778" cy="451476"/>
                  <a:chOff x="789783" y="2138184"/>
                  <a:chExt cx="261778" cy="451476"/>
                </a:xfrm>
              </p:grpSpPr>
              <p:sp>
                <p:nvSpPr>
                  <p:cNvPr id="33" name="Rectangle 32">
                    <a:extLst>
                      <a:ext uri="{FF2B5EF4-FFF2-40B4-BE49-F238E27FC236}">
                        <a16:creationId xmlns:a16="http://schemas.microsoft.com/office/drawing/2014/main" id="{AA6DB013-B265-412B-BCE7-CA92DA8E1192}"/>
                      </a:ext>
                    </a:extLst>
                  </p:cNvPr>
                  <p:cNvSpPr/>
                  <p:nvPr/>
                </p:nvSpPr>
                <p:spPr bwMode="auto">
                  <a:xfrm>
                    <a:off x="789783" y="2138184"/>
                    <a:ext cx="261778" cy="4514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Rectangle 33">
                    <a:extLst>
                      <a:ext uri="{FF2B5EF4-FFF2-40B4-BE49-F238E27FC236}">
                        <a16:creationId xmlns:a16="http://schemas.microsoft.com/office/drawing/2014/main" id="{AFDB9E7F-6AE8-4324-86E7-1C6983D33C68}"/>
                      </a:ext>
                    </a:extLst>
                  </p:cNvPr>
                  <p:cNvSpPr/>
                  <p:nvPr/>
                </p:nvSpPr>
                <p:spPr bwMode="auto">
                  <a:xfrm>
                    <a:off x="840371" y="2202480"/>
                    <a:ext cx="160601" cy="21341"/>
                  </a:xfrm>
                  <a:prstGeom prst="rect">
                    <a:avLst/>
                  </a:prstGeom>
                  <a:solidFill>
                    <a:srgbClr val="4FE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a:extLst>
                      <a:ext uri="{FF2B5EF4-FFF2-40B4-BE49-F238E27FC236}">
                        <a16:creationId xmlns:a16="http://schemas.microsoft.com/office/drawing/2014/main" id="{704A8704-5BF8-4EF7-8549-FC773D40DC56}"/>
                      </a:ext>
                    </a:extLst>
                  </p:cNvPr>
                  <p:cNvSpPr/>
                  <p:nvPr/>
                </p:nvSpPr>
                <p:spPr bwMode="auto">
                  <a:xfrm>
                    <a:off x="840371" y="2256330"/>
                    <a:ext cx="160601" cy="21341"/>
                  </a:xfrm>
                  <a:prstGeom prst="rect">
                    <a:avLst/>
                  </a:prstGeom>
                  <a:solidFill>
                    <a:srgbClr val="4FE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Rectangle 35">
                    <a:extLst>
                      <a:ext uri="{FF2B5EF4-FFF2-40B4-BE49-F238E27FC236}">
                        <a16:creationId xmlns:a16="http://schemas.microsoft.com/office/drawing/2014/main" id="{CAE6C389-1C2F-462E-A8A8-DE65159F6A96}"/>
                      </a:ext>
                    </a:extLst>
                  </p:cNvPr>
                  <p:cNvSpPr/>
                  <p:nvPr/>
                </p:nvSpPr>
                <p:spPr bwMode="auto">
                  <a:xfrm>
                    <a:off x="840371" y="2500865"/>
                    <a:ext cx="160601" cy="21341"/>
                  </a:xfrm>
                  <a:prstGeom prst="rect">
                    <a:avLst/>
                  </a:prstGeom>
                  <a:solidFill>
                    <a:srgbClr val="4FE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8" name="server 1" descr="server">
                  <a:extLst>
                    <a:ext uri="{FF2B5EF4-FFF2-40B4-BE49-F238E27FC236}">
                      <a16:creationId xmlns:a16="http://schemas.microsoft.com/office/drawing/2014/main" id="{10D0C9EC-E53C-4502-8139-994A7EAE8C29}"/>
                    </a:ext>
                  </a:extLst>
                </p:cNvPr>
                <p:cNvGrpSpPr/>
                <p:nvPr/>
              </p:nvGrpSpPr>
              <p:grpSpPr>
                <a:xfrm>
                  <a:off x="9435135" y="4133565"/>
                  <a:ext cx="261778" cy="451476"/>
                  <a:chOff x="789783" y="2138184"/>
                  <a:chExt cx="261778" cy="451476"/>
                </a:xfrm>
              </p:grpSpPr>
              <p:sp>
                <p:nvSpPr>
                  <p:cNvPr id="29" name="Rectangle 28">
                    <a:extLst>
                      <a:ext uri="{FF2B5EF4-FFF2-40B4-BE49-F238E27FC236}">
                        <a16:creationId xmlns:a16="http://schemas.microsoft.com/office/drawing/2014/main" id="{87E235E8-C9AD-48F2-B01F-E83F52D80A99}"/>
                      </a:ext>
                    </a:extLst>
                  </p:cNvPr>
                  <p:cNvSpPr/>
                  <p:nvPr/>
                </p:nvSpPr>
                <p:spPr bwMode="auto">
                  <a:xfrm>
                    <a:off x="789783" y="2138184"/>
                    <a:ext cx="261778" cy="4514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ectangle 29">
                    <a:extLst>
                      <a:ext uri="{FF2B5EF4-FFF2-40B4-BE49-F238E27FC236}">
                        <a16:creationId xmlns:a16="http://schemas.microsoft.com/office/drawing/2014/main" id="{FCFCE6A6-57C3-446C-B597-AFE1BA0640FE}"/>
                      </a:ext>
                    </a:extLst>
                  </p:cNvPr>
                  <p:cNvSpPr/>
                  <p:nvPr/>
                </p:nvSpPr>
                <p:spPr bwMode="auto">
                  <a:xfrm>
                    <a:off x="840371" y="2202480"/>
                    <a:ext cx="160601" cy="21341"/>
                  </a:xfrm>
                  <a:prstGeom prst="rect">
                    <a:avLst/>
                  </a:prstGeom>
                  <a:solidFill>
                    <a:srgbClr val="4FE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5837222D-F624-4C3B-84E4-B88404F4C722}"/>
                      </a:ext>
                    </a:extLst>
                  </p:cNvPr>
                  <p:cNvSpPr/>
                  <p:nvPr/>
                </p:nvSpPr>
                <p:spPr bwMode="auto">
                  <a:xfrm>
                    <a:off x="840371" y="2256330"/>
                    <a:ext cx="160601" cy="21341"/>
                  </a:xfrm>
                  <a:prstGeom prst="rect">
                    <a:avLst/>
                  </a:prstGeom>
                  <a:solidFill>
                    <a:srgbClr val="4FE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Rectangle 31">
                    <a:extLst>
                      <a:ext uri="{FF2B5EF4-FFF2-40B4-BE49-F238E27FC236}">
                        <a16:creationId xmlns:a16="http://schemas.microsoft.com/office/drawing/2014/main" id="{F7256241-A82A-49EA-81A4-B99C4CB88B0A}"/>
                      </a:ext>
                    </a:extLst>
                  </p:cNvPr>
                  <p:cNvSpPr/>
                  <p:nvPr/>
                </p:nvSpPr>
                <p:spPr bwMode="auto">
                  <a:xfrm>
                    <a:off x="840371" y="2500865"/>
                    <a:ext cx="160601" cy="21341"/>
                  </a:xfrm>
                  <a:prstGeom prst="rect">
                    <a:avLst/>
                  </a:prstGeom>
                  <a:solidFill>
                    <a:srgbClr val="4FE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37" name="windows server licenses" descr="windows server licenses">
                <a:extLst>
                  <a:ext uri="{FF2B5EF4-FFF2-40B4-BE49-F238E27FC236}">
                    <a16:creationId xmlns:a16="http://schemas.microsoft.com/office/drawing/2014/main" id="{9CDC4A82-194B-4840-B296-150FC186D1D3}"/>
                  </a:ext>
                </a:extLst>
              </p:cNvPr>
              <p:cNvGrpSpPr/>
              <p:nvPr/>
            </p:nvGrpSpPr>
            <p:grpSpPr>
              <a:xfrm>
                <a:off x="6246580" y="8859576"/>
                <a:ext cx="308583" cy="327811"/>
                <a:chOff x="8263236" y="2194878"/>
                <a:chExt cx="336190" cy="335972"/>
              </a:xfrm>
            </p:grpSpPr>
            <p:sp>
              <p:nvSpPr>
                <p:cNvPr id="38" name="Freeform: Shape 37">
                  <a:extLst>
                    <a:ext uri="{FF2B5EF4-FFF2-40B4-BE49-F238E27FC236}">
                      <a16:creationId xmlns:a16="http://schemas.microsoft.com/office/drawing/2014/main" id="{6A6341EC-B14D-4FD8-8772-19B9BE58B91B}"/>
                    </a:ext>
                  </a:extLst>
                </p:cNvPr>
                <p:cNvSpPr/>
                <p:nvPr/>
              </p:nvSpPr>
              <p:spPr>
                <a:xfrm>
                  <a:off x="8263236" y="2194878"/>
                  <a:ext cx="336190" cy="70040"/>
                </a:xfrm>
                <a:custGeom>
                  <a:avLst/>
                  <a:gdLst>
                    <a:gd name="connsiteX0" fmla="*/ 336489 w 336190"/>
                    <a:gd name="connsiteY0" fmla="*/ 948 h 70039"/>
                    <a:gd name="connsiteX1" fmla="*/ 948 w 336190"/>
                    <a:gd name="connsiteY1" fmla="*/ 948 h 70039"/>
                    <a:gd name="connsiteX2" fmla="*/ 948 w 336190"/>
                    <a:gd name="connsiteY2" fmla="*/ 71945 h 70039"/>
                    <a:gd name="connsiteX3" fmla="*/ 336489 w 336190"/>
                    <a:gd name="connsiteY3" fmla="*/ 71945 h 70039"/>
                    <a:gd name="connsiteX4" fmla="*/ 336489 w 336190"/>
                    <a:gd name="connsiteY4" fmla="*/ 948 h 7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90" h="70039">
                      <a:moveTo>
                        <a:pt x="336489" y="948"/>
                      </a:moveTo>
                      <a:lnTo>
                        <a:pt x="948" y="948"/>
                      </a:lnTo>
                      <a:lnTo>
                        <a:pt x="948" y="71945"/>
                      </a:lnTo>
                      <a:lnTo>
                        <a:pt x="336489" y="71945"/>
                      </a:lnTo>
                      <a:lnTo>
                        <a:pt x="336489" y="948"/>
                      </a:lnTo>
                      <a:close/>
                    </a:path>
                  </a:pathLst>
                </a:custGeom>
                <a:solidFill>
                  <a:srgbClr val="0078D4"/>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58134336-11BD-41D7-8272-EE7A891E54E0}"/>
                    </a:ext>
                  </a:extLst>
                </p:cNvPr>
                <p:cNvSpPr/>
                <p:nvPr/>
              </p:nvSpPr>
              <p:spPr>
                <a:xfrm>
                  <a:off x="8263236" y="2283850"/>
                  <a:ext cx="336190" cy="70040"/>
                </a:xfrm>
                <a:custGeom>
                  <a:avLst/>
                  <a:gdLst>
                    <a:gd name="connsiteX0" fmla="*/ 336489 w 336190"/>
                    <a:gd name="connsiteY0" fmla="*/ 948 h 70039"/>
                    <a:gd name="connsiteX1" fmla="*/ 948 w 336190"/>
                    <a:gd name="connsiteY1" fmla="*/ 948 h 70039"/>
                    <a:gd name="connsiteX2" fmla="*/ 948 w 336190"/>
                    <a:gd name="connsiteY2" fmla="*/ 71945 h 70039"/>
                    <a:gd name="connsiteX3" fmla="*/ 336489 w 336190"/>
                    <a:gd name="connsiteY3" fmla="*/ 71945 h 70039"/>
                    <a:gd name="connsiteX4" fmla="*/ 336489 w 336190"/>
                    <a:gd name="connsiteY4" fmla="*/ 948 h 7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90" h="70039">
                      <a:moveTo>
                        <a:pt x="336489" y="948"/>
                      </a:moveTo>
                      <a:lnTo>
                        <a:pt x="948" y="948"/>
                      </a:lnTo>
                      <a:lnTo>
                        <a:pt x="948" y="71945"/>
                      </a:lnTo>
                      <a:lnTo>
                        <a:pt x="336489" y="71945"/>
                      </a:lnTo>
                      <a:lnTo>
                        <a:pt x="336489" y="948"/>
                      </a:lnTo>
                      <a:close/>
                    </a:path>
                  </a:pathLst>
                </a:custGeom>
                <a:solidFill>
                  <a:srgbClr val="0078D4"/>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08B76F74-CC80-4C0A-9579-9BCB8ADFA210}"/>
                    </a:ext>
                  </a:extLst>
                </p:cNvPr>
                <p:cNvSpPr/>
                <p:nvPr/>
              </p:nvSpPr>
              <p:spPr>
                <a:xfrm>
                  <a:off x="8263236" y="2371633"/>
                  <a:ext cx="336190" cy="70040"/>
                </a:xfrm>
                <a:custGeom>
                  <a:avLst/>
                  <a:gdLst>
                    <a:gd name="connsiteX0" fmla="*/ 336489 w 336190"/>
                    <a:gd name="connsiteY0" fmla="*/ 948 h 70039"/>
                    <a:gd name="connsiteX1" fmla="*/ 948 w 336190"/>
                    <a:gd name="connsiteY1" fmla="*/ 948 h 70039"/>
                    <a:gd name="connsiteX2" fmla="*/ 948 w 336190"/>
                    <a:gd name="connsiteY2" fmla="*/ 71944 h 70039"/>
                    <a:gd name="connsiteX3" fmla="*/ 336489 w 336190"/>
                    <a:gd name="connsiteY3" fmla="*/ 71944 h 70039"/>
                    <a:gd name="connsiteX4" fmla="*/ 336489 w 336190"/>
                    <a:gd name="connsiteY4" fmla="*/ 948 h 7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90" h="70039">
                      <a:moveTo>
                        <a:pt x="336489" y="948"/>
                      </a:moveTo>
                      <a:lnTo>
                        <a:pt x="948" y="948"/>
                      </a:lnTo>
                      <a:lnTo>
                        <a:pt x="948" y="71944"/>
                      </a:lnTo>
                      <a:lnTo>
                        <a:pt x="336489" y="71944"/>
                      </a:lnTo>
                      <a:lnTo>
                        <a:pt x="336489" y="948"/>
                      </a:lnTo>
                      <a:close/>
                    </a:path>
                  </a:pathLst>
                </a:custGeom>
                <a:solidFill>
                  <a:srgbClr val="0078D4"/>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1" name="Freeform: Shape 40">
                  <a:extLst>
                    <a:ext uri="{FF2B5EF4-FFF2-40B4-BE49-F238E27FC236}">
                      <a16:creationId xmlns:a16="http://schemas.microsoft.com/office/drawing/2014/main" id="{CC15F976-DD43-4EEC-9654-E49656E50813}"/>
                    </a:ext>
                  </a:extLst>
                </p:cNvPr>
                <p:cNvSpPr/>
                <p:nvPr/>
              </p:nvSpPr>
              <p:spPr>
                <a:xfrm>
                  <a:off x="8263236" y="2513340"/>
                  <a:ext cx="336190" cy="17510"/>
                </a:xfrm>
                <a:custGeom>
                  <a:avLst/>
                  <a:gdLst>
                    <a:gd name="connsiteX0" fmla="*/ 336489 w 336190"/>
                    <a:gd name="connsiteY0" fmla="*/ 948 h 17509"/>
                    <a:gd name="connsiteX1" fmla="*/ 948 w 336190"/>
                    <a:gd name="connsiteY1" fmla="*/ 948 h 17509"/>
                    <a:gd name="connsiteX2" fmla="*/ 948 w 336190"/>
                    <a:gd name="connsiteY2" fmla="*/ 18329 h 17509"/>
                    <a:gd name="connsiteX3" fmla="*/ 336489 w 336190"/>
                    <a:gd name="connsiteY3" fmla="*/ 18329 h 17509"/>
                    <a:gd name="connsiteX4" fmla="*/ 336489 w 336190"/>
                    <a:gd name="connsiteY4" fmla="*/ 948 h 1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90" h="17509">
                      <a:moveTo>
                        <a:pt x="336489" y="948"/>
                      </a:moveTo>
                      <a:lnTo>
                        <a:pt x="948" y="948"/>
                      </a:lnTo>
                      <a:lnTo>
                        <a:pt x="948" y="18329"/>
                      </a:lnTo>
                      <a:lnTo>
                        <a:pt x="336489" y="18329"/>
                      </a:lnTo>
                      <a:lnTo>
                        <a:pt x="336489" y="948"/>
                      </a:lnTo>
                      <a:close/>
                    </a:path>
                  </a:pathLst>
                </a:custGeom>
                <a:solidFill>
                  <a:srgbClr val="50E6FF"/>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2FA7D1A8-2863-4392-B189-B3AB92B05990}"/>
                    </a:ext>
                  </a:extLst>
                </p:cNvPr>
                <p:cNvSpPr/>
                <p:nvPr/>
              </p:nvSpPr>
              <p:spPr>
                <a:xfrm>
                  <a:off x="8422255" y="2460249"/>
                  <a:ext cx="17510" cy="52530"/>
                </a:xfrm>
                <a:custGeom>
                  <a:avLst/>
                  <a:gdLst>
                    <a:gd name="connsiteX0" fmla="*/ 18512 w 17509"/>
                    <a:gd name="connsiteY0" fmla="*/ 948 h 52529"/>
                    <a:gd name="connsiteX1" fmla="*/ 948 w 17509"/>
                    <a:gd name="connsiteY1" fmla="*/ 948 h 52529"/>
                    <a:gd name="connsiteX2" fmla="*/ 948 w 17509"/>
                    <a:gd name="connsiteY2" fmla="*/ 53680 h 52529"/>
                    <a:gd name="connsiteX3" fmla="*/ 18512 w 17509"/>
                    <a:gd name="connsiteY3" fmla="*/ 53680 h 52529"/>
                    <a:gd name="connsiteX4" fmla="*/ 18512 w 17509"/>
                    <a:gd name="connsiteY4" fmla="*/ 948 h 5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 h="52529">
                      <a:moveTo>
                        <a:pt x="18512" y="948"/>
                      </a:moveTo>
                      <a:lnTo>
                        <a:pt x="948" y="948"/>
                      </a:lnTo>
                      <a:lnTo>
                        <a:pt x="948" y="53680"/>
                      </a:lnTo>
                      <a:lnTo>
                        <a:pt x="18512" y="53680"/>
                      </a:lnTo>
                      <a:lnTo>
                        <a:pt x="18512" y="948"/>
                      </a:lnTo>
                      <a:close/>
                    </a:path>
                  </a:pathLst>
                </a:custGeom>
                <a:solidFill>
                  <a:srgbClr val="50E6FF"/>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43" name="backup" descr="backup, recovery">
                <a:extLst>
                  <a:ext uri="{FF2B5EF4-FFF2-40B4-BE49-F238E27FC236}">
                    <a16:creationId xmlns:a16="http://schemas.microsoft.com/office/drawing/2014/main" id="{DBC6E8CB-1FA6-4988-9A95-0AF454989ADB}"/>
                  </a:ext>
                </a:extLst>
              </p:cNvPr>
              <p:cNvGrpSpPr/>
              <p:nvPr/>
            </p:nvGrpSpPr>
            <p:grpSpPr>
              <a:xfrm>
                <a:off x="6245477" y="9512327"/>
                <a:ext cx="310516" cy="328141"/>
                <a:chOff x="11091501" y="3125849"/>
                <a:chExt cx="338296" cy="336310"/>
              </a:xfrm>
            </p:grpSpPr>
            <p:sp>
              <p:nvSpPr>
                <p:cNvPr id="44" name="Freeform: Shape 43">
                  <a:extLst>
                    <a:ext uri="{FF2B5EF4-FFF2-40B4-BE49-F238E27FC236}">
                      <a16:creationId xmlns:a16="http://schemas.microsoft.com/office/drawing/2014/main" id="{0745A55B-51A3-4763-BCD5-DA50AC2C4A67}"/>
                    </a:ext>
                  </a:extLst>
                </p:cNvPr>
                <p:cNvSpPr/>
                <p:nvPr/>
              </p:nvSpPr>
              <p:spPr>
                <a:xfrm>
                  <a:off x="11091501" y="3233162"/>
                  <a:ext cx="338296" cy="88097"/>
                </a:xfrm>
                <a:custGeom>
                  <a:avLst/>
                  <a:gdLst>
                    <a:gd name="connsiteX0" fmla="*/ 320841 w 338296"/>
                    <a:gd name="connsiteY0" fmla="*/ 89312 h 88096"/>
                    <a:gd name="connsiteX1" fmla="*/ 339250 w 338296"/>
                    <a:gd name="connsiteY1" fmla="*/ 89312 h 88096"/>
                    <a:gd name="connsiteX2" fmla="*/ 339250 w 338296"/>
                    <a:gd name="connsiteY2" fmla="*/ 954 h 88096"/>
                    <a:gd name="connsiteX3" fmla="*/ 954 w 338296"/>
                    <a:gd name="connsiteY3" fmla="*/ 954 h 88096"/>
                    <a:gd name="connsiteX4" fmla="*/ 954 w 338296"/>
                    <a:gd name="connsiteY4" fmla="*/ 89372 h 88096"/>
                    <a:gd name="connsiteX5" fmla="*/ 196794 w 338296"/>
                    <a:gd name="connsiteY5" fmla="*/ 89372 h 88096"/>
                    <a:gd name="connsiteX6" fmla="*/ 258788 w 338296"/>
                    <a:gd name="connsiteY6" fmla="*/ 64075 h 88096"/>
                    <a:gd name="connsiteX7" fmla="*/ 320841 w 338296"/>
                    <a:gd name="connsiteY7" fmla="*/ 89312 h 8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296" h="88096">
                      <a:moveTo>
                        <a:pt x="320841" y="89312"/>
                      </a:moveTo>
                      <a:lnTo>
                        <a:pt x="339250" y="89312"/>
                      </a:lnTo>
                      <a:lnTo>
                        <a:pt x="339250" y="954"/>
                      </a:lnTo>
                      <a:lnTo>
                        <a:pt x="954" y="954"/>
                      </a:lnTo>
                      <a:lnTo>
                        <a:pt x="954" y="89372"/>
                      </a:lnTo>
                      <a:lnTo>
                        <a:pt x="196794" y="89372"/>
                      </a:lnTo>
                      <a:cubicBezTo>
                        <a:pt x="212767" y="73695"/>
                        <a:pt x="234679" y="64075"/>
                        <a:pt x="258788" y="64075"/>
                      </a:cubicBezTo>
                      <a:cubicBezTo>
                        <a:pt x="282897" y="64075"/>
                        <a:pt x="304868" y="73695"/>
                        <a:pt x="320841" y="89312"/>
                      </a:cubicBezTo>
                      <a:close/>
                    </a:path>
                  </a:pathLst>
                </a:custGeom>
                <a:solidFill>
                  <a:srgbClr val="0078D7"/>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5" name="Freeform: Shape 44">
                  <a:extLst>
                    <a:ext uri="{FF2B5EF4-FFF2-40B4-BE49-F238E27FC236}">
                      <a16:creationId xmlns:a16="http://schemas.microsoft.com/office/drawing/2014/main" id="{D8E4956C-645A-41AE-9FED-F0C34DFF8AF0}"/>
                    </a:ext>
                  </a:extLst>
                </p:cNvPr>
                <p:cNvSpPr/>
                <p:nvPr/>
              </p:nvSpPr>
              <p:spPr>
                <a:xfrm>
                  <a:off x="11091501" y="3339759"/>
                  <a:ext cx="183244" cy="88097"/>
                </a:xfrm>
                <a:custGeom>
                  <a:avLst/>
                  <a:gdLst>
                    <a:gd name="connsiteX0" fmla="*/ 182483 w 183243"/>
                    <a:gd name="connsiteY0" fmla="*/ 954 h 88096"/>
                    <a:gd name="connsiteX1" fmla="*/ 954 w 183243"/>
                    <a:gd name="connsiteY1" fmla="*/ 954 h 88096"/>
                    <a:gd name="connsiteX2" fmla="*/ 954 w 183243"/>
                    <a:gd name="connsiteY2" fmla="*/ 89372 h 88096"/>
                    <a:gd name="connsiteX3" fmla="*/ 181414 w 183243"/>
                    <a:gd name="connsiteY3" fmla="*/ 89372 h 88096"/>
                    <a:gd name="connsiteX4" fmla="*/ 170131 w 183243"/>
                    <a:gd name="connsiteY4" fmla="*/ 46083 h 88096"/>
                    <a:gd name="connsiteX5" fmla="*/ 182483 w 183243"/>
                    <a:gd name="connsiteY5" fmla="*/ 954 h 8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43" h="88096">
                      <a:moveTo>
                        <a:pt x="182483" y="954"/>
                      </a:moveTo>
                      <a:lnTo>
                        <a:pt x="954" y="954"/>
                      </a:lnTo>
                      <a:lnTo>
                        <a:pt x="954" y="89372"/>
                      </a:lnTo>
                      <a:lnTo>
                        <a:pt x="181414" y="89372"/>
                      </a:lnTo>
                      <a:cubicBezTo>
                        <a:pt x="174229" y="76545"/>
                        <a:pt x="170131" y="61819"/>
                        <a:pt x="170131" y="46083"/>
                      </a:cubicBezTo>
                      <a:cubicBezTo>
                        <a:pt x="170131" y="29634"/>
                        <a:pt x="174644" y="14196"/>
                        <a:pt x="182483" y="954"/>
                      </a:cubicBezTo>
                      <a:close/>
                    </a:path>
                  </a:pathLst>
                </a:custGeom>
                <a:solidFill>
                  <a:srgbClr val="0078D7"/>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6" name="Freeform: Shape 45">
                  <a:extLst>
                    <a:ext uri="{FF2B5EF4-FFF2-40B4-BE49-F238E27FC236}">
                      <a16:creationId xmlns:a16="http://schemas.microsoft.com/office/drawing/2014/main" id="{2FAFF7DC-B8B8-4BB7-8CB4-01D7D635B725}"/>
                    </a:ext>
                  </a:extLst>
                </p:cNvPr>
                <p:cNvSpPr/>
                <p:nvPr/>
              </p:nvSpPr>
              <p:spPr>
                <a:xfrm>
                  <a:off x="11091501" y="3125849"/>
                  <a:ext cx="338296" cy="88097"/>
                </a:xfrm>
                <a:custGeom>
                  <a:avLst/>
                  <a:gdLst>
                    <a:gd name="connsiteX0" fmla="*/ 339250 w 338296"/>
                    <a:gd name="connsiteY0" fmla="*/ 954 h 88096"/>
                    <a:gd name="connsiteX1" fmla="*/ 954 w 338296"/>
                    <a:gd name="connsiteY1" fmla="*/ 954 h 88096"/>
                    <a:gd name="connsiteX2" fmla="*/ 954 w 338296"/>
                    <a:gd name="connsiteY2" fmla="*/ 89372 h 88096"/>
                    <a:gd name="connsiteX3" fmla="*/ 339250 w 338296"/>
                    <a:gd name="connsiteY3" fmla="*/ 89372 h 88096"/>
                    <a:gd name="connsiteX4" fmla="*/ 339250 w 338296"/>
                    <a:gd name="connsiteY4" fmla="*/ 954 h 8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96" h="88096">
                      <a:moveTo>
                        <a:pt x="339250" y="954"/>
                      </a:moveTo>
                      <a:lnTo>
                        <a:pt x="954" y="954"/>
                      </a:lnTo>
                      <a:lnTo>
                        <a:pt x="954" y="89372"/>
                      </a:lnTo>
                      <a:lnTo>
                        <a:pt x="339250" y="89372"/>
                      </a:lnTo>
                      <a:lnTo>
                        <a:pt x="339250" y="954"/>
                      </a:lnTo>
                      <a:close/>
                    </a:path>
                  </a:pathLst>
                </a:custGeom>
                <a:solidFill>
                  <a:srgbClr val="0078D7"/>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BEEDCBBC-FFC7-4ADD-856C-603D11204A71}"/>
                    </a:ext>
                  </a:extLst>
                </p:cNvPr>
                <p:cNvSpPr/>
                <p:nvPr/>
              </p:nvSpPr>
              <p:spPr>
                <a:xfrm>
                  <a:off x="11128255" y="3152168"/>
                  <a:ext cx="35239" cy="35239"/>
                </a:xfrm>
                <a:custGeom>
                  <a:avLst/>
                  <a:gdLst>
                    <a:gd name="connsiteX0" fmla="*/ 19362 w 35239"/>
                    <a:gd name="connsiteY0" fmla="*/ 37770 h 35238"/>
                    <a:gd name="connsiteX1" fmla="*/ 37770 w 35239"/>
                    <a:gd name="connsiteY1" fmla="*/ 19362 h 35238"/>
                    <a:gd name="connsiteX2" fmla="*/ 19362 w 35239"/>
                    <a:gd name="connsiteY2" fmla="*/ 954 h 35238"/>
                    <a:gd name="connsiteX3" fmla="*/ 954 w 35239"/>
                    <a:gd name="connsiteY3" fmla="*/ 19362 h 35238"/>
                    <a:gd name="connsiteX4" fmla="*/ 19362 w 35239"/>
                    <a:gd name="connsiteY4" fmla="*/ 37770 h 35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9" h="35238">
                      <a:moveTo>
                        <a:pt x="19362" y="37770"/>
                      </a:moveTo>
                      <a:cubicBezTo>
                        <a:pt x="29528" y="37770"/>
                        <a:pt x="37770" y="29528"/>
                        <a:pt x="37770" y="19362"/>
                      </a:cubicBezTo>
                      <a:cubicBezTo>
                        <a:pt x="37770" y="9195"/>
                        <a:pt x="29528" y="954"/>
                        <a:pt x="19362" y="954"/>
                      </a:cubicBezTo>
                      <a:cubicBezTo>
                        <a:pt x="9195" y="954"/>
                        <a:pt x="954" y="9195"/>
                        <a:pt x="954" y="19362"/>
                      </a:cubicBezTo>
                      <a:cubicBezTo>
                        <a:pt x="954" y="29528"/>
                        <a:pt x="9195" y="37770"/>
                        <a:pt x="19362" y="37770"/>
                      </a:cubicBezTo>
                      <a:close/>
                    </a:path>
                  </a:pathLst>
                </a:custGeom>
                <a:solidFill>
                  <a:srgbClr val="50E6FF"/>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8" name="Freeform: Shape 47">
                  <a:extLst>
                    <a:ext uri="{FF2B5EF4-FFF2-40B4-BE49-F238E27FC236}">
                      <a16:creationId xmlns:a16="http://schemas.microsoft.com/office/drawing/2014/main" id="{EE359E1F-323B-43BA-9A6F-A850C327619C}"/>
                    </a:ext>
                  </a:extLst>
                </p:cNvPr>
                <p:cNvSpPr/>
                <p:nvPr/>
              </p:nvSpPr>
              <p:spPr>
                <a:xfrm>
                  <a:off x="11128255" y="3366051"/>
                  <a:ext cx="35239" cy="35239"/>
                </a:xfrm>
                <a:custGeom>
                  <a:avLst/>
                  <a:gdLst>
                    <a:gd name="connsiteX0" fmla="*/ 19362 w 35239"/>
                    <a:gd name="connsiteY0" fmla="*/ 37770 h 35238"/>
                    <a:gd name="connsiteX1" fmla="*/ 37770 w 35239"/>
                    <a:gd name="connsiteY1" fmla="*/ 19362 h 35238"/>
                    <a:gd name="connsiteX2" fmla="*/ 19362 w 35239"/>
                    <a:gd name="connsiteY2" fmla="*/ 954 h 35238"/>
                    <a:gd name="connsiteX3" fmla="*/ 954 w 35239"/>
                    <a:gd name="connsiteY3" fmla="*/ 19362 h 35238"/>
                    <a:gd name="connsiteX4" fmla="*/ 19362 w 35239"/>
                    <a:gd name="connsiteY4" fmla="*/ 37770 h 35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9" h="35238">
                      <a:moveTo>
                        <a:pt x="19362" y="37770"/>
                      </a:moveTo>
                      <a:cubicBezTo>
                        <a:pt x="29528" y="37770"/>
                        <a:pt x="37770" y="29528"/>
                        <a:pt x="37770" y="19362"/>
                      </a:cubicBezTo>
                      <a:cubicBezTo>
                        <a:pt x="37770" y="9195"/>
                        <a:pt x="29528" y="954"/>
                        <a:pt x="19362" y="954"/>
                      </a:cubicBezTo>
                      <a:cubicBezTo>
                        <a:pt x="9195" y="954"/>
                        <a:pt x="954" y="9195"/>
                        <a:pt x="954" y="19362"/>
                      </a:cubicBezTo>
                      <a:cubicBezTo>
                        <a:pt x="954" y="29528"/>
                        <a:pt x="9195" y="37770"/>
                        <a:pt x="19362" y="37770"/>
                      </a:cubicBezTo>
                      <a:close/>
                    </a:path>
                  </a:pathLst>
                </a:custGeom>
                <a:solidFill>
                  <a:srgbClr val="50E6FF"/>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9" name="Freeform: Shape 48">
                  <a:extLst>
                    <a:ext uri="{FF2B5EF4-FFF2-40B4-BE49-F238E27FC236}">
                      <a16:creationId xmlns:a16="http://schemas.microsoft.com/office/drawing/2014/main" id="{BED826A7-5389-4221-B7B5-16D639E29C85}"/>
                    </a:ext>
                  </a:extLst>
                </p:cNvPr>
                <p:cNvSpPr/>
                <p:nvPr/>
              </p:nvSpPr>
              <p:spPr>
                <a:xfrm>
                  <a:off x="11128255" y="3259453"/>
                  <a:ext cx="35239" cy="35239"/>
                </a:xfrm>
                <a:custGeom>
                  <a:avLst/>
                  <a:gdLst>
                    <a:gd name="connsiteX0" fmla="*/ 19362 w 35239"/>
                    <a:gd name="connsiteY0" fmla="*/ 37770 h 35238"/>
                    <a:gd name="connsiteX1" fmla="*/ 37770 w 35239"/>
                    <a:gd name="connsiteY1" fmla="*/ 19362 h 35238"/>
                    <a:gd name="connsiteX2" fmla="*/ 19362 w 35239"/>
                    <a:gd name="connsiteY2" fmla="*/ 954 h 35238"/>
                    <a:gd name="connsiteX3" fmla="*/ 954 w 35239"/>
                    <a:gd name="connsiteY3" fmla="*/ 19362 h 35238"/>
                    <a:gd name="connsiteX4" fmla="*/ 19362 w 35239"/>
                    <a:gd name="connsiteY4" fmla="*/ 37770 h 35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9" h="35238">
                      <a:moveTo>
                        <a:pt x="19362" y="37770"/>
                      </a:moveTo>
                      <a:cubicBezTo>
                        <a:pt x="29528" y="37770"/>
                        <a:pt x="37770" y="29528"/>
                        <a:pt x="37770" y="19362"/>
                      </a:cubicBezTo>
                      <a:cubicBezTo>
                        <a:pt x="37770" y="9195"/>
                        <a:pt x="29528" y="954"/>
                        <a:pt x="19362" y="954"/>
                      </a:cubicBezTo>
                      <a:cubicBezTo>
                        <a:pt x="9195" y="954"/>
                        <a:pt x="954" y="9195"/>
                        <a:pt x="954" y="19362"/>
                      </a:cubicBezTo>
                      <a:cubicBezTo>
                        <a:pt x="954" y="29528"/>
                        <a:pt x="9195" y="37770"/>
                        <a:pt x="19362" y="37770"/>
                      </a:cubicBezTo>
                      <a:close/>
                    </a:path>
                  </a:pathLst>
                </a:custGeom>
                <a:solidFill>
                  <a:srgbClr val="50E6FF"/>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ACA49DF8-4FFA-4C37-B4C7-C7FDE637E0AA}"/>
                    </a:ext>
                  </a:extLst>
                </p:cNvPr>
                <p:cNvSpPr/>
                <p:nvPr/>
              </p:nvSpPr>
              <p:spPr>
                <a:xfrm>
                  <a:off x="11284931" y="3307329"/>
                  <a:ext cx="95146" cy="130383"/>
                </a:xfrm>
                <a:custGeom>
                  <a:avLst/>
                  <a:gdLst>
                    <a:gd name="connsiteX0" fmla="*/ 17441 w 95145"/>
                    <a:gd name="connsiteY0" fmla="*/ 95072 h 130383"/>
                    <a:gd name="connsiteX1" fmla="*/ 18688 w 95145"/>
                    <a:gd name="connsiteY1" fmla="*/ 56653 h 130383"/>
                    <a:gd name="connsiteX2" fmla="*/ 46716 w 95145"/>
                    <a:gd name="connsiteY2" fmla="*/ 30347 h 130383"/>
                    <a:gd name="connsiteX3" fmla="*/ 69400 w 95145"/>
                    <a:gd name="connsiteY3" fmla="*/ 27378 h 130383"/>
                    <a:gd name="connsiteX4" fmla="*/ 67203 w 95145"/>
                    <a:gd name="connsiteY4" fmla="*/ 39670 h 130383"/>
                    <a:gd name="connsiteX5" fmla="*/ 94518 w 95145"/>
                    <a:gd name="connsiteY5" fmla="*/ 24825 h 130383"/>
                    <a:gd name="connsiteX6" fmla="*/ 74091 w 95145"/>
                    <a:gd name="connsiteY6" fmla="*/ 954 h 130383"/>
                    <a:gd name="connsiteX7" fmla="*/ 71716 w 95145"/>
                    <a:gd name="connsiteY7" fmla="*/ 14374 h 130383"/>
                    <a:gd name="connsiteX8" fmla="*/ 42084 w 95145"/>
                    <a:gd name="connsiteY8" fmla="*/ 17996 h 130383"/>
                    <a:gd name="connsiteX9" fmla="*/ 6633 w 95145"/>
                    <a:gd name="connsiteY9" fmla="*/ 51249 h 130383"/>
                    <a:gd name="connsiteX10" fmla="*/ 5090 w 95145"/>
                    <a:gd name="connsiteY10" fmla="*/ 99823 h 130383"/>
                    <a:gd name="connsiteX11" fmla="*/ 26526 w 95145"/>
                    <a:gd name="connsiteY11" fmla="*/ 128266 h 130383"/>
                    <a:gd name="connsiteX12" fmla="*/ 28901 w 95145"/>
                    <a:gd name="connsiteY12" fmla="*/ 130047 h 130383"/>
                    <a:gd name="connsiteX13" fmla="*/ 36740 w 95145"/>
                    <a:gd name="connsiteY13" fmla="*/ 119359 h 130383"/>
                    <a:gd name="connsiteX14" fmla="*/ 34365 w 95145"/>
                    <a:gd name="connsiteY14" fmla="*/ 117577 h 130383"/>
                    <a:gd name="connsiteX15" fmla="*/ 17441 w 95145"/>
                    <a:gd name="connsiteY15" fmla="*/ 95072 h 13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145" h="130383">
                      <a:moveTo>
                        <a:pt x="17441" y="95072"/>
                      </a:moveTo>
                      <a:cubicBezTo>
                        <a:pt x="12690" y="82543"/>
                        <a:pt x="13106" y="68885"/>
                        <a:pt x="18688" y="56653"/>
                      </a:cubicBezTo>
                      <a:cubicBezTo>
                        <a:pt x="24210" y="44420"/>
                        <a:pt x="34187" y="35098"/>
                        <a:pt x="46716" y="30347"/>
                      </a:cubicBezTo>
                      <a:cubicBezTo>
                        <a:pt x="54079" y="27556"/>
                        <a:pt x="61680" y="26547"/>
                        <a:pt x="69400" y="27378"/>
                      </a:cubicBezTo>
                      <a:lnTo>
                        <a:pt x="67203" y="39670"/>
                      </a:lnTo>
                      <a:lnTo>
                        <a:pt x="94518" y="24825"/>
                      </a:lnTo>
                      <a:lnTo>
                        <a:pt x="74091" y="954"/>
                      </a:lnTo>
                      <a:lnTo>
                        <a:pt x="71716" y="14374"/>
                      </a:lnTo>
                      <a:cubicBezTo>
                        <a:pt x="61680" y="13186"/>
                        <a:pt x="51526" y="14433"/>
                        <a:pt x="42084" y="17996"/>
                      </a:cubicBezTo>
                      <a:cubicBezTo>
                        <a:pt x="26229" y="23993"/>
                        <a:pt x="13640" y="35810"/>
                        <a:pt x="6633" y="51249"/>
                      </a:cubicBezTo>
                      <a:cubicBezTo>
                        <a:pt x="-374" y="66688"/>
                        <a:pt x="-908" y="83968"/>
                        <a:pt x="5090" y="99823"/>
                      </a:cubicBezTo>
                      <a:cubicBezTo>
                        <a:pt x="9365" y="111223"/>
                        <a:pt x="16788" y="121081"/>
                        <a:pt x="26526" y="128266"/>
                      </a:cubicBezTo>
                      <a:lnTo>
                        <a:pt x="28901" y="130047"/>
                      </a:lnTo>
                      <a:lnTo>
                        <a:pt x="36740" y="119359"/>
                      </a:lnTo>
                      <a:lnTo>
                        <a:pt x="34365" y="117577"/>
                      </a:lnTo>
                      <a:cubicBezTo>
                        <a:pt x="26704" y="111877"/>
                        <a:pt x="20826" y="104039"/>
                        <a:pt x="17441" y="95072"/>
                      </a:cubicBezTo>
                      <a:close/>
                    </a:path>
                  </a:pathLst>
                </a:custGeom>
                <a:solidFill>
                  <a:srgbClr val="0078D7"/>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A3B58C52-FFEA-4A8E-8836-4EC6A9242EF3}"/>
                    </a:ext>
                  </a:extLst>
                </p:cNvPr>
                <p:cNvSpPr/>
                <p:nvPr/>
              </p:nvSpPr>
              <p:spPr>
                <a:xfrm>
                  <a:off x="11327604" y="3335299"/>
                  <a:ext cx="84574" cy="126860"/>
                </a:xfrm>
                <a:custGeom>
                  <a:avLst/>
                  <a:gdLst>
                    <a:gd name="connsiteX0" fmla="*/ 81178 w 84574"/>
                    <a:gd name="connsiteY0" fmla="*/ 26903 h 126859"/>
                    <a:gd name="connsiteX1" fmla="*/ 62889 w 84574"/>
                    <a:gd name="connsiteY1" fmla="*/ 954 h 126859"/>
                    <a:gd name="connsiteX2" fmla="*/ 54278 w 84574"/>
                    <a:gd name="connsiteY2" fmla="*/ 10929 h 126859"/>
                    <a:gd name="connsiteX3" fmla="*/ 68767 w 84574"/>
                    <a:gd name="connsiteY3" fmla="*/ 31535 h 126859"/>
                    <a:gd name="connsiteX4" fmla="*/ 39492 w 84574"/>
                    <a:gd name="connsiteY4" fmla="*/ 96319 h 126859"/>
                    <a:gd name="connsiteX5" fmla="*/ 25716 w 84574"/>
                    <a:gd name="connsiteY5" fmla="*/ 99347 h 126859"/>
                    <a:gd name="connsiteX6" fmla="*/ 26488 w 84574"/>
                    <a:gd name="connsiteY6" fmla="*/ 85868 h 126859"/>
                    <a:gd name="connsiteX7" fmla="*/ 954 w 84574"/>
                    <a:gd name="connsiteY7" fmla="*/ 103564 h 126859"/>
                    <a:gd name="connsiteX8" fmla="*/ 23994 w 84574"/>
                    <a:gd name="connsiteY8" fmla="*/ 127375 h 126859"/>
                    <a:gd name="connsiteX9" fmla="*/ 24884 w 84574"/>
                    <a:gd name="connsiteY9" fmla="*/ 112708 h 126859"/>
                    <a:gd name="connsiteX10" fmla="*/ 44124 w 84574"/>
                    <a:gd name="connsiteY10" fmla="*/ 108730 h 126859"/>
                    <a:gd name="connsiteX11" fmla="*/ 81178 w 84574"/>
                    <a:gd name="connsiteY11" fmla="*/ 26903 h 12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74" h="126859">
                      <a:moveTo>
                        <a:pt x="81178" y="26903"/>
                      </a:moveTo>
                      <a:cubicBezTo>
                        <a:pt x="77378" y="16808"/>
                        <a:pt x="71083" y="7901"/>
                        <a:pt x="62889" y="954"/>
                      </a:cubicBezTo>
                      <a:lnTo>
                        <a:pt x="54278" y="10929"/>
                      </a:lnTo>
                      <a:cubicBezTo>
                        <a:pt x="60751" y="16452"/>
                        <a:pt x="65739" y="23459"/>
                        <a:pt x="68767" y="31535"/>
                      </a:cubicBezTo>
                      <a:cubicBezTo>
                        <a:pt x="78565" y="57484"/>
                        <a:pt x="65442" y="86521"/>
                        <a:pt x="39492" y="96319"/>
                      </a:cubicBezTo>
                      <a:cubicBezTo>
                        <a:pt x="35098" y="97982"/>
                        <a:pt x="30466" y="98991"/>
                        <a:pt x="25716" y="99347"/>
                      </a:cubicBezTo>
                      <a:lnTo>
                        <a:pt x="26488" y="85868"/>
                      </a:lnTo>
                      <a:lnTo>
                        <a:pt x="954" y="103564"/>
                      </a:lnTo>
                      <a:lnTo>
                        <a:pt x="23994" y="127375"/>
                      </a:lnTo>
                      <a:lnTo>
                        <a:pt x="24884" y="112708"/>
                      </a:lnTo>
                      <a:cubicBezTo>
                        <a:pt x="31476" y="112352"/>
                        <a:pt x="37948" y="111046"/>
                        <a:pt x="44124" y="108730"/>
                      </a:cubicBezTo>
                      <a:cubicBezTo>
                        <a:pt x="76903" y="96378"/>
                        <a:pt x="93529" y="59681"/>
                        <a:pt x="81178" y="26903"/>
                      </a:cubicBezTo>
                      <a:close/>
                    </a:path>
                  </a:pathLst>
                </a:custGeom>
                <a:solidFill>
                  <a:srgbClr val="0078D7"/>
                </a:solidFill>
                <a:ln w="34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52" name="devices" descr="devices">
                <a:extLst>
                  <a:ext uri="{FF2B5EF4-FFF2-40B4-BE49-F238E27FC236}">
                    <a16:creationId xmlns:a16="http://schemas.microsoft.com/office/drawing/2014/main" id="{47335255-7E60-4462-9C3F-451C70DAC7D1}"/>
                  </a:ext>
                </a:extLst>
              </p:cNvPr>
              <p:cNvGrpSpPr/>
              <p:nvPr/>
            </p:nvGrpSpPr>
            <p:grpSpPr>
              <a:xfrm>
                <a:off x="4528516" y="10168846"/>
                <a:ext cx="381879" cy="323184"/>
                <a:chOff x="6192798" y="5102604"/>
                <a:chExt cx="537707" cy="428090"/>
              </a:xfrm>
            </p:grpSpPr>
            <p:grpSp>
              <p:nvGrpSpPr>
                <p:cNvPr id="53" name="Group 52">
                  <a:extLst>
                    <a:ext uri="{FF2B5EF4-FFF2-40B4-BE49-F238E27FC236}">
                      <a16:creationId xmlns:a16="http://schemas.microsoft.com/office/drawing/2014/main" id="{E95DE84A-A2A1-4CBE-BB88-D29B78109E11}"/>
                    </a:ext>
                  </a:extLst>
                </p:cNvPr>
                <p:cNvGrpSpPr/>
                <p:nvPr/>
              </p:nvGrpSpPr>
              <p:grpSpPr>
                <a:xfrm>
                  <a:off x="6462844" y="5102604"/>
                  <a:ext cx="267661" cy="197718"/>
                  <a:chOff x="5056189" y="1363664"/>
                  <a:chExt cx="315913" cy="233363"/>
                </a:xfrm>
              </p:grpSpPr>
              <p:sp>
                <p:nvSpPr>
                  <p:cNvPr id="63" name="Freeform 44">
                    <a:extLst>
                      <a:ext uri="{FF2B5EF4-FFF2-40B4-BE49-F238E27FC236}">
                        <a16:creationId xmlns:a16="http://schemas.microsoft.com/office/drawing/2014/main" id="{12E77C41-B21C-4AE5-9BAF-27A57B42EA97}"/>
                      </a:ext>
                    </a:extLst>
                  </p:cNvPr>
                  <p:cNvSpPr>
                    <a:spLocks/>
                  </p:cNvSpPr>
                  <p:nvPr/>
                </p:nvSpPr>
                <p:spPr bwMode="auto">
                  <a:xfrm>
                    <a:off x="5056189" y="1379539"/>
                    <a:ext cx="315913" cy="217488"/>
                  </a:xfrm>
                  <a:custGeom>
                    <a:avLst/>
                    <a:gdLst>
                      <a:gd name="T0" fmla="*/ 188 w 188"/>
                      <a:gd name="T1" fmla="*/ 119 h 129"/>
                      <a:gd name="T2" fmla="*/ 179 w 188"/>
                      <a:gd name="T3" fmla="*/ 129 h 129"/>
                      <a:gd name="T4" fmla="*/ 9 w 188"/>
                      <a:gd name="T5" fmla="*/ 129 h 129"/>
                      <a:gd name="T6" fmla="*/ 0 w 188"/>
                      <a:gd name="T7" fmla="*/ 119 h 129"/>
                      <a:gd name="T8" fmla="*/ 0 w 188"/>
                      <a:gd name="T9" fmla="*/ 82 h 129"/>
                      <a:gd name="T10" fmla="*/ 9 w 188"/>
                      <a:gd name="T11" fmla="*/ 72 h 129"/>
                      <a:gd name="T12" fmla="*/ 179 w 188"/>
                      <a:gd name="T13" fmla="*/ 72 h 129"/>
                      <a:gd name="T14" fmla="*/ 188 w 188"/>
                      <a:gd name="T15" fmla="*/ 82 h 129"/>
                      <a:gd name="T16" fmla="*/ 188 w 188"/>
                      <a:gd name="T17"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29">
                        <a:moveTo>
                          <a:pt x="188" y="119"/>
                        </a:moveTo>
                        <a:cubicBezTo>
                          <a:pt x="188" y="125"/>
                          <a:pt x="184" y="129"/>
                          <a:pt x="179" y="129"/>
                        </a:cubicBezTo>
                        <a:cubicBezTo>
                          <a:pt x="9" y="129"/>
                          <a:pt x="9" y="129"/>
                          <a:pt x="9" y="129"/>
                        </a:cubicBezTo>
                        <a:cubicBezTo>
                          <a:pt x="4" y="129"/>
                          <a:pt x="0" y="125"/>
                          <a:pt x="0" y="119"/>
                        </a:cubicBezTo>
                        <a:cubicBezTo>
                          <a:pt x="0" y="0"/>
                          <a:pt x="0" y="82"/>
                          <a:pt x="0" y="82"/>
                        </a:cubicBezTo>
                        <a:cubicBezTo>
                          <a:pt x="0" y="76"/>
                          <a:pt x="4" y="72"/>
                          <a:pt x="9" y="72"/>
                        </a:cubicBezTo>
                        <a:cubicBezTo>
                          <a:pt x="179" y="72"/>
                          <a:pt x="179" y="72"/>
                          <a:pt x="179" y="72"/>
                        </a:cubicBezTo>
                        <a:cubicBezTo>
                          <a:pt x="184" y="72"/>
                          <a:pt x="188" y="76"/>
                          <a:pt x="188" y="82"/>
                        </a:cubicBezTo>
                        <a:lnTo>
                          <a:pt x="188" y="119"/>
                        </a:lnTo>
                        <a:close/>
                      </a:path>
                    </a:pathLst>
                  </a:custGeom>
                  <a:solidFill>
                    <a:srgbClr val="0078D4"/>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64" name="Freeform 45">
                    <a:extLst>
                      <a:ext uri="{FF2B5EF4-FFF2-40B4-BE49-F238E27FC236}">
                        <a16:creationId xmlns:a16="http://schemas.microsoft.com/office/drawing/2014/main" id="{9D5CB8CB-2819-4573-BE9B-FC1E7D735C60}"/>
                      </a:ext>
                    </a:extLst>
                  </p:cNvPr>
                  <p:cNvSpPr>
                    <a:spLocks/>
                  </p:cNvSpPr>
                  <p:nvPr/>
                </p:nvSpPr>
                <p:spPr bwMode="auto">
                  <a:xfrm>
                    <a:off x="5060951" y="1365251"/>
                    <a:ext cx="215900" cy="157163"/>
                  </a:xfrm>
                  <a:custGeom>
                    <a:avLst/>
                    <a:gdLst>
                      <a:gd name="T0" fmla="*/ 129 w 129"/>
                      <a:gd name="T1" fmla="*/ 0 h 94"/>
                      <a:gd name="T2" fmla="*/ 19 w 129"/>
                      <a:gd name="T3" fmla="*/ 0 h 94"/>
                      <a:gd name="T4" fmla="*/ 0 w 129"/>
                      <a:gd name="T5" fmla="*/ 19 h 94"/>
                      <a:gd name="T6" fmla="*/ 0 w 129"/>
                      <a:gd name="T7" fmla="*/ 94 h 94"/>
                      <a:gd name="T8" fmla="*/ 129 w 129"/>
                      <a:gd name="T9" fmla="*/ 94 h 94"/>
                      <a:gd name="T10" fmla="*/ 129 w 129"/>
                      <a:gd name="T11" fmla="*/ 0 h 94"/>
                    </a:gdLst>
                    <a:ahLst/>
                    <a:cxnLst>
                      <a:cxn ang="0">
                        <a:pos x="T0" y="T1"/>
                      </a:cxn>
                      <a:cxn ang="0">
                        <a:pos x="T2" y="T3"/>
                      </a:cxn>
                      <a:cxn ang="0">
                        <a:pos x="T4" y="T5"/>
                      </a:cxn>
                      <a:cxn ang="0">
                        <a:pos x="T6" y="T7"/>
                      </a:cxn>
                      <a:cxn ang="0">
                        <a:pos x="T8" y="T9"/>
                      </a:cxn>
                      <a:cxn ang="0">
                        <a:pos x="T10" y="T11"/>
                      </a:cxn>
                    </a:cxnLst>
                    <a:rect l="0" t="0" r="r" b="b"/>
                    <a:pathLst>
                      <a:path w="129" h="94">
                        <a:moveTo>
                          <a:pt x="129" y="0"/>
                        </a:moveTo>
                        <a:cubicBezTo>
                          <a:pt x="19" y="0"/>
                          <a:pt x="19" y="0"/>
                          <a:pt x="19" y="0"/>
                        </a:cubicBezTo>
                        <a:cubicBezTo>
                          <a:pt x="9" y="0"/>
                          <a:pt x="0" y="9"/>
                          <a:pt x="0" y="19"/>
                        </a:cubicBezTo>
                        <a:cubicBezTo>
                          <a:pt x="0" y="94"/>
                          <a:pt x="0" y="94"/>
                          <a:pt x="0" y="94"/>
                        </a:cubicBezTo>
                        <a:cubicBezTo>
                          <a:pt x="129" y="94"/>
                          <a:pt x="129" y="94"/>
                          <a:pt x="129" y="94"/>
                        </a:cubicBezTo>
                        <a:lnTo>
                          <a:pt x="1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65" name="Freeform 46">
                    <a:extLst>
                      <a:ext uri="{FF2B5EF4-FFF2-40B4-BE49-F238E27FC236}">
                        <a16:creationId xmlns:a16="http://schemas.microsoft.com/office/drawing/2014/main" id="{EAE577D4-99A1-4381-BFC5-D1C2D553F58B}"/>
                      </a:ext>
                    </a:extLst>
                  </p:cNvPr>
                  <p:cNvSpPr>
                    <a:spLocks/>
                  </p:cNvSpPr>
                  <p:nvPr/>
                </p:nvSpPr>
                <p:spPr bwMode="auto">
                  <a:xfrm>
                    <a:off x="5056189" y="1363664"/>
                    <a:ext cx="315913" cy="158750"/>
                  </a:xfrm>
                  <a:custGeom>
                    <a:avLst/>
                    <a:gdLst>
                      <a:gd name="T0" fmla="*/ 179 w 188"/>
                      <a:gd name="T1" fmla="*/ 0 h 95"/>
                      <a:gd name="T2" fmla="*/ 10 w 188"/>
                      <a:gd name="T3" fmla="*/ 0 h 95"/>
                      <a:gd name="T4" fmla="*/ 0 w 188"/>
                      <a:gd name="T5" fmla="*/ 10 h 95"/>
                      <a:gd name="T6" fmla="*/ 0 w 188"/>
                      <a:gd name="T7" fmla="*/ 95 h 95"/>
                      <a:gd name="T8" fmla="*/ 188 w 188"/>
                      <a:gd name="T9" fmla="*/ 95 h 95"/>
                      <a:gd name="T10" fmla="*/ 188 w 188"/>
                      <a:gd name="T11" fmla="*/ 10 h 95"/>
                      <a:gd name="T12" fmla="*/ 179 w 188"/>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88" h="95">
                        <a:moveTo>
                          <a:pt x="179" y="0"/>
                        </a:moveTo>
                        <a:cubicBezTo>
                          <a:pt x="10" y="0"/>
                          <a:pt x="10" y="0"/>
                          <a:pt x="10" y="0"/>
                        </a:cubicBezTo>
                        <a:cubicBezTo>
                          <a:pt x="4" y="0"/>
                          <a:pt x="0" y="5"/>
                          <a:pt x="0" y="10"/>
                        </a:cubicBezTo>
                        <a:cubicBezTo>
                          <a:pt x="0" y="95"/>
                          <a:pt x="0" y="95"/>
                          <a:pt x="0" y="95"/>
                        </a:cubicBezTo>
                        <a:cubicBezTo>
                          <a:pt x="188" y="95"/>
                          <a:pt x="188" y="95"/>
                          <a:pt x="188" y="95"/>
                        </a:cubicBezTo>
                        <a:cubicBezTo>
                          <a:pt x="188" y="10"/>
                          <a:pt x="188" y="10"/>
                          <a:pt x="188" y="10"/>
                        </a:cubicBezTo>
                        <a:cubicBezTo>
                          <a:pt x="188" y="5"/>
                          <a:pt x="184" y="0"/>
                          <a:pt x="179"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66" name="Rectangle 65">
                    <a:extLst>
                      <a:ext uri="{FF2B5EF4-FFF2-40B4-BE49-F238E27FC236}">
                        <a16:creationId xmlns:a16="http://schemas.microsoft.com/office/drawing/2014/main" id="{108C96C7-8EBF-417F-B708-07B123BBD05B}"/>
                      </a:ext>
                    </a:extLst>
                  </p:cNvPr>
                  <p:cNvSpPr>
                    <a:spLocks noChangeArrowheads="1"/>
                  </p:cNvSpPr>
                  <p:nvPr/>
                </p:nvSpPr>
                <p:spPr bwMode="auto">
                  <a:xfrm>
                    <a:off x="5194301" y="1544639"/>
                    <a:ext cx="42863" cy="20638"/>
                  </a:xfrm>
                  <a:prstGeom prst="rect">
                    <a:avLst/>
                  </a:prstGeom>
                  <a:solidFill>
                    <a:srgbClr val="4FE4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67" name="Freeform 172">
                    <a:extLst>
                      <a:ext uri="{FF2B5EF4-FFF2-40B4-BE49-F238E27FC236}">
                        <a16:creationId xmlns:a16="http://schemas.microsoft.com/office/drawing/2014/main" id="{E113C87E-4653-4204-8B99-9589BA194A7B}"/>
                      </a:ext>
                    </a:extLst>
                  </p:cNvPr>
                  <p:cNvSpPr>
                    <a:spLocks/>
                  </p:cNvSpPr>
                  <p:nvPr/>
                </p:nvSpPr>
                <p:spPr bwMode="auto">
                  <a:xfrm>
                    <a:off x="5056189" y="1363664"/>
                    <a:ext cx="196850" cy="158750"/>
                  </a:xfrm>
                  <a:custGeom>
                    <a:avLst/>
                    <a:gdLst>
                      <a:gd name="T0" fmla="*/ 22 w 117"/>
                      <a:gd name="T1" fmla="*/ 95 h 95"/>
                      <a:gd name="T2" fmla="*/ 117 w 117"/>
                      <a:gd name="T3" fmla="*/ 0 h 95"/>
                      <a:gd name="T4" fmla="*/ 9 w 117"/>
                      <a:gd name="T5" fmla="*/ 0 h 95"/>
                      <a:gd name="T6" fmla="*/ 0 w 117"/>
                      <a:gd name="T7" fmla="*/ 10 h 95"/>
                      <a:gd name="T8" fmla="*/ 0 w 117"/>
                      <a:gd name="T9" fmla="*/ 95 h 95"/>
                      <a:gd name="T10" fmla="*/ 22 w 117"/>
                      <a:gd name="T11" fmla="*/ 95 h 95"/>
                    </a:gdLst>
                    <a:ahLst/>
                    <a:cxnLst>
                      <a:cxn ang="0">
                        <a:pos x="T0" y="T1"/>
                      </a:cxn>
                      <a:cxn ang="0">
                        <a:pos x="T2" y="T3"/>
                      </a:cxn>
                      <a:cxn ang="0">
                        <a:pos x="T4" y="T5"/>
                      </a:cxn>
                      <a:cxn ang="0">
                        <a:pos x="T6" y="T7"/>
                      </a:cxn>
                      <a:cxn ang="0">
                        <a:pos x="T8" y="T9"/>
                      </a:cxn>
                      <a:cxn ang="0">
                        <a:pos x="T10" y="T11"/>
                      </a:cxn>
                    </a:cxnLst>
                    <a:rect l="0" t="0" r="r" b="b"/>
                    <a:pathLst>
                      <a:path w="117" h="95">
                        <a:moveTo>
                          <a:pt x="22" y="95"/>
                        </a:moveTo>
                        <a:cubicBezTo>
                          <a:pt x="117" y="0"/>
                          <a:pt x="117" y="0"/>
                          <a:pt x="117" y="0"/>
                        </a:cubicBezTo>
                        <a:cubicBezTo>
                          <a:pt x="9" y="0"/>
                          <a:pt x="9" y="0"/>
                          <a:pt x="9" y="0"/>
                        </a:cubicBezTo>
                        <a:cubicBezTo>
                          <a:pt x="4" y="0"/>
                          <a:pt x="0" y="5"/>
                          <a:pt x="0" y="10"/>
                        </a:cubicBezTo>
                        <a:cubicBezTo>
                          <a:pt x="0" y="95"/>
                          <a:pt x="0" y="95"/>
                          <a:pt x="0" y="95"/>
                        </a:cubicBezTo>
                        <a:lnTo>
                          <a:pt x="22" y="95"/>
                        </a:lnTo>
                        <a:close/>
                      </a:path>
                    </a:pathLst>
                  </a:custGeom>
                  <a:solidFill>
                    <a:srgbClr val="0078D4"/>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54" name="Group 53">
                  <a:extLst>
                    <a:ext uri="{FF2B5EF4-FFF2-40B4-BE49-F238E27FC236}">
                      <a16:creationId xmlns:a16="http://schemas.microsoft.com/office/drawing/2014/main" id="{AD7B48A9-73C9-4C35-81AF-EADD146D1788}"/>
                    </a:ext>
                  </a:extLst>
                </p:cNvPr>
                <p:cNvGrpSpPr/>
                <p:nvPr/>
              </p:nvGrpSpPr>
              <p:grpSpPr>
                <a:xfrm>
                  <a:off x="6192798" y="5232998"/>
                  <a:ext cx="407642" cy="297696"/>
                  <a:chOff x="5884864" y="1174751"/>
                  <a:chExt cx="382588" cy="279400"/>
                </a:xfrm>
              </p:grpSpPr>
              <p:sp>
                <p:nvSpPr>
                  <p:cNvPr id="60" name="Freeform 51">
                    <a:extLst>
                      <a:ext uri="{FF2B5EF4-FFF2-40B4-BE49-F238E27FC236}">
                        <a16:creationId xmlns:a16="http://schemas.microsoft.com/office/drawing/2014/main" id="{48E1E24A-350A-4E38-9A81-D02DD955B8F4}"/>
                      </a:ext>
                    </a:extLst>
                  </p:cNvPr>
                  <p:cNvSpPr>
                    <a:spLocks/>
                  </p:cNvSpPr>
                  <p:nvPr/>
                </p:nvSpPr>
                <p:spPr bwMode="auto">
                  <a:xfrm>
                    <a:off x="5884864" y="1260476"/>
                    <a:ext cx="382588" cy="193675"/>
                  </a:xfrm>
                  <a:custGeom>
                    <a:avLst/>
                    <a:gdLst>
                      <a:gd name="T0" fmla="*/ 203 w 241"/>
                      <a:gd name="T1" fmla="*/ 61 h 122"/>
                      <a:gd name="T2" fmla="*/ 120 w 241"/>
                      <a:gd name="T3" fmla="*/ 0 h 122"/>
                      <a:gd name="T4" fmla="*/ 39 w 241"/>
                      <a:gd name="T5" fmla="*/ 61 h 122"/>
                      <a:gd name="T6" fmla="*/ 38 w 241"/>
                      <a:gd name="T7" fmla="*/ 61 h 122"/>
                      <a:gd name="T8" fmla="*/ 0 w 241"/>
                      <a:gd name="T9" fmla="*/ 122 h 122"/>
                      <a:gd name="T10" fmla="*/ 241 w 241"/>
                      <a:gd name="T11" fmla="*/ 122 h 122"/>
                      <a:gd name="T12" fmla="*/ 203 w 241"/>
                      <a:gd name="T13" fmla="*/ 61 h 122"/>
                    </a:gdLst>
                    <a:ahLst/>
                    <a:cxnLst>
                      <a:cxn ang="0">
                        <a:pos x="T0" y="T1"/>
                      </a:cxn>
                      <a:cxn ang="0">
                        <a:pos x="T2" y="T3"/>
                      </a:cxn>
                      <a:cxn ang="0">
                        <a:pos x="T4" y="T5"/>
                      </a:cxn>
                      <a:cxn ang="0">
                        <a:pos x="T6" y="T7"/>
                      </a:cxn>
                      <a:cxn ang="0">
                        <a:pos x="T8" y="T9"/>
                      </a:cxn>
                      <a:cxn ang="0">
                        <a:pos x="T10" y="T11"/>
                      </a:cxn>
                      <a:cxn ang="0">
                        <a:pos x="T12" y="T13"/>
                      </a:cxn>
                    </a:cxnLst>
                    <a:rect l="0" t="0" r="r" b="b"/>
                    <a:pathLst>
                      <a:path w="241" h="122">
                        <a:moveTo>
                          <a:pt x="203" y="61"/>
                        </a:moveTo>
                        <a:lnTo>
                          <a:pt x="120" y="0"/>
                        </a:lnTo>
                        <a:lnTo>
                          <a:pt x="39" y="61"/>
                        </a:lnTo>
                        <a:lnTo>
                          <a:pt x="38" y="61"/>
                        </a:lnTo>
                        <a:lnTo>
                          <a:pt x="0" y="122"/>
                        </a:lnTo>
                        <a:lnTo>
                          <a:pt x="241" y="122"/>
                        </a:lnTo>
                        <a:lnTo>
                          <a:pt x="203" y="61"/>
                        </a:lnTo>
                        <a:close/>
                      </a:path>
                    </a:pathLst>
                  </a:custGeom>
                  <a:solidFill>
                    <a:srgbClr val="0078D4"/>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61" name="Freeform 52">
                    <a:extLst>
                      <a:ext uri="{FF2B5EF4-FFF2-40B4-BE49-F238E27FC236}">
                        <a16:creationId xmlns:a16="http://schemas.microsoft.com/office/drawing/2014/main" id="{9A750B2C-05BA-4BF1-9567-D4DBC8DEC30F}"/>
                      </a:ext>
                    </a:extLst>
                  </p:cNvPr>
                  <p:cNvSpPr>
                    <a:spLocks/>
                  </p:cNvSpPr>
                  <p:nvPr/>
                </p:nvSpPr>
                <p:spPr bwMode="auto">
                  <a:xfrm>
                    <a:off x="5946776" y="1174751"/>
                    <a:ext cx="261938" cy="182563"/>
                  </a:xfrm>
                  <a:custGeom>
                    <a:avLst/>
                    <a:gdLst>
                      <a:gd name="T0" fmla="*/ 149 w 156"/>
                      <a:gd name="T1" fmla="*/ 0 h 109"/>
                      <a:gd name="T2" fmla="*/ 6 w 156"/>
                      <a:gd name="T3" fmla="*/ 0 h 109"/>
                      <a:gd name="T4" fmla="*/ 0 w 156"/>
                      <a:gd name="T5" fmla="*/ 6 h 109"/>
                      <a:gd name="T6" fmla="*/ 0 w 156"/>
                      <a:gd name="T7" fmla="*/ 109 h 109"/>
                      <a:gd name="T8" fmla="*/ 0 w 156"/>
                      <a:gd name="T9" fmla="*/ 108 h 109"/>
                      <a:gd name="T10" fmla="*/ 0 w 156"/>
                      <a:gd name="T11" fmla="*/ 109 h 109"/>
                      <a:gd name="T12" fmla="*/ 156 w 156"/>
                      <a:gd name="T13" fmla="*/ 109 h 109"/>
                      <a:gd name="T14" fmla="*/ 156 w 156"/>
                      <a:gd name="T15" fmla="*/ 6 h 109"/>
                      <a:gd name="T16" fmla="*/ 149 w 156"/>
                      <a:gd name="T1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09">
                        <a:moveTo>
                          <a:pt x="149" y="0"/>
                        </a:moveTo>
                        <a:cubicBezTo>
                          <a:pt x="6" y="0"/>
                          <a:pt x="6" y="0"/>
                          <a:pt x="6" y="0"/>
                        </a:cubicBezTo>
                        <a:cubicBezTo>
                          <a:pt x="3" y="0"/>
                          <a:pt x="0" y="3"/>
                          <a:pt x="0" y="6"/>
                        </a:cubicBezTo>
                        <a:cubicBezTo>
                          <a:pt x="0" y="109"/>
                          <a:pt x="0" y="109"/>
                          <a:pt x="0" y="109"/>
                        </a:cubicBezTo>
                        <a:cubicBezTo>
                          <a:pt x="0" y="108"/>
                          <a:pt x="0" y="108"/>
                          <a:pt x="0" y="108"/>
                        </a:cubicBezTo>
                        <a:cubicBezTo>
                          <a:pt x="0" y="109"/>
                          <a:pt x="0" y="109"/>
                          <a:pt x="0" y="109"/>
                        </a:cubicBezTo>
                        <a:cubicBezTo>
                          <a:pt x="156" y="109"/>
                          <a:pt x="156" y="109"/>
                          <a:pt x="156" y="109"/>
                        </a:cubicBezTo>
                        <a:cubicBezTo>
                          <a:pt x="156" y="6"/>
                          <a:pt x="156" y="6"/>
                          <a:pt x="156" y="6"/>
                        </a:cubicBezTo>
                        <a:cubicBezTo>
                          <a:pt x="156" y="3"/>
                          <a:pt x="153" y="0"/>
                          <a:pt x="149"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62" name="Freeform 174">
                    <a:extLst>
                      <a:ext uri="{FF2B5EF4-FFF2-40B4-BE49-F238E27FC236}">
                        <a16:creationId xmlns:a16="http://schemas.microsoft.com/office/drawing/2014/main" id="{E9734775-6F69-4670-B0C0-BD5FDEF686E5}"/>
                      </a:ext>
                    </a:extLst>
                  </p:cNvPr>
                  <p:cNvSpPr>
                    <a:spLocks/>
                  </p:cNvSpPr>
                  <p:nvPr/>
                </p:nvSpPr>
                <p:spPr bwMode="auto">
                  <a:xfrm>
                    <a:off x="5946776" y="1174751"/>
                    <a:ext cx="222250" cy="182563"/>
                  </a:xfrm>
                  <a:custGeom>
                    <a:avLst/>
                    <a:gdLst>
                      <a:gd name="T0" fmla="*/ 0 w 132"/>
                      <a:gd name="T1" fmla="*/ 109 h 109"/>
                      <a:gd name="T2" fmla="*/ 23 w 132"/>
                      <a:gd name="T3" fmla="*/ 109 h 109"/>
                      <a:gd name="T4" fmla="*/ 132 w 132"/>
                      <a:gd name="T5" fmla="*/ 0 h 109"/>
                      <a:gd name="T6" fmla="*/ 6 w 132"/>
                      <a:gd name="T7" fmla="*/ 0 h 109"/>
                      <a:gd name="T8" fmla="*/ 0 w 132"/>
                      <a:gd name="T9" fmla="*/ 6 h 109"/>
                      <a:gd name="T10" fmla="*/ 0 w 132"/>
                      <a:gd name="T11" fmla="*/ 109 h 109"/>
                    </a:gdLst>
                    <a:ahLst/>
                    <a:cxnLst>
                      <a:cxn ang="0">
                        <a:pos x="T0" y="T1"/>
                      </a:cxn>
                      <a:cxn ang="0">
                        <a:pos x="T2" y="T3"/>
                      </a:cxn>
                      <a:cxn ang="0">
                        <a:pos x="T4" y="T5"/>
                      </a:cxn>
                      <a:cxn ang="0">
                        <a:pos x="T6" y="T7"/>
                      </a:cxn>
                      <a:cxn ang="0">
                        <a:pos x="T8" y="T9"/>
                      </a:cxn>
                      <a:cxn ang="0">
                        <a:pos x="T10" y="T11"/>
                      </a:cxn>
                    </a:cxnLst>
                    <a:rect l="0" t="0" r="r" b="b"/>
                    <a:pathLst>
                      <a:path w="132" h="109">
                        <a:moveTo>
                          <a:pt x="0" y="109"/>
                        </a:moveTo>
                        <a:cubicBezTo>
                          <a:pt x="23" y="109"/>
                          <a:pt x="23" y="109"/>
                          <a:pt x="23" y="109"/>
                        </a:cubicBezTo>
                        <a:cubicBezTo>
                          <a:pt x="132" y="0"/>
                          <a:pt x="132" y="0"/>
                          <a:pt x="132" y="0"/>
                        </a:cubicBezTo>
                        <a:cubicBezTo>
                          <a:pt x="6" y="0"/>
                          <a:pt x="6" y="0"/>
                          <a:pt x="6" y="0"/>
                        </a:cubicBezTo>
                        <a:cubicBezTo>
                          <a:pt x="2" y="0"/>
                          <a:pt x="0" y="3"/>
                          <a:pt x="0" y="6"/>
                        </a:cubicBezTo>
                        <a:lnTo>
                          <a:pt x="0" y="109"/>
                        </a:lnTo>
                        <a:close/>
                      </a:path>
                    </a:pathLst>
                  </a:custGeom>
                  <a:solidFill>
                    <a:srgbClr val="0078D4"/>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55" name="Group 54">
                  <a:extLst>
                    <a:ext uri="{FF2B5EF4-FFF2-40B4-BE49-F238E27FC236}">
                      <a16:creationId xmlns:a16="http://schemas.microsoft.com/office/drawing/2014/main" id="{69741B0A-E23D-4B03-90E5-5CAF990C5A9B}"/>
                    </a:ext>
                  </a:extLst>
                </p:cNvPr>
                <p:cNvGrpSpPr/>
                <p:nvPr/>
              </p:nvGrpSpPr>
              <p:grpSpPr>
                <a:xfrm>
                  <a:off x="6613123" y="5331563"/>
                  <a:ext cx="117382" cy="199131"/>
                  <a:chOff x="6597743" y="5280126"/>
                  <a:chExt cx="117382" cy="199131"/>
                </a:xfrm>
              </p:grpSpPr>
              <p:sp>
                <p:nvSpPr>
                  <p:cNvPr id="56" name="Freeform 48">
                    <a:extLst>
                      <a:ext uri="{FF2B5EF4-FFF2-40B4-BE49-F238E27FC236}">
                        <a16:creationId xmlns:a16="http://schemas.microsoft.com/office/drawing/2014/main" id="{86615AC4-84F5-485D-B340-A90E94011AE8}"/>
                      </a:ext>
                    </a:extLst>
                  </p:cNvPr>
                  <p:cNvSpPr>
                    <a:spLocks/>
                  </p:cNvSpPr>
                  <p:nvPr/>
                </p:nvSpPr>
                <p:spPr bwMode="auto">
                  <a:xfrm>
                    <a:off x="6597743" y="5418470"/>
                    <a:ext cx="117382" cy="60787"/>
                  </a:xfrm>
                  <a:custGeom>
                    <a:avLst/>
                    <a:gdLst>
                      <a:gd name="T0" fmla="*/ 53 w 106"/>
                      <a:gd name="T1" fmla="*/ 0 h 54"/>
                      <a:gd name="T2" fmla="*/ 0 w 106"/>
                      <a:gd name="T3" fmla="*/ 16 h 54"/>
                      <a:gd name="T4" fmla="*/ 0 w 106"/>
                      <a:gd name="T5" fmla="*/ 44 h 54"/>
                      <a:gd name="T6" fmla="*/ 9 w 106"/>
                      <a:gd name="T7" fmla="*/ 54 h 54"/>
                      <a:gd name="T8" fmla="*/ 96 w 106"/>
                      <a:gd name="T9" fmla="*/ 54 h 54"/>
                      <a:gd name="T10" fmla="*/ 106 w 106"/>
                      <a:gd name="T11" fmla="*/ 44 h 54"/>
                      <a:gd name="T12" fmla="*/ 106 w 106"/>
                      <a:gd name="T13" fmla="*/ 16 h 54"/>
                      <a:gd name="T14" fmla="*/ 53 w 106"/>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54">
                        <a:moveTo>
                          <a:pt x="53" y="0"/>
                        </a:moveTo>
                        <a:cubicBezTo>
                          <a:pt x="0" y="16"/>
                          <a:pt x="0" y="16"/>
                          <a:pt x="0" y="16"/>
                        </a:cubicBezTo>
                        <a:cubicBezTo>
                          <a:pt x="0" y="44"/>
                          <a:pt x="0" y="44"/>
                          <a:pt x="0" y="44"/>
                        </a:cubicBezTo>
                        <a:cubicBezTo>
                          <a:pt x="0" y="49"/>
                          <a:pt x="4" y="54"/>
                          <a:pt x="9" y="54"/>
                        </a:cubicBezTo>
                        <a:cubicBezTo>
                          <a:pt x="96" y="54"/>
                          <a:pt x="96" y="54"/>
                          <a:pt x="96" y="54"/>
                        </a:cubicBezTo>
                        <a:cubicBezTo>
                          <a:pt x="102" y="54"/>
                          <a:pt x="106" y="49"/>
                          <a:pt x="106" y="44"/>
                        </a:cubicBezTo>
                        <a:cubicBezTo>
                          <a:pt x="106" y="16"/>
                          <a:pt x="106" y="16"/>
                          <a:pt x="106" y="16"/>
                        </a:cubicBezTo>
                        <a:lnTo>
                          <a:pt x="53" y="0"/>
                        </a:lnTo>
                        <a:close/>
                      </a:path>
                    </a:pathLst>
                  </a:custGeom>
                  <a:solidFill>
                    <a:srgbClr val="0078D4"/>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57" name="Rectangle 56">
                    <a:extLst>
                      <a:ext uri="{FF2B5EF4-FFF2-40B4-BE49-F238E27FC236}">
                        <a16:creationId xmlns:a16="http://schemas.microsoft.com/office/drawing/2014/main" id="{A0B886F2-6175-46D0-887C-3D3D9707F4DF}"/>
                      </a:ext>
                    </a:extLst>
                  </p:cNvPr>
                  <p:cNvSpPr>
                    <a:spLocks noChangeArrowheads="1"/>
                  </p:cNvSpPr>
                  <p:nvPr/>
                </p:nvSpPr>
                <p:spPr bwMode="auto">
                  <a:xfrm>
                    <a:off x="6645953" y="5450960"/>
                    <a:ext cx="22009" cy="12577"/>
                  </a:xfrm>
                  <a:prstGeom prst="rect">
                    <a:avLst/>
                  </a:prstGeom>
                  <a:solidFill>
                    <a:srgbClr val="4FE4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58" name="Freeform 50">
                    <a:extLst>
                      <a:ext uri="{FF2B5EF4-FFF2-40B4-BE49-F238E27FC236}">
                        <a16:creationId xmlns:a16="http://schemas.microsoft.com/office/drawing/2014/main" id="{C73B8C97-994B-4F59-AB68-9BE3E4773BE7}"/>
                      </a:ext>
                    </a:extLst>
                  </p:cNvPr>
                  <p:cNvSpPr>
                    <a:spLocks/>
                  </p:cNvSpPr>
                  <p:nvPr/>
                </p:nvSpPr>
                <p:spPr bwMode="auto">
                  <a:xfrm>
                    <a:off x="6597743" y="5280126"/>
                    <a:ext cx="117382" cy="156161"/>
                  </a:xfrm>
                  <a:custGeom>
                    <a:avLst/>
                    <a:gdLst>
                      <a:gd name="T0" fmla="*/ 96 w 106"/>
                      <a:gd name="T1" fmla="*/ 0 h 141"/>
                      <a:gd name="T2" fmla="*/ 9 w 106"/>
                      <a:gd name="T3" fmla="*/ 0 h 141"/>
                      <a:gd name="T4" fmla="*/ 0 w 106"/>
                      <a:gd name="T5" fmla="*/ 9 h 141"/>
                      <a:gd name="T6" fmla="*/ 0 w 106"/>
                      <a:gd name="T7" fmla="*/ 140 h 141"/>
                      <a:gd name="T8" fmla="*/ 106 w 106"/>
                      <a:gd name="T9" fmla="*/ 141 h 141"/>
                      <a:gd name="T10" fmla="*/ 106 w 106"/>
                      <a:gd name="T11" fmla="*/ 9 h 141"/>
                      <a:gd name="T12" fmla="*/ 96 w 106"/>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06" h="141">
                        <a:moveTo>
                          <a:pt x="96" y="0"/>
                        </a:moveTo>
                        <a:cubicBezTo>
                          <a:pt x="9" y="0"/>
                          <a:pt x="9" y="0"/>
                          <a:pt x="9" y="0"/>
                        </a:cubicBezTo>
                        <a:cubicBezTo>
                          <a:pt x="4" y="0"/>
                          <a:pt x="0" y="4"/>
                          <a:pt x="0" y="9"/>
                        </a:cubicBezTo>
                        <a:cubicBezTo>
                          <a:pt x="0" y="140"/>
                          <a:pt x="0" y="140"/>
                          <a:pt x="0" y="140"/>
                        </a:cubicBezTo>
                        <a:cubicBezTo>
                          <a:pt x="106" y="141"/>
                          <a:pt x="106" y="141"/>
                          <a:pt x="106" y="141"/>
                        </a:cubicBezTo>
                        <a:cubicBezTo>
                          <a:pt x="106" y="9"/>
                          <a:pt x="106" y="9"/>
                          <a:pt x="106" y="9"/>
                        </a:cubicBezTo>
                        <a:cubicBezTo>
                          <a:pt x="106" y="4"/>
                          <a:pt x="102" y="0"/>
                          <a:pt x="96"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59" name="Freeform 175">
                    <a:extLst>
                      <a:ext uri="{FF2B5EF4-FFF2-40B4-BE49-F238E27FC236}">
                        <a16:creationId xmlns:a16="http://schemas.microsoft.com/office/drawing/2014/main" id="{D5F5FC8A-525C-4196-ACA8-1C81D08A42A8}"/>
                      </a:ext>
                    </a:extLst>
                  </p:cNvPr>
                  <p:cNvSpPr>
                    <a:spLocks/>
                  </p:cNvSpPr>
                  <p:nvPr/>
                </p:nvSpPr>
                <p:spPr bwMode="auto">
                  <a:xfrm>
                    <a:off x="6597743" y="5280126"/>
                    <a:ext cx="117382" cy="155113"/>
                  </a:xfrm>
                  <a:custGeom>
                    <a:avLst/>
                    <a:gdLst>
                      <a:gd name="T0" fmla="*/ 106 w 106"/>
                      <a:gd name="T1" fmla="*/ 9 h 140"/>
                      <a:gd name="T2" fmla="*/ 96 w 106"/>
                      <a:gd name="T3" fmla="*/ 0 h 140"/>
                      <a:gd name="T4" fmla="*/ 9 w 106"/>
                      <a:gd name="T5" fmla="*/ 0 h 140"/>
                      <a:gd name="T6" fmla="*/ 0 w 106"/>
                      <a:gd name="T7" fmla="*/ 9 h 140"/>
                      <a:gd name="T8" fmla="*/ 0 w 106"/>
                      <a:gd name="T9" fmla="*/ 140 h 140"/>
                      <a:gd name="T10" fmla="*/ 106 w 106"/>
                      <a:gd name="T11" fmla="*/ 34 h 140"/>
                      <a:gd name="T12" fmla="*/ 106 w 106"/>
                      <a:gd name="T13" fmla="*/ 9 h 140"/>
                    </a:gdLst>
                    <a:ahLst/>
                    <a:cxnLst>
                      <a:cxn ang="0">
                        <a:pos x="T0" y="T1"/>
                      </a:cxn>
                      <a:cxn ang="0">
                        <a:pos x="T2" y="T3"/>
                      </a:cxn>
                      <a:cxn ang="0">
                        <a:pos x="T4" y="T5"/>
                      </a:cxn>
                      <a:cxn ang="0">
                        <a:pos x="T6" y="T7"/>
                      </a:cxn>
                      <a:cxn ang="0">
                        <a:pos x="T8" y="T9"/>
                      </a:cxn>
                      <a:cxn ang="0">
                        <a:pos x="T10" y="T11"/>
                      </a:cxn>
                      <a:cxn ang="0">
                        <a:pos x="T12" y="T13"/>
                      </a:cxn>
                    </a:cxnLst>
                    <a:rect l="0" t="0" r="r" b="b"/>
                    <a:pathLst>
                      <a:path w="106" h="140">
                        <a:moveTo>
                          <a:pt x="106" y="9"/>
                        </a:moveTo>
                        <a:cubicBezTo>
                          <a:pt x="106" y="4"/>
                          <a:pt x="102" y="0"/>
                          <a:pt x="96" y="0"/>
                        </a:cubicBezTo>
                        <a:cubicBezTo>
                          <a:pt x="9" y="0"/>
                          <a:pt x="9" y="0"/>
                          <a:pt x="9" y="0"/>
                        </a:cubicBezTo>
                        <a:cubicBezTo>
                          <a:pt x="4" y="0"/>
                          <a:pt x="0" y="4"/>
                          <a:pt x="0" y="9"/>
                        </a:cubicBezTo>
                        <a:cubicBezTo>
                          <a:pt x="0" y="140"/>
                          <a:pt x="0" y="140"/>
                          <a:pt x="0" y="140"/>
                        </a:cubicBezTo>
                        <a:cubicBezTo>
                          <a:pt x="106" y="34"/>
                          <a:pt x="106" y="34"/>
                          <a:pt x="106" y="34"/>
                        </a:cubicBezTo>
                        <a:lnTo>
                          <a:pt x="106" y="9"/>
                        </a:lnTo>
                        <a:close/>
                      </a:path>
                    </a:pathLst>
                  </a:custGeom>
                  <a:solidFill>
                    <a:srgbClr val="0078D4"/>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grpSp>
      </p:grpSp>
      <p:grpSp>
        <p:nvGrpSpPr>
          <p:cNvPr id="2" name="Group 1">
            <a:extLst>
              <a:ext uri="{FF2B5EF4-FFF2-40B4-BE49-F238E27FC236}">
                <a16:creationId xmlns:a16="http://schemas.microsoft.com/office/drawing/2014/main" id="{28D24F1C-40F6-4143-BF01-3673D93ABD27}"/>
              </a:ext>
            </a:extLst>
          </p:cNvPr>
          <p:cNvGrpSpPr/>
          <p:nvPr/>
        </p:nvGrpSpPr>
        <p:grpSpPr>
          <a:xfrm>
            <a:off x="584200" y="2730500"/>
            <a:ext cx="3583663" cy="2895600"/>
            <a:chOff x="584200" y="2730500"/>
            <a:chExt cx="3583663" cy="2895600"/>
          </a:xfrm>
        </p:grpSpPr>
        <p:sp>
          <p:nvSpPr>
            <p:cNvPr id="125" name="Rectangle 124">
              <a:extLst>
                <a:ext uri="{FF2B5EF4-FFF2-40B4-BE49-F238E27FC236}">
                  <a16:creationId xmlns:a16="http://schemas.microsoft.com/office/drawing/2014/main" id="{CF381ACB-9387-4243-A87C-941E4275C53F}"/>
                </a:ext>
              </a:extLst>
            </p:cNvPr>
            <p:cNvSpPr/>
            <p:nvPr/>
          </p:nvSpPr>
          <p:spPr bwMode="auto">
            <a:xfrm>
              <a:off x="584200" y="2730500"/>
              <a:ext cx="3583663" cy="2895600"/>
            </a:xfrm>
            <a:prstGeom prst="rect">
              <a:avLst/>
            </a:prstGeom>
            <a:solidFill>
              <a:srgbClr val="FFFFFF">
                <a:alpha val="9804"/>
              </a:srgbClr>
            </a:solidFill>
            <a:ln w="12700">
              <a:solidFill>
                <a:schemeClr val="tx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2"/>
                  </a:solidFill>
                  <a:effectLst/>
                  <a:uLnTx/>
                  <a:uFillTx/>
                  <a:latin typeface="Segoe UI Semibold"/>
                  <a:ea typeface="+mn-ea"/>
                  <a:cs typeface="Segoe UI" pitchFamily="34" charset="0"/>
                </a:rPr>
                <a:t>100’s</a:t>
              </a:r>
              <a:r>
                <a:rPr kumimoji="0" lang="en-US" sz="1765" b="0" i="0" u="none" strike="noStrike" kern="1200" cap="none" spc="0" normalizeH="0" baseline="0" noProof="0" dirty="0">
                  <a:ln>
                    <a:noFill/>
                  </a:ln>
                  <a:solidFill>
                    <a:schemeClr val="accent2"/>
                  </a:solidFill>
                  <a:effectLst/>
                  <a:uLnTx/>
                  <a:uFillTx/>
                  <a:latin typeface="Segoe UI"/>
                  <a:ea typeface="+mn-ea"/>
                  <a:cs typeface="+mn-cs"/>
                </a:rPr>
                <a:t>–</a:t>
              </a:r>
              <a:r>
                <a:rPr kumimoji="0" lang="en-US" sz="2000" b="0" i="0" u="none" strike="noStrike" kern="1200" cap="none" spc="0" normalizeH="0" baseline="0" noProof="0" dirty="0">
                  <a:ln>
                    <a:noFill/>
                  </a:ln>
                  <a:solidFill>
                    <a:schemeClr val="accent2"/>
                  </a:solidFill>
                  <a:effectLst/>
                  <a:uLnTx/>
                  <a:uFillTx/>
                  <a:latin typeface="Segoe UI Semibold"/>
                  <a:ea typeface="+mn-ea"/>
                  <a:cs typeface="Segoe UI" pitchFamily="34" charset="0"/>
                </a:rPr>
                <a:t>1,000’s of apps</a:t>
              </a:r>
            </a:p>
          </p:txBody>
        </p:sp>
        <p:grpSp>
          <p:nvGrpSpPr>
            <p:cNvPr id="133" name="Group 132">
              <a:extLst>
                <a:ext uri="{FF2B5EF4-FFF2-40B4-BE49-F238E27FC236}">
                  <a16:creationId xmlns:a16="http://schemas.microsoft.com/office/drawing/2014/main" id="{6FCF304E-67ED-4C94-85E0-CF0A8EB7FC1D}"/>
                </a:ext>
              </a:extLst>
            </p:cNvPr>
            <p:cNvGrpSpPr/>
            <p:nvPr/>
          </p:nvGrpSpPr>
          <p:grpSpPr>
            <a:xfrm>
              <a:off x="813444" y="3447686"/>
              <a:ext cx="3165761" cy="1883067"/>
              <a:chOff x="973568" y="8732773"/>
              <a:chExt cx="3165761" cy="1883067"/>
            </a:xfrm>
          </p:grpSpPr>
          <p:sp>
            <p:nvSpPr>
              <p:cNvPr id="68" name="Rectangle 67">
                <a:extLst>
                  <a:ext uri="{FF2B5EF4-FFF2-40B4-BE49-F238E27FC236}">
                    <a16:creationId xmlns:a16="http://schemas.microsoft.com/office/drawing/2014/main" id="{815B8CA8-F710-4A1E-B46C-565F6D959EF1}"/>
                  </a:ext>
                </a:extLst>
              </p:cNvPr>
              <p:cNvSpPr/>
              <p:nvPr/>
            </p:nvSpPr>
            <p:spPr bwMode="auto">
              <a:xfrm>
                <a:off x="973568" y="8732773"/>
                <a:ext cx="1680050" cy="61265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VMs</a:t>
                </a:r>
                <a:endPar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69" name="Rectangle 68">
                <a:extLst>
                  <a:ext uri="{FF2B5EF4-FFF2-40B4-BE49-F238E27FC236}">
                    <a16:creationId xmlns:a16="http://schemas.microsoft.com/office/drawing/2014/main" id="{C4D4A430-105D-4A41-93D1-1ABFA75B44E7}"/>
                  </a:ext>
                </a:extLst>
              </p:cNvPr>
              <p:cNvSpPr/>
              <p:nvPr/>
            </p:nvSpPr>
            <p:spPr bwMode="auto">
              <a:xfrm>
                <a:off x="973568" y="9385735"/>
                <a:ext cx="1680050" cy="61265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Containers</a:t>
                </a:r>
              </a:p>
            </p:txBody>
          </p:sp>
          <p:sp>
            <p:nvSpPr>
              <p:cNvPr id="70" name="Rectangle 69">
                <a:extLst>
                  <a:ext uri="{FF2B5EF4-FFF2-40B4-BE49-F238E27FC236}">
                    <a16:creationId xmlns:a16="http://schemas.microsoft.com/office/drawing/2014/main" id="{D3DE81A2-A481-457F-B02A-BE4B6264D673}"/>
                  </a:ext>
                </a:extLst>
              </p:cNvPr>
              <p:cNvSpPr/>
              <p:nvPr/>
            </p:nvSpPr>
            <p:spPr bwMode="auto">
              <a:xfrm>
                <a:off x="2459279" y="8732773"/>
                <a:ext cx="1680050" cy="61265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Databases</a:t>
                </a:r>
              </a:p>
            </p:txBody>
          </p:sp>
          <p:sp>
            <p:nvSpPr>
              <p:cNvPr id="71" name="Rectangle 70">
                <a:extLst>
                  <a:ext uri="{FF2B5EF4-FFF2-40B4-BE49-F238E27FC236}">
                    <a16:creationId xmlns:a16="http://schemas.microsoft.com/office/drawing/2014/main" id="{F77D957C-54DC-4ADC-8428-C0AA9D7BB9C6}"/>
                  </a:ext>
                </a:extLst>
              </p:cNvPr>
              <p:cNvSpPr/>
              <p:nvPr/>
            </p:nvSpPr>
            <p:spPr bwMode="auto">
              <a:xfrm>
                <a:off x="2459279" y="9385735"/>
                <a:ext cx="1680050" cy="61265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Semibold"/>
                    <a:ea typeface="Segoe UI" pitchFamily="34" charset="0"/>
                    <a:cs typeface="Segoe UI" pitchFamily="34" charset="0"/>
                  </a:rPr>
                  <a:t>Serverless</a:t>
                </a:r>
              </a:p>
            </p:txBody>
          </p:sp>
          <p:grpSp>
            <p:nvGrpSpPr>
              <p:cNvPr id="72" name="Group 71">
                <a:extLst>
                  <a:ext uri="{FF2B5EF4-FFF2-40B4-BE49-F238E27FC236}">
                    <a16:creationId xmlns:a16="http://schemas.microsoft.com/office/drawing/2014/main" id="{92D4E8AF-3641-4740-BF23-BF4A197DFE35}"/>
                  </a:ext>
                </a:extLst>
              </p:cNvPr>
              <p:cNvGrpSpPr/>
              <p:nvPr/>
            </p:nvGrpSpPr>
            <p:grpSpPr>
              <a:xfrm>
                <a:off x="1212782" y="10184468"/>
                <a:ext cx="2715768" cy="431372"/>
                <a:chOff x="335533" y="4622982"/>
                <a:chExt cx="3198243" cy="477900"/>
              </a:xfrm>
            </p:grpSpPr>
            <p:pic>
              <p:nvPicPr>
                <p:cNvPr id="73" name="Picture 6" descr="Related image">
                  <a:extLst>
                    <a:ext uri="{FF2B5EF4-FFF2-40B4-BE49-F238E27FC236}">
                      <a16:creationId xmlns:a16="http://schemas.microsoft.com/office/drawing/2014/main" id="{EB1FB57F-FDFD-473E-9D1A-B207822AD8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33" y="4688387"/>
                  <a:ext cx="347092" cy="347090"/>
                </a:xfrm>
                <a:prstGeom prst="rect">
                  <a:avLst/>
                </a:prstGeom>
                <a:solidFill>
                  <a:srgbClr val="FFFFFF">
                    <a:alpha val="9804"/>
                  </a:srgbClr>
                </a:solidFill>
                <a:ln w="12700">
                  <a:solidFill>
                    <a:schemeClr val="tx1">
                      <a:lumMod val="75000"/>
                      <a:lumOff val="25000"/>
                    </a:schemeClr>
                  </a:solidFill>
                  <a:miter lim="800000"/>
                  <a:headEnd type="none" w="med" len="med"/>
                  <a:tailEnd type="none" w="med" len="med"/>
                </a:ln>
                <a:effectLst/>
              </p:spPr>
            </p:pic>
            <p:pic>
              <p:nvPicPr>
                <p:cNvPr id="74" name="Picture 8" descr="Image result for javascript logo png">
                  <a:extLst>
                    <a:ext uri="{FF2B5EF4-FFF2-40B4-BE49-F238E27FC236}">
                      <a16:creationId xmlns:a16="http://schemas.microsoft.com/office/drawing/2014/main" id="{2E48C38F-8E34-44A4-85EC-C3F4272829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846" y="4681430"/>
                  <a:ext cx="361006" cy="361004"/>
                </a:xfrm>
                <a:prstGeom prst="rect">
                  <a:avLst/>
                </a:prstGeom>
                <a:solidFill>
                  <a:srgbClr val="FFFFFF">
                    <a:alpha val="9804"/>
                  </a:srgbClr>
                </a:solidFill>
                <a:ln w="12700">
                  <a:solidFill>
                    <a:schemeClr val="tx1">
                      <a:lumMod val="75000"/>
                      <a:lumOff val="25000"/>
                    </a:schemeClr>
                  </a:solidFill>
                  <a:miter lim="800000"/>
                  <a:headEnd type="none" w="med" len="med"/>
                  <a:tailEnd type="none" w="med" len="med"/>
                </a:ln>
                <a:effectLst/>
              </p:spPr>
            </p:pic>
            <p:pic>
              <p:nvPicPr>
                <p:cNvPr id="75" name="Picture 10" descr="Image result for python logo png">
                  <a:extLst>
                    <a:ext uri="{FF2B5EF4-FFF2-40B4-BE49-F238E27FC236}">
                      <a16:creationId xmlns:a16="http://schemas.microsoft.com/office/drawing/2014/main" id="{466C8B50-B56F-42FE-9DD0-F8D71C3DF7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8073" y="4692651"/>
                  <a:ext cx="338564" cy="338562"/>
                </a:xfrm>
                <a:prstGeom prst="rect">
                  <a:avLst/>
                </a:prstGeom>
                <a:solidFill>
                  <a:srgbClr val="FFFFFF">
                    <a:alpha val="9804"/>
                  </a:srgbClr>
                </a:solidFill>
                <a:ln w="12700">
                  <a:solidFill>
                    <a:schemeClr val="tx1">
                      <a:lumMod val="75000"/>
                      <a:lumOff val="25000"/>
                    </a:schemeClr>
                  </a:solidFill>
                  <a:miter lim="800000"/>
                  <a:headEnd type="none" w="med" len="med"/>
                  <a:tailEnd type="none" w="med" len="med"/>
                </a:ln>
                <a:effectLst/>
              </p:spPr>
            </p:pic>
            <p:pic>
              <p:nvPicPr>
                <p:cNvPr id="76" name="Picture 12" descr="Image result for java logo png">
                  <a:extLst>
                    <a:ext uri="{FF2B5EF4-FFF2-40B4-BE49-F238E27FC236}">
                      <a16:creationId xmlns:a16="http://schemas.microsoft.com/office/drawing/2014/main" id="{09911972-DA39-4C0E-9301-8819D5B40CE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724" r="20724"/>
                <a:stretch/>
              </p:blipFill>
              <p:spPr bwMode="auto">
                <a:xfrm>
                  <a:off x="1943858" y="4622982"/>
                  <a:ext cx="279818" cy="477900"/>
                </a:xfrm>
                <a:prstGeom prst="rect">
                  <a:avLst/>
                </a:prstGeom>
                <a:solidFill>
                  <a:srgbClr val="FFFFFF">
                    <a:alpha val="9804"/>
                  </a:srgbClr>
                </a:solidFill>
                <a:ln w="12700">
                  <a:solidFill>
                    <a:schemeClr val="tx1">
                      <a:lumMod val="75000"/>
                      <a:lumOff val="25000"/>
                    </a:schemeClr>
                  </a:solidFill>
                  <a:miter lim="800000"/>
                  <a:headEnd type="none" w="med" len="med"/>
                  <a:tailEnd type="none" w="med" len="med"/>
                </a:ln>
                <a:effectLst/>
              </p:spPr>
            </p:pic>
            <p:pic>
              <p:nvPicPr>
                <p:cNvPr id="77" name="Picture 14" descr="Image result for go code logo png">
                  <a:extLst>
                    <a:ext uri="{FF2B5EF4-FFF2-40B4-BE49-F238E27FC236}">
                      <a16:creationId xmlns:a16="http://schemas.microsoft.com/office/drawing/2014/main" id="{14509103-93F8-4AD7-A771-A7BD970F8F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0897" y="4770120"/>
                  <a:ext cx="486964" cy="183622"/>
                </a:xfrm>
                <a:prstGeom prst="rect">
                  <a:avLst/>
                </a:prstGeom>
                <a:solidFill>
                  <a:srgbClr val="FFFFFF">
                    <a:alpha val="9804"/>
                  </a:srgbClr>
                </a:solidFill>
                <a:ln w="12700">
                  <a:solidFill>
                    <a:schemeClr val="tx1">
                      <a:lumMod val="75000"/>
                      <a:lumOff val="25000"/>
                    </a:schemeClr>
                  </a:solidFill>
                  <a:miter lim="800000"/>
                  <a:headEnd type="none" w="med" len="med"/>
                  <a:tailEnd type="none" w="med" len="med"/>
                </a:ln>
                <a:effectLst/>
              </p:spPr>
            </p:pic>
            <p:pic>
              <p:nvPicPr>
                <p:cNvPr id="78" name="Picture 16" descr="Image result for php logo png">
                  <a:extLst>
                    <a:ext uri="{FF2B5EF4-FFF2-40B4-BE49-F238E27FC236}">
                      <a16:creationId xmlns:a16="http://schemas.microsoft.com/office/drawing/2014/main" id="{EF4242FF-02D6-4D07-AD27-5CF29E4AA8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5082" y="4740814"/>
                  <a:ext cx="448694" cy="242234"/>
                </a:xfrm>
                <a:prstGeom prst="rect">
                  <a:avLst/>
                </a:prstGeom>
                <a:solidFill>
                  <a:srgbClr val="FFFFFF">
                    <a:alpha val="9804"/>
                  </a:srgbClr>
                </a:solidFill>
                <a:ln w="12700">
                  <a:solidFill>
                    <a:schemeClr val="tx1">
                      <a:lumMod val="75000"/>
                      <a:lumOff val="25000"/>
                    </a:schemeClr>
                  </a:solidFill>
                  <a:miter lim="800000"/>
                  <a:headEnd type="none" w="med" len="med"/>
                  <a:tailEnd type="none" w="med" len="med"/>
                </a:ln>
                <a:effectLst/>
              </p:spPr>
            </p:pic>
          </p:grpSp>
          <p:grpSp>
            <p:nvGrpSpPr>
              <p:cNvPr id="79" name="Group 78">
                <a:extLst>
                  <a:ext uri="{FF2B5EF4-FFF2-40B4-BE49-F238E27FC236}">
                    <a16:creationId xmlns:a16="http://schemas.microsoft.com/office/drawing/2014/main" id="{C40665B2-143E-494A-AAC0-B3383AA8C4E0}"/>
                  </a:ext>
                </a:extLst>
              </p:cNvPr>
              <p:cNvGrpSpPr/>
              <p:nvPr/>
            </p:nvGrpSpPr>
            <p:grpSpPr>
              <a:xfrm>
                <a:off x="1133935" y="8889685"/>
                <a:ext cx="344951" cy="298832"/>
                <a:chOff x="911674" y="3283088"/>
                <a:chExt cx="375812" cy="306271"/>
              </a:xfrm>
            </p:grpSpPr>
            <p:grpSp>
              <p:nvGrpSpPr>
                <p:cNvPr id="80" name="monitor 1" descr="monitor, desktop">
                  <a:extLst>
                    <a:ext uri="{FF2B5EF4-FFF2-40B4-BE49-F238E27FC236}">
                      <a16:creationId xmlns:a16="http://schemas.microsoft.com/office/drawing/2014/main" id="{A8A7B983-6D83-4472-8B50-E5949DE9A38C}"/>
                    </a:ext>
                  </a:extLst>
                </p:cNvPr>
                <p:cNvGrpSpPr/>
                <p:nvPr/>
              </p:nvGrpSpPr>
              <p:grpSpPr>
                <a:xfrm>
                  <a:off x="911674" y="3283088"/>
                  <a:ext cx="375812" cy="306271"/>
                  <a:chOff x="4233864" y="1827214"/>
                  <a:chExt cx="403225" cy="328613"/>
                </a:xfrm>
              </p:grpSpPr>
              <p:sp>
                <p:nvSpPr>
                  <p:cNvPr id="85" name="Freeform 53">
                    <a:extLst>
                      <a:ext uri="{FF2B5EF4-FFF2-40B4-BE49-F238E27FC236}">
                        <a16:creationId xmlns:a16="http://schemas.microsoft.com/office/drawing/2014/main" id="{DF9270FB-FF77-422B-8B43-801D672DC216}"/>
                      </a:ext>
                    </a:extLst>
                  </p:cNvPr>
                  <p:cNvSpPr>
                    <a:spLocks/>
                  </p:cNvSpPr>
                  <p:nvPr/>
                </p:nvSpPr>
                <p:spPr bwMode="auto">
                  <a:xfrm>
                    <a:off x="4233864" y="1827214"/>
                    <a:ext cx="403225" cy="246063"/>
                  </a:xfrm>
                  <a:custGeom>
                    <a:avLst/>
                    <a:gdLst>
                      <a:gd name="T0" fmla="*/ 0 w 240"/>
                      <a:gd name="T1" fmla="*/ 11 h 147"/>
                      <a:gd name="T2" fmla="*/ 0 w 240"/>
                      <a:gd name="T3" fmla="*/ 137 h 147"/>
                      <a:gd name="T4" fmla="*/ 11 w 240"/>
                      <a:gd name="T5" fmla="*/ 147 h 147"/>
                      <a:gd name="T6" fmla="*/ 230 w 240"/>
                      <a:gd name="T7" fmla="*/ 147 h 147"/>
                      <a:gd name="T8" fmla="*/ 240 w 240"/>
                      <a:gd name="T9" fmla="*/ 137 h 147"/>
                      <a:gd name="T10" fmla="*/ 240 w 240"/>
                      <a:gd name="T11" fmla="*/ 11 h 147"/>
                      <a:gd name="T12" fmla="*/ 230 w 240"/>
                      <a:gd name="T13" fmla="*/ 0 h 147"/>
                      <a:gd name="T14" fmla="*/ 11 w 240"/>
                      <a:gd name="T15" fmla="*/ 0 h 147"/>
                      <a:gd name="T16" fmla="*/ 0 w 240"/>
                      <a:gd name="T17" fmla="*/ 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47">
                        <a:moveTo>
                          <a:pt x="0" y="11"/>
                        </a:moveTo>
                        <a:cubicBezTo>
                          <a:pt x="0" y="137"/>
                          <a:pt x="0" y="137"/>
                          <a:pt x="0" y="137"/>
                        </a:cubicBezTo>
                        <a:cubicBezTo>
                          <a:pt x="0" y="142"/>
                          <a:pt x="5" y="147"/>
                          <a:pt x="11" y="147"/>
                        </a:cubicBezTo>
                        <a:cubicBezTo>
                          <a:pt x="230" y="147"/>
                          <a:pt x="230" y="147"/>
                          <a:pt x="230" y="147"/>
                        </a:cubicBezTo>
                        <a:cubicBezTo>
                          <a:pt x="236" y="147"/>
                          <a:pt x="240" y="142"/>
                          <a:pt x="240" y="137"/>
                        </a:cubicBezTo>
                        <a:cubicBezTo>
                          <a:pt x="240" y="11"/>
                          <a:pt x="240" y="11"/>
                          <a:pt x="240" y="11"/>
                        </a:cubicBezTo>
                        <a:cubicBezTo>
                          <a:pt x="240" y="5"/>
                          <a:pt x="236" y="0"/>
                          <a:pt x="230" y="0"/>
                        </a:cubicBezTo>
                        <a:cubicBezTo>
                          <a:pt x="11" y="0"/>
                          <a:pt x="11" y="0"/>
                          <a:pt x="11" y="0"/>
                        </a:cubicBezTo>
                        <a:cubicBezTo>
                          <a:pt x="5" y="0"/>
                          <a:pt x="0" y="5"/>
                          <a:pt x="0" y="11"/>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86" name="Freeform 54">
                    <a:extLst>
                      <a:ext uri="{FF2B5EF4-FFF2-40B4-BE49-F238E27FC236}">
                        <a16:creationId xmlns:a16="http://schemas.microsoft.com/office/drawing/2014/main" id="{45D38D28-9059-4CF9-8293-4F8350DDEACA}"/>
                      </a:ext>
                    </a:extLst>
                  </p:cNvPr>
                  <p:cNvSpPr>
                    <a:spLocks/>
                  </p:cNvSpPr>
                  <p:nvPr/>
                </p:nvSpPr>
                <p:spPr bwMode="auto">
                  <a:xfrm>
                    <a:off x="4233864" y="2011364"/>
                    <a:ext cx="403225" cy="144463"/>
                  </a:xfrm>
                  <a:custGeom>
                    <a:avLst/>
                    <a:gdLst>
                      <a:gd name="T0" fmla="*/ 0 w 240"/>
                      <a:gd name="T1" fmla="*/ 0 h 86"/>
                      <a:gd name="T2" fmla="*/ 0 w 240"/>
                      <a:gd name="T3" fmla="*/ 27 h 86"/>
                      <a:gd name="T4" fmla="*/ 11 w 240"/>
                      <a:gd name="T5" fmla="*/ 37 h 86"/>
                      <a:gd name="T6" fmla="*/ 115 w 240"/>
                      <a:gd name="T7" fmla="*/ 37 h 86"/>
                      <a:gd name="T8" fmla="*/ 115 w 240"/>
                      <a:gd name="T9" fmla="*/ 74 h 86"/>
                      <a:gd name="T10" fmla="*/ 59 w 240"/>
                      <a:gd name="T11" fmla="*/ 74 h 86"/>
                      <a:gd name="T12" fmla="*/ 59 w 240"/>
                      <a:gd name="T13" fmla="*/ 86 h 86"/>
                      <a:gd name="T14" fmla="*/ 182 w 240"/>
                      <a:gd name="T15" fmla="*/ 86 h 86"/>
                      <a:gd name="T16" fmla="*/ 182 w 240"/>
                      <a:gd name="T17" fmla="*/ 74 h 86"/>
                      <a:gd name="T18" fmla="*/ 126 w 240"/>
                      <a:gd name="T19" fmla="*/ 74 h 86"/>
                      <a:gd name="T20" fmla="*/ 126 w 240"/>
                      <a:gd name="T21" fmla="*/ 37 h 86"/>
                      <a:gd name="T22" fmla="*/ 230 w 240"/>
                      <a:gd name="T23" fmla="*/ 37 h 86"/>
                      <a:gd name="T24" fmla="*/ 240 w 240"/>
                      <a:gd name="T25" fmla="*/ 27 h 86"/>
                      <a:gd name="T26" fmla="*/ 240 w 240"/>
                      <a:gd name="T27" fmla="*/ 0 h 86"/>
                      <a:gd name="T28" fmla="*/ 0 w 240"/>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0" h="86">
                        <a:moveTo>
                          <a:pt x="0" y="0"/>
                        </a:moveTo>
                        <a:cubicBezTo>
                          <a:pt x="0" y="27"/>
                          <a:pt x="0" y="27"/>
                          <a:pt x="0" y="27"/>
                        </a:cubicBezTo>
                        <a:cubicBezTo>
                          <a:pt x="0" y="32"/>
                          <a:pt x="5" y="37"/>
                          <a:pt x="11" y="37"/>
                        </a:cubicBezTo>
                        <a:cubicBezTo>
                          <a:pt x="115" y="37"/>
                          <a:pt x="115" y="37"/>
                          <a:pt x="115" y="37"/>
                        </a:cubicBezTo>
                        <a:cubicBezTo>
                          <a:pt x="115" y="74"/>
                          <a:pt x="115" y="74"/>
                          <a:pt x="115" y="74"/>
                        </a:cubicBezTo>
                        <a:cubicBezTo>
                          <a:pt x="59" y="74"/>
                          <a:pt x="59" y="74"/>
                          <a:pt x="59" y="74"/>
                        </a:cubicBezTo>
                        <a:cubicBezTo>
                          <a:pt x="59" y="86"/>
                          <a:pt x="59" y="86"/>
                          <a:pt x="59" y="86"/>
                        </a:cubicBezTo>
                        <a:cubicBezTo>
                          <a:pt x="182" y="86"/>
                          <a:pt x="182" y="86"/>
                          <a:pt x="182" y="86"/>
                        </a:cubicBezTo>
                        <a:cubicBezTo>
                          <a:pt x="182" y="74"/>
                          <a:pt x="182" y="74"/>
                          <a:pt x="182" y="74"/>
                        </a:cubicBezTo>
                        <a:cubicBezTo>
                          <a:pt x="126" y="74"/>
                          <a:pt x="126" y="74"/>
                          <a:pt x="126" y="74"/>
                        </a:cubicBezTo>
                        <a:cubicBezTo>
                          <a:pt x="126" y="37"/>
                          <a:pt x="126" y="37"/>
                          <a:pt x="126" y="37"/>
                        </a:cubicBezTo>
                        <a:cubicBezTo>
                          <a:pt x="230" y="37"/>
                          <a:pt x="230" y="37"/>
                          <a:pt x="230" y="37"/>
                        </a:cubicBezTo>
                        <a:cubicBezTo>
                          <a:pt x="236" y="37"/>
                          <a:pt x="240" y="32"/>
                          <a:pt x="240" y="27"/>
                        </a:cubicBezTo>
                        <a:cubicBezTo>
                          <a:pt x="240" y="0"/>
                          <a:pt x="240" y="0"/>
                          <a:pt x="240" y="0"/>
                        </a:cubicBezTo>
                        <a:lnTo>
                          <a:pt x="0" y="0"/>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87" name="Freeform 173">
                    <a:extLst>
                      <a:ext uri="{FF2B5EF4-FFF2-40B4-BE49-F238E27FC236}">
                        <a16:creationId xmlns:a16="http://schemas.microsoft.com/office/drawing/2014/main" id="{2A0D212A-0D6B-4D74-BB05-760110287A0D}"/>
                      </a:ext>
                    </a:extLst>
                  </p:cNvPr>
                  <p:cNvSpPr>
                    <a:spLocks/>
                  </p:cNvSpPr>
                  <p:nvPr/>
                </p:nvSpPr>
                <p:spPr bwMode="auto">
                  <a:xfrm>
                    <a:off x="4233864" y="1827214"/>
                    <a:ext cx="228600" cy="184150"/>
                  </a:xfrm>
                  <a:custGeom>
                    <a:avLst/>
                    <a:gdLst>
                      <a:gd name="T0" fmla="*/ 0 w 136"/>
                      <a:gd name="T1" fmla="*/ 110 h 110"/>
                      <a:gd name="T2" fmla="*/ 27 w 136"/>
                      <a:gd name="T3" fmla="*/ 110 h 110"/>
                      <a:gd name="T4" fmla="*/ 136 w 136"/>
                      <a:gd name="T5" fmla="*/ 0 h 110"/>
                      <a:gd name="T6" fmla="*/ 10 w 136"/>
                      <a:gd name="T7" fmla="*/ 0 h 110"/>
                      <a:gd name="T8" fmla="*/ 0 w 136"/>
                      <a:gd name="T9" fmla="*/ 10 h 110"/>
                      <a:gd name="T10" fmla="*/ 0 w 136"/>
                      <a:gd name="T11" fmla="*/ 110 h 110"/>
                    </a:gdLst>
                    <a:ahLst/>
                    <a:cxnLst>
                      <a:cxn ang="0">
                        <a:pos x="T0" y="T1"/>
                      </a:cxn>
                      <a:cxn ang="0">
                        <a:pos x="T2" y="T3"/>
                      </a:cxn>
                      <a:cxn ang="0">
                        <a:pos x="T4" y="T5"/>
                      </a:cxn>
                      <a:cxn ang="0">
                        <a:pos x="T6" y="T7"/>
                      </a:cxn>
                      <a:cxn ang="0">
                        <a:pos x="T8" y="T9"/>
                      </a:cxn>
                      <a:cxn ang="0">
                        <a:pos x="T10" y="T11"/>
                      </a:cxn>
                    </a:cxnLst>
                    <a:rect l="0" t="0" r="r" b="b"/>
                    <a:pathLst>
                      <a:path w="136" h="110">
                        <a:moveTo>
                          <a:pt x="0" y="110"/>
                        </a:moveTo>
                        <a:cubicBezTo>
                          <a:pt x="27" y="110"/>
                          <a:pt x="27" y="110"/>
                          <a:pt x="27" y="110"/>
                        </a:cubicBezTo>
                        <a:cubicBezTo>
                          <a:pt x="136" y="0"/>
                          <a:pt x="136" y="0"/>
                          <a:pt x="136" y="0"/>
                        </a:cubicBezTo>
                        <a:cubicBezTo>
                          <a:pt x="10" y="0"/>
                          <a:pt x="10" y="0"/>
                          <a:pt x="10" y="0"/>
                        </a:cubicBezTo>
                        <a:cubicBezTo>
                          <a:pt x="5" y="0"/>
                          <a:pt x="0" y="5"/>
                          <a:pt x="0" y="10"/>
                        </a:cubicBezTo>
                        <a:lnTo>
                          <a:pt x="0" y="110"/>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81" name="Group 80">
                  <a:extLst>
                    <a:ext uri="{FF2B5EF4-FFF2-40B4-BE49-F238E27FC236}">
                      <a16:creationId xmlns:a16="http://schemas.microsoft.com/office/drawing/2014/main" id="{63ADED25-A42D-4323-9404-7968E7A3027E}"/>
                    </a:ext>
                  </a:extLst>
                </p:cNvPr>
                <p:cNvGrpSpPr/>
                <p:nvPr/>
              </p:nvGrpSpPr>
              <p:grpSpPr>
                <a:xfrm>
                  <a:off x="1040456" y="3311396"/>
                  <a:ext cx="118248" cy="127820"/>
                  <a:chOff x="1031896" y="3342896"/>
                  <a:chExt cx="135369" cy="146327"/>
                </a:xfrm>
                <a:solidFill>
                  <a:schemeClr val="accent1"/>
                </a:solidFill>
              </p:grpSpPr>
              <p:sp>
                <p:nvSpPr>
                  <p:cNvPr id="82" name="Freeform: Shape 81">
                    <a:extLst>
                      <a:ext uri="{FF2B5EF4-FFF2-40B4-BE49-F238E27FC236}">
                        <a16:creationId xmlns:a16="http://schemas.microsoft.com/office/drawing/2014/main" id="{EEB7ED33-C0C4-4E42-90D2-835929416B07}"/>
                      </a:ext>
                      <a:ext uri="{C183D7F6-B498-43B3-948B-1728B52AA6E4}">
                        <adec:decorative xmlns:adec="http://schemas.microsoft.com/office/drawing/2017/decorative" val="1"/>
                      </a:ext>
                    </a:extLst>
                  </p:cNvPr>
                  <p:cNvSpPr/>
                  <p:nvPr/>
                </p:nvSpPr>
                <p:spPr>
                  <a:xfrm>
                    <a:off x="1040479" y="3342896"/>
                    <a:ext cx="114045" cy="68427"/>
                  </a:xfrm>
                  <a:custGeom>
                    <a:avLst/>
                    <a:gdLst>
                      <a:gd name="connsiteX0" fmla="*/ 305202 w 586362"/>
                      <a:gd name="connsiteY0" fmla="*/ 356067 h 351817"/>
                      <a:gd name="connsiteX1" fmla="*/ 301808 w 586362"/>
                      <a:gd name="connsiteY1" fmla="*/ 356067 h 351817"/>
                      <a:gd name="connsiteX2" fmla="*/ 3389 w 586362"/>
                      <a:gd name="connsiteY2" fmla="*/ 183121 h 351817"/>
                      <a:gd name="connsiteX3" fmla="*/ 0 w 586362"/>
                      <a:gd name="connsiteY3" fmla="*/ 176339 h 351817"/>
                      <a:gd name="connsiteX4" fmla="*/ 3389 w 586362"/>
                      <a:gd name="connsiteY4" fmla="*/ 169556 h 351817"/>
                      <a:gd name="connsiteX5" fmla="*/ 301808 w 586362"/>
                      <a:gd name="connsiteY5" fmla="*/ 0 h 351817"/>
                      <a:gd name="connsiteX6" fmla="*/ 311984 w 586362"/>
                      <a:gd name="connsiteY6" fmla="*/ 0 h 351817"/>
                      <a:gd name="connsiteX7" fmla="*/ 610403 w 586362"/>
                      <a:gd name="connsiteY7" fmla="*/ 172946 h 351817"/>
                      <a:gd name="connsiteX8" fmla="*/ 613792 w 586362"/>
                      <a:gd name="connsiteY8" fmla="*/ 179728 h 351817"/>
                      <a:gd name="connsiteX9" fmla="*/ 610403 w 586362"/>
                      <a:gd name="connsiteY9" fmla="*/ 186510 h 351817"/>
                      <a:gd name="connsiteX10" fmla="*/ 315373 w 586362"/>
                      <a:gd name="connsiteY10" fmla="*/ 356067 h 351817"/>
                      <a:gd name="connsiteX11" fmla="*/ 305202 w 586362"/>
                      <a:gd name="connsiteY11" fmla="*/ 356067 h 3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362" h="351817">
                        <a:moveTo>
                          <a:pt x="305202" y="356067"/>
                        </a:moveTo>
                        <a:lnTo>
                          <a:pt x="301808" y="356067"/>
                        </a:lnTo>
                        <a:lnTo>
                          <a:pt x="3389" y="183121"/>
                        </a:lnTo>
                        <a:cubicBezTo>
                          <a:pt x="0" y="183121"/>
                          <a:pt x="0" y="179728"/>
                          <a:pt x="0" y="176339"/>
                        </a:cubicBezTo>
                        <a:cubicBezTo>
                          <a:pt x="0" y="172946"/>
                          <a:pt x="0" y="169556"/>
                          <a:pt x="3389" y="169556"/>
                        </a:cubicBezTo>
                        <a:lnTo>
                          <a:pt x="301808" y="0"/>
                        </a:lnTo>
                        <a:cubicBezTo>
                          <a:pt x="305202" y="0"/>
                          <a:pt x="308591" y="0"/>
                          <a:pt x="311984" y="0"/>
                        </a:cubicBezTo>
                        <a:lnTo>
                          <a:pt x="610403" y="172946"/>
                        </a:lnTo>
                        <a:cubicBezTo>
                          <a:pt x="613792" y="172946"/>
                          <a:pt x="613792" y="176339"/>
                          <a:pt x="613792" y="179728"/>
                        </a:cubicBezTo>
                        <a:cubicBezTo>
                          <a:pt x="613792" y="183121"/>
                          <a:pt x="613792" y="186510"/>
                          <a:pt x="610403" y="186510"/>
                        </a:cubicBezTo>
                        <a:lnTo>
                          <a:pt x="315373" y="356067"/>
                        </a:lnTo>
                        <a:cubicBezTo>
                          <a:pt x="308591" y="356067"/>
                          <a:pt x="308591" y="356067"/>
                          <a:pt x="305202" y="356067"/>
                        </a:cubicBezTo>
                        <a:close/>
                      </a:path>
                    </a:pathLst>
                  </a:custGeom>
                  <a:grpFill/>
                  <a:ln w="390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83" name="Freeform: Shape 82">
                    <a:extLst>
                      <a:ext uri="{FF2B5EF4-FFF2-40B4-BE49-F238E27FC236}">
                        <a16:creationId xmlns:a16="http://schemas.microsoft.com/office/drawing/2014/main" id="{E96AA19F-D76A-49D2-90E9-890CDA36C70D}"/>
                      </a:ext>
                      <a:ext uri="{C183D7F6-B498-43B3-948B-1728B52AA6E4}">
                        <adec:decorative xmlns:adec="http://schemas.microsoft.com/office/drawing/2017/decorative" val="1"/>
                      </a:ext>
                    </a:extLst>
                  </p:cNvPr>
                  <p:cNvSpPr/>
                  <p:nvPr/>
                </p:nvSpPr>
                <p:spPr>
                  <a:xfrm>
                    <a:off x="1031896" y="3389717"/>
                    <a:ext cx="60824" cy="98838"/>
                  </a:xfrm>
                  <a:custGeom>
                    <a:avLst/>
                    <a:gdLst>
                      <a:gd name="connsiteX0" fmla="*/ 315377 w 312726"/>
                      <a:gd name="connsiteY0" fmla="*/ 525623 h 508180"/>
                      <a:gd name="connsiteX1" fmla="*/ 315377 w 312726"/>
                      <a:gd name="connsiteY1" fmla="*/ 179728 h 508180"/>
                      <a:gd name="connsiteX2" fmla="*/ 311988 w 312726"/>
                      <a:gd name="connsiteY2" fmla="*/ 172946 h 508180"/>
                      <a:gd name="connsiteX3" fmla="*/ 13568 w 312726"/>
                      <a:gd name="connsiteY3" fmla="*/ 0 h 508180"/>
                      <a:gd name="connsiteX4" fmla="*/ 3393 w 312726"/>
                      <a:gd name="connsiteY4" fmla="*/ 0 h 508180"/>
                      <a:gd name="connsiteX5" fmla="*/ 0 w 312726"/>
                      <a:gd name="connsiteY5" fmla="*/ 6782 h 508180"/>
                      <a:gd name="connsiteX6" fmla="*/ 0 w 312726"/>
                      <a:gd name="connsiteY6" fmla="*/ 352677 h 508180"/>
                      <a:gd name="connsiteX7" fmla="*/ 3393 w 312726"/>
                      <a:gd name="connsiteY7" fmla="*/ 359460 h 508180"/>
                      <a:gd name="connsiteX8" fmla="*/ 301812 w 312726"/>
                      <a:gd name="connsiteY8" fmla="*/ 532405 h 508180"/>
                      <a:gd name="connsiteX9" fmla="*/ 305205 w 312726"/>
                      <a:gd name="connsiteY9" fmla="*/ 532405 h 508180"/>
                      <a:gd name="connsiteX10" fmla="*/ 308595 w 312726"/>
                      <a:gd name="connsiteY10" fmla="*/ 532405 h 508180"/>
                      <a:gd name="connsiteX11" fmla="*/ 315377 w 312726"/>
                      <a:gd name="connsiteY11" fmla="*/ 525623 h 50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726" h="508180">
                        <a:moveTo>
                          <a:pt x="315377" y="525623"/>
                        </a:moveTo>
                        <a:lnTo>
                          <a:pt x="315377" y="179728"/>
                        </a:lnTo>
                        <a:cubicBezTo>
                          <a:pt x="315377" y="176339"/>
                          <a:pt x="311988" y="172946"/>
                          <a:pt x="311988" y="172946"/>
                        </a:cubicBezTo>
                        <a:lnTo>
                          <a:pt x="13568" y="0"/>
                        </a:lnTo>
                        <a:cubicBezTo>
                          <a:pt x="10175" y="0"/>
                          <a:pt x="6786" y="0"/>
                          <a:pt x="3393" y="0"/>
                        </a:cubicBezTo>
                        <a:cubicBezTo>
                          <a:pt x="4" y="0"/>
                          <a:pt x="0" y="3389"/>
                          <a:pt x="0" y="6782"/>
                        </a:cubicBezTo>
                        <a:lnTo>
                          <a:pt x="0" y="352677"/>
                        </a:lnTo>
                        <a:cubicBezTo>
                          <a:pt x="0" y="356067"/>
                          <a:pt x="3393" y="359460"/>
                          <a:pt x="3393" y="359460"/>
                        </a:cubicBezTo>
                        <a:lnTo>
                          <a:pt x="301812" y="532405"/>
                        </a:lnTo>
                        <a:lnTo>
                          <a:pt x="305205" y="532405"/>
                        </a:lnTo>
                        <a:lnTo>
                          <a:pt x="308595" y="532405"/>
                        </a:lnTo>
                        <a:cubicBezTo>
                          <a:pt x="315377" y="532405"/>
                          <a:pt x="315377" y="529016"/>
                          <a:pt x="315377" y="525623"/>
                        </a:cubicBezTo>
                        <a:close/>
                      </a:path>
                    </a:pathLst>
                  </a:custGeom>
                  <a:grpFill/>
                  <a:ln w="390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84" name="Freeform: Shape 83">
                    <a:extLst>
                      <a:ext uri="{FF2B5EF4-FFF2-40B4-BE49-F238E27FC236}">
                        <a16:creationId xmlns:a16="http://schemas.microsoft.com/office/drawing/2014/main" id="{A845C050-3416-4DA7-A8B7-9EB85F3966AF}"/>
                      </a:ext>
                      <a:ext uri="{C183D7F6-B498-43B3-948B-1728B52AA6E4}">
                        <adec:decorative xmlns:adec="http://schemas.microsoft.com/office/drawing/2017/decorative" val="1"/>
                      </a:ext>
                    </a:extLst>
                  </p:cNvPr>
                  <p:cNvSpPr/>
                  <p:nvPr/>
                </p:nvSpPr>
                <p:spPr>
                  <a:xfrm>
                    <a:off x="1106441" y="3390385"/>
                    <a:ext cx="60824" cy="98838"/>
                  </a:xfrm>
                  <a:custGeom>
                    <a:avLst/>
                    <a:gdLst>
                      <a:gd name="connsiteX0" fmla="*/ 311984 w 312726"/>
                      <a:gd name="connsiteY0" fmla="*/ 356067 h 508180"/>
                      <a:gd name="connsiteX1" fmla="*/ 315377 w 312726"/>
                      <a:gd name="connsiteY1" fmla="*/ 349284 h 508180"/>
                      <a:gd name="connsiteX2" fmla="*/ 315377 w 312726"/>
                      <a:gd name="connsiteY2" fmla="*/ 6782 h 508180"/>
                      <a:gd name="connsiteX3" fmla="*/ 311984 w 312726"/>
                      <a:gd name="connsiteY3" fmla="*/ 0 h 508180"/>
                      <a:gd name="connsiteX4" fmla="*/ 301812 w 312726"/>
                      <a:gd name="connsiteY4" fmla="*/ 0 h 508180"/>
                      <a:gd name="connsiteX5" fmla="*/ 3393 w 312726"/>
                      <a:gd name="connsiteY5" fmla="*/ 172946 h 508180"/>
                      <a:gd name="connsiteX6" fmla="*/ 0 w 312726"/>
                      <a:gd name="connsiteY6" fmla="*/ 179728 h 508180"/>
                      <a:gd name="connsiteX7" fmla="*/ 0 w 312726"/>
                      <a:gd name="connsiteY7" fmla="*/ 522234 h 508180"/>
                      <a:gd name="connsiteX8" fmla="*/ 3393 w 312726"/>
                      <a:gd name="connsiteY8" fmla="*/ 529016 h 508180"/>
                      <a:gd name="connsiteX9" fmla="*/ 6782 w 312726"/>
                      <a:gd name="connsiteY9" fmla="*/ 529016 h 508180"/>
                      <a:gd name="connsiteX10" fmla="*/ 10175 w 312726"/>
                      <a:gd name="connsiteY10" fmla="*/ 529016 h 508180"/>
                      <a:gd name="connsiteX11" fmla="*/ 311984 w 312726"/>
                      <a:gd name="connsiteY11" fmla="*/ 356067 h 50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726" h="508180">
                        <a:moveTo>
                          <a:pt x="311984" y="356067"/>
                        </a:moveTo>
                        <a:cubicBezTo>
                          <a:pt x="315377" y="356067"/>
                          <a:pt x="315377" y="352677"/>
                          <a:pt x="315377" y="349284"/>
                        </a:cubicBezTo>
                        <a:lnTo>
                          <a:pt x="315377" y="6782"/>
                        </a:lnTo>
                        <a:cubicBezTo>
                          <a:pt x="315377" y="3389"/>
                          <a:pt x="311984" y="0"/>
                          <a:pt x="311984" y="0"/>
                        </a:cubicBezTo>
                        <a:cubicBezTo>
                          <a:pt x="308595" y="0"/>
                          <a:pt x="305202" y="0"/>
                          <a:pt x="301812" y="0"/>
                        </a:cubicBezTo>
                        <a:lnTo>
                          <a:pt x="3393" y="172946"/>
                        </a:lnTo>
                        <a:cubicBezTo>
                          <a:pt x="0" y="172946"/>
                          <a:pt x="0" y="176339"/>
                          <a:pt x="0" y="179728"/>
                        </a:cubicBezTo>
                        <a:lnTo>
                          <a:pt x="0" y="522234"/>
                        </a:lnTo>
                        <a:cubicBezTo>
                          <a:pt x="0" y="525623"/>
                          <a:pt x="3393" y="529016"/>
                          <a:pt x="3393" y="529016"/>
                        </a:cubicBezTo>
                        <a:lnTo>
                          <a:pt x="6782" y="529016"/>
                        </a:lnTo>
                        <a:lnTo>
                          <a:pt x="10175" y="529016"/>
                        </a:lnTo>
                        <a:lnTo>
                          <a:pt x="311984" y="356067"/>
                        </a:lnTo>
                        <a:close/>
                      </a:path>
                    </a:pathLst>
                  </a:custGeom>
                  <a:grpFill/>
                  <a:ln w="390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grpSp>
            <p:nvGrpSpPr>
              <p:cNvPr id="88" name="server 2" descr="server">
                <a:extLst>
                  <a:ext uri="{FF2B5EF4-FFF2-40B4-BE49-F238E27FC236}">
                    <a16:creationId xmlns:a16="http://schemas.microsoft.com/office/drawing/2014/main" id="{84EB7632-38E4-4DF4-B922-E75E57AC33A9}"/>
                  </a:ext>
                </a:extLst>
              </p:cNvPr>
              <p:cNvGrpSpPr>
                <a:grpSpLocks noChangeAspect="1"/>
              </p:cNvGrpSpPr>
              <p:nvPr/>
            </p:nvGrpSpPr>
            <p:grpSpPr bwMode="auto">
              <a:xfrm>
                <a:off x="2614390" y="8889301"/>
                <a:ext cx="316531" cy="299599"/>
                <a:chOff x="1608" y="1359"/>
                <a:chExt cx="292" cy="260"/>
              </a:xfrm>
            </p:grpSpPr>
            <p:sp>
              <p:nvSpPr>
                <p:cNvPr id="89" name="AutoShape 11">
                  <a:extLst>
                    <a:ext uri="{FF2B5EF4-FFF2-40B4-BE49-F238E27FC236}">
                      <a16:creationId xmlns:a16="http://schemas.microsoft.com/office/drawing/2014/main" id="{CC241AEA-B1EE-4237-9484-B7F26A109A88}"/>
                    </a:ext>
                  </a:extLst>
                </p:cNvPr>
                <p:cNvSpPr>
                  <a:spLocks noChangeAspect="1" noChangeArrowheads="1" noTextEdit="1"/>
                </p:cNvSpPr>
                <p:nvPr/>
              </p:nvSpPr>
              <p:spPr bwMode="auto">
                <a:xfrm>
                  <a:off x="1608" y="1359"/>
                  <a:ext cx="29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0" name="Rectangle 13">
                  <a:extLst>
                    <a:ext uri="{FF2B5EF4-FFF2-40B4-BE49-F238E27FC236}">
                      <a16:creationId xmlns:a16="http://schemas.microsoft.com/office/drawing/2014/main" id="{7C0BC1E3-9800-4EFD-8BD9-F3842A93DF93}"/>
                    </a:ext>
                  </a:extLst>
                </p:cNvPr>
                <p:cNvSpPr>
                  <a:spLocks noChangeArrowheads="1"/>
                </p:cNvSpPr>
                <p:nvPr/>
              </p:nvSpPr>
              <p:spPr bwMode="auto">
                <a:xfrm>
                  <a:off x="1608" y="1359"/>
                  <a:ext cx="64" cy="25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1" name="Rectangle 14">
                  <a:extLst>
                    <a:ext uri="{FF2B5EF4-FFF2-40B4-BE49-F238E27FC236}">
                      <a16:creationId xmlns:a16="http://schemas.microsoft.com/office/drawing/2014/main" id="{E0848C44-ADD6-4248-B620-325A596268B4}"/>
                    </a:ext>
                  </a:extLst>
                </p:cNvPr>
                <p:cNvSpPr>
                  <a:spLocks noChangeArrowheads="1"/>
                </p:cNvSpPr>
                <p:nvPr/>
              </p:nvSpPr>
              <p:spPr bwMode="auto">
                <a:xfrm>
                  <a:off x="1633" y="1586"/>
                  <a:ext cx="15" cy="1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2" name="Rectangle 15">
                  <a:extLst>
                    <a:ext uri="{FF2B5EF4-FFF2-40B4-BE49-F238E27FC236}">
                      <a16:creationId xmlns:a16="http://schemas.microsoft.com/office/drawing/2014/main" id="{E147FBD2-1D1D-46EF-930C-53DB2D6BBE4C}"/>
                    </a:ext>
                  </a:extLst>
                </p:cNvPr>
                <p:cNvSpPr>
                  <a:spLocks noChangeArrowheads="1"/>
                </p:cNvSpPr>
                <p:nvPr/>
              </p:nvSpPr>
              <p:spPr bwMode="auto">
                <a:xfrm>
                  <a:off x="1683" y="1359"/>
                  <a:ext cx="65" cy="25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3" name="Rectangle 16">
                  <a:extLst>
                    <a:ext uri="{FF2B5EF4-FFF2-40B4-BE49-F238E27FC236}">
                      <a16:creationId xmlns:a16="http://schemas.microsoft.com/office/drawing/2014/main" id="{874212D5-AF7A-48F9-8617-458D4F3D74EF}"/>
                    </a:ext>
                  </a:extLst>
                </p:cNvPr>
                <p:cNvSpPr>
                  <a:spLocks noChangeArrowheads="1"/>
                </p:cNvSpPr>
                <p:nvPr/>
              </p:nvSpPr>
              <p:spPr bwMode="auto">
                <a:xfrm>
                  <a:off x="1709" y="1586"/>
                  <a:ext cx="14" cy="1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4" name="Rectangle 17">
                  <a:extLst>
                    <a:ext uri="{FF2B5EF4-FFF2-40B4-BE49-F238E27FC236}">
                      <a16:creationId xmlns:a16="http://schemas.microsoft.com/office/drawing/2014/main" id="{8ED06197-2784-4231-99E3-A25C70225F38}"/>
                    </a:ext>
                  </a:extLst>
                </p:cNvPr>
                <p:cNvSpPr>
                  <a:spLocks noChangeArrowheads="1"/>
                </p:cNvSpPr>
                <p:nvPr/>
              </p:nvSpPr>
              <p:spPr bwMode="auto">
                <a:xfrm>
                  <a:off x="1760" y="1359"/>
                  <a:ext cx="64" cy="25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5" name="Rectangle 18">
                  <a:extLst>
                    <a:ext uri="{FF2B5EF4-FFF2-40B4-BE49-F238E27FC236}">
                      <a16:creationId xmlns:a16="http://schemas.microsoft.com/office/drawing/2014/main" id="{B0B1900B-F423-44AD-8E41-5CFBF9B26CE8}"/>
                    </a:ext>
                  </a:extLst>
                </p:cNvPr>
                <p:cNvSpPr>
                  <a:spLocks noChangeArrowheads="1"/>
                </p:cNvSpPr>
                <p:nvPr/>
              </p:nvSpPr>
              <p:spPr bwMode="auto">
                <a:xfrm>
                  <a:off x="1784" y="1586"/>
                  <a:ext cx="14" cy="1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6" name="Rectangle 19">
                  <a:extLst>
                    <a:ext uri="{FF2B5EF4-FFF2-40B4-BE49-F238E27FC236}">
                      <a16:creationId xmlns:a16="http://schemas.microsoft.com/office/drawing/2014/main" id="{1119342E-4B4D-4761-9B10-EF43587DF433}"/>
                    </a:ext>
                  </a:extLst>
                </p:cNvPr>
                <p:cNvSpPr>
                  <a:spLocks noChangeArrowheads="1"/>
                </p:cNvSpPr>
                <p:nvPr/>
              </p:nvSpPr>
              <p:spPr bwMode="auto">
                <a:xfrm>
                  <a:off x="1835" y="1359"/>
                  <a:ext cx="64" cy="25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7" name="Rectangle 20">
                  <a:extLst>
                    <a:ext uri="{FF2B5EF4-FFF2-40B4-BE49-F238E27FC236}">
                      <a16:creationId xmlns:a16="http://schemas.microsoft.com/office/drawing/2014/main" id="{949399EE-4C5C-4043-815D-5CE79FA1F462}"/>
                    </a:ext>
                  </a:extLst>
                </p:cNvPr>
                <p:cNvSpPr>
                  <a:spLocks noChangeArrowheads="1"/>
                </p:cNvSpPr>
                <p:nvPr/>
              </p:nvSpPr>
              <p:spPr bwMode="auto">
                <a:xfrm>
                  <a:off x="1860" y="1586"/>
                  <a:ext cx="14" cy="1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8" name="Rectangle 21">
                  <a:extLst>
                    <a:ext uri="{FF2B5EF4-FFF2-40B4-BE49-F238E27FC236}">
                      <a16:creationId xmlns:a16="http://schemas.microsoft.com/office/drawing/2014/main" id="{3BF00DD1-6532-4541-856C-88D473546E4E}"/>
                    </a:ext>
                  </a:extLst>
                </p:cNvPr>
                <p:cNvSpPr>
                  <a:spLocks noChangeArrowheads="1"/>
                </p:cNvSpPr>
                <p:nvPr/>
              </p:nvSpPr>
              <p:spPr bwMode="auto">
                <a:xfrm>
                  <a:off x="1633" y="1554"/>
                  <a:ext cx="15"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99" name="Rectangle 22">
                  <a:extLst>
                    <a:ext uri="{FF2B5EF4-FFF2-40B4-BE49-F238E27FC236}">
                      <a16:creationId xmlns:a16="http://schemas.microsoft.com/office/drawing/2014/main" id="{CB7734B1-D104-4FB5-A7A0-01A040C349B0}"/>
                    </a:ext>
                  </a:extLst>
                </p:cNvPr>
                <p:cNvSpPr>
                  <a:spLocks noChangeArrowheads="1"/>
                </p:cNvSpPr>
                <p:nvPr/>
              </p:nvSpPr>
              <p:spPr bwMode="auto">
                <a:xfrm>
                  <a:off x="1709" y="1554"/>
                  <a:ext cx="14"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00" name="Rectangle 23">
                  <a:extLst>
                    <a:ext uri="{FF2B5EF4-FFF2-40B4-BE49-F238E27FC236}">
                      <a16:creationId xmlns:a16="http://schemas.microsoft.com/office/drawing/2014/main" id="{6A8B8EC5-7E82-4BC0-A987-4B2AAED481C8}"/>
                    </a:ext>
                  </a:extLst>
                </p:cNvPr>
                <p:cNvSpPr>
                  <a:spLocks noChangeArrowheads="1"/>
                </p:cNvSpPr>
                <p:nvPr/>
              </p:nvSpPr>
              <p:spPr bwMode="auto">
                <a:xfrm>
                  <a:off x="1784" y="1554"/>
                  <a:ext cx="14"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01" name="Rectangle 24">
                  <a:extLst>
                    <a:ext uri="{FF2B5EF4-FFF2-40B4-BE49-F238E27FC236}">
                      <a16:creationId xmlns:a16="http://schemas.microsoft.com/office/drawing/2014/main" id="{F1AD0BC1-5EC2-439B-BDD4-961743055066}"/>
                    </a:ext>
                  </a:extLst>
                </p:cNvPr>
                <p:cNvSpPr>
                  <a:spLocks noChangeArrowheads="1"/>
                </p:cNvSpPr>
                <p:nvPr/>
              </p:nvSpPr>
              <p:spPr bwMode="auto">
                <a:xfrm>
                  <a:off x="1860" y="1554"/>
                  <a:ext cx="14"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102" name="storage3" descr="storage">
                <a:extLst>
                  <a:ext uri="{FF2B5EF4-FFF2-40B4-BE49-F238E27FC236}">
                    <a16:creationId xmlns:a16="http://schemas.microsoft.com/office/drawing/2014/main" id="{647D5D86-9828-4152-8769-00F00FF116CB}"/>
                  </a:ext>
                </a:extLst>
              </p:cNvPr>
              <p:cNvGrpSpPr/>
              <p:nvPr/>
            </p:nvGrpSpPr>
            <p:grpSpPr>
              <a:xfrm>
                <a:off x="1198676" y="9539932"/>
                <a:ext cx="215470" cy="304261"/>
                <a:chOff x="19547751" y="2337953"/>
                <a:chExt cx="652743" cy="867099"/>
              </a:xfrm>
            </p:grpSpPr>
            <p:sp>
              <p:nvSpPr>
                <p:cNvPr id="103" name="Freeform: Shape 102">
                  <a:extLst>
                    <a:ext uri="{FF2B5EF4-FFF2-40B4-BE49-F238E27FC236}">
                      <a16:creationId xmlns:a16="http://schemas.microsoft.com/office/drawing/2014/main" id="{8AAEADC4-4987-4C9D-A126-BB77906F42B3}"/>
                    </a:ext>
                  </a:extLst>
                </p:cNvPr>
                <p:cNvSpPr/>
                <p:nvPr/>
              </p:nvSpPr>
              <p:spPr>
                <a:xfrm>
                  <a:off x="19547751" y="2337953"/>
                  <a:ext cx="652743" cy="265932"/>
                </a:xfrm>
                <a:custGeom>
                  <a:avLst/>
                  <a:gdLst>
                    <a:gd name="connsiteX0" fmla="*/ 665832 w 665832"/>
                    <a:gd name="connsiteY0" fmla="*/ 135632 h 271264"/>
                    <a:gd name="connsiteX1" fmla="*/ 332916 w 665832"/>
                    <a:gd name="connsiteY1" fmla="*/ 271264 h 271264"/>
                    <a:gd name="connsiteX2" fmla="*/ 0 w 665832"/>
                    <a:gd name="connsiteY2" fmla="*/ 135632 h 271264"/>
                    <a:gd name="connsiteX3" fmla="*/ 332916 w 665832"/>
                    <a:gd name="connsiteY3" fmla="*/ 0 h 271264"/>
                    <a:gd name="connsiteX4" fmla="*/ 665832 w 665832"/>
                    <a:gd name="connsiteY4" fmla="*/ 135632 h 27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32" h="271264">
                      <a:moveTo>
                        <a:pt x="665832" y="135632"/>
                      </a:moveTo>
                      <a:cubicBezTo>
                        <a:pt x="665832" y="210540"/>
                        <a:pt x="516780" y="271264"/>
                        <a:pt x="332916" y="271264"/>
                      </a:cubicBezTo>
                      <a:cubicBezTo>
                        <a:pt x="149052" y="271264"/>
                        <a:pt x="0" y="210540"/>
                        <a:pt x="0" y="135632"/>
                      </a:cubicBezTo>
                      <a:cubicBezTo>
                        <a:pt x="0" y="60725"/>
                        <a:pt x="149052" y="0"/>
                        <a:pt x="332916" y="0"/>
                      </a:cubicBezTo>
                      <a:cubicBezTo>
                        <a:pt x="516780" y="0"/>
                        <a:pt x="665832" y="60725"/>
                        <a:pt x="665832" y="135632"/>
                      </a:cubicBezTo>
                      <a:close/>
                    </a:path>
                  </a:pathLst>
                </a:custGeom>
                <a:solidFill>
                  <a:srgbClr val="005A9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AF60EA31-5C56-4FB7-B5BA-153CE9D48E58}"/>
                    </a:ext>
                  </a:extLst>
                </p:cNvPr>
                <p:cNvSpPr/>
                <p:nvPr/>
              </p:nvSpPr>
              <p:spPr>
                <a:xfrm>
                  <a:off x="19547751" y="2471725"/>
                  <a:ext cx="652743" cy="733327"/>
                </a:xfrm>
                <a:custGeom>
                  <a:avLst/>
                  <a:gdLst>
                    <a:gd name="connsiteX0" fmla="*/ 332916 w 665832"/>
                    <a:gd name="connsiteY0" fmla="*/ 135632 h 748031"/>
                    <a:gd name="connsiteX1" fmla="*/ 0 w 665832"/>
                    <a:gd name="connsiteY1" fmla="*/ 0 h 748031"/>
                    <a:gd name="connsiteX2" fmla="*/ 0 w 665832"/>
                    <a:gd name="connsiteY2" fmla="*/ 617332 h 748031"/>
                    <a:gd name="connsiteX3" fmla="*/ 332916 w 665832"/>
                    <a:gd name="connsiteY3" fmla="*/ 752964 h 748031"/>
                    <a:gd name="connsiteX4" fmla="*/ 665832 w 665832"/>
                    <a:gd name="connsiteY4" fmla="*/ 617332 h 748031"/>
                    <a:gd name="connsiteX5" fmla="*/ 665832 w 665832"/>
                    <a:gd name="connsiteY5" fmla="*/ 0 h 748031"/>
                    <a:gd name="connsiteX6" fmla="*/ 332916 w 665832"/>
                    <a:gd name="connsiteY6" fmla="*/ 135632 h 74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832" h="748031">
                      <a:moveTo>
                        <a:pt x="332916" y="135632"/>
                      </a:moveTo>
                      <a:cubicBezTo>
                        <a:pt x="149607" y="135632"/>
                        <a:pt x="0" y="74803"/>
                        <a:pt x="0" y="0"/>
                      </a:cubicBezTo>
                      <a:lnTo>
                        <a:pt x="0" y="617332"/>
                      </a:lnTo>
                      <a:cubicBezTo>
                        <a:pt x="0" y="692135"/>
                        <a:pt x="148785" y="752964"/>
                        <a:pt x="332916" y="752964"/>
                      </a:cubicBezTo>
                      <a:cubicBezTo>
                        <a:pt x="517047" y="752964"/>
                        <a:pt x="665832" y="692135"/>
                        <a:pt x="665832" y="617332"/>
                      </a:cubicBezTo>
                      <a:lnTo>
                        <a:pt x="665832" y="0"/>
                      </a:lnTo>
                      <a:cubicBezTo>
                        <a:pt x="666654" y="74803"/>
                        <a:pt x="517047" y="135632"/>
                        <a:pt x="332916" y="135632"/>
                      </a:cubicBezTo>
                      <a:close/>
                    </a:path>
                  </a:pathLst>
                </a:custGeom>
                <a:solidFill>
                  <a:srgbClr val="0078D4"/>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96301D11-3F45-4AA3-9B8D-C629B2DDB757}"/>
                    </a:ext>
                  </a:extLst>
                </p:cNvPr>
                <p:cNvSpPr/>
                <p:nvPr/>
              </p:nvSpPr>
              <p:spPr>
                <a:xfrm>
                  <a:off x="19617055" y="2416928"/>
                  <a:ext cx="507689" cy="185346"/>
                </a:xfrm>
                <a:custGeom>
                  <a:avLst/>
                  <a:gdLst>
                    <a:gd name="connsiteX0" fmla="*/ 524445 w 517869"/>
                    <a:gd name="connsiteY0" fmla="*/ 106862 h 189062"/>
                    <a:gd name="connsiteX1" fmla="*/ 262223 w 517869"/>
                    <a:gd name="connsiteY1" fmla="*/ 0 h 189062"/>
                    <a:gd name="connsiteX2" fmla="*/ 0 w 517869"/>
                    <a:gd name="connsiteY2" fmla="*/ 106862 h 189062"/>
                    <a:gd name="connsiteX3" fmla="*/ 22194 w 517869"/>
                    <a:gd name="connsiteY3" fmla="*/ 149606 h 189062"/>
                    <a:gd name="connsiteX4" fmla="*/ 262223 w 517869"/>
                    <a:gd name="connsiteY4" fmla="*/ 190707 h 189062"/>
                    <a:gd name="connsiteX5" fmla="*/ 503073 w 517869"/>
                    <a:gd name="connsiteY5" fmla="*/ 149606 h 189062"/>
                    <a:gd name="connsiteX6" fmla="*/ 524445 w 517869"/>
                    <a:gd name="connsiteY6" fmla="*/ 106862 h 1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869" h="189062">
                      <a:moveTo>
                        <a:pt x="524445" y="106862"/>
                      </a:moveTo>
                      <a:cubicBezTo>
                        <a:pt x="524445" y="47677"/>
                        <a:pt x="406897" y="0"/>
                        <a:pt x="262223" y="0"/>
                      </a:cubicBezTo>
                      <a:cubicBezTo>
                        <a:pt x="117548" y="0"/>
                        <a:pt x="0" y="47677"/>
                        <a:pt x="0" y="106862"/>
                      </a:cubicBezTo>
                      <a:cubicBezTo>
                        <a:pt x="0" y="121658"/>
                        <a:pt x="7398" y="136454"/>
                        <a:pt x="22194" y="149606"/>
                      </a:cubicBezTo>
                      <a:cubicBezTo>
                        <a:pt x="83024" y="175089"/>
                        <a:pt x="167691" y="190707"/>
                        <a:pt x="262223" y="190707"/>
                      </a:cubicBezTo>
                      <a:cubicBezTo>
                        <a:pt x="356754" y="190707"/>
                        <a:pt x="442244" y="175089"/>
                        <a:pt x="503073" y="149606"/>
                      </a:cubicBezTo>
                      <a:cubicBezTo>
                        <a:pt x="517047" y="136454"/>
                        <a:pt x="524445" y="121658"/>
                        <a:pt x="524445" y="106862"/>
                      </a:cubicBezTo>
                      <a:close/>
                    </a:path>
                  </a:pathLst>
                </a:custGeom>
                <a:solidFill>
                  <a:srgbClr val="50E6F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106" name="download" descr="download">
                <a:extLst>
                  <a:ext uri="{FF2B5EF4-FFF2-40B4-BE49-F238E27FC236}">
                    <a16:creationId xmlns:a16="http://schemas.microsoft.com/office/drawing/2014/main" id="{3939ABA7-B65E-4A15-8A75-300585FD8605}"/>
                  </a:ext>
                </a:extLst>
              </p:cNvPr>
              <p:cNvGrpSpPr/>
              <p:nvPr/>
            </p:nvGrpSpPr>
            <p:grpSpPr>
              <a:xfrm>
                <a:off x="2616193" y="9452906"/>
                <a:ext cx="312923" cy="478314"/>
                <a:chOff x="5313116" y="2458002"/>
                <a:chExt cx="499452" cy="718186"/>
              </a:xfrm>
            </p:grpSpPr>
            <p:grpSp>
              <p:nvGrpSpPr>
                <p:cNvPr id="107" name="Group 106">
                  <a:extLst>
                    <a:ext uri="{FF2B5EF4-FFF2-40B4-BE49-F238E27FC236}">
                      <a16:creationId xmlns:a16="http://schemas.microsoft.com/office/drawing/2014/main" id="{D488D8B7-440C-41CF-81D1-B7697B30B632}"/>
                    </a:ext>
                  </a:extLst>
                </p:cNvPr>
                <p:cNvGrpSpPr/>
                <p:nvPr/>
              </p:nvGrpSpPr>
              <p:grpSpPr>
                <a:xfrm>
                  <a:off x="5313116" y="2793058"/>
                  <a:ext cx="499452" cy="383130"/>
                  <a:chOff x="-521811" y="6917198"/>
                  <a:chExt cx="676958" cy="519294"/>
                </a:xfrm>
              </p:grpSpPr>
              <p:grpSp>
                <p:nvGrpSpPr>
                  <p:cNvPr id="111" name="Group 110">
                    <a:extLst>
                      <a:ext uri="{FF2B5EF4-FFF2-40B4-BE49-F238E27FC236}">
                        <a16:creationId xmlns:a16="http://schemas.microsoft.com/office/drawing/2014/main" id="{9CCC1A8D-38CB-47B8-A27E-5A2B242DAAE9}"/>
                      </a:ext>
                    </a:extLst>
                  </p:cNvPr>
                  <p:cNvGrpSpPr/>
                  <p:nvPr/>
                </p:nvGrpSpPr>
                <p:grpSpPr>
                  <a:xfrm>
                    <a:off x="-521811" y="6917198"/>
                    <a:ext cx="579992" cy="423562"/>
                    <a:chOff x="5884864" y="1174751"/>
                    <a:chExt cx="382588" cy="279400"/>
                  </a:xfrm>
                </p:grpSpPr>
                <p:sp>
                  <p:nvSpPr>
                    <p:cNvPr id="118" name="Freeform 51">
                      <a:extLst>
                        <a:ext uri="{FF2B5EF4-FFF2-40B4-BE49-F238E27FC236}">
                          <a16:creationId xmlns:a16="http://schemas.microsoft.com/office/drawing/2014/main" id="{E6C488A9-CCFB-470E-B7E4-2EE2B6577BAF}"/>
                        </a:ext>
                      </a:extLst>
                    </p:cNvPr>
                    <p:cNvSpPr>
                      <a:spLocks/>
                    </p:cNvSpPr>
                    <p:nvPr/>
                  </p:nvSpPr>
                  <p:spPr bwMode="auto">
                    <a:xfrm>
                      <a:off x="5884864" y="1260476"/>
                      <a:ext cx="382588" cy="193675"/>
                    </a:xfrm>
                    <a:custGeom>
                      <a:avLst/>
                      <a:gdLst>
                        <a:gd name="T0" fmla="*/ 203 w 241"/>
                        <a:gd name="T1" fmla="*/ 61 h 122"/>
                        <a:gd name="T2" fmla="*/ 120 w 241"/>
                        <a:gd name="T3" fmla="*/ 0 h 122"/>
                        <a:gd name="T4" fmla="*/ 39 w 241"/>
                        <a:gd name="T5" fmla="*/ 61 h 122"/>
                        <a:gd name="T6" fmla="*/ 38 w 241"/>
                        <a:gd name="T7" fmla="*/ 61 h 122"/>
                        <a:gd name="T8" fmla="*/ 0 w 241"/>
                        <a:gd name="T9" fmla="*/ 122 h 122"/>
                        <a:gd name="T10" fmla="*/ 241 w 241"/>
                        <a:gd name="T11" fmla="*/ 122 h 122"/>
                        <a:gd name="T12" fmla="*/ 203 w 241"/>
                        <a:gd name="T13" fmla="*/ 61 h 122"/>
                      </a:gdLst>
                      <a:ahLst/>
                      <a:cxnLst>
                        <a:cxn ang="0">
                          <a:pos x="T0" y="T1"/>
                        </a:cxn>
                        <a:cxn ang="0">
                          <a:pos x="T2" y="T3"/>
                        </a:cxn>
                        <a:cxn ang="0">
                          <a:pos x="T4" y="T5"/>
                        </a:cxn>
                        <a:cxn ang="0">
                          <a:pos x="T6" y="T7"/>
                        </a:cxn>
                        <a:cxn ang="0">
                          <a:pos x="T8" y="T9"/>
                        </a:cxn>
                        <a:cxn ang="0">
                          <a:pos x="T10" y="T11"/>
                        </a:cxn>
                        <a:cxn ang="0">
                          <a:pos x="T12" y="T13"/>
                        </a:cxn>
                      </a:cxnLst>
                      <a:rect l="0" t="0" r="r" b="b"/>
                      <a:pathLst>
                        <a:path w="241" h="122">
                          <a:moveTo>
                            <a:pt x="203" y="61"/>
                          </a:moveTo>
                          <a:lnTo>
                            <a:pt x="120" y="0"/>
                          </a:lnTo>
                          <a:lnTo>
                            <a:pt x="39" y="61"/>
                          </a:lnTo>
                          <a:lnTo>
                            <a:pt x="38" y="61"/>
                          </a:lnTo>
                          <a:lnTo>
                            <a:pt x="0" y="122"/>
                          </a:lnTo>
                          <a:lnTo>
                            <a:pt x="241" y="122"/>
                          </a:lnTo>
                          <a:lnTo>
                            <a:pt x="203" y="61"/>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19" name="Freeform 52">
                      <a:extLst>
                        <a:ext uri="{FF2B5EF4-FFF2-40B4-BE49-F238E27FC236}">
                          <a16:creationId xmlns:a16="http://schemas.microsoft.com/office/drawing/2014/main" id="{FA93C2CC-41BE-4E0B-AE1C-FB084F878472}"/>
                        </a:ext>
                      </a:extLst>
                    </p:cNvPr>
                    <p:cNvSpPr>
                      <a:spLocks/>
                    </p:cNvSpPr>
                    <p:nvPr/>
                  </p:nvSpPr>
                  <p:spPr bwMode="auto">
                    <a:xfrm>
                      <a:off x="5946776" y="1174751"/>
                      <a:ext cx="261938" cy="182563"/>
                    </a:xfrm>
                    <a:custGeom>
                      <a:avLst/>
                      <a:gdLst>
                        <a:gd name="T0" fmla="*/ 149 w 156"/>
                        <a:gd name="T1" fmla="*/ 0 h 109"/>
                        <a:gd name="T2" fmla="*/ 6 w 156"/>
                        <a:gd name="T3" fmla="*/ 0 h 109"/>
                        <a:gd name="T4" fmla="*/ 0 w 156"/>
                        <a:gd name="T5" fmla="*/ 6 h 109"/>
                        <a:gd name="T6" fmla="*/ 0 w 156"/>
                        <a:gd name="T7" fmla="*/ 109 h 109"/>
                        <a:gd name="T8" fmla="*/ 0 w 156"/>
                        <a:gd name="T9" fmla="*/ 108 h 109"/>
                        <a:gd name="T10" fmla="*/ 0 w 156"/>
                        <a:gd name="T11" fmla="*/ 109 h 109"/>
                        <a:gd name="T12" fmla="*/ 156 w 156"/>
                        <a:gd name="T13" fmla="*/ 109 h 109"/>
                        <a:gd name="T14" fmla="*/ 156 w 156"/>
                        <a:gd name="T15" fmla="*/ 6 h 109"/>
                        <a:gd name="T16" fmla="*/ 149 w 156"/>
                        <a:gd name="T1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09">
                          <a:moveTo>
                            <a:pt x="149" y="0"/>
                          </a:moveTo>
                          <a:cubicBezTo>
                            <a:pt x="6" y="0"/>
                            <a:pt x="6" y="0"/>
                            <a:pt x="6" y="0"/>
                          </a:cubicBezTo>
                          <a:cubicBezTo>
                            <a:pt x="3" y="0"/>
                            <a:pt x="0" y="3"/>
                            <a:pt x="0" y="6"/>
                          </a:cubicBezTo>
                          <a:cubicBezTo>
                            <a:pt x="0" y="109"/>
                            <a:pt x="0" y="109"/>
                            <a:pt x="0" y="109"/>
                          </a:cubicBezTo>
                          <a:cubicBezTo>
                            <a:pt x="0" y="108"/>
                            <a:pt x="0" y="108"/>
                            <a:pt x="0" y="108"/>
                          </a:cubicBezTo>
                          <a:cubicBezTo>
                            <a:pt x="0" y="109"/>
                            <a:pt x="0" y="109"/>
                            <a:pt x="0" y="109"/>
                          </a:cubicBezTo>
                          <a:cubicBezTo>
                            <a:pt x="156" y="109"/>
                            <a:pt x="156" y="109"/>
                            <a:pt x="156" y="109"/>
                          </a:cubicBezTo>
                          <a:cubicBezTo>
                            <a:pt x="156" y="6"/>
                            <a:pt x="156" y="6"/>
                            <a:pt x="156" y="6"/>
                          </a:cubicBezTo>
                          <a:cubicBezTo>
                            <a:pt x="156" y="3"/>
                            <a:pt x="153" y="0"/>
                            <a:pt x="149"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20" name="Freeform 174">
                      <a:extLst>
                        <a:ext uri="{FF2B5EF4-FFF2-40B4-BE49-F238E27FC236}">
                          <a16:creationId xmlns:a16="http://schemas.microsoft.com/office/drawing/2014/main" id="{5AE3F5AB-2884-4175-8F90-DA48A808C03A}"/>
                        </a:ext>
                      </a:extLst>
                    </p:cNvPr>
                    <p:cNvSpPr>
                      <a:spLocks/>
                    </p:cNvSpPr>
                    <p:nvPr/>
                  </p:nvSpPr>
                  <p:spPr bwMode="auto">
                    <a:xfrm>
                      <a:off x="5946776" y="1174751"/>
                      <a:ext cx="222250" cy="182563"/>
                    </a:xfrm>
                    <a:custGeom>
                      <a:avLst/>
                      <a:gdLst>
                        <a:gd name="T0" fmla="*/ 0 w 132"/>
                        <a:gd name="T1" fmla="*/ 109 h 109"/>
                        <a:gd name="T2" fmla="*/ 23 w 132"/>
                        <a:gd name="T3" fmla="*/ 109 h 109"/>
                        <a:gd name="T4" fmla="*/ 132 w 132"/>
                        <a:gd name="T5" fmla="*/ 0 h 109"/>
                        <a:gd name="T6" fmla="*/ 6 w 132"/>
                        <a:gd name="T7" fmla="*/ 0 h 109"/>
                        <a:gd name="T8" fmla="*/ 0 w 132"/>
                        <a:gd name="T9" fmla="*/ 6 h 109"/>
                        <a:gd name="T10" fmla="*/ 0 w 132"/>
                        <a:gd name="T11" fmla="*/ 109 h 109"/>
                      </a:gdLst>
                      <a:ahLst/>
                      <a:cxnLst>
                        <a:cxn ang="0">
                          <a:pos x="T0" y="T1"/>
                        </a:cxn>
                        <a:cxn ang="0">
                          <a:pos x="T2" y="T3"/>
                        </a:cxn>
                        <a:cxn ang="0">
                          <a:pos x="T4" y="T5"/>
                        </a:cxn>
                        <a:cxn ang="0">
                          <a:pos x="T6" y="T7"/>
                        </a:cxn>
                        <a:cxn ang="0">
                          <a:pos x="T8" y="T9"/>
                        </a:cxn>
                        <a:cxn ang="0">
                          <a:pos x="T10" y="T11"/>
                        </a:cxn>
                      </a:cxnLst>
                      <a:rect l="0" t="0" r="r" b="b"/>
                      <a:pathLst>
                        <a:path w="132" h="109">
                          <a:moveTo>
                            <a:pt x="0" y="109"/>
                          </a:moveTo>
                          <a:cubicBezTo>
                            <a:pt x="23" y="109"/>
                            <a:pt x="23" y="109"/>
                            <a:pt x="23" y="109"/>
                          </a:cubicBezTo>
                          <a:cubicBezTo>
                            <a:pt x="132" y="0"/>
                            <a:pt x="132" y="0"/>
                            <a:pt x="132" y="0"/>
                          </a:cubicBezTo>
                          <a:cubicBezTo>
                            <a:pt x="6" y="0"/>
                            <a:pt x="6" y="0"/>
                            <a:pt x="6" y="0"/>
                          </a:cubicBezTo>
                          <a:cubicBezTo>
                            <a:pt x="2" y="0"/>
                            <a:pt x="0" y="3"/>
                            <a:pt x="0" y="6"/>
                          </a:cubicBezTo>
                          <a:lnTo>
                            <a:pt x="0" y="109"/>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112" name="Group 111">
                    <a:extLst>
                      <a:ext uri="{FF2B5EF4-FFF2-40B4-BE49-F238E27FC236}">
                        <a16:creationId xmlns:a16="http://schemas.microsoft.com/office/drawing/2014/main" id="{D8D19B06-8F05-4C87-B3B6-017F2A87E003}"/>
                      </a:ext>
                    </a:extLst>
                  </p:cNvPr>
                  <p:cNvGrpSpPr/>
                  <p:nvPr/>
                </p:nvGrpSpPr>
                <p:grpSpPr>
                  <a:xfrm>
                    <a:off x="-225680" y="7155179"/>
                    <a:ext cx="380827" cy="281313"/>
                    <a:chOff x="5056189" y="1363664"/>
                    <a:chExt cx="315913" cy="233363"/>
                  </a:xfrm>
                </p:grpSpPr>
                <p:sp>
                  <p:nvSpPr>
                    <p:cNvPr id="113" name="Freeform 44">
                      <a:extLst>
                        <a:ext uri="{FF2B5EF4-FFF2-40B4-BE49-F238E27FC236}">
                          <a16:creationId xmlns:a16="http://schemas.microsoft.com/office/drawing/2014/main" id="{5AAAB854-89F2-4774-ADA6-7A51D72044BE}"/>
                        </a:ext>
                      </a:extLst>
                    </p:cNvPr>
                    <p:cNvSpPr>
                      <a:spLocks/>
                    </p:cNvSpPr>
                    <p:nvPr/>
                  </p:nvSpPr>
                  <p:spPr bwMode="auto">
                    <a:xfrm>
                      <a:off x="5056189" y="1379539"/>
                      <a:ext cx="315913" cy="217488"/>
                    </a:xfrm>
                    <a:custGeom>
                      <a:avLst/>
                      <a:gdLst>
                        <a:gd name="T0" fmla="*/ 188 w 188"/>
                        <a:gd name="T1" fmla="*/ 119 h 129"/>
                        <a:gd name="T2" fmla="*/ 179 w 188"/>
                        <a:gd name="T3" fmla="*/ 129 h 129"/>
                        <a:gd name="T4" fmla="*/ 9 w 188"/>
                        <a:gd name="T5" fmla="*/ 129 h 129"/>
                        <a:gd name="T6" fmla="*/ 0 w 188"/>
                        <a:gd name="T7" fmla="*/ 119 h 129"/>
                        <a:gd name="T8" fmla="*/ 0 w 188"/>
                        <a:gd name="T9" fmla="*/ 82 h 129"/>
                        <a:gd name="T10" fmla="*/ 9 w 188"/>
                        <a:gd name="T11" fmla="*/ 72 h 129"/>
                        <a:gd name="T12" fmla="*/ 179 w 188"/>
                        <a:gd name="T13" fmla="*/ 72 h 129"/>
                        <a:gd name="T14" fmla="*/ 188 w 188"/>
                        <a:gd name="T15" fmla="*/ 82 h 129"/>
                        <a:gd name="T16" fmla="*/ 188 w 188"/>
                        <a:gd name="T17"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29">
                          <a:moveTo>
                            <a:pt x="188" y="119"/>
                          </a:moveTo>
                          <a:cubicBezTo>
                            <a:pt x="188" y="125"/>
                            <a:pt x="184" y="129"/>
                            <a:pt x="179" y="129"/>
                          </a:cubicBezTo>
                          <a:cubicBezTo>
                            <a:pt x="9" y="129"/>
                            <a:pt x="9" y="129"/>
                            <a:pt x="9" y="129"/>
                          </a:cubicBezTo>
                          <a:cubicBezTo>
                            <a:pt x="4" y="129"/>
                            <a:pt x="0" y="125"/>
                            <a:pt x="0" y="119"/>
                          </a:cubicBezTo>
                          <a:cubicBezTo>
                            <a:pt x="0" y="0"/>
                            <a:pt x="0" y="82"/>
                            <a:pt x="0" y="82"/>
                          </a:cubicBezTo>
                          <a:cubicBezTo>
                            <a:pt x="0" y="76"/>
                            <a:pt x="4" y="72"/>
                            <a:pt x="9" y="72"/>
                          </a:cubicBezTo>
                          <a:cubicBezTo>
                            <a:pt x="179" y="72"/>
                            <a:pt x="179" y="72"/>
                            <a:pt x="179" y="72"/>
                          </a:cubicBezTo>
                          <a:cubicBezTo>
                            <a:pt x="184" y="72"/>
                            <a:pt x="188" y="76"/>
                            <a:pt x="188" y="82"/>
                          </a:cubicBezTo>
                          <a:lnTo>
                            <a:pt x="188" y="119"/>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14" name="Freeform 45">
                      <a:extLst>
                        <a:ext uri="{FF2B5EF4-FFF2-40B4-BE49-F238E27FC236}">
                          <a16:creationId xmlns:a16="http://schemas.microsoft.com/office/drawing/2014/main" id="{0A613187-683D-4699-8018-67EBC126B8BC}"/>
                        </a:ext>
                      </a:extLst>
                    </p:cNvPr>
                    <p:cNvSpPr>
                      <a:spLocks/>
                    </p:cNvSpPr>
                    <p:nvPr/>
                  </p:nvSpPr>
                  <p:spPr bwMode="auto">
                    <a:xfrm>
                      <a:off x="5060951" y="1365251"/>
                      <a:ext cx="215900" cy="157163"/>
                    </a:xfrm>
                    <a:custGeom>
                      <a:avLst/>
                      <a:gdLst>
                        <a:gd name="T0" fmla="*/ 129 w 129"/>
                        <a:gd name="T1" fmla="*/ 0 h 94"/>
                        <a:gd name="T2" fmla="*/ 19 w 129"/>
                        <a:gd name="T3" fmla="*/ 0 h 94"/>
                        <a:gd name="T4" fmla="*/ 0 w 129"/>
                        <a:gd name="T5" fmla="*/ 19 h 94"/>
                        <a:gd name="T6" fmla="*/ 0 w 129"/>
                        <a:gd name="T7" fmla="*/ 94 h 94"/>
                        <a:gd name="T8" fmla="*/ 129 w 129"/>
                        <a:gd name="T9" fmla="*/ 94 h 94"/>
                        <a:gd name="T10" fmla="*/ 129 w 129"/>
                        <a:gd name="T11" fmla="*/ 0 h 94"/>
                      </a:gdLst>
                      <a:ahLst/>
                      <a:cxnLst>
                        <a:cxn ang="0">
                          <a:pos x="T0" y="T1"/>
                        </a:cxn>
                        <a:cxn ang="0">
                          <a:pos x="T2" y="T3"/>
                        </a:cxn>
                        <a:cxn ang="0">
                          <a:pos x="T4" y="T5"/>
                        </a:cxn>
                        <a:cxn ang="0">
                          <a:pos x="T6" y="T7"/>
                        </a:cxn>
                        <a:cxn ang="0">
                          <a:pos x="T8" y="T9"/>
                        </a:cxn>
                        <a:cxn ang="0">
                          <a:pos x="T10" y="T11"/>
                        </a:cxn>
                      </a:cxnLst>
                      <a:rect l="0" t="0" r="r" b="b"/>
                      <a:pathLst>
                        <a:path w="129" h="94">
                          <a:moveTo>
                            <a:pt x="129" y="0"/>
                          </a:moveTo>
                          <a:cubicBezTo>
                            <a:pt x="19" y="0"/>
                            <a:pt x="19" y="0"/>
                            <a:pt x="19" y="0"/>
                          </a:cubicBezTo>
                          <a:cubicBezTo>
                            <a:pt x="9" y="0"/>
                            <a:pt x="0" y="9"/>
                            <a:pt x="0" y="19"/>
                          </a:cubicBezTo>
                          <a:cubicBezTo>
                            <a:pt x="0" y="94"/>
                            <a:pt x="0" y="94"/>
                            <a:pt x="0" y="94"/>
                          </a:cubicBezTo>
                          <a:cubicBezTo>
                            <a:pt x="129" y="94"/>
                            <a:pt x="129" y="94"/>
                            <a:pt x="129" y="94"/>
                          </a:cubicBezTo>
                          <a:lnTo>
                            <a:pt x="1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15" name="Freeform 46">
                      <a:extLst>
                        <a:ext uri="{FF2B5EF4-FFF2-40B4-BE49-F238E27FC236}">
                          <a16:creationId xmlns:a16="http://schemas.microsoft.com/office/drawing/2014/main" id="{619F2E33-8B46-4F5A-A98A-7C3C91D3373B}"/>
                        </a:ext>
                      </a:extLst>
                    </p:cNvPr>
                    <p:cNvSpPr>
                      <a:spLocks/>
                    </p:cNvSpPr>
                    <p:nvPr/>
                  </p:nvSpPr>
                  <p:spPr bwMode="auto">
                    <a:xfrm>
                      <a:off x="5056189" y="1363664"/>
                      <a:ext cx="315913" cy="158750"/>
                    </a:xfrm>
                    <a:custGeom>
                      <a:avLst/>
                      <a:gdLst>
                        <a:gd name="T0" fmla="*/ 179 w 188"/>
                        <a:gd name="T1" fmla="*/ 0 h 95"/>
                        <a:gd name="T2" fmla="*/ 10 w 188"/>
                        <a:gd name="T3" fmla="*/ 0 h 95"/>
                        <a:gd name="T4" fmla="*/ 0 w 188"/>
                        <a:gd name="T5" fmla="*/ 10 h 95"/>
                        <a:gd name="T6" fmla="*/ 0 w 188"/>
                        <a:gd name="T7" fmla="*/ 95 h 95"/>
                        <a:gd name="T8" fmla="*/ 188 w 188"/>
                        <a:gd name="T9" fmla="*/ 95 h 95"/>
                        <a:gd name="T10" fmla="*/ 188 w 188"/>
                        <a:gd name="T11" fmla="*/ 10 h 95"/>
                        <a:gd name="T12" fmla="*/ 179 w 188"/>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88" h="95">
                          <a:moveTo>
                            <a:pt x="179" y="0"/>
                          </a:moveTo>
                          <a:cubicBezTo>
                            <a:pt x="10" y="0"/>
                            <a:pt x="10" y="0"/>
                            <a:pt x="10" y="0"/>
                          </a:cubicBezTo>
                          <a:cubicBezTo>
                            <a:pt x="4" y="0"/>
                            <a:pt x="0" y="5"/>
                            <a:pt x="0" y="10"/>
                          </a:cubicBezTo>
                          <a:cubicBezTo>
                            <a:pt x="0" y="95"/>
                            <a:pt x="0" y="95"/>
                            <a:pt x="0" y="95"/>
                          </a:cubicBezTo>
                          <a:cubicBezTo>
                            <a:pt x="188" y="95"/>
                            <a:pt x="188" y="95"/>
                            <a:pt x="188" y="95"/>
                          </a:cubicBezTo>
                          <a:cubicBezTo>
                            <a:pt x="188" y="10"/>
                            <a:pt x="188" y="10"/>
                            <a:pt x="188" y="10"/>
                          </a:cubicBezTo>
                          <a:cubicBezTo>
                            <a:pt x="188" y="5"/>
                            <a:pt x="184" y="0"/>
                            <a:pt x="179"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16" name="Rectangle 115">
                      <a:extLst>
                        <a:ext uri="{FF2B5EF4-FFF2-40B4-BE49-F238E27FC236}">
                          <a16:creationId xmlns:a16="http://schemas.microsoft.com/office/drawing/2014/main" id="{26BCFC69-AFD2-4D5B-B8CB-34D197F76833}"/>
                        </a:ext>
                      </a:extLst>
                    </p:cNvPr>
                    <p:cNvSpPr>
                      <a:spLocks noChangeArrowheads="1"/>
                    </p:cNvSpPr>
                    <p:nvPr/>
                  </p:nvSpPr>
                  <p:spPr bwMode="auto">
                    <a:xfrm>
                      <a:off x="5194301" y="1544639"/>
                      <a:ext cx="42863" cy="20638"/>
                    </a:xfrm>
                    <a:prstGeom prst="rect">
                      <a:avLst/>
                    </a:prstGeom>
                    <a:solidFill>
                      <a:srgbClr val="4FE4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17" name="Freeform 172">
                      <a:extLst>
                        <a:ext uri="{FF2B5EF4-FFF2-40B4-BE49-F238E27FC236}">
                          <a16:creationId xmlns:a16="http://schemas.microsoft.com/office/drawing/2014/main" id="{2C28A4D7-CB32-4321-98ED-6BFEE45785A2}"/>
                        </a:ext>
                      </a:extLst>
                    </p:cNvPr>
                    <p:cNvSpPr>
                      <a:spLocks/>
                    </p:cNvSpPr>
                    <p:nvPr/>
                  </p:nvSpPr>
                  <p:spPr bwMode="auto">
                    <a:xfrm>
                      <a:off x="5056189" y="1363664"/>
                      <a:ext cx="196850" cy="158750"/>
                    </a:xfrm>
                    <a:custGeom>
                      <a:avLst/>
                      <a:gdLst>
                        <a:gd name="T0" fmla="*/ 22 w 117"/>
                        <a:gd name="T1" fmla="*/ 95 h 95"/>
                        <a:gd name="T2" fmla="*/ 117 w 117"/>
                        <a:gd name="T3" fmla="*/ 0 h 95"/>
                        <a:gd name="T4" fmla="*/ 9 w 117"/>
                        <a:gd name="T5" fmla="*/ 0 h 95"/>
                        <a:gd name="T6" fmla="*/ 0 w 117"/>
                        <a:gd name="T7" fmla="*/ 10 h 95"/>
                        <a:gd name="T8" fmla="*/ 0 w 117"/>
                        <a:gd name="T9" fmla="*/ 95 h 95"/>
                        <a:gd name="T10" fmla="*/ 22 w 117"/>
                        <a:gd name="T11" fmla="*/ 95 h 95"/>
                      </a:gdLst>
                      <a:ahLst/>
                      <a:cxnLst>
                        <a:cxn ang="0">
                          <a:pos x="T0" y="T1"/>
                        </a:cxn>
                        <a:cxn ang="0">
                          <a:pos x="T2" y="T3"/>
                        </a:cxn>
                        <a:cxn ang="0">
                          <a:pos x="T4" y="T5"/>
                        </a:cxn>
                        <a:cxn ang="0">
                          <a:pos x="T6" y="T7"/>
                        </a:cxn>
                        <a:cxn ang="0">
                          <a:pos x="T8" y="T9"/>
                        </a:cxn>
                        <a:cxn ang="0">
                          <a:pos x="T10" y="T11"/>
                        </a:cxn>
                      </a:cxnLst>
                      <a:rect l="0" t="0" r="r" b="b"/>
                      <a:pathLst>
                        <a:path w="117" h="95">
                          <a:moveTo>
                            <a:pt x="22" y="95"/>
                          </a:moveTo>
                          <a:cubicBezTo>
                            <a:pt x="117" y="0"/>
                            <a:pt x="117" y="0"/>
                            <a:pt x="117" y="0"/>
                          </a:cubicBezTo>
                          <a:cubicBezTo>
                            <a:pt x="9" y="0"/>
                            <a:pt x="9" y="0"/>
                            <a:pt x="9" y="0"/>
                          </a:cubicBezTo>
                          <a:cubicBezTo>
                            <a:pt x="4" y="0"/>
                            <a:pt x="0" y="5"/>
                            <a:pt x="0" y="10"/>
                          </a:cubicBezTo>
                          <a:cubicBezTo>
                            <a:pt x="0" y="95"/>
                            <a:pt x="0" y="95"/>
                            <a:pt x="0" y="95"/>
                          </a:cubicBezTo>
                          <a:lnTo>
                            <a:pt x="22" y="95"/>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grpSp>
              <p:nvGrpSpPr>
                <p:cNvPr id="108" name="Group 107">
                  <a:extLst>
                    <a:ext uri="{FF2B5EF4-FFF2-40B4-BE49-F238E27FC236}">
                      <a16:creationId xmlns:a16="http://schemas.microsoft.com/office/drawing/2014/main" id="{D479530C-DB19-441C-8C74-CB27C1B56D12}"/>
                    </a:ext>
                  </a:extLst>
                </p:cNvPr>
                <p:cNvGrpSpPr/>
                <p:nvPr/>
              </p:nvGrpSpPr>
              <p:grpSpPr>
                <a:xfrm>
                  <a:off x="5386223" y="2458002"/>
                  <a:ext cx="420218" cy="243940"/>
                  <a:chOff x="5332883" y="2396558"/>
                  <a:chExt cx="526897" cy="305868"/>
                </a:xfrm>
              </p:grpSpPr>
              <p:sp>
                <p:nvSpPr>
                  <p:cNvPr id="109" name="Freeform: Shape 108">
                    <a:extLst>
                      <a:ext uri="{FF2B5EF4-FFF2-40B4-BE49-F238E27FC236}">
                        <a16:creationId xmlns:a16="http://schemas.microsoft.com/office/drawing/2014/main" id="{CC5DDD26-03EC-41BA-8A5C-58B87E72C3D7}"/>
                      </a:ext>
                    </a:extLst>
                  </p:cNvPr>
                  <p:cNvSpPr/>
                  <p:nvPr/>
                </p:nvSpPr>
                <p:spPr bwMode="auto">
                  <a:xfrm>
                    <a:off x="5332883" y="2396558"/>
                    <a:ext cx="526897" cy="289945"/>
                  </a:xfrm>
                  <a:custGeom>
                    <a:avLst/>
                    <a:gdLst>
                      <a:gd name="connsiteX0" fmla="*/ 981078 w 1992667"/>
                      <a:gd name="connsiteY0" fmla="*/ 0 h 1096542"/>
                      <a:gd name="connsiteX1" fmla="*/ 1412538 w 1992667"/>
                      <a:gd name="connsiteY1" fmla="*/ 285990 h 1096542"/>
                      <a:gd name="connsiteX2" fmla="*/ 1417175 w 1992667"/>
                      <a:gd name="connsiteY2" fmla="*/ 298661 h 1096542"/>
                      <a:gd name="connsiteX3" fmla="*/ 1454224 w 1992667"/>
                      <a:gd name="connsiteY3" fmla="*/ 285100 h 1096542"/>
                      <a:gd name="connsiteX4" fmla="*/ 1577640 w 1992667"/>
                      <a:gd name="connsiteY4" fmla="*/ 266442 h 1096542"/>
                      <a:gd name="connsiteX5" fmla="*/ 1992667 w 1992667"/>
                      <a:gd name="connsiteY5" fmla="*/ 681468 h 1096542"/>
                      <a:gd name="connsiteX6" fmla="*/ 1620074 w 1992667"/>
                      <a:gd name="connsiteY6" fmla="*/ 1094351 h 1096542"/>
                      <a:gd name="connsiteX7" fmla="*/ 1590334 w 1992667"/>
                      <a:gd name="connsiteY7" fmla="*/ 1095853 h 1096542"/>
                      <a:gd name="connsiteX8" fmla="*/ 1590334 w 1992667"/>
                      <a:gd name="connsiteY8" fmla="*/ 1096192 h 1096542"/>
                      <a:gd name="connsiteX9" fmla="*/ 1583603 w 1992667"/>
                      <a:gd name="connsiteY9" fmla="*/ 1096192 h 1096542"/>
                      <a:gd name="connsiteX10" fmla="*/ 1577640 w 1992667"/>
                      <a:gd name="connsiteY10" fmla="*/ 1096494 h 1096542"/>
                      <a:gd name="connsiteX11" fmla="*/ 1573299 w 1992667"/>
                      <a:gd name="connsiteY11" fmla="*/ 1096192 h 1096542"/>
                      <a:gd name="connsiteX12" fmla="*/ 238530 w 1992667"/>
                      <a:gd name="connsiteY12" fmla="*/ 1096192 h 1096542"/>
                      <a:gd name="connsiteX13" fmla="*/ 236607 w 1992667"/>
                      <a:gd name="connsiteY13" fmla="*/ 1096364 h 1096542"/>
                      <a:gd name="connsiteX14" fmla="*/ 168631 w 1992667"/>
                      <a:gd name="connsiteY14" fmla="*/ 1088736 h 1096542"/>
                      <a:gd name="connsiteX15" fmla="*/ 7807 w 1992667"/>
                      <a:gd name="connsiteY15" fmla="*/ 810181 h 1096542"/>
                      <a:gd name="connsiteX16" fmla="*/ 218387 w 1992667"/>
                      <a:gd name="connsiteY16" fmla="*/ 641729 h 1096542"/>
                      <a:gd name="connsiteX17" fmla="*/ 252228 w 1992667"/>
                      <a:gd name="connsiteY17" fmla="*/ 642923 h 1096542"/>
                      <a:gd name="connsiteX18" fmla="*/ 257696 w 1992667"/>
                      <a:gd name="connsiteY18" fmla="*/ 643954 h 1096542"/>
                      <a:gd name="connsiteX19" fmla="*/ 253437 w 1992667"/>
                      <a:gd name="connsiteY19" fmla="*/ 618570 h 1096542"/>
                      <a:gd name="connsiteX20" fmla="*/ 288663 w 1992667"/>
                      <a:gd name="connsiteY20" fmla="*/ 466160 h 1096542"/>
                      <a:gd name="connsiteX21" fmla="*/ 527577 w 1992667"/>
                      <a:gd name="connsiteY21" fmla="*/ 332417 h 1096542"/>
                      <a:gd name="connsiteX22" fmla="*/ 532893 w 1992667"/>
                      <a:gd name="connsiteY22" fmla="*/ 332815 h 1096542"/>
                      <a:gd name="connsiteX23" fmla="*/ 533871 w 1992667"/>
                      <a:gd name="connsiteY23" fmla="*/ 329012 h 1096542"/>
                      <a:gd name="connsiteX24" fmla="*/ 981078 w 1992667"/>
                      <a:gd name="connsiteY24" fmla="*/ 0 h 109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2667" h="1096542">
                        <a:moveTo>
                          <a:pt x="981078" y="0"/>
                        </a:moveTo>
                        <a:cubicBezTo>
                          <a:pt x="1175037" y="0"/>
                          <a:pt x="1341453" y="117926"/>
                          <a:pt x="1412538" y="285990"/>
                        </a:cubicBezTo>
                        <a:lnTo>
                          <a:pt x="1417175" y="298661"/>
                        </a:lnTo>
                        <a:lnTo>
                          <a:pt x="1454224" y="285100"/>
                        </a:lnTo>
                        <a:cubicBezTo>
                          <a:pt x="1493211" y="272974"/>
                          <a:pt x="1534662" y="266442"/>
                          <a:pt x="1577640" y="266442"/>
                        </a:cubicBezTo>
                        <a:cubicBezTo>
                          <a:pt x="1806853" y="266442"/>
                          <a:pt x="1992667" y="452255"/>
                          <a:pt x="1992667" y="681468"/>
                        </a:cubicBezTo>
                        <a:cubicBezTo>
                          <a:pt x="1992667" y="896354"/>
                          <a:pt x="1829354" y="1073097"/>
                          <a:pt x="1620074" y="1094351"/>
                        </a:cubicBezTo>
                        <a:lnTo>
                          <a:pt x="1590334" y="1095853"/>
                        </a:lnTo>
                        <a:lnTo>
                          <a:pt x="1590334" y="1096192"/>
                        </a:lnTo>
                        <a:lnTo>
                          <a:pt x="1583603" y="1096192"/>
                        </a:lnTo>
                        <a:lnTo>
                          <a:pt x="1577640" y="1096494"/>
                        </a:lnTo>
                        <a:lnTo>
                          <a:pt x="1573299" y="1096192"/>
                        </a:lnTo>
                        <a:lnTo>
                          <a:pt x="238530" y="1096192"/>
                        </a:lnTo>
                        <a:lnTo>
                          <a:pt x="236607" y="1096364"/>
                        </a:lnTo>
                        <a:cubicBezTo>
                          <a:pt x="214249" y="1097253"/>
                          <a:pt x="191381" y="1094832"/>
                          <a:pt x="168631" y="1088736"/>
                        </a:cubicBezTo>
                        <a:cubicBezTo>
                          <a:pt x="47299" y="1056225"/>
                          <a:pt x="-24704" y="931512"/>
                          <a:pt x="7807" y="810181"/>
                        </a:cubicBezTo>
                        <a:cubicBezTo>
                          <a:pt x="34222" y="711599"/>
                          <a:pt x="121505" y="645582"/>
                          <a:pt x="218387" y="641729"/>
                        </a:cubicBezTo>
                        <a:cubicBezTo>
                          <a:pt x="229566" y="641284"/>
                          <a:pt x="240872" y="641667"/>
                          <a:pt x="252228" y="642923"/>
                        </a:cubicBezTo>
                        <a:lnTo>
                          <a:pt x="257696" y="643954"/>
                        </a:lnTo>
                        <a:lnTo>
                          <a:pt x="253437" y="618570"/>
                        </a:lnTo>
                        <a:cubicBezTo>
                          <a:pt x="249804" y="567160"/>
                          <a:pt x="260955" y="514152"/>
                          <a:pt x="288663" y="466160"/>
                        </a:cubicBezTo>
                        <a:cubicBezTo>
                          <a:pt x="339462" y="378174"/>
                          <a:pt x="432686" y="329953"/>
                          <a:pt x="527577" y="332417"/>
                        </a:cubicBezTo>
                        <a:lnTo>
                          <a:pt x="532893" y="332815"/>
                        </a:lnTo>
                        <a:lnTo>
                          <a:pt x="533871" y="329012"/>
                        </a:lnTo>
                        <a:cubicBezTo>
                          <a:pt x="593157" y="138399"/>
                          <a:pt x="770955" y="0"/>
                          <a:pt x="981078"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err="1">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10" name="Freeform 1085">
                    <a:extLst>
                      <a:ext uri="{FF2B5EF4-FFF2-40B4-BE49-F238E27FC236}">
                        <a16:creationId xmlns:a16="http://schemas.microsoft.com/office/drawing/2014/main" id="{A3159942-A65A-4125-BE45-5A099AD31708}"/>
                      </a:ext>
                    </a:extLst>
                  </p:cNvPr>
                  <p:cNvSpPr>
                    <a:spLocks/>
                  </p:cNvSpPr>
                  <p:nvPr/>
                </p:nvSpPr>
                <p:spPr bwMode="auto">
                  <a:xfrm flipV="1">
                    <a:off x="5515867" y="2545964"/>
                    <a:ext cx="160931" cy="156462"/>
                  </a:xfrm>
                  <a:custGeom>
                    <a:avLst/>
                    <a:gdLst>
                      <a:gd name="T0" fmla="*/ 21 w 36"/>
                      <a:gd name="T1" fmla="*/ 23 h 35"/>
                      <a:gd name="T2" fmla="*/ 21 w 36"/>
                      <a:gd name="T3" fmla="*/ 0 h 35"/>
                      <a:gd name="T4" fmla="*/ 15 w 36"/>
                      <a:gd name="T5" fmla="*/ 0 h 35"/>
                      <a:gd name="T6" fmla="*/ 15 w 36"/>
                      <a:gd name="T7" fmla="*/ 23 h 35"/>
                      <a:gd name="T8" fmla="*/ 5 w 36"/>
                      <a:gd name="T9" fmla="*/ 13 h 35"/>
                      <a:gd name="T10" fmla="*/ 0 w 36"/>
                      <a:gd name="T11" fmla="*/ 17 h 35"/>
                      <a:gd name="T12" fmla="*/ 18 w 36"/>
                      <a:gd name="T13" fmla="*/ 35 h 35"/>
                      <a:gd name="T14" fmla="*/ 36 w 36"/>
                      <a:gd name="T15" fmla="*/ 17 h 35"/>
                      <a:gd name="T16" fmla="*/ 32 w 36"/>
                      <a:gd name="T17" fmla="*/ 13 h 35"/>
                      <a:gd name="T18" fmla="*/ 21 w 36"/>
                      <a:gd name="T1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21" y="23"/>
                        </a:moveTo>
                        <a:lnTo>
                          <a:pt x="21" y="0"/>
                        </a:lnTo>
                        <a:lnTo>
                          <a:pt x="15" y="0"/>
                        </a:lnTo>
                        <a:lnTo>
                          <a:pt x="15" y="23"/>
                        </a:lnTo>
                        <a:lnTo>
                          <a:pt x="5" y="13"/>
                        </a:lnTo>
                        <a:lnTo>
                          <a:pt x="0" y="17"/>
                        </a:lnTo>
                        <a:lnTo>
                          <a:pt x="18" y="35"/>
                        </a:lnTo>
                        <a:lnTo>
                          <a:pt x="36" y="17"/>
                        </a:lnTo>
                        <a:lnTo>
                          <a:pt x="32" y="13"/>
                        </a:lnTo>
                        <a:lnTo>
                          <a:pt x="21" y="23"/>
                        </a:lnTo>
                        <a:close/>
                      </a:path>
                    </a:pathLst>
                  </a:custGeom>
                  <a:solidFill>
                    <a:srgbClr val="0078D7"/>
                  </a:solidFill>
                  <a:ln>
                    <a:noFill/>
                  </a:ln>
                </p:spPr>
                <p:txBody>
                  <a:bodyPr vert="horz" wrap="square" lIns="89606" tIns="44803" rIns="89606" bIns="44803"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grpSp>
      </p:grpSp>
      <p:grpSp>
        <p:nvGrpSpPr>
          <p:cNvPr id="4" name="Group 3">
            <a:extLst>
              <a:ext uri="{FF2B5EF4-FFF2-40B4-BE49-F238E27FC236}">
                <a16:creationId xmlns:a16="http://schemas.microsoft.com/office/drawing/2014/main" id="{5A152111-2603-4D79-BF0A-E7EC0ED27BE0}"/>
              </a:ext>
            </a:extLst>
          </p:cNvPr>
          <p:cNvGrpSpPr/>
          <p:nvPr/>
        </p:nvGrpSpPr>
        <p:grpSpPr>
          <a:xfrm>
            <a:off x="8028201" y="2730500"/>
            <a:ext cx="3583663" cy="2895600"/>
            <a:chOff x="8028201" y="2730500"/>
            <a:chExt cx="3583663" cy="2895600"/>
          </a:xfrm>
        </p:grpSpPr>
        <p:sp>
          <p:nvSpPr>
            <p:cNvPr id="127" name="Rectangle 126">
              <a:extLst>
                <a:ext uri="{FF2B5EF4-FFF2-40B4-BE49-F238E27FC236}">
                  <a16:creationId xmlns:a16="http://schemas.microsoft.com/office/drawing/2014/main" id="{62D7B0D4-05BC-48B0-B992-E5618D305B8E}"/>
                </a:ext>
              </a:extLst>
            </p:cNvPr>
            <p:cNvSpPr/>
            <p:nvPr/>
          </p:nvSpPr>
          <p:spPr bwMode="auto">
            <a:xfrm>
              <a:off x="8028201" y="2730500"/>
              <a:ext cx="3583663" cy="2895600"/>
            </a:xfrm>
            <a:prstGeom prst="rect">
              <a:avLst/>
            </a:prstGeom>
            <a:solidFill>
              <a:srgbClr val="FFFFFF">
                <a:alpha val="10000"/>
              </a:srgbClr>
            </a:solidFill>
            <a:ln w="12700">
              <a:solidFill>
                <a:schemeClr val="tx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2"/>
                  </a:solidFill>
                  <a:effectLst/>
                  <a:uLnTx/>
                  <a:uFillTx/>
                  <a:latin typeface="Segoe UI Semibold"/>
                  <a:ea typeface="+mn-ea"/>
                  <a:cs typeface="Segoe UI" pitchFamily="34" charset="0"/>
                </a:rPr>
                <a:t>Multi-cloud</a:t>
              </a:r>
            </a:p>
          </p:txBody>
        </p:sp>
        <p:grpSp>
          <p:nvGrpSpPr>
            <p:cNvPr id="130" name="Group 129">
              <a:extLst>
                <a:ext uri="{FF2B5EF4-FFF2-40B4-BE49-F238E27FC236}">
                  <a16:creationId xmlns:a16="http://schemas.microsoft.com/office/drawing/2014/main" id="{EBBD0A05-AEE2-43CF-B5EF-76675390C6CC}"/>
                </a:ext>
              </a:extLst>
            </p:cNvPr>
            <p:cNvGrpSpPr/>
            <p:nvPr/>
          </p:nvGrpSpPr>
          <p:grpSpPr>
            <a:xfrm>
              <a:off x="8977069" y="3637890"/>
              <a:ext cx="1685926" cy="311236"/>
              <a:chOff x="5231640" y="2859587"/>
              <a:chExt cx="1769662" cy="326694"/>
            </a:xfrm>
          </p:grpSpPr>
          <p:pic>
            <p:nvPicPr>
              <p:cNvPr id="131" name="Picture 130" descr="A picture containing drawing&#10;&#10;Description automatically generated">
                <a:extLst>
                  <a:ext uri="{FF2B5EF4-FFF2-40B4-BE49-F238E27FC236}">
                    <a16:creationId xmlns:a16="http://schemas.microsoft.com/office/drawing/2014/main" id="{BDEBED2A-F05B-44A7-839F-BA14888928D9}"/>
                  </a:ext>
                </a:extLst>
              </p:cNvPr>
              <p:cNvPicPr>
                <a:picLocks noChangeAspect="1"/>
              </p:cNvPicPr>
              <p:nvPr/>
            </p:nvPicPr>
            <p:blipFill rotWithShape="1">
              <a:blip r:embed="rId9">
                <a:extLst>
                  <a:ext uri="{28A0092B-C50C-407E-A947-70E740481C1C}">
                    <a14:useLocalDpi xmlns:a14="http://schemas.microsoft.com/office/drawing/2010/main" val="0"/>
                  </a:ext>
                </a:extLst>
              </a:blip>
              <a:srcRect r="82446" b="108"/>
              <a:stretch/>
            </p:blipFill>
            <p:spPr>
              <a:xfrm>
                <a:off x="5231640" y="2859587"/>
                <a:ext cx="310640" cy="326343"/>
              </a:xfrm>
              <a:prstGeom prst="rect">
                <a:avLst/>
              </a:prstGeom>
            </p:spPr>
          </p:pic>
          <p:pic>
            <p:nvPicPr>
              <p:cNvPr id="132" name="Picture 131" descr="A picture containing drawing&#10;&#10;Description automatically generated">
                <a:extLst>
                  <a:ext uri="{FF2B5EF4-FFF2-40B4-BE49-F238E27FC236}">
                    <a16:creationId xmlns:a16="http://schemas.microsoft.com/office/drawing/2014/main" id="{048C9430-3F13-40EB-A915-78234DC709A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17553"/>
              <a:stretch/>
            </p:blipFill>
            <p:spPr>
              <a:xfrm>
                <a:off x="5542280" y="2859587"/>
                <a:ext cx="1459022" cy="326694"/>
              </a:xfrm>
              <a:prstGeom prst="rect">
                <a:avLst/>
              </a:prstGeom>
            </p:spPr>
          </p:pic>
        </p:grpSp>
        <p:grpSp>
          <p:nvGrpSpPr>
            <p:cNvPr id="135" name="Group 134">
              <a:extLst>
                <a:ext uri="{FF2B5EF4-FFF2-40B4-BE49-F238E27FC236}">
                  <a16:creationId xmlns:a16="http://schemas.microsoft.com/office/drawing/2014/main" id="{45805B53-F3D7-4BA4-9284-292C63D7A3A0}"/>
                </a:ext>
              </a:extLst>
            </p:cNvPr>
            <p:cNvGrpSpPr/>
            <p:nvPr/>
          </p:nvGrpSpPr>
          <p:grpSpPr>
            <a:xfrm>
              <a:off x="9495939" y="4248427"/>
              <a:ext cx="648186" cy="395764"/>
              <a:chOff x="9059149" y="4214490"/>
              <a:chExt cx="1521766" cy="929146"/>
            </a:xfrm>
          </p:grpSpPr>
          <p:pic>
            <p:nvPicPr>
              <p:cNvPr id="1026" name="Picture 2" descr="Image result for aws logo png">
                <a:extLst>
                  <a:ext uri="{FF2B5EF4-FFF2-40B4-BE49-F238E27FC236}">
                    <a16:creationId xmlns:a16="http://schemas.microsoft.com/office/drawing/2014/main" id="{7CE3431D-75E7-445B-B3E8-A3BB9842C0F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580" t="65567" r="12580"/>
              <a:stretch/>
            </p:blipFill>
            <p:spPr bwMode="auto">
              <a:xfrm>
                <a:off x="9059149" y="4749800"/>
                <a:ext cx="1521766" cy="393836"/>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Image result for aws logo png">
                <a:extLst>
                  <a:ext uri="{FF2B5EF4-FFF2-40B4-BE49-F238E27FC236}">
                    <a16:creationId xmlns:a16="http://schemas.microsoft.com/office/drawing/2014/main" id="{015857A3-D437-4723-9FD6-7C816DAD917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l="12580" t="18764" r="12580" b="32417"/>
              <a:stretch/>
            </p:blipFill>
            <p:spPr bwMode="auto">
              <a:xfrm>
                <a:off x="9059149" y="4214490"/>
                <a:ext cx="1521766" cy="5583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a:extLst>
                <a:ext uri="{FF2B5EF4-FFF2-40B4-BE49-F238E27FC236}">
                  <a16:creationId xmlns:a16="http://schemas.microsoft.com/office/drawing/2014/main" id="{FA1B4322-3659-4D74-BCF4-279291C582F3}"/>
                </a:ext>
              </a:extLst>
            </p:cNvPr>
            <p:cNvGrpSpPr/>
            <p:nvPr/>
          </p:nvGrpSpPr>
          <p:grpSpPr>
            <a:xfrm>
              <a:off x="9047449" y="4943491"/>
              <a:ext cx="1545167" cy="243838"/>
              <a:chOff x="7369175" y="5953125"/>
              <a:chExt cx="5734050" cy="904875"/>
            </a:xfrm>
          </p:grpSpPr>
          <p:pic>
            <p:nvPicPr>
              <p:cNvPr id="1028" name="Picture 4" descr="Image result for google cloud logo png">
                <a:extLst>
                  <a:ext uri="{FF2B5EF4-FFF2-40B4-BE49-F238E27FC236}">
                    <a16:creationId xmlns:a16="http://schemas.microsoft.com/office/drawing/2014/main" id="{8ECC0F6C-1902-46EE-9971-4374AB7E0D7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79839"/>
              <a:stretch/>
            </p:blipFill>
            <p:spPr bwMode="auto">
              <a:xfrm>
                <a:off x="7369175" y="5953125"/>
                <a:ext cx="1156058" cy="904875"/>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Image result for google cloud logo png">
                <a:extLst>
                  <a:ext uri="{FF2B5EF4-FFF2-40B4-BE49-F238E27FC236}">
                    <a16:creationId xmlns:a16="http://schemas.microsoft.com/office/drawing/2014/main" id="{54726284-3CE6-4CC9-A8A7-89ED24CC9F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l="21960"/>
              <a:stretch/>
            </p:blipFill>
            <p:spPr bwMode="auto">
              <a:xfrm>
                <a:off x="8628361" y="5953125"/>
                <a:ext cx="4474864" cy="90487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Title 4">
            <a:extLst>
              <a:ext uri="{FF2B5EF4-FFF2-40B4-BE49-F238E27FC236}">
                <a16:creationId xmlns:a16="http://schemas.microsoft.com/office/drawing/2014/main" id="{D0DA315B-DAD5-4EFD-807E-DA8A45EAA412}"/>
              </a:ext>
            </a:extLst>
          </p:cNvPr>
          <p:cNvSpPr>
            <a:spLocks noGrp="1"/>
          </p:cNvSpPr>
          <p:nvPr>
            <p:ph type="title"/>
          </p:nvPr>
        </p:nvSpPr>
        <p:spPr>
          <a:xfrm>
            <a:off x="588263" y="662940"/>
            <a:ext cx="11018520" cy="1354217"/>
          </a:xfrm>
        </p:spPr>
        <p:txBody>
          <a:bodyPr/>
          <a:lstStyle/>
          <a:p>
            <a:r>
              <a:rPr lang="en-US">
                <a:solidFill>
                  <a:schemeClr val="accent2"/>
                </a:solidFill>
              </a:rPr>
              <a:t>Customer environments are evolving</a:t>
            </a:r>
            <a:br>
              <a:rPr lang="en-US">
                <a:solidFill>
                  <a:schemeClr val="accent2"/>
                </a:solidFill>
              </a:rPr>
            </a:br>
            <a:endParaRPr lang="en-US">
              <a:solidFill>
                <a:schemeClr val="accent2"/>
              </a:solidFill>
            </a:endParaRPr>
          </a:p>
        </p:txBody>
      </p:sp>
    </p:spTree>
    <p:extLst>
      <p:ext uri="{BB962C8B-B14F-4D97-AF65-F5344CB8AC3E}">
        <p14:creationId xmlns:p14="http://schemas.microsoft.com/office/powerpoint/2010/main" val="1254906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100"/>
                                  </p:stCondLst>
                                  <p:childTnLst>
                                    <p:animMotion origin="layout" path="M 0 4.44444E-6 L 0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200"/>
                                  </p:stCondLst>
                                  <p:childTnLst>
                                    <p:animMotion origin="layout" path="M 0 4.44444E-6 L 0 0.01898 " pathEditMode="relative" rAng="0" ptsTypes="AA">
                                      <p:cBhvr>
                                        <p:cTn id="14" dur="700" spd="-100000" fill="hold"/>
                                        <p:tgtEl>
                                          <p:spTgt spid="3"/>
                                        </p:tgtEl>
                                        <p:attrNameLst>
                                          <p:attrName>ppt_x</p:attrName>
                                          <p:attrName>ppt_y</p:attrName>
                                        </p:attrNameLst>
                                      </p:cBhvr>
                                      <p:rCtr x="0" y="949"/>
                                    </p:animMotion>
                                  </p:childTnLst>
                                </p:cTn>
                              </p:par>
                              <p:par>
                                <p:cTn id="15" presetID="10" presetClass="entr" presetSubtype="0" fill="hold" nodeType="withEffect">
                                  <p:stCondLst>
                                    <p:cond delay="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nodeType="withEffect">
                                  <p:stCondLst>
                                    <p:cond delay="300"/>
                                  </p:stCondLst>
                                  <p:childTnLst>
                                    <p:animMotion origin="layout" path="M 0 4.44444E-6 L 0 0.01898 " pathEditMode="relative" rAng="0" ptsTypes="AA">
                                      <p:cBhvr>
                                        <p:cTn id="19" dur="700" spd="-100000" fill="hold"/>
                                        <p:tgtEl>
                                          <p:spTgt spid="4"/>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AutoShape 3">
            <a:extLst>
              <a:ext uri="{FF2B5EF4-FFF2-40B4-BE49-F238E27FC236}">
                <a16:creationId xmlns:a16="http://schemas.microsoft.com/office/drawing/2014/main" id="{22149392-9966-4A79-B84D-18713734CEE4}"/>
              </a:ext>
            </a:extLst>
          </p:cNvPr>
          <p:cNvSpPr>
            <a:spLocks noChangeAspect="1" noChangeArrowheads="1" noTextEdit="1"/>
          </p:cNvSpPr>
          <p:nvPr/>
        </p:nvSpPr>
        <p:spPr bwMode="auto">
          <a:xfrm>
            <a:off x="635035" y="1369319"/>
            <a:ext cx="4469395" cy="446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000000"/>
              </a:solidFill>
              <a:latin typeface="Segoe UI"/>
            </a:endParaRPr>
          </a:p>
        </p:txBody>
      </p:sp>
      <p:sp>
        <p:nvSpPr>
          <p:cNvPr id="26" name="Rectangle 25">
            <a:extLst>
              <a:ext uri="{FF2B5EF4-FFF2-40B4-BE49-F238E27FC236}">
                <a16:creationId xmlns:a16="http://schemas.microsoft.com/office/drawing/2014/main" id="{B49A851C-35EA-4AC8-A248-2B93943939BC}"/>
              </a:ext>
            </a:extLst>
          </p:cNvPr>
          <p:cNvSpPr>
            <a:spLocks noChangeArrowheads="1"/>
          </p:cNvSpPr>
          <p:nvPr/>
        </p:nvSpPr>
        <p:spPr bwMode="auto">
          <a:xfrm>
            <a:off x="2283837" y="1369319"/>
            <a:ext cx="2820593" cy="282058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000000"/>
              </a:solidFill>
              <a:latin typeface="Segoe UI"/>
            </a:endParaRPr>
          </a:p>
        </p:txBody>
      </p:sp>
      <p:sp>
        <p:nvSpPr>
          <p:cNvPr id="27" name="Rectangle 6">
            <a:extLst>
              <a:ext uri="{FF2B5EF4-FFF2-40B4-BE49-F238E27FC236}">
                <a16:creationId xmlns:a16="http://schemas.microsoft.com/office/drawing/2014/main" id="{ED7C5BC0-8C9E-4B58-97BC-450FA9EAD589}"/>
              </a:ext>
            </a:extLst>
          </p:cNvPr>
          <p:cNvSpPr>
            <a:spLocks noChangeArrowheads="1"/>
          </p:cNvSpPr>
          <p:nvPr/>
        </p:nvSpPr>
        <p:spPr bwMode="auto">
          <a:xfrm>
            <a:off x="2283837" y="1369319"/>
            <a:ext cx="2820593" cy="282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000000"/>
              </a:solidFill>
              <a:latin typeface="Segoe UI"/>
            </a:endParaRPr>
          </a:p>
        </p:txBody>
      </p:sp>
      <p:sp>
        <p:nvSpPr>
          <p:cNvPr id="28" name="Rectangle 7">
            <a:extLst>
              <a:ext uri="{FF2B5EF4-FFF2-40B4-BE49-F238E27FC236}">
                <a16:creationId xmlns:a16="http://schemas.microsoft.com/office/drawing/2014/main" id="{F30E2AD5-7985-47F1-89E7-989385C4A17D}"/>
              </a:ext>
            </a:extLst>
          </p:cNvPr>
          <p:cNvSpPr>
            <a:spLocks noChangeArrowheads="1"/>
          </p:cNvSpPr>
          <p:nvPr/>
        </p:nvSpPr>
        <p:spPr bwMode="auto">
          <a:xfrm>
            <a:off x="635035" y="3018117"/>
            <a:ext cx="2820593" cy="282058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000000"/>
              </a:solidFill>
              <a:latin typeface="Segoe UI"/>
            </a:endParaRPr>
          </a:p>
        </p:txBody>
      </p:sp>
      <p:sp>
        <p:nvSpPr>
          <p:cNvPr id="29" name="Rectangle 8">
            <a:extLst>
              <a:ext uri="{FF2B5EF4-FFF2-40B4-BE49-F238E27FC236}">
                <a16:creationId xmlns:a16="http://schemas.microsoft.com/office/drawing/2014/main" id="{83C0F912-404F-440E-9E4B-4912166CF047}"/>
              </a:ext>
            </a:extLst>
          </p:cNvPr>
          <p:cNvSpPr>
            <a:spLocks noChangeArrowheads="1"/>
          </p:cNvSpPr>
          <p:nvPr/>
        </p:nvSpPr>
        <p:spPr bwMode="auto">
          <a:xfrm>
            <a:off x="635035" y="3018117"/>
            <a:ext cx="2820593" cy="282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000000"/>
              </a:solidFill>
              <a:latin typeface="Segoe UI"/>
            </a:endParaRPr>
          </a:p>
        </p:txBody>
      </p:sp>
      <p:sp>
        <p:nvSpPr>
          <p:cNvPr id="30" name="Freeform 9">
            <a:extLst>
              <a:ext uri="{FF2B5EF4-FFF2-40B4-BE49-F238E27FC236}">
                <a16:creationId xmlns:a16="http://schemas.microsoft.com/office/drawing/2014/main" id="{6A2A5531-725F-47AA-B927-63FD04BDC755}"/>
              </a:ext>
            </a:extLst>
          </p:cNvPr>
          <p:cNvSpPr>
            <a:spLocks/>
          </p:cNvSpPr>
          <p:nvPr/>
        </p:nvSpPr>
        <p:spPr bwMode="auto">
          <a:xfrm>
            <a:off x="2283837" y="3018117"/>
            <a:ext cx="1171790" cy="1171787"/>
          </a:xfrm>
          <a:custGeom>
            <a:avLst/>
            <a:gdLst>
              <a:gd name="T0" fmla="*/ 113 w 113"/>
              <a:gd name="T1" fmla="*/ 0 h 113"/>
              <a:gd name="T2" fmla="*/ 0 w 113"/>
              <a:gd name="T3" fmla="*/ 0 h 113"/>
              <a:gd name="T4" fmla="*/ 0 w 113"/>
              <a:gd name="T5" fmla="*/ 113 h 113"/>
              <a:gd name="T6" fmla="*/ 113 w 113"/>
              <a:gd name="T7" fmla="*/ 113 h 113"/>
              <a:gd name="T8" fmla="*/ 113 w 113"/>
              <a:gd name="T9" fmla="*/ 113 h 113"/>
              <a:gd name="T10" fmla="*/ 113 w 113"/>
              <a:gd name="T11" fmla="*/ 0 h 113"/>
            </a:gdLst>
            <a:ahLst/>
            <a:cxnLst>
              <a:cxn ang="0">
                <a:pos x="T0" y="T1"/>
              </a:cxn>
              <a:cxn ang="0">
                <a:pos x="T2" y="T3"/>
              </a:cxn>
              <a:cxn ang="0">
                <a:pos x="T4" y="T5"/>
              </a:cxn>
              <a:cxn ang="0">
                <a:pos x="T6" y="T7"/>
              </a:cxn>
              <a:cxn ang="0">
                <a:pos x="T8" y="T9"/>
              </a:cxn>
              <a:cxn ang="0">
                <a:pos x="T10" y="T11"/>
              </a:cxn>
            </a:cxnLst>
            <a:rect l="0" t="0" r="r" b="b"/>
            <a:pathLst>
              <a:path w="113" h="113">
                <a:moveTo>
                  <a:pt x="113" y="0"/>
                </a:moveTo>
                <a:lnTo>
                  <a:pt x="0" y="0"/>
                </a:lnTo>
                <a:lnTo>
                  <a:pt x="0" y="113"/>
                </a:lnTo>
                <a:lnTo>
                  <a:pt x="113" y="113"/>
                </a:lnTo>
                <a:lnTo>
                  <a:pt x="113" y="113"/>
                </a:lnTo>
                <a:lnTo>
                  <a:pt x="113" y="0"/>
                </a:lnTo>
                <a:close/>
              </a:path>
            </a:pathLst>
          </a:custGeom>
          <a:solidFill>
            <a:srgbClr val="3C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000000"/>
              </a:solidFill>
              <a:latin typeface="Segoe UI"/>
            </a:endParaRPr>
          </a:p>
        </p:txBody>
      </p:sp>
      <p:sp>
        <p:nvSpPr>
          <p:cNvPr id="31" name="Freeform 10">
            <a:extLst>
              <a:ext uri="{FF2B5EF4-FFF2-40B4-BE49-F238E27FC236}">
                <a16:creationId xmlns:a16="http://schemas.microsoft.com/office/drawing/2014/main" id="{2B1FA171-9C1C-47BD-802B-F918B9B76745}"/>
              </a:ext>
            </a:extLst>
          </p:cNvPr>
          <p:cNvSpPr>
            <a:spLocks/>
          </p:cNvSpPr>
          <p:nvPr/>
        </p:nvSpPr>
        <p:spPr bwMode="auto">
          <a:xfrm>
            <a:off x="2283837" y="3018117"/>
            <a:ext cx="1171790" cy="1171787"/>
          </a:xfrm>
          <a:custGeom>
            <a:avLst/>
            <a:gdLst>
              <a:gd name="T0" fmla="*/ 113 w 113"/>
              <a:gd name="T1" fmla="*/ 0 h 113"/>
              <a:gd name="T2" fmla="*/ 0 w 113"/>
              <a:gd name="T3" fmla="*/ 0 h 113"/>
              <a:gd name="T4" fmla="*/ 0 w 113"/>
              <a:gd name="T5" fmla="*/ 113 h 113"/>
              <a:gd name="T6" fmla="*/ 113 w 113"/>
              <a:gd name="T7" fmla="*/ 113 h 113"/>
              <a:gd name="T8" fmla="*/ 113 w 113"/>
              <a:gd name="T9" fmla="*/ 113 h 113"/>
              <a:gd name="T10" fmla="*/ 113 w 113"/>
              <a:gd name="T11" fmla="*/ 0 h 113"/>
            </a:gdLst>
            <a:ahLst/>
            <a:cxnLst>
              <a:cxn ang="0">
                <a:pos x="T0" y="T1"/>
              </a:cxn>
              <a:cxn ang="0">
                <a:pos x="T2" y="T3"/>
              </a:cxn>
              <a:cxn ang="0">
                <a:pos x="T4" y="T5"/>
              </a:cxn>
              <a:cxn ang="0">
                <a:pos x="T6" y="T7"/>
              </a:cxn>
              <a:cxn ang="0">
                <a:pos x="T8" y="T9"/>
              </a:cxn>
              <a:cxn ang="0">
                <a:pos x="T10" y="T11"/>
              </a:cxn>
            </a:cxnLst>
            <a:rect l="0" t="0" r="r" b="b"/>
            <a:pathLst>
              <a:path w="113" h="113">
                <a:moveTo>
                  <a:pt x="113" y="0"/>
                </a:moveTo>
                <a:lnTo>
                  <a:pt x="0" y="0"/>
                </a:lnTo>
                <a:lnTo>
                  <a:pt x="0" y="113"/>
                </a:lnTo>
                <a:lnTo>
                  <a:pt x="113" y="113"/>
                </a:lnTo>
                <a:lnTo>
                  <a:pt x="113" y="113"/>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000000"/>
              </a:solidFill>
              <a:latin typeface="Segoe UI"/>
            </a:endParaRPr>
          </a:p>
        </p:txBody>
      </p:sp>
      <p:sp>
        <p:nvSpPr>
          <p:cNvPr id="125" name="TextBox 124">
            <a:extLst>
              <a:ext uri="{FF2B5EF4-FFF2-40B4-BE49-F238E27FC236}">
                <a16:creationId xmlns:a16="http://schemas.microsoft.com/office/drawing/2014/main" id="{2EFB8229-314F-4F35-9584-809C299E7F53}"/>
              </a:ext>
            </a:extLst>
          </p:cNvPr>
          <p:cNvSpPr txBox="1"/>
          <p:nvPr/>
        </p:nvSpPr>
        <p:spPr>
          <a:xfrm>
            <a:off x="5914962" y="1688320"/>
            <a:ext cx="4668714" cy="1661737"/>
          </a:xfrm>
          <a:prstGeom prst="rect">
            <a:avLst/>
          </a:prstGeom>
          <a:noFill/>
        </p:spPr>
        <p:txBody>
          <a:bodyPr wrap="none" lIns="0" tIns="0" rIns="0" bIns="0" rtlCol="0">
            <a:spAutoFit/>
          </a:bodyPr>
          <a:lstStyle/>
          <a:p>
            <a:pPr defTabSz="914192">
              <a:defRPr/>
            </a:pPr>
            <a:r>
              <a:rPr lang="en-US" sz="5399" spc="-50">
                <a:solidFill>
                  <a:srgbClr val="50E6FF"/>
                </a:solidFill>
                <a:latin typeface="Segoe UI Semibold"/>
              </a:rPr>
              <a:t>Reasons for a </a:t>
            </a:r>
          </a:p>
          <a:p>
            <a:pPr defTabSz="914192">
              <a:defRPr/>
            </a:pPr>
            <a:r>
              <a:rPr lang="en-US" sz="5399" spc="-50">
                <a:solidFill>
                  <a:srgbClr val="50E6FF"/>
                </a:solidFill>
                <a:latin typeface="Segoe UI Semibold"/>
              </a:rPr>
              <a:t>hybrid strategy</a:t>
            </a:r>
          </a:p>
        </p:txBody>
      </p:sp>
      <p:sp>
        <p:nvSpPr>
          <p:cNvPr id="2" name="Rectangle 1">
            <a:extLst>
              <a:ext uri="{FF2B5EF4-FFF2-40B4-BE49-F238E27FC236}">
                <a16:creationId xmlns:a16="http://schemas.microsoft.com/office/drawing/2014/main" id="{FF9407DB-B22A-4448-9D17-DE25D656F946}"/>
              </a:ext>
            </a:extLst>
          </p:cNvPr>
          <p:cNvSpPr/>
          <p:nvPr/>
        </p:nvSpPr>
        <p:spPr>
          <a:xfrm>
            <a:off x="5881460" y="3818083"/>
            <a:ext cx="3658244" cy="367477"/>
          </a:xfrm>
          <a:prstGeom prst="rect">
            <a:avLst/>
          </a:prstGeom>
        </p:spPr>
        <p:txBody>
          <a:bodyPr wrap="none">
            <a:spAutoFit/>
          </a:bodyPr>
          <a:lstStyle/>
          <a:p>
            <a:pPr defTabSz="932205">
              <a:spcBef>
                <a:spcPct val="20000"/>
              </a:spcBef>
              <a:spcAft>
                <a:spcPts val="600"/>
              </a:spcAft>
              <a:buSzPct val="90000"/>
              <a:defRPr/>
            </a:pPr>
            <a:r>
              <a:rPr lang="en-US">
                <a:gradFill>
                  <a:gsLst>
                    <a:gs pos="2917">
                      <a:srgbClr val="FFFFFF"/>
                    </a:gs>
                    <a:gs pos="27000">
                      <a:srgbClr val="FFFFFF"/>
                    </a:gs>
                  </a:gsLst>
                  <a:lin ang="5400000" scaled="0"/>
                </a:gradFill>
                <a:latin typeface="Segoe UI Semibold"/>
                <a:cs typeface="Segoe UI Semilight" panose="020B0402040204020203" pitchFamily="34" charset="0"/>
              </a:rPr>
              <a:t>Regulatory and data sovereignty </a:t>
            </a:r>
          </a:p>
        </p:txBody>
      </p:sp>
      <p:sp>
        <p:nvSpPr>
          <p:cNvPr id="5" name="Rectangle 4">
            <a:extLst>
              <a:ext uri="{FF2B5EF4-FFF2-40B4-BE49-F238E27FC236}">
                <a16:creationId xmlns:a16="http://schemas.microsoft.com/office/drawing/2014/main" id="{DBAADE8A-C230-44D1-8F4A-99C4CD659FE5}"/>
              </a:ext>
            </a:extLst>
          </p:cNvPr>
          <p:cNvSpPr/>
          <p:nvPr/>
        </p:nvSpPr>
        <p:spPr>
          <a:xfrm>
            <a:off x="5881460" y="4365306"/>
            <a:ext cx="3606949" cy="341632"/>
          </a:xfrm>
          <a:prstGeom prst="rect">
            <a:avLst/>
          </a:prstGeom>
        </p:spPr>
        <p:txBody>
          <a:bodyPr wrap="none">
            <a:spAutoFit/>
          </a:bodyPr>
          <a:lstStyle/>
          <a:p>
            <a:pPr defTabSz="932293" fontAlgn="base">
              <a:lnSpc>
                <a:spcPct val="90000"/>
              </a:lnSpc>
              <a:spcBef>
                <a:spcPct val="0"/>
              </a:spcBef>
              <a:spcAft>
                <a:spcPct val="0"/>
              </a:spcAft>
              <a:defRPr/>
            </a:pPr>
            <a:r>
              <a:rPr lang="en-US">
                <a:gradFill>
                  <a:gsLst>
                    <a:gs pos="2917">
                      <a:srgbClr val="FFFFFF"/>
                    </a:gs>
                    <a:gs pos="27000">
                      <a:srgbClr val="FFFFFF"/>
                    </a:gs>
                  </a:gsLst>
                  <a:lin ang="5400000" scaled="0"/>
                </a:gradFill>
                <a:latin typeface="Segoe UI Semibold"/>
                <a:cs typeface="Segoe UI" pitchFamily="34" charset="0"/>
              </a:rPr>
              <a:t>Low latency and edge workloads</a:t>
            </a:r>
          </a:p>
        </p:txBody>
      </p:sp>
      <p:sp>
        <p:nvSpPr>
          <p:cNvPr id="4" name="Rectangle 3">
            <a:extLst>
              <a:ext uri="{FF2B5EF4-FFF2-40B4-BE49-F238E27FC236}">
                <a16:creationId xmlns:a16="http://schemas.microsoft.com/office/drawing/2014/main" id="{EF6F57A1-4BF6-4148-A6B0-B793113451FE}"/>
              </a:ext>
            </a:extLst>
          </p:cNvPr>
          <p:cNvSpPr/>
          <p:nvPr/>
        </p:nvSpPr>
        <p:spPr>
          <a:xfrm>
            <a:off x="5881460" y="4889102"/>
            <a:ext cx="4615974" cy="367477"/>
          </a:xfrm>
          <a:prstGeom prst="rect">
            <a:avLst/>
          </a:prstGeom>
        </p:spPr>
        <p:txBody>
          <a:bodyPr wrap="none" anchor="t">
            <a:spAutoFit/>
          </a:bodyPr>
          <a:lstStyle/>
          <a:p>
            <a:pPr defTabSz="932205">
              <a:spcBef>
                <a:spcPct val="20000"/>
              </a:spcBef>
              <a:spcAft>
                <a:spcPts val="600"/>
              </a:spcAft>
              <a:buSzPct val="90000"/>
              <a:defRPr/>
            </a:pPr>
            <a:r>
              <a:rPr lang="en-US">
                <a:gradFill>
                  <a:gsLst>
                    <a:gs pos="2917">
                      <a:srgbClr val="FFFFFF"/>
                    </a:gs>
                    <a:gs pos="27000">
                      <a:srgbClr val="FFFFFF"/>
                    </a:gs>
                  </a:gsLst>
                  <a:lin ang="5400000" scaled="0"/>
                </a:gradFill>
                <a:latin typeface="Segoe UI Semibold"/>
              </a:rPr>
              <a:t>Application and datacenter modernization</a:t>
            </a:r>
          </a:p>
        </p:txBody>
      </p:sp>
      <p:sp>
        <p:nvSpPr>
          <p:cNvPr id="8" name="Rectangle 7">
            <a:extLst>
              <a:ext uri="{FF2B5EF4-FFF2-40B4-BE49-F238E27FC236}">
                <a16:creationId xmlns:a16="http://schemas.microsoft.com/office/drawing/2014/main" id="{C01D6CF0-B09A-4FE6-9B35-0004AB2551EC}"/>
              </a:ext>
            </a:extLst>
          </p:cNvPr>
          <p:cNvSpPr/>
          <p:nvPr/>
        </p:nvSpPr>
        <p:spPr>
          <a:xfrm>
            <a:off x="5881461" y="5465523"/>
            <a:ext cx="3683450" cy="367477"/>
          </a:xfrm>
          <a:prstGeom prst="rect">
            <a:avLst/>
          </a:prstGeom>
        </p:spPr>
        <p:txBody>
          <a:bodyPr wrap="none" anchor="t">
            <a:spAutoFit/>
          </a:bodyPr>
          <a:lstStyle/>
          <a:p>
            <a:pPr defTabSz="932205">
              <a:spcBef>
                <a:spcPct val="20000"/>
              </a:spcBef>
              <a:spcAft>
                <a:spcPts val="600"/>
              </a:spcAft>
              <a:buSzPct val="90000"/>
              <a:defRPr/>
            </a:pPr>
            <a:r>
              <a:rPr lang="en-US">
                <a:gradFill>
                  <a:gsLst>
                    <a:gs pos="2917">
                      <a:srgbClr val="FFFFFF"/>
                    </a:gs>
                    <a:gs pos="27000">
                      <a:srgbClr val="FFFFFF"/>
                    </a:gs>
                  </a:gsLst>
                  <a:lin ang="5400000" scaled="0"/>
                </a:gradFill>
                <a:latin typeface="Segoe UI Semibold"/>
              </a:rPr>
              <a:t>Business continuity and resilience</a:t>
            </a:r>
          </a:p>
        </p:txBody>
      </p:sp>
    </p:spTree>
    <p:extLst>
      <p:ext uri="{BB962C8B-B14F-4D97-AF65-F5344CB8AC3E}">
        <p14:creationId xmlns:p14="http://schemas.microsoft.com/office/powerpoint/2010/main" val="16989621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par>
                                <p:cTn id="8" presetID="42" presetClass="path" presetSubtype="0" decel="100000" fill="hold" grpId="1" nodeType="withEffect">
                                  <p:stCondLst>
                                    <p:cond delay="0"/>
                                  </p:stCondLst>
                                  <p:childTnLst>
                                    <p:animMotion origin="layout" path="M 2.37171E-6 -3.10486E-6 L 0.0254 -0.0009 " pathEditMode="relative" rAng="0" ptsTypes="AA">
                                      <p:cBhvr>
                                        <p:cTn id="9" dur="700" spd="-100000" fill="hold"/>
                                        <p:tgtEl>
                                          <p:spTgt spid="125"/>
                                        </p:tgtEl>
                                        <p:attrNameLst>
                                          <p:attrName>ppt_x</p:attrName>
                                          <p:attrName>ppt_y</p:attrName>
                                        </p:attrNameLst>
                                      </p:cBhvr>
                                      <p:rCtr x="1264" y="-45"/>
                                    </p:animMotion>
                                  </p:childTnLst>
                                </p:cTn>
                              </p:par>
                              <p:par>
                                <p:cTn id="10" presetID="10" presetClass="entr" presetSubtype="0" fill="hold" grpId="0" nodeType="with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100"/>
                                  </p:stCondLst>
                                  <p:childTnLst>
                                    <p:animMotion origin="layout" path="M -1.71305E-6 -2.46936E-6 L 0.0254 -0.00091 " pathEditMode="relative" rAng="0" ptsTypes="AA">
                                      <p:cBhvr>
                                        <p:cTn id="14" dur="700" spd="-100000" fill="hold"/>
                                        <p:tgtEl>
                                          <p:spTgt spid="2"/>
                                        </p:tgtEl>
                                        <p:attrNameLst>
                                          <p:attrName>ppt_x</p:attrName>
                                          <p:attrName>ppt_y</p:attrName>
                                        </p:attrNameLst>
                                      </p:cBhvr>
                                      <p:rCtr x="1264" y="-45"/>
                                    </p:animMotion>
                                  </p:childTnLst>
                                </p:cTn>
                              </p:par>
                              <p:par>
                                <p:cTn id="15" presetID="10" presetClass="entr" presetSubtype="0" fill="hold" grpId="0" nodeType="withEffect">
                                  <p:stCondLst>
                                    <p:cond delay="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200"/>
                                  </p:stCondLst>
                                  <p:childTnLst>
                                    <p:animMotion origin="layout" path="M -2.25172E-6 -4.78438E-6 L 0.0254 -0.0009 " pathEditMode="relative" rAng="0" ptsTypes="AA">
                                      <p:cBhvr>
                                        <p:cTn id="19" dur="700" spd="-100000" fill="hold"/>
                                        <p:tgtEl>
                                          <p:spTgt spid="5"/>
                                        </p:tgtEl>
                                        <p:attrNameLst>
                                          <p:attrName>ppt_x</p:attrName>
                                          <p:attrName>ppt_y</p:attrName>
                                        </p:attrNameLst>
                                      </p:cBhvr>
                                      <p:rCtr x="1264" y="-45"/>
                                    </p:animMotion>
                                  </p:childTnLst>
                                </p:cTn>
                              </p:par>
                              <p:par>
                                <p:cTn id="20" presetID="10" presetClass="entr" presetSubtype="0" fill="hold" grpId="0" nodeType="withEffect">
                                  <p:stCondLst>
                                    <p:cond delay="3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grpId="1" nodeType="withEffect">
                                  <p:stCondLst>
                                    <p:cond delay="300"/>
                                  </p:stCondLst>
                                  <p:childTnLst>
                                    <p:animMotion origin="layout" path="M 2.48404E-6 -3.17295E-6 L 0.0254 -0.0009 " pathEditMode="relative" rAng="0" ptsTypes="AA">
                                      <p:cBhvr>
                                        <p:cTn id="24" dur="700" spd="-100000" fill="hold"/>
                                        <p:tgtEl>
                                          <p:spTgt spid="4"/>
                                        </p:tgtEl>
                                        <p:attrNameLst>
                                          <p:attrName>ppt_x</p:attrName>
                                          <p:attrName>ppt_y</p:attrName>
                                        </p:attrNameLst>
                                      </p:cBhvr>
                                      <p:rCtr x="1264" y="-45"/>
                                    </p:animMotion>
                                  </p:childTnLst>
                                </p:cTn>
                              </p:par>
                              <p:par>
                                <p:cTn id="25" presetID="10"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500"/>
                                  </p:stCondLst>
                                  <p:childTnLst>
                                    <p:animMotion origin="layout" path="M -2.90273E-6 3.468E-6 L 0.0254 -0.00091 " pathEditMode="relative" rAng="0" ptsTypes="AA">
                                      <p:cBhvr>
                                        <p:cTn id="29" dur="700" spd="-100000" fill="hold"/>
                                        <p:tgtEl>
                                          <p:spTgt spid="8"/>
                                        </p:tgtEl>
                                        <p:attrNameLst>
                                          <p:attrName>ppt_x</p:attrName>
                                          <p:attrName>ppt_y</p:attrName>
                                        </p:attrNameLst>
                                      </p:cBhvr>
                                      <p:rCtr x="1264" y="-45"/>
                                    </p:animMotion>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42" presetClass="path" presetSubtype="0" decel="100000" fill="hold" grpId="1" nodeType="withEffect">
                                  <p:stCondLst>
                                    <p:cond delay="0"/>
                                  </p:stCondLst>
                                  <p:childTnLst>
                                    <p:animMotion origin="layout" path="M -3.90605E-7 3.66773E-6 L 0.03893 -0.07377 " pathEditMode="relative" rAng="0" ptsTypes="AA">
                                      <p:cBhvr>
                                        <p:cTn id="34" dur="700" spd="-100000" fill="hold"/>
                                        <p:tgtEl>
                                          <p:spTgt spid="26"/>
                                        </p:tgtEl>
                                        <p:attrNameLst>
                                          <p:attrName>ppt_x</p:attrName>
                                          <p:attrName>ppt_y</p:attrName>
                                        </p:attrNameLst>
                                      </p:cBhvr>
                                      <p:rCtr x="1940" y="-3700"/>
                                    </p:animMotion>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42" presetClass="path" presetSubtype="0" decel="100000" fill="hold" grpId="1" nodeType="withEffect">
                                  <p:stCondLst>
                                    <p:cond delay="0"/>
                                  </p:stCondLst>
                                  <p:childTnLst>
                                    <p:animMotion origin="layout" path="M -4.05923E-7 -3.94916E-7 L -0.05195 0.08965 " pathEditMode="relative" rAng="0" ptsTypes="AA">
                                      <p:cBhvr>
                                        <p:cTn id="39" dur="700" spd="-100000" fill="hold"/>
                                        <p:tgtEl>
                                          <p:spTgt spid="28"/>
                                        </p:tgtEl>
                                        <p:attrNameLst>
                                          <p:attrName>ppt_x</p:attrName>
                                          <p:attrName>ppt_y</p:attrName>
                                        </p:attrNameLst>
                                      </p:cBhvr>
                                      <p:rCtr x="-2604" y="4471"/>
                                    </p:animMotion>
                                  </p:childTnLst>
                                </p:cTn>
                              </p:par>
                              <p:par>
                                <p:cTn id="40" presetID="10" presetClass="entr" presetSubtype="0" fill="hold" grpId="0" nodeType="withEffect">
                                  <p:stCondLst>
                                    <p:cond delay="25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0" grpId="0" animBg="1"/>
      <p:bldP spid="125" grpId="0"/>
      <p:bldP spid="125" grpId="1"/>
      <p:bldP spid="2" grpId="0"/>
      <p:bldP spid="2" grpId="1"/>
      <p:bldP spid="5" grpId="0"/>
      <p:bldP spid="5" grpId="1"/>
      <p:bldP spid="4" grpId="0"/>
      <p:bldP spid="4"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EB8CED43-5232-42E0-A544-5C23402833D5}"/>
              </a:ext>
            </a:extLst>
          </p:cNvPr>
          <p:cNvGrpSpPr/>
          <p:nvPr/>
        </p:nvGrpSpPr>
        <p:grpSpPr>
          <a:xfrm>
            <a:off x="5319779" y="2232659"/>
            <a:ext cx="1552442" cy="832328"/>
            <a:chOff x="7864504" y="2470784"/>
            <a:chExt cx="1552442" cy="832328"/>
          </a:xfrm>
        </p:grpSpPr>
        <p:sp>
          <p:nvSpPr>
            <p:cNvPr id="7" name="cloud 4" descr="cloud">
              <a:extLst>
                <a:ext uri="{FF2B5EF4-FFF2-40B4-BE49-F238E27FC236}">
                  <a16:creationId xmlns:a16="http://schemas.microsoft.com/office/drawing/2014/main" id="{42FC799F-5E06-4617-A844-4A9C9CEE81B3}"/>
                </a:ext>
              </a:extLst>
            </p:cNvPr>
            <p:cNvSpPr>
              <a:spLocks noChangeAspect="1"/>
            </p:cNvSpPr>
            <p:nvPr/>
          </p:nvSpPr>
          <p:spPr bwMode="auto">
            <a:xfrm flipV="1">
              <a:off x="7864504" y="2470784"/>
              <a:ext cx="1552442" cy="832328"/>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100000">
                  <a:schemeClr val="accent1"/>
                </a:gs>
                <a:gs pos="0">
                  <a:schemeClr val="accent2"/>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8" name="TextBox 7">
              <a:extLst>
                <a:ext uri="{FF2B5EF4-FFF2-40B4-BE49-F238E27FC236}">
                  <a16:creationId xmlns:a16="http://schemas.microsoft.com/office/drawing/2014/main" id="{A8B2DDA7-A169-45FB-8ABD-C7E4B9C48E8B}"/>
                </a:ext>
              </a:extLst>
            </p:cNvPr>
            <p:cNvSpPr txBox="1"/>
            <p:nvPr/>
          </p:nvSpPr>
          <p:spPr>
            <a:xfrm>
              <a:off x="8238917" y="2809875"/>
              <a:ext cx="803618"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94737">
                        <a:srgbClr val="000000"/>
                      </a:gs>
                      <a:gs pos="60000">
                        <a:srgbClr val="000000"/>
                      </a:gs>
                    </a:gsLst>
                    <a:lin ang="18900000" scaled="1"/>
                  </a:gradFill>
                  <a:effectLst/>
                  <a:uLnTx/>
                  <a:uFillTx/>
                  <a:latin typeface="Segoe UI Semibold"/>
                  <a:ea typeface="+mn-ea"/>
                  <a:cs typeface="+mn-cs"/>
                </a:rPr>
                <a:t>Azure</a:t>
              </a:r>
            </a:p>
          </p:txBody>
        </p:sp>
      </p:grpSp>
      <p:sp>
        <p:nvSpPr>
          <p:cNvPr id="10" name="Oval 184">
            <a:extLst>
              <a:ext uri="{FF2B5EF4-FFF2-40B4-BE49-F238E27FC236}">
                <a16:creationId xmlns:a16="http://schemas.microsoft.com/office/drawing/2014/main" id="{1C9E5A2B-77AA-4219-BE36-FF69537D79FB}"/>
              </a:ext>
            </a:extLst>
          </p:cNvPr>
          <p:cNvSpPr/>
          <p:nvPr/>
        </p:nvSpPr>
        <p:spPr bwMode="auto">
          <a:xfrm>
            <a:off x="5521316" y="5303520"/>
            <a:ext cx="1149369" cy="6191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Modernize datacenters</a:t>
            </a:r>
            <a:b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b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with </a:t>
            </a:r>
            <a:r>
              <a:rPr kumimoji="0" lang="en-US" sz="1600" b="0" i="0" u="none" strike="noStrike" kern="1200" cap="none" spc="0" normalizeH="0" baseline="0" noProof="0">
                <a:ln>
                  <a:noFill/>
                </a:ln>
                <a:solidFill>
                  <a:srgbClr val="50E6FF"/>
                </a:solidFill>
                <a:effectLst/>
                <a:uLnTx/>
                <a:uFillTx/>
                <a:latin typeface="Segoe UI Semibold"/>
                <a:ea typeface="+mn-ea"/>
                <a:cs typeface="Segoe UI" pitchFamily="34" charset="0"/>
              </a:rPr>
              <a:t>Azure Stack</a:t>
            </a: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1" name="Oval 185">
            <a:extLst>
              <a:ext uri="{FF2B5EF4-FFF2-40B4-BE49-F238E27FC236}">
                <a16:creationId xmlns:a16="http://schemas.microsoft.com/office/drawing/2014/main" id="{7F7EBE54-DDBB-42E7-ACEF-6D6FC83966C3}"/>
              </a:ext>
            </a:extLst>
          </p:cNvPr>
          <p:cNvSpPr/>
          <p:nvPr/>
        </p:nvSpPr>
        <p:spPr bwMode="auto">
          <a:xfrm>
            <a:off x="8258024" y="5303520"/>
            <a:ext cx="1149369" cy="6191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Extend to the edge</a:t>
            </a:r>
            <a:b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b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with </a:t>
            </a:r>
            <a:r>
              <a:rPr kumimoji="0" lang="en-US" sz="1600" b="0" i="0" u="none" strike="noStrike" kern="1200" cap="none" spc="0" normalizeH="0" baseline="0" noProof="0">
                <a:ln>
                  <a:noFill/>
                </a:ln>
                <a:solidFill>
                  <a:srgbClr val="50E6FF"/>
                </a:solidFill>
                <a:effectLst/>
                <a:uLnTx/>
                <a:uFillTx/>
                <a:latin typeface="Segoe UI Semibold"/>
                <a:ea typeface="+mn-ea"/>
                <a:cs typeface="Segoe UI" pitchFamily="34" charset="0"/>
              </a:rPr>
              <a:t>Azure IoT</a:t>
            </a:r>
          </a:p>
        </p:txBody>
      </p:sp>
      <p:grpSp>
        <p:nvGrpSpPr>
          <p:cNvPr id="12" name="Group 11">
            <a:extLst>
              <a:ext uri="{FF2B5EF4-FFF2-40B4-BE49-F238E27FC236}">
                <a16:creationId xmlns:a16="http://schemas.microsoft.com/office/drawing/2014/main" id="{ECAF7BC8-4A2D-413D-8297-55A325CFFA17}"/>
              </a:ext>
            </a:extLst>
          </p:cNvPr>
          <p:cNvGrpSpPr/>
          <p:nvPr/>
        </p:nvGrpSpPr>
        <p:grpSpPr>
          <a:xfrm>
            <a:off x="7810496" y="3297556"/>
            <a:ext cx="2066925" cy="146142"/>
            <a:chOff x="9391580" y="3771901"/>
            <a:chExt cx="1357625" cy="146142"/>
          </a:xfrm>
        </p:grpSpPr>
        <p:cxnSp>
          <p:nvCxnSpPr>
            <p:cNvPr id="13" name="Straight Connector 12">
              <a:extLst>
                <a:ext uri="{FF2B5EF4-FFF2-40B4-BE49-F238E27FC236}">
                  <a16:creationId xmlns:a16="http://schemas.microsoft.com/office/drawing/2014/main" id="{0EF526A8-2787-4A1F-81E2-DF30A3837862}"/>
                </a:ext>
              </a:extLst>
            </p:cNvPr>
            <p:cNvCxnSpPr>
              <a:cxnSpLocks/>
            </p:cNvCxnSpPr>
            <p:nvPr/>
          </p:nvCxnSpPr>
          <p:spPr>
            <a:xfrm>
              <a:off x="9391580" y="3844972"/>
              <a:ext cx="1357625" cy="0"/>
            </a:xfrm>
            <a:prstGeom prst="line">
              <a:avLst/>
            </a:prstGeom>
            <a:ln w="12700">
              <a:solidFill>
                <a:schemeClr val="accent2"/>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A2D803F6-13B2-460B-981C-435711015855}"/>
                </a:ext>
              </a:extLst>
            </p:cNvPr>
            <p:cNvCxnSpPr>
              <a:cxnSpLocks/>
            </p:cNvCxnSpPr>
            <p:nvPr/>
          </p:nvCxnSpPr>
          <p:spPr>
            <a:xfrm>
              <a:off x="10749205" y="3771901"/>
              <a:ext cx="0" cy="146142"/>
            </a:xfrm>
            <a:prstGeom prst="line">
              <a:avLst/>
            </a:prstGeom>
            <a:ln w="12700">
              <a:solidFill>
                <a:schemeClr val="accent2"/>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grpSp>
      <p:sp>
        <p:nvSpPr>
          <p:cNvPr id="15" name="Oval 185">
            <a:extLst>
              <a:ext uri="{FF2B5EF4-FFF2-40B4-BE49-F238E27FC236}">
                <a16:creationId xmlns:a16="http://schemas.microsoft.com/office/drawing/2014/main" id="{22400075-E4DB-4605-AA19-522FEC2A9309}"/>
              </a:ext>
            </a:extLst>
          </p:cNvPr>
          <p:cNvSpPr/>
          <p:nvPr/>
        </p:nvSpPr>
        <p:spPr bwMode="auto">
          <a:xfrm>
            <a:off x="5221064" y="3100449"/>
            <a:ext cx="1749864" cy="6191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Single control plane with </a:t>
            </a:r>
            <a:r>
              <a:rPr kumimoji="0" lang="en-US" sz="1600" b="0" i="0" u="none" strike="noStrike" kern="1200" cap="none" spc="0" normalizeH="0" baseline="0" noProof="0">
                <a:ln>
                  <a:noFill/>
                </a:ln>
                <a:solidFill>
                  <a:srgbClr val="50E6FF"/>
                </a:solidFill>
                <a:effectLst/>
                <a:uLnTx/>
                <a:uFillTx/>
                <a:latin typeface="Segoe UI Semibold"/>
                <a:ea typeface="+mn-ea"/>
                <a:cs typeface="Segoe UI" pitchFamily="34" charset="0"/>
              </a:rPr>
              <a:t>Azure Arc</a:t>
            </a:r>
          </a:p>
        </p:txBody>
      </p:sp>
      <p:grpSp>
        <p:nvGrpSpPr>
          <p:cNvPr id="16" name="Group 15">
            <a:extLst>
              <a:ext uri="{FF2B5EF4-FFF2-40B4-BE49-F238E27FC236}">
                <a16:creationId xmlns:a16="http://schemas.microsoft.com/office/drawing/2014/main" id="{A135AFBD-ADE0-4FFA-9DE7-2FF04EE0862F}"/>
              </a:ext>
            </a:extLst>
          </p:cNvPr>
          <p:cNvGrpSpPr/>
          <p:nvPr/>
        </p:nvGrpSpPr>
        <p:grpSpPr>
          <a:xfrm flipH="1">
            <a:off x="2314573" y="3297556"/>
            <a:ext cx="2066923" cy="146142"/>
            <a:chOff x="9391581" y="3771901"/>
            <a:chExt cx="1357624" cy="146142"/>
          </a:xfrm>
        </p:grpSpPr>
        <p:cxnSp>
          <p:nvCxnSpPr>
            <p:cNvPr id="17" name="Straight Connector 16">
              <a:extLst>
                <a:ext uri="{FF2B5EF4-FFF2-40B4-BE49-F238E27FC236}">
                  <a16:creationId xmlns:a16="http://schemas.microsoft.com/office/drawing/2014/main" id="{547F8AA0-1DDA-47A1-87C7-8BDCECCC3737}"/>
                </a:ext>
              </a:extLst>
            </p:cNvPr>
            <p:cNvCxnSpPr>
              <a:cxnSpLocks/>
            </p:cNvCxnSpPr>
            <p:nvPr/>
          </p:nvCxnSpPr>
          <p:spPr>
            <a:xfrm>
              <a:off x="9391581" y="3844972"/>
              <a:ext cx="1357622" cy="0"/>
            </a:xfrm>
            <a:prstGeom prst="line">
              <a:avLst/>
            </a:prstGeom>
            <a:ln w="12700">
              <a:solidFill>
                <a:schemeClr val="accent2"/>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26BAE4F3-C203-4E5E-859A-6B8C419B139E}"/>
                </a:ext>
              </a:extLst>
            </p:cNvPr>
            <p:cNvCxnSpPr>
              <a:cxnSpLocks/>
            </p:cNvCxnSpPr>
            <p:nvPr/>
          </p:nvCxnSpPr>
          <p:spPr>
            <a:xfrm>
              <a:off x="10749205" y="3771901"/>
              <a:ext cx="0" cy="146142"/>
            </a:xfrm>
            <a:prstGeom prst="line">
              <a:avLst/>
            </a:prstGeom>
            <a:ln w="12700">
              <a:solidFill>
                <a:schemeClr val="accent2"/>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grpSp>
      <p:sp>
        <p:nvSpPr>
          <p:cNvPr id="9" name="Oval 183">
            <a:extLst>
              <a:ext uri="{FF2B5EF4-FFF2-40B4-BE49-F238E27FC236}">
                <a16:creationId xmlns:a16="http://schemas.microsoft.com/office/drawing/2014/main" id="{68D04259-FDF4-48D2-BAE3-D13C603505E9}"/>
              </a:ext>
            </a:extLst>
          </p:cNvPr>
          <p:cNvSpPr/>
          <p:nvPr/>
        </p:nvSpPr>
        <p:spPr bwMode="auto">
          <a:xfrm>
            <a:off x="2784609" y="5303520"/>
            <a:ext cx="1149369" cy="6191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Bring </a:t>
            </a:r>
            <a:r>
              <a:rPr kumimoji="0" lang="en-US" sz="1600" b="0" i="0" u="none" strike="noStrike" kern="1200" cap="none" spc="0" normalizeH="0" baseline="0" noProof="0">
                <a:ln>
                  <a:noFill/>
                </a:ln>
                <a:solidFill>
                  <a:srgbClr val="50E6FF"/>
                </a:solidFill>
                <a:effectLst/>
                <a:uLnTx/>
                <a:uFillTx/>
                <a:latin typeface="Segoe UI Semibold"/>
                <a:ea typeface="+mn-ea"/>
                <a:cs typeface="Segoe UI" pitchFamily="34" charset="0"/>
              </a:rPr>
              <a:t>Azure services</a:t>
            </a:r>
            <a:b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b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to any infrastructure</a:t>
            </a:r>
            <a:endParaRPr kumimoji="0" lang="en-US" sz="1600" b="0" i="0" u="none" strike="noStrike" kern="1200" cap="none" spc="0" normalizeH="0" baseline="0" noProof="0">
              <a:ln>
                <a:noFill/>
              </a:ln>
              <a:solidFill>
                <a:srgbClr val="50E6FF"/>
              </a:solidFill>
              <a:effectLst/>
              <a:uLnTx/>
              <a:uFillTx/>
              <a:latin typeface="Segoe UI Semibold"/>
              <a:ea typeface="+mn-ea"/>
              <a:cs typeface="Segoe UI" pitchFamily="34" charset="0"/>
            </a:endParaRPr>
          </a:p>
        </p:txBody>
      </p:sp>
      <p:grpSp>
        <p:nvGrpSpPr>
          <p:cNvPr id="2" name="Group 1">
            <a:extLst>
              <a:ext uri="{FF2B5EF4-FFF2-40B4-BE49-F238E27FC236}">
                <a16:creationId xmlns:a16="http://schemas.microsoft.com/office/drawing/2014/main" id="{4A3A6567-7768-4761-9353-55C7E381265C}"/>
              </a:ext>
            </a:extLst>
          </p:cNvPr>
          <p:cNvGrpSpPr/>
          <p:nvPr/>
        </p:nvGrpSpPr>
        <p:grpSpPr>
          <a:xfrm>
            <a:off x="2180723" y="4048122"/>
            <a:ext cx="2357140" cy="1268254"/>
            <a:chOff x="2180723" y="4048122"/>
            <a:chExt cx="2357140" cy="1268254"/>
          </a:xfrm>
        </p:grpSpPr>
        <p:sp>
          <p:nvSpPr>
            <p:cNvPr id="19" name="Trapezoid 18" descr="Security, compliance, and identity as an underlying plane of the tech stack">
              <a:extLst>
                <a:ext uri="{FF2B5EF4-FFF2-40B4-BE49-F238E27FC236}">
                  <a16:creationId xmlns:a16="http://schemas.microsoft.com/office/drawing/2014/main" id="{03F0D780-C4A6-45F9-A45D-E4959DE97C0D}"/>
                </a:ext>
              </a:extLst>
            </p:cNvPr>
            <p:cNvSpPr/>
            <p:nvPr/>
          </p:nvSpPr>
          <p:spPr bwMode="auto">
            <a:xfrm>
              <a:off x="2180723" y="4829175"/>
              <a:ext cx="2357140" cy="487201"/>
            </a:xfrm>
            <a:prstGeom prst="trapezoid">
              <a:avLst>
                <a:gd name="adj" fmla="val 70330"/>
              </a:avLst>
            </a:prstGeom>
            <a:gradFill>
              <a:gsLst>
                <a:gs pos="0">
                  <a:schemeClr val="tx1">
                    <a:lumMod val="65000"/>
                    <a:lumOff val="35000"/>
                  </a:schemeClr>
                </a:gs>
                <a:gs pos="100000">
                  <a:schemeClr val="tx1">
                    <a:lumMod val="85000"/>
                    <a:lumOff val="15000"/>
                  </a:schemeClr>
                </a:gs>
              </a:gsLst>
              <a:lin ang="18600000" scaled="0"/>
            </a:gradFill>
            <a:ln w="25400" cap="rnd" cmpd="sng">
              <a:noFill/>
              <a:prstDash val="solid"/>
              <a:round/>
            </a:ln>
          </p:spPr>
          <p:txBody>
            <a:bodyPr rot="0" spcFirstLastPara="0" vertOverflow="overflow" horzOverflow="overflow" vert="horz" wrap="none" lIns="0" tIns="27432" rIns="0" bIns="2743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ts val="1200"/>
                </a:spcBef>
                <a:spcAft>
                  <a:spcPct val="0"/>
                </a:spcAft>
                <a:buClrTx/>
                <a:buSzPct val="90000"/>
                <a:buFontTx/>
                <a:buNone/>
                <a:tabLst/>
                <a:defRPr/>
              </a:pPr>
              <a:endParaRPr kumimoji="0" lang="en-US" sz="2000" b="0" i="0" u="none" strike="noStrike" kern="0" cap="none" spc="0" normalizeH="0" baseline="0" noProof="0">
                <a:ln>
                  <a:noFill/>
                </a:ln>
                <a:gradFill>
                  <a:gsLst>
                    <a:gs pos="65263">
                      <a:srgbClr val="FFFFFF"/>
                    </a:gs>
                    <a:gs pos="45000">
                      <a:srgbClr val="FFFFFF"/>
                    </a:gs>
                  </a:gsLst>
                  <a:lin ang="18900000" scaled="0"/>
                </a:gradFill>
                <a:effectLst/>
                <a:uLnTx/>
                <a:uFillTx/>
                <a:latin typeface="Segoe UI Semibold"/>
                <a:ea typeface="+mn-ea"/>
                <a:cs typeface="Segoe UI" panose="020B0502040204020203" pitchFamily="34" charset="0"/>
              </a:endParaRPr>
            </a:p>
          </p:txBody>
        </p:sp>
        <p:grpSp>
          <p:nvGrpSpPr>
            <p:cNvPr id="73" name="Group 72">
              <a:extLst>
                <a:ext uri="{FF2B5EF4-FFF2-40B4-BE49-F238E27FC236}">
                  <a16:creationId xmlns:a16="http://schemas.microsoft.com/office/drawing/2014/main" id="{871C97E3-6BBE-48DE-AE8F-42600005AE9D}"/>
                </a:ext>
              </a:extLst>
            </p:cNvPr>
            <p:cNvGrpSpPr/>
            <p:nvPr/>
          </p:nvGrpSpPr>
          <p:grpSpPr>
            <a:xfrm>
              <a:off x="2602344" y="4048122"/>
              <a:ext cx="957158" cy="942453"/>
              <a:chOff x="6259453" y="4361532"/>
              <a:chExt cx="807055" cy="794657"/>
            </a:xfrm>
          </p:grpSpPr>
          <p:grpSp>
            <p:nvGrpSpPr>
              <p:cNvPr id="74" name="Group 73">
                <a:extLst>
                  <a:ext uri="{FF2B5EF4-FFF2-40B4-BE49-F238E27FC236}">
                    <a16:creationId xmlns:a16="http://schemas.microsoft.com/office/drawing/2014/main" id="{0CDF3F73-FE55-4389-8C02-997A88286338}"/>
                  </a:ext>
                </a:extLst>
              </p:cNvPr>
              <p:cNvGrpSpPr/>
              <p:nvPr/>
            </p:nvGrpSpPr>
            <p:grpSpPr>
              <a:xfrm>
                <a:off x="6259453" y="4486276"/>
                <a:ext cx="461310" cy="669913"/>
                <a:chOff x="4092782" y="3098405"/>
                <a:chExt cx="1847726" cy="2683257"/>
              </a:xfrm>
            </p:grpSpPr>
            <p:grpSp>
              <p:nvGrpSpPr>
                <p:cNvPr id="77" name="Group 76">
                  <a:extLst>
                    <a:ext uri="{FF2B5EF4-FFF2-40B4-BE49-F238E27FC236}">
                      <a16:creationId xmlns:a16="http://schemas.microsoft.com/office/drawing/2014/main" id="{2E04315B-82C1-487C-90BF-DC2D487B6294}"/>
                    </a:ext>
                  </a:extLst>
                </p:cNvPr>
                <p:cNvGrpSpPr/>
                <p:nvPr/>
              </p:nvGrpSpPr>
              <p:grpSpPr>
                <a:xfrm>
                  <a:off x="4092782" y="3098405"/>
                  <a:ext cx="1847726" cy="2683257"/>
                  <a:chOff x="5805254" y="2680531"/>
                  <a:chExt cx="464354" cy="674334"/>
                </a:xfrm>
              </p:grpSpPr>
              <p:grpSp>
                <p:nvGrpSpPr>
                  <p:cNvPr id="84" name="Group 83">
                    <a:extLst>
                      <a:ext uri="{FF2B5EF4-FFF2-40B4-BE49-F238E27FC236}">
                        <a16:creationId xmlns:a16="http://schemas.microsoft.com/office/drawing/2014/main" id="{D325C391-1B4A-4640-B1C5-177DD8DFB074}"/>
                      </a:ext>
                    </a:extLst>
                  </p:cNvPr>
                  <p:cNvGrpSpPr/>
                  <p:nvPr/>
                </p:nvGrpSpPr>
                <p:grpSpPr>
                  <a:xfrm>
                    <a:off x="5805254" y="2947233"/>
                    <a:ext cx="464354" cy="407632"/>
                    <a:chOff x="5293520" y="2499874"/>
                    <a:chExt cx="464354" cy="407632"/>
                  </a:xfrm>
                </p:grpSpPr>
                <p:sp>
                  <p:nvSpPr>
                    <p:cNvPr id="93" name="Rectangle 110">
                      <a:extLst>
                        <a:ext uri="{FF2B5EF4-FFF2-40B4-BE49-F238E27FC236}">
                          <a16:creationId xmlns:a16="http://schemas.microsoft.com/office/drawing/2014/main" id="{74E88D19-3656-4E0D-9715-46DD79E9D39D}"/>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4" name="Rectangle 110">
                      <a:extLst>
                        <a:ext uri="{FF2B5EF4-FFF2-40B4-BE49-F238E27FC236}">
                          <a16:creationId xmlns:a16="http://schemas.microsoft.com/office/drawing/2014/main" id="{C8C17D78-0801-479C-86C2-8CFD1170C30B}"/>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5" name="Rectangle 94">
                      <a:extLst>
                        <a:ext uri="{FF2B5EF4-FFF2-40B4-BE49-F238E27FC236}">
                          <a16:creationId xmlns:a16="http://schemas.microsoft.com/office/drawing/2014/main" id="{B42F518C-01A5-4235-818B-E71F959CCB66}"/>
                        </a:ext>
                      </a:extLst>
                    </p:cNvPr>
                    <p:cNvSpPr/>
                    <p:nvPr/>
                  </p:nvSpPr>
                  <p:spPr bwMode="auto">
                    <a:xfrm>
                      <a:off x="5360979" y="2499874"/>
                      <a:ext cx="329051" cy="329051"/>
                    </a:xfrm>
                    <a:prstGeom prst="rect">
                      <a:avLst/>
                    </a:prstGeom>
                    <a:solidFill>
                      <a:schemeClr val="accent2"/>
                    </a:solidFill>
                    <a:ln>
                      <a:noFill/>
                      <a:headEnd type="none" w="med" len="med"/>
                      <a:tailEnd type="none" w="med" len="med"/>
                    </a:ln>
                    <a:effectLst/>
                    <a:scene3d>
                      <a:camera prst="isometricTopUp"/>
                      <a:lightRig rig="threePt" dir="t"/>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85" name="Group 84">
                    <a:extLst>
                      <a:ext uri="{FF2B5EF4-FFF2-40B4-BE49-F238E27FC236}">
                        <a16:creationId xmlns:a16="http://schemas.microsoft.com/office/drawing/2014/main" id="{AEC86588-33D9-495E-9B83-6A695C26727F}"/>
                      </a:ext>
                    </a:extLst>
                  </p:cNvPr>
                  <p:cNvGrpSpPr/>
                  <p:nvPr/>
                </p:nvGrpSpPr>
                <p:grpSpPr>
                  <a:xfrm>
                    <a:off x="5805254" y="2813881"/>
                    <a:ext cx="464354" cy="407632"/>
                    <a:chOff x="5293520" y="2499874"/>
                    <a:chExt cx="464354" cy="407632"/>
                  </a:xfrm>
                </p:grpSpPr>
                <p:sp>
                  <p:nvSpPr>
                    <p:cNvPr id="90" name="Rectangle 110">
                      <a:extLst>
                        <a:ext uri="{FF2B5EF4-FFF2-40B4-BE49-F238E27FC236}">
                          <a16:creationId xmlns:a16="http://schemas.microsoft.com/office/drawing/2014/main" id="{D7EC8134-DCDC-43A8-B148-D6A92C46E8CC}"/>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1" name="Rectangle 110">
                      <a:extLst>
                        <a:ext uri="{FF2B5EF4-FFF2-40B4-BE49-F238E27FC236}">
                          <a16:creationId xmlns:a16="http://schemas.microsoft.com/office/drawing/2014/main" id="{6F67534B-2C3E-4983-9A75-5EDD3FEEB3B6}"/>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2" name="Rectangle 91">
                      <a:extLst>
                        <a:ext uri="{FF2B5EF4-FFF2-40B4-BE49-F238E27FC236}">
                          <a16:creationId xmlns:a16="http://schemas.microsoft.com/office/drawing/2014/main" id="{F96A5F2C-8CF0-470A-813C-C62191E1F762}"/>
                        </a:ext>
                      </a:extLst>
                    </p:cNvPr>
                    <p:cNvSpPr/>
                    <p:nvPr/>
                  </p:nvSpPr>
                  <p:spPr bwMode="auto">
                    <a:xfrm>
                      <a:off x="5360979" y="2499874"/>
                      <a:ext cx="329051" cy="329051"/>
                    </a:xfrm>
                    <a:prstGeom prst="rect">
                      <a:avLst/>
                    </a:prstGeom>
                    <a:solidFill>
                      <a:schemeClr val="accent2"/>
                    </a:solidFill>
                    <a:ln>
                      <a:noFill/>
                      <a:headEnd type="none" w="med" len="med"/>
                      <a:tailEnd type="none" w="med" len="med"/>
                    </a:ln>
                    <a:effectLst/>
                    <a:scene3d>
                      <a:camera prst="isometricTopUp"/>
                      <a:lightRig rig="threePt" dir="t"/>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86" name="Group 85">
                    <a:extLst>
                      <a:ext uri="{FF2B5EF4-FFF2-40B4-BE49-F238E27FC236}">
                        <a16:creationId xmlns:a16="http://schemas.microsoft.com/office/drawing/2014/main" id="{4E94AA99-A3A7-40EC-8B1C-78AF10035389}"/>
                      </a:ext>
                    </a:extLst>
                  </p:cNvPr>
                  <p:cNvGrpSpPr/>
                  <p:nvPr/>
                </p:nvGrpSpPr>
                <p:grpSpPr>
                  <a:xfrm>
                    <a:off x="5805254" y="2680531"/>
                    <a:ext cx="464354" cy="407632"/>
                    <a:chOff x="5293520" y="2499874"/>
                    <a:chExt cx="464354" cy="407632"/>
                  </a:xfrm>
                </p:grpSpPr>
                <p:sp>
                  <p:nvSpPr>
                    <p:cNvPr id="87" name="Rectangle 110">
                      <a:extLst>
                        <a:ext uri="{FF2B5EF4-FFF2-40B4-BE49-F238E27FC236}">
                          <a16:creationId xmlns:a16="http://schemas.microsoft.com/office/drawing/2014/main" id="{A7FA5B80-FBD5-4D11-B5F1-05F0512AC928}"/>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8" name="Rectangle 110">
                      <a:extLst>
                        <a:ext uri="{FF2B5EF4-FFF2-40B4-BE49-F238E27FC236}">
                          <a16:creationId xmlns:a16="http://schemas.microsoft.com/office/drawing/2014/main" id="{96DF395F-27B8-4436-9DF4-84F467FCAD9E}"/>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9" name="Rectangle 88">
                      <a:extLst>
                        <a:ext uri="{FF2B5EF4-FFF2-40B4-BE49-F238E27FC236}">
                          <a16:creationId xmlns:a16="http://schemas.microsoft.com/office/drawing/2014/main" id="{C262F4E5-DDFA-406C-814B-428CB86F6790}"/>
                        </a:ext>
                      </a:extLst>
                    </p:cNvPr>
                    <p:cNvSpPr/>
                    <p:nvPr/>
                  </p:nvSpPr>
                  <p:spPr bwMode="auto">
                    <a:xfrm>
                      <a:off x="5360979" y="2499874"/>
                      <a:ext cx="329051" cy="329051"/>
                    </a:xfrm>
                    <a:prstGeom prst="rect">
                      <a:avLst/>
                    </a:prstGeom>
                    <a:solidFill>
                      <a:schemeClr val="accent2"/>
                    </a:solidFill>
                    <a:ln>
                      <a:noFill/>
                      <a:headEnd type="none" w="med" len="med"/>
                      <a:tailEnd type="none" w="med" len="med"/>
                    </a:ln>
                    <a:effectLst/>
                    <a:scene3d>
                      <a:camera prst="isometricTopUp"/>
                      <a:lightRig rig="threePt" dir="t"/>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sp>
              <p:nvSpPr>
                <p:cNvPr id="78" name="Rectangle 114">
                  <a:extLst>
                    <a:ext uri="{FF2B5EF4-FFF2-40B4-BE49-F238E27FC236}">
                      <a16:creationId xmlns:a16="http://schemas.microsoft.com/office/drawing/2014/main" id="{3A1459CA-AA7F-47CA-9335-838C89104AEA}"/>
                    </a:ext>
                  </a:extLst>
                </p:cNvPr>
                <p:cNvSpPr/>
                <p:nvPr/>
              </p:nvSpPr>
              <p:spPr bwMode="auto">
                <a:xfrm>
                  <a:off x="4790909" y="4307303"/>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9" name="Rectangle 114">
                  <a:extLst>
                    <a:ext uri="{FF2B5EF4-FFF2-40B4-BE49-F238E27FC236}">
                      <a16:creationId xmlns:a16="http://schemas.microsoft.com/office/drawing/2014/main" id="{FD2485D3-AFFF-4F3A-9153-BC342B44DFC0}"/>
                    </a:ext>
                  </a:extLst>
                </p:cNvPr>
                <p:cNvSpPr/>
                <p:nvPr/>
              </p:nvSpPr>
              <p:spPr bwMode="auto">
                <a:xfrm>
                  <a:off x="4790909" y="48359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0" name="Rectangle 114">
                  <a:extLst>
                    <a:ext uri="{FF2B5EF4-FFF2-40B4-BE49-F238E27FC236}">
                      <a16:creationId xmlns:a16="http://schemas.microsoft.com/office/drawing/2014/main" id="{D0970DBA-09C9-4B2A-8216-410D77BE8ECC}"/>
                    </a:ext>
                  </a:extLst>
                </p:cNvPr>
                <p:cNvSpPr/>
                <p:nvPr/>
              </p:nvSpPr>
              <p:spPr bwMode="auto">
                <a:xfrm>
                  <a:off x="4790909" y="53693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1" name="Rectangle 114">
                  <a:extLst>
                    <a:ext uri="{FF2B5EF4-FFF2-40B4-BE49-F238E27FC236}">
                      <a16:creationId xmlns:a16="http://schemas.microsoft.com/office/drawing/2014/main" id="{E1D07995-8BA7-46E7-BBE4-3A03B71231D8}"/>
                    </a:ext>
                  </a:extLst>
                </p:cNvPr>
                <p:cNvSpPr/>
                <p:nvPr/>
              </p:nvSpPr>
              <p:spPr bwMode="auto">
                <a:xfrm>
                  <a:off x="4624768" y="4243388"/>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2" name="Rectangle 114">
                  <a:extLst>
                    <a:ext uri="{FF2B5EF4-FFF2-40B4-BE49-F238E27FC236}">
                      <a16:creationId xmlns:a16="http://schemas.microsoft.com/office/drawing/2014/main" id="{2BCC6A17-9203-4498-B189-D61031C933A5}"/>
                    </a:ext>
                  </a:extLst>
                </p:cNvPr>
                <p:cNvSpPr/>
                <p:nvPr/>
              </p:nvSpPr>
              <p:spPr bwMode="auto">
                <a:xfrm>
                  <a:off x="4624768" y="47720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3" name="Rectangle 114">
                  <a:extLst>
                    <a:ext uri="{FF2B5EF4-FFF2-40B4-BE49-F238E27FC236}">
                      <a16:creationId xmlns:a16="http://schemas.microsoft.com/office/drawing/2014/main" id="{25B41271-DED7-4A79-8B7D-D034831EBCA1}"/>
                    </a:ext>
                  </a:extLst>
                </p:cNvPr>
                <p:cNvSpPr/>
                <p:nvPr/>
              </p:nvSpPr>
              <p:spPr bwMode="auto">
                <a:xfrm>
                  <a:off x="4624768" y="53054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75" name="cloud 4" descr="cloud">
                <a:extLst>
                  <a:ext uri="{FF2B5EF4-FFF2-40B4-BE49-F238E27FC236}">
                    <a16:creationId xmlns:a16="http://schemas.microsoft.com/office/drawing/2014/main" id="{71EB3F2C-6B2E-4E04-BAC1-A15F578DFCA7}"/>
                  </a:ext>
                </a:extLst>
              </p:cNvPr>
              <p:cNvSpPr>
                <a:spLocks noChangeAspect="1"/>
              </p:cNvSpPr>
              <p:nvPr/>
            </p:nvSpPr>
            <p:spPr bwMode="auto">
              <a:xfrm flipV="1">
                <a:off x="6638675" y="4361532"/>
                <a:ext cx="427833" cy="2293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chemeClr val="accent1"/>
                  </a:gs>
                  <a:gs pos="100000">
                    <a:schemeClr val="accent2"/>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76" name="Oval 260">
                <a:extLst>
                  <a:ext uri="{FF2B5EF4-FFF2-40B4-BE49-F238E27FC236}">
                    <a16:creationId xmlns:a16="http://schemas.microsoft.com/office/drawing/2014/main" id="{3C10C724-7062-49FD-B13D-4BB19A1C0840}"/>
                  </a:ext>
                </a:extLst>
              </p:cNvPr>
              <p:cNvSpPr/>
              <p:nvPr/>
            </p:nvSpPr>
            <p:spPr bwMode="auto">
              <a:xfrm rot="1800000">
                <a:off x="6671340" y="4568169"/>
                <a:ext cx="161095" cy="350478"/>
              </a:xfrm>
              <a:custGeom>
                <a:avLst/>
                <a:gdLst>
                  <a:gd name="connsiteX0" fmla="*/ 0 w 238125"/>
                  <a:gd name="connsiteY0" fmla="*/ 119063 h 238125"/>
                  <a:gd name="connsiteX1" fmla="*/ 119063 w 238125"/>
                  <a:gd name="connsiteY1" fmla="*/ 0 h 238125"/>
                  <a:gd name="connsiteX2" fmla="*/ 238126 w 238125"/>
                  <a:gd name="connsiteY2" fmla="*/ 119063 h 238125"/>
                  <a:gd name="connsiteX3" fmla="*/ 119063 w 238125"/>
                  <a:gd name="connsiteY3" fmla="*/ 238126 h 238125"/>
                  <a:gd name="connsiteX4" fmla="*/ 0 w 238125"/>
                  <a:gd name="connsiteY4" fmla="*/ 119063 h 238125"/>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4" fmla="*/ 210503 w 238126"/>
                  <a:gd name="connsiteY4" fmla="*/ 91440 h 238126"/>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0" fmla="*/ 0 w 119063"/>
                  <a:gd name="connsiteY0" fmla="*/ 0 h 238126"/>
                  <a:gd name="connsiteX1" fmla="*/ 119063 w 119063"/>
                  <a:gd name="connsiteY1" fmla="*/ 119063 h 238126"/>
                  <a:gd name="connsiteX2" fmla="*/ 0 w 119063"/>
                  <a:gd name="connsiteY2" fmla="*/ 238126 h 238126"/>
                  <a:gd name="connsiteX0" fmla="*/ 35930 w 119063"/>
                  <a:gd name="connsiteY0" fmla="*/ 0 h 261619"/>
                  <a:gd name="connsiteX1" fmla="*/ 119063 w 119063"/>
                  <a:gd name="connsiteY1" fmla="*/ 142556 h 261619"/>
                  <a:gd name="connsiteX2" fmla="*/ 0 w 119063"/>
                  <a:gd name="connsiteY2" fmla="*/ 261619 h 261619"/>
                  <a:gd name="connsiteX0" fmla="*/ 35930 w 119063"/>
                  <a:gd name="connsiteY0" fmla="*/ 0 h 261619"/>
                  <a:gd name="connsiteX1" fmla="*/ 119063 w 119063"/>
                  <a:gd name="connsiteY1" fmla="*/ 142556 h 261619"/>
                  <a:gd name="connsiteX2" fmla="*/ 0 w 119063"/>
                  <a:gd name="connsiteY2" fmla="*/ 261619 h 261619"/>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67035 w 119063"/>
                  <a:gd name="connsiteY0" fmla="*/ 0 h 259034"/>
                  <a:gd name="connsiteX1" fmla="*/ 119063 w 119063"/>
                  <a:gd name="connsiteY1" fmla="*/ 139971 h 259034"/>
                  <a:gd name="connsiteX2" fmla="*/ 0 w 119063"/>
                  <a:gd name="connsiteY2" fmla="*/ 259034 h 259034"/>
                  <a:gd name="connsiteX0" fmla="*/ 67035 w 119063"/>
                  <a:gd name="connsiteY0" fmla="*/ 0 h 259034"/>
                  <a:gd name="connsiteX1" fmla="*/ 119063 w 119063"/>
                  <a:gd name="connsiteY1" fmla="*/ 139971 h 259034"/>
                  <a:gd name="connsiteX2" fmla="*/ 0 w 119063"/>
                  <a:gd name="connsiteY2" fmla="*/ 259034 h 259034"/>
                </a:gdLst>
                <a:ahLst/>
                <a:cxnLst>
                  <a:cxn ang="0">
                    <a:pos x="connsiteX0" y="connsiteY0"/>
                  </a:cxn>
                  <a:cxn ang="0">
                    <a:pos x="connsiteX1" y="connsiteY1"/>
                  </a:cxn>
                  <a:cxn ang="0">
                    <a:pos x="connsiteX2" y="connsiteY2"/>
                  </a:cxn>
                </a:cxnLst>
                <a:rect l="l" t="t" r="r" b="b"/>
                <a:pathLst>
                  <a:path w="119063" h="259034">
                    <a:moveTo>
                      <a:pt x="67035" y="0"/>
                    </a:moveTo>
                    <a:cubicBezTo>
                      <a:pt x="72737" y="11104"/>
                      <a:pt x="119063" y="74214"/>
                      <a:pt x="119063" y="139971"/>
                    </a:cubicBezTo>
                    <a:cubicBezTo>
                      <a:pt x="119063" y="205728"/>
                      <a:pt x="65757" y="259034"/>
                      <a:pt x="0" y="259034"/>
                    </a:cubicBezTo>
                  </a:path>
                </a:pathLst>
              </a:custGeom>
              <a:noFill/>
              <a:ln w="19050" cap="rnd">
                <a:solidFill>
                  <a:schemeClr val="bg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pic>
          <p:nvPicPr>
            <p:cNvPr id="97" name="Picture 4" descr="Image result for google cloud logo png">
              <a:extLst>
                <a:ext uri="{FF2B5EF4-FFF2-40B4-BE49-F238E27FC236}">
                  <a16:creationId xmlns:a16="http://schemas.microsoft.com/office/drawing/2014/main" id="{E8E2999C-C62B-42AB-A96E-419061B07C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9839"/>
            <a:stretch/>
          </p:blipFill>
          <p:spPr bwMode="auto">
            <a:xfrm>
              <a:off x="3735183" y="4744862"/>
              <a:ext cx="328036" cy="256758"/>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04CA1E8A-E0BD-4D92-AEDB-9DD015B31F0B}"/>
                </a:ext>
              </a:extLst>
            </p:cNvPr>
            <p:cNvGrpSpPr/>
            <p:nvPr/>
          </p:nvGrpSpPr>
          <p:grpSpPr>
            <a:xfrm>
              <a:off x="3663977" y="4154973"/>
              <a:ext cx="470447" cy="273054"/>
              <a:chOff x="6685869" y="4505325"/>
              <a:chExt cx="350367" cy="203358"/>
            </a:xfrm>
          </p:grpSpPr>
          <p:pic>
            <p:nvPicPr>
              <p:cNvPr id="100" name="Picture 2" descr="Image result for aws logo png">
                <a:extLst>
                  <a:ext uri="{FF2B5EF4-FFF2-40B4-BE49-F238E27FC236}">
                    <a16:creationId xmlns:a16="http://schemas.microsoft.com/office/drawing/2014/main" id="{C7F97449-D593-4EDC-83E3-AE52DCACFC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80" t="65567" r="12580"/>
              <a:stretch/>
            </p:blipFill>
            <p:spPr bwMode="auto">
              <a:xfrm>
                <a:off x="6685869" y="4618008"/>
                <a:ext cx="350367" cy="9067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Image result for aws logo png">
                <a:extLst>
                  <a:ext uri="{FF2B5EF4-FFF2-40B4-BE49-F238E27FC236}">
                    <a16:creationId xmlns:a16="http://schemas.microsoft.com/office/drawing/2014/main" id="{CB4FD736-EA31-4DAC-B374-FC76D70779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12580" t="18764" r="12580" b="32417"/>
              <a:stretch/>
            </p:blipFill>
            <p:spPr bwMode="auto">
              <a:xfrm>
                <a:off x="6685869" y="4505325"/>
                <a:ext cx="350367" cy="12855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Picture 2" descr="Vmware Png Logo - Free Transparent PNG Logos">
              <a:extLst>
                <a:ext uri="{FF2B5EF4-FFF2-40B4-BE49-F238E27FC236}">
                  <a16:creationId xmlns:a16="http://schemas.microsoft.com/office/drawing/2014/main" id="{9F595120-A2D2-46BB-8772-9A950A61E36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553885" y="4545352"/>
              <a:ext cx="690631" cy="1052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8" name="Group 97">
            <a:extLst>
              <a:ext uri="{FF2B5EF4-FFF2-40B4-BE49-F238E27FC236}">
                <a16:creationId xmlns:a16="http://schemas.microsoft.com/office/drawing/2014/main" id="{3AD28F98-6028-4039-9E65-DA6A7997C762}"/>
              </a:ext>
            </a:extLst>
          </p:cNvPr>
          <p:cNvGrpSpPr/>
          <p:nvPr/>
        </p:nvGrpSpPr>
        <p:grpSpPr>
          <a:xfrm>
            <a:off x="7654138" y="3985633"/>
            <a:ext cx="2357140" cy="1330743"/>
            <a:chOff x="7654138" y="3985633"/>
            <a:chExt cx="2357140" cy="1330743"/>
          </a:xfrm>
        </p:grpSpPr>
        <p:sp>
          <p:nvSpPr>
            <p:cNvPr id="20" name="Trapezoid 19" descr="Security, compliance, and identity as an underlying plane of the tech stack">
              <a:extLst>
                <a:ext uri="{FF2B5EF4-FFF2-40B4-BE49-F238E27FC236}">
                  <a16:creationId xmlns:a16="http://schemas.microsoft.com/office/drawing/2014/main" id="{9BEC3F4C-839F-49DC-BEC1-A37E948762A5}"/>
                </a:ext>
              </a:extLst>
            </p:cNvPr>
            <p:cNvSpPr/>
            <p:nvPr/>
          </p:nvSpPr>
          <p:spPr bwMode="auto">
            <a:xfrm>
              <a:off x="7654138" y="4829175"/>
              <a:ext cx="2357140" cy="487201"/>
            </a:xfrm>
            <a:prstGeom prst="trapezoid">
              <a:avLst>
                <a:gd name="adj" fmla="val 70330"/>
              </a:avLst>
            </a:prstGeom>
            <a:gradFill>
              <a:gsLst>
                <a:gs pos="0">
                  <a:schemeClr val="tx1">
                    <a:lumMod val="65000"/>
                    <a:lumOff val="35000"/>
                  </a:schemeClr>
                </a:gs>
                <a:gs pos="100000">
                  <a:schemeClr val="tx1">
                    <a:lumMod val="85000"/>
                    <a:lumOff val="15000"/>
                  </a:schemeClr>
                </a:gs>
              </a:gsLst>
              <a:lin ang="18600000" scaled="0"/>
            </a:gradFill>
            <a:ln w="25400" cap="rnd" cmpd="sng">
              <a:noFill/>
              <a:prstDash val="solid"/>
              <a:round/>
            </a:ln>
          </p:spPr>
          <p:txBody>
            <a:bodyPr rot="0" spcFirstLastPara="0" vertOverflow="overflow" horzOverflow="overflow" vert="horz" wrap="none" lIns="0" tIns="27432" rIns="0" bIns="2743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ts val="1200"/>
                </a:spcBef>
                <a:spcAft>
                  <a:spcPct val="0"/>
                </a:spcAft>
                <a:buClrTx/>
                <a:buSzPct val="90000"/>
                <a:buFontTx/>
                <a:buNone/>
                <a:tabLst/>
                <a:defRPr/>
              </a:pPr>
              <a:endParaRPr kumimoji="0" lang="en-US" sz="2000" b="0" i="0" u="none" strike="noStrike" kern="0" cap="none" spc="0" normalizeH="0" baseline="0" noProof="0">
                <a:ln>
                  <a:noFill/>
                </a:ln>
                <a:gradFill>
                  <a:gsLst>
                    <a:gs pos="65263">
                      <a:srgbClr val="FFFFFF"/>
                    </a:gs>
                    <a:gs pos="45000">
                      <a:srgbClr val="FFFFFF"/>
                    </a:gs>
                  </a:gsLst>
                  <a:lin ang="18900000" scaled="0"/>
                </a:gradFill>
                <a:effectLst/>
                <a:uLnTx/>
                <a:uFillTx/>
                <a:latin typeface="Segoe UI Semibold"/>
                <a:ea typeface="+mn-ea"/>
                <a:cs typeface="Segoe UI" panose="020B0502040204020203" pitchFamily="34" charset="0"/>
              </a:endParaRPr>
            </a:p>
          </p:txBody>
        </p:sp>
        <p:grpSp>
          <p:nvGrpSpPr>
            <p:cNvPr id="112" name="Group 111">
              <a:extLst>
                <a:ext uri="{FF2B5EF4-FFF2-40B4-BE49-F238E27FC236}">
                  <a16:creationId xmlns:a16="http://schemas.microsoft.com/office/drawing/2014/main" id="{0A211A6A-6828-4F3C-BB16-487F4B98CC71}"/>
                </a:ext>
              </a:extLst>
            </p:cNvPr>
            <p:cNvGrpSpPr/>
            <p:nvPr/>
          </p:nvGrpSpPr>
          <p:grpSpPr>
            <a:xfrm>
              <a:off x="8282703" y="3985633"/>
              <a:ext cx="1099832" cy="1071661"/>
              <a:chOff x="10191252" y="4226003"/>
              <a:chExt cx="958556" cy="934014"/>
            </a:xfrm>
          </p:grpSpPr>
          <p:sp>
            <p:nvSpPr>
              <p:cNvPr id="40" name="Oval 39">
                <a:extLst>
                  <a:ext uri="{FF2B5EF4-FFF2-40B4-BE49-F238E27FC236}">
                    <a16:creationId xmlns:a16="http://schemas.microsoft.com/office/drawing/2014/main" id="{8B2C18D4-C603-4577-B9E3-8F06E88521EE}"/>
                  </a:ext>
                </a:extLst>
              </p:cNvPr>
              <p:cNvSpPr/>
              <p:nvPr/>
            </p:nvSpPr>
            <p:spPr bwMode="auto">
              <a:xfrm>
                <a:off x="10563030" y="4226003"/>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954A3532-746F-4FE0-A2CC-2C2D3200E789}"/>
                  </a:ext>
                </a:extLst>
              </p:cNvPr>
              <p:cNvSpPr/>
              <p:nvPr/>
            </p:nvSpPr>
            <p:spPr bwMode="auto">
              <a:xfrm>
                <a:off x="10745412" y="4227471"/>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B8237AD1-C062-4A6F-95DC-68507A98B2C1}"/>
                  </a:ext>
                </a:extLst>
              </p:cNvPr>
              <p:cNvSpPr/>
              <p:nvPr/>
            </p:nvSpPr>
            <p:spPr bwMode="auto">
              <a:xfrm>
                <a:off x="10912892" y="4296258"/>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EA243CCF-B368-44CC-86C8-B49F29290F66}"/>
                  </a:ext>
                </a:extLst>
              </p:cNvPr>
              <p:cNvSpPr/>
              <p:nvPr/>
            </p:nvSpPr>
            <p:spPr bwMode="auto">
              <a:xfrm>
                <a:off x="11041333" y="4422829"/>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727BDF0D-A415-4DFE-80AF-4C5077CB6774}"/>
                  </a:ext>
                </a:extLst>
              </p:cNvPr>
              <p:cNvSpPr/>
              <p:nvPr/>
            </p:nvSpPr>
            <p:spPr bwMode="auto">
              <a:xfrm>
                <a:off x="11108326" y="4587480"/>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29727ED1-913D-405E-9A50-DA491E5471B7}"/>
                  </a:ext>
                </a:extLst>
              </p:cNvPr>
              <p:cNvSpPr/>
              <p:nvPr/>
            </p:nvSpPr>
            <p:spPr bwMode="auto">
              <a:xfrm>
                <a:off x="10909158" y="5050836"/>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A72E80B2-7728-4C4D-A8BD-FC64C7C8CDD4}"/>
                  </a:ext>
                </a:extLst>
              </p:cNvPr>
              <p:cNvSpPr/>
              <p:nvPr/>
            </p:nvSpPr>
            <p:spPr bwMode="auto">
              <a:xfrm>
                <a:off x="10388609" y="5047534"/>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E9E314CD-2F19-4DD7-925A-C9B1B0103E2D}"/>
                  </a:ext>
                </a:extLst>
              </p:cNvPr>
              <p:cNvSpPr/>
              <p:nvPr/>
            </p:nvSpPr>
            <p:spPr bwMode="auto">
              <a:xfrm>
                <a:off x="10191252" y="4758294"/>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14B54B90-6A5F-4B27-BFA8-15A792F18B1A}"/>
                  </a:ext>
                </a:extLst>
              </p:cNvPr>
              <p:cNvSpPr/>
              <p:nvPr/>
            </p:nvSpPr>
            <p:spPr bwMode="auto">
              <a:xfrm>
                <a:off x="10264506" y="4416152"/>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13584B3B-F0F8-447E-9E03-C34AA7546CEC}"/>
                  </a:ext>
                </a:extLst>
              </p:cNvPr>
              <p:cNvSpPr/>
              <p:nvPr/>
            </p:nvSpPr>
            <p:spPr bwMode="auto">
              <a:xfrm>
                <a:off x="10393512" y="4291416"/>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1E8619A4-FB04-401F-BF33-0F6CD292EB17}"/>
                  </a:ext>
                </a:extLst>
              </p:cNvPr>
              <p:cNvSpPr/>
              <p:nvPr/>
            </p:nvSpPr>
            <p:spPr bwMode="auto">
              <a:xfrm>
                <a:off x="10652429" y="4296442"/>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AFC1B48F-F341-4C94-8734-7A1A1061A68D}"/>
                  </a:ext>
                </a:extLst>
              </p:cNvPr>
              <p:cNvSpPr/>
              <p:nvPr/>
            </p:nvSpPr>
            <p:spPr bwMode="auto">
              <a:xfrm rot="1364879">
                <a:off x="10801643" y="4325635"/>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EDCA9672-79E0-42F3-A1F9-1F868CB5ABB1}"/>
                  </a:ext>
                </a:extLst>
              </p:cNvPr>
              <p:cNvSpPr/>
              <p:nvPr/>
            </p:nvSpPr>
            <p:spPr bwMode="auto">
              <a:xfrm rot="2713327">
                <a:off x="10926901" y="4406845"/>
                <a:ext cx="39245" cy="4035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D71E35AA-73EA-43B8-B0D2-C7A734043CDA}"/>
                  </a:ext>
                </a:extLst>
              </p:cNvPr>
              <p:cNvSpPr/>
              <p:nvPr/>
            </p:nvSpPr>
            <p:spPr bwMode="auto">
              <a:xfrm rot="4074515">
                <a:off x="11010538" y="4530049"/>
                <a:ext cx="39245" cy="4035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CC8F69A4-A912-4694-9708-B24628A1B822}"/>
                  </a:ext>
                </a:extLst>
              </p:cNvPr>
              <p:cNvSpPr/>
              <p:nvPr/>
            </p:nvSpPr>
            <p:spPr bwMode="auto">
              <a:xfrm rot="5400000">
                <a:off x="11038868" y="4671197"/>
                <a:ext cx="39245" cy="4035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BB57E56F-D117-4045-8F3B-D76D1498DE0B}"/>
                  </a:ext>
                </a:extLst>
              </p:cNvPr>
              <p:cNvSpPr/>
              <p:nvPr/>
            </p:nvSpPr>
            <p:spPr bwMode="auto">
              <a:xfrm rot="9482925">
                <a:off x="10508178" y="4323651"/>
                <a:ext cx="40350"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42429F66-4A22-4D35-B29D-94D5907439CD}"/>
                  </a:ext>
                </a:extLst>
              </p:cNvPr>
              <p:cNvSpPr/>
              <p:nvPr/>
            </p:nvSpPr>
            <p:spPr bwMode="auto">
              <a:xfrm rot="6769720">
                <a:off x="11008642" y="4816807"/>
                <a:ext cx="39245" cy="4035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0B025562-97FB-4336-9BF3-88BF3FFCA90A}"/>
                  </a:ext>
                </a:extLst>
              </p:cNvPr>
              <p:cNvSpPr/>
              <p:nvPr/>
            </p:nvSpPr>
            <p:spPr bwMode="auto">
              <a:xfrm rot="8148786">
                <a:off x="10921392" y="4940870"/>
                <a:ext cx="40350"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75EFB110-BD8C-4D65-A90D-9BD07DCA3599}"/>
                  </a:ext>
                </a:extLst>
              </p:cNvPr>
              <p:cNvSpPr/>
              <p:nvPr/>
            </p:nvSpPr>
            <p:spPr bwMode="auto">
              <a:xfrm>
                <a:off x="10652429" y="5047057"/>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ECCAA23F-63C2-4396-827C-20E77BBE1E3A}"/>
                  </a:ext>
                </a:extLst>
              </p:cNvPr>
              <p:cNvSpPr/>
              <p:nvPr/>
            </p:nvSpPr>
            <p:spPr bwMode="auto">
              <a:xfrm rot="1364879">
                <a:off x="10503216" y="5017864"/>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2E0ECAE9-4144-4855-94DA-6670BC8BC6D9}"/>
                  </a:ext>
                </a:extLst>
              </p:cNvPr>
              <p:cNvSpPr/>
              <p:nvPr/>
            </p:nvSpPr>
            <p:spPr bwMode="auto">
              <a:xfrm rot="2713327">
                <a:off x="10379064" y="4935548"/>
                <a:ext cx="39245" cy="4035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3C48B618-A580-4708-9F99-AB1A82E5C987}"/>
                  </a:ext>
                </a:extLst>
              </p:cNvPr>
              <p:cNvSpPr/>
              <p:nvPr/>
            </p:nvSpPr>
            <p:spPr bwMode="auto">
              <a:xfrm>
                <a:off x="10260734" y="4920964"/>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0130124A-ACE7-481D-92F1-FADB909D4004}"/>
                  </a:ext>
                </a:extLst>
              </p:cNvPr>
              <p:cNvSpPr/>
              <p:nvPr/>
            </p:nvSpPr>
            <p:spPr bwMode="auto">
              <a:xfrm rot="4074515">
                <a:off x="10295426" y="4812344"/>
                <a:ext cx="39245" cy="4035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0FFCC089-E897-4638-ADC2-D47F11FEF02B}"/>
                  </a:ext>
                </a:extLst>
              </p:cNvPr>
              <p:cNvSpPr/>
              <p:nvPr/>
            </p:nvSpPr>
            <p:spPr bwMode="auto">
              <a:xfrm rot="5400000">
                <a:off x="10267096" y="4671197"/>
                <a:ext cx="39245" cy="4035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5857F493-29A4-489E-9277-AFECBB0DD52E}"/>
                  </a:ext>
                </a:extLst>
              </p:cNvPr>
              <p:cNvSpPr/>
              <p:nvPr/>
            </p:nvSpPr>
            <p:spPr bwMode="auto">
              <a:xfrm rot="6769720">
                <a:off x="10297323" y="4525586"/>
                <a:ext cx="39245" cy="4035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CBD8B4FF-94B2-425C-88F0-43174CA179B3}"/>
                  </a:ext>
                </a:extLst>
              </p:cNvPr>
              <p:cNvSpPr/>
              <p:nvPr/>
            </p:nvSpPr>
            <p:spPr bwMode="auto">
              <a:xfrm>
                <a:off x="10192081" y="4579042"/>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367F261-C601-440F-9FB2-76FF69704ADE}"/>
                  </a:ext>
                </a:extLst>
              </p:cNvPr>
              <p:cNvSpPr/>
              <p:nvPr/>
            </p:nvSpPr>
            <p:spPr bwMode="auto">
              <a:xfrm rot="8148786">
                <a:off x="10383467" y="4402627"/>
                <a:ext cx="40350"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E902A396-AC3A-4072-A5A6-C4D61893461F}"/>
                  </a:ext>
                </a:extLst>
              </p:cNvPr>
              <p:cNvSpPr/>
              <p:nvPr/>
            </p:nvSpPr>
            <p:spPr bwMode="auto">
              <a:xfrm>
                <a:off x="11109457" y="4764678"/>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B61C532C-4EEF-46C2-8AED-A938652A1C6C}"/>
                  </a:ext>
                </a:extLst>
              </p:cNvPr>
              <p:cNvSpPr/>
              <p:nvPr/>
            </p:nvSpPr>
            <p:spPr bwMode="auto">
              <a:xfrm>
                <a:off x="11039295" y="4927568"/>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7B2F2127-9D88-4974-B499-6C617C27E2A6}"/>
                  </a:ext>
                </a:extLst>
              </p:cNvPr>
              <p:cNvSpPr/>
              <p:nvPr/>
            </p:nvSpPr>
            <p:spPr bwMode="auto">
              <a:xfrm rot="9482925">
                <a:off x="10796681" y="5019848"/>
                <a:ext cx="40350"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B53ED457-A59D-4D14-BFA7-60C5FED7922D}"/>
                  </a:ext>
                </a:extLst>
              </p:cNvPr>
              <p:cNvSpPr/>
              <p:nvPr/>
            </p:nvSpPr>
            <p:spPr bwMode="auto">
              <a:xfrm>
                <a:off x="10751164" y="5116832"/>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635AB0FC-F253-47AA-9830-49316B12EB87}"/>
                  </a:ext>
                </a:extLst>
              </p:cNvPr>
              <p:cNvSpPr/>
              <p:nvPr/>
            </p:nvSpPr>
            <p:spPr bwMode="auto">
              <a:xfrm>
                <a:off x="10552657" y="5120772"/>
                <a:ext cx="40351" cy="3924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2" name="Group 31">
                <a:extLst>
                  <a:ext uri="{FF2B5EF4-FFF2-40B4-BE49-F238E27FC236}">
                    <a16:creationId xmlns:a16="http://schemas.microsoft.com/office/drawing/2014/main" id="{14BFDC4A-C29B-4F0A-952F-A436771CBF00}"/>
                  </a:ext>
                </a:extLst>
              </p:cNvPr>
              <p:cNvGrpSpPr/>
              <p:nvPr/>
            </p:nvGrpSpPr>
            <p:grpSpPr>
              <a:xfrm>
                <a:off x="10201846" y="4235915"/>
                <a:ext cx="935858" cy="912038"/>
                <a:chOff x="10070982" y="4157271"/>
                <a:chExt cx="1048178" cy="1021505"/>
              </a:xfrm>
            </p:grpSpPr>
            <p:grpSp>
              <p:nvGrpSpPr>
                <p:cNvPr id="33" name="Group 32">
                  <a:extLst>
                    <a:ext uri="{FF2B5EF4-FFF2-40B4-BE49-F238E27FC236}">
                      <a16:creationId xmlns:a16="http://schemas.microsoft.com/office/drawing/2014/main" id="{3F805FDA-5CB2-4E3F-A9FA-EB114ED499A7}"/>
                    </a:ext>
                  </a:extLst>
                </p:cNvPr>
                <p:cNvGrpSpPr/>
                <p:nvPr/>
              </p:nvGrpSpPr>
              <p:grpSpPr>
                <a:xfrm>
                  <a:off x="10431710" y="5056317"/>
                  <a:ext cx="324422" cy="118047"/>
                  <a:chOff x="27009725" y="8105775"/>
                  <a:chExt cx="908051" cy="339725"/>
                </a:xfrm>
              </p:grpSpPr>
              <p:cxnSp>
                <p:nvCxnSpPr>
                  <p:cNvPr id="36" name="Straight Connector 35">
                    <a:extLst>
                      <a:ext uri="{FF2B5EF4-FFF2-40B4-BE49-F238E27FC236}">
                        <a16:creationId xmlns:a16="http://schemas.microsoft.com/office/drawing/2014/main" id="{26FA9098-341D-46F7-88D6-B7EEC5898B8F}"/>
                      </a:ext>
                    </a:extLst>
                  </p:cNvPr>
                  <p:cNvCxnSpPr>
                    <a:cxnSpLocks/>
                  </p:cNvCxnSpPr>
                  <p:nvPr/>
                </p:nvCxnSpPr>
                <p:spPr>
                  <a:xfrm>
                    <a:off x="27009725" y="8105775"/>
                    <a:ext cx="149225" cy="336550"/>
                  </a:xfrm>
                  <a:prstGeom prst="line">
                    <a:avLst/>
                  </a:prstGeom>
                  <a:noFill/>
                  <a:ln w="9525" cap="rnd">
                    <a:gradFill flip="none" rotWithShape="1">
                      <a:gsLst>
                        <a:gs pos="0">
                          <a:schemeClr val="accent1"/>
                        </a:gs>
                        <a:gs pos="100000">
                          <a:schemeClr val="accent2"/>
                        </a:gs>
                      </a:gsLst>
                      <a:lin ang="18900000" scaled="1"/>
                      <a:tileRect/>
                    </a:gradFill>
                    <a:prstDash val="solid"/>
                    <a:round/>
                  </a:ln>
                </p:spPr>
              </p:cxnSp>
              <p:cxnSp>
                <p:nvCxnSpPr>
                  <p:cNvPr id="37" name="Straight Connector 36">
                    <a:extLst>
                      <a:ext uri="{FF2B5EF4-FFF2-40B4-BE49-F238E27FC236}">
                        <a16:creationId xmlns:a16="http://schemas.microsoft.com/office/drawing/2014/main" id="{0222E6F2-E178-4622-9802-C460206C8D20}"/>
                      </a:ext>
                    </a:extLst>
                  </p:cNvPr>
                  <p:cNvCxnSpPr>
                    <a:cxnSpLocks/>
                  </p:cNvCxnSpPr>
                  <p:nvPr/>
                </p:nvCxnSpPr>
                <p:spPr>
                  <a:xfrm flipH="1">
                    <a:off x="27162126" y="8197850"/>
                    <a:ext cx="314324" cy="247650"/>
                  </a:xfrm>
                  <a:prstGeom prst="line">
                    <a:avLst/>
                  </a:prstGeom>
                  <a:noFill/>
                  <a:ln w="9525" cap="rnd">
                    <a:gradFill flip="none" rotWithShape="1">
                      <a:gsLst>
                        <a:gs pos="0">
                          <a:schemeClr val="accent1"/>
                        </a:gs>
                        <a:gs pos="100000">
                          <a:schemeClr val="accent2"/>
                        </a:gs>
                      </a:gsLst>
                      <a:lin ang="18900000" scaled="1"/>
                      <a:tileRect/>
                    </a:gradFill>
                    <a:prstDash val="solid"/>
                    <a:round/>
                  </a:ln>
                </p:spPr>
              </p:cxnSp>
              <p:cxnSp>
                <p:nvCxnSpPr>
                  <p:cNvPr id="38" name="Straight Connector 37">
                    <a:extLst>
                      <a:ext uri="{FF2B5EF4-FFF2-40B4-BE49-F238E27FC236}">
                        <a16:creationId xmlns:a16="http://schemas.microsoft.com/office/drawing/2014/main" id="{24705E81-0FE1-4863-9CDC-B5FEF061FC58}"/>
                      </a:ext>
                    </a:extLst>
                  </p:cNvPr>
                  <p:cNvCxnSpPr>
                    <a:cxnSpLocks/>
                  </p:cNvCxnSpPr>
                  <p:nvPr/>
                </p:nvCxnSpPr>
                <p:spPr>
                  <a:xfrm>
                    <a:off x="27473275" y="8201025"/>
                    <a:ext cx="307975" cy="225425"/>
                  </a:xfrm>
                  <a:prstGeom prst="line">
                    <a:avLst/>
                  </a:prstGeom>
                  <a:noFill/>
                  <a:ln w="9525" cap="rnd">
                    <a:gradFill flip="none" rotWithShape="1">
                      <a:gsLst>
                        <a:gs pos="0">
                          <a:schemeClr val="accent1"/>
                        </a:gs>
                        <a:gs pos="100000">
                          <a:schemeClr val="accent2"/>
                        </a:gs>
                      </a:gsLst>
                      <a:lin ang="18900000" scaled="1"/>
                      <a:tileRect/>
                    </a:gradFill>
                    <a:prstDash val="solid"/>
                    <a:round/>
                  </a:ln>
                </p:spPr>
              </p:cxnSp>
              <p:cxnSp>
                <p:nvCxnSpPr>
                  <p:cNvPr id="39" name="Straight Connector 38">
                    <a:extLst>
                      <a:ext uri="{FF2B5EF4-FFF2-40B4-BE49-F238E27FC236}">
                        <a16:creationId xmlns:a16="http://schemas.microsoft.com/office/drawing/2014/main" id="{B733023C-DD3F-48F2-BBD4-4F1ECDA089C6}"/>
                      </a:ext>
                    </a:extLst>
                  </p:cNvPr>
                  <p:cNvCxnSpPr>
                    <a:cxnSpLocks/>
                  </p:cNvCxnSpPr>
                  <p:nvPr/>
                </p:nvCxnSpPr>
                <p:spPr>
                  <a:xfrm flipH="1">
                    <a:off x="27771725" y="8105775"/>
                    <a:ext cx="146051" cy="311150"/>
                  </a:xfrm>
                  <a:prstGeom prst="line">
                    <a:avLst/>
                  </a:prstGeom>
                  <a:noFill/>
                  <a:ln w="9525" cap="rnd">
                    <a:gradFill flip="none" rotWithShape="1">
                      <a:gsLst>
                        <a:gs pos="0">
                          <a:schemeClr val="accent1"/>
                        </a:gs>
                        <a:gs pos="100000">
                          <a:schemeClr val="accent2"/>
                        </a:gs>
                      </a:gsLst>
                      <a:lin ang="18900000" scaled="1"/>
                      <a:tileRect/>
                    </a:gradFill>
                    <a:prstDash val="solid"/>
                    <a:round/>
                  </a:ln>
                </p:spPr>
              </p:cxnSp>
            </p:grpSp>
            <p:sp>
              <p:nvSpPr>
                <p:cNvPr id="34" name="Freeform: Shape 33">
                  <a:extLst>
                    <a:ext uri="{FF2B5EF4-FFF2-40B4-BE49-F238E27FC236}">
                      <a16:creationId xmlns:a16="http://schemas.microsoft.com/office/drawing/2014/main" id="{6D0FB7FD-D116-4113-B0B3-26714FF130D2}"/>
                    </a:ext>
                  </a:extLst>
                </p:cNvPr>
                <p:cNvSpPr/>
                <p:nvPr/>
              </p:nvSpPr>
              <p:spPr bwMode="auto">
                <a:xfrm>
                  <a:off x="10299862" y="5091257"/>
                  <a:ext cx="589190" cy="87519"/>
                </a:xfrm>
                <a:custGeom>
                  <a:avLst/>
                  <a:gdLst>
                    <a:gd name="connsiteX0" fmla="*/ 0 w 1706664"/>
                    <a:gd name="connsiteY0" fmla="*/ 0 h 273380"/>
                    <a:gd name="connsiteX1" fmla="*/ 1706664 w 1706664"/>
                    <a:gd name="connsiteY1" fmla="*/ 0 h 273380"/>
                    <a:gd name="connsiteX2" fmla="*/ 1677900 w 1706664"/>
                    <a:gd name="connsiteY2" fmla="*/ 21510 h 273380"/>
                    <a:gd name="connsiteX3" fmla="*/ 853332 w 1706664"/>
                    <a:gd name="connsiteY3" fmla="*/ 273380 h 273380"/>
                    <a:gd name="connsiteX4" fmla="*/ 28764 w 1706664"/>
                    <a:gd name="connsiteY4" fmla="*/ 21510 h 273380"/>
                    <a:gd name="connsiteX0" fmla="*/ 0 w 1677900"/>
                    <a:gd name="connsiteY0" fmla="*/ 0 h 273380"/>
                    <a:gd name="connsiteX1" fmla="*/ 1677900 w 1677900"/>
                    <a:gd name="connsiteY1" fmla="*/ 21510 h 273380"/>
                    <a:gd name="connsiteX2" fmla="*/ 853332 w 1677900"/>
                    <a:gd name="connsiteY2" fmla="*/ 273380 h 273380"/>
                    <a:gd name="connsiteX3" fmla="*/ 28764 w 1677900"/>
                    <a:gd name="connsiteY3" fmla="*/ 21510 h 273380"/>
                    <a:gd name="connsiteX4" fmla="*/ 0 w 1677900"/>
                    <a:gd name="connsiteY4" fmla="*/ 0 h 273380"/>
                    <a:gd name="connsiteX0" fmla="*/ 0 w 1649136"/>
                    <a:gd name="connsiteY0" fmla="*/ 0 h 251870"/>
                    <a:gd name="connsiteX1" fmla="*/ 1649136 w 1649136"/>
                    <a:gd name="connsiteY1" fmla="*/ 0 h 251870"/>
                    <a:gd name="connsiteX2" fmla="*/ 824568 w 1649136"/>
                    <a:gd name="connsiteY2" fmla="*/ 251870 h 251870"/>
                    <a:gd name="connsiteX3" fmla="*/ 0 w 1649136"/>
                    <a:gd name="connsiteY3" fmla="*/ 0 h 251870"/>
                    <a:gd name="connsiteX0" fmla="*/ 1649136 w 1740576"/>
                    <a:gd name="connsiteY0" fmla="*/ 0 h 251870"/>
                    <a:gd name="connsiteX1" fmla="*/ 824568 w 1740576"/>
                    <a:gd name="connsiteY1" fmla="*/ 251870 h 251870"/>
                    <a:gd name="connsiteX2" fmla="*/ 0 w 1740576"/>
                    <a:gd name="connsiteY2" fmla="*/ 0 h 251870"/>
                    <a:gd name="connsiteX3" fmla="*/ 1740576 w 1740576"/>
                    <a:gd name="connsiteY3" fmla="*/ 91440 h 251870"/>
                    <a:gd name="connsiteX0" fmla="*/ 1649136 w 1649136"/>
                    <a:gd name="connsiteY0" fmla="*/ 0 h 251870"/>
                    <a:gd name="connsiteX1" fmla="*/ 824568 w 1649136"/>
                    <a:gd name="connsiteY1" fmla="*/ 251870 h 251870"/>
                    <a:gd name="connsiteX2" fmla="*/ 0 w 1649136"/>
                    <a:gd name="connsiteY2" fmla="*/ 0 h 251870"/>
                  </a:gdLst>
                  <a:ahLst/>
                  <a:cxnLst>
                    <a:cxn ang="0">
                      <a:pos x="connsiteX0" y="connsiteY0"/>
                    </a:cxn>
                    <a:cxn ang="0">
                      <a:pos x="connsiteX1" y="connsiteY1"/>
                    </a:cxn>
                    <a:cxn ang="0">
                      <a:pos x="connsiteX2" y="connsiteY2"/>
                    </a:cxn>
                  </a:cxnLst>
                  <a:rect l="l" t="t" r="r" b="b"/>
                  <a:pathLst>
                    <a:path w="1649136" h="251870">
                      <a:moveTo>
                        <a:pt x="1649136" y="0"/>
                      </a:moveTo>
                      <a:cubicBezTo>
                        <a:pt x="1413758" y="159018"/>
                        <a:pt x="1130006" y="251870"/>
                        <a:pt x="824568" y="251870"/>
                      </a:cubicBezTo>
                      <a:cubicBezTo>
                        <a:pt x="519130" y="251870"/>
                        <a:pt x="235378" y="159018"/>
                        <a:pt x="0" y="0"/>
                      </a:cubicBezTo>
                    </a:path>
                  </a:pathLst>
                </a:custGeom>
                <a:noFill/>
                <a:ln w="9525" cap="rnd">
                  <a:gradFill flip="none" rotWithShape="1">
                    <a:gsLst>
                      <a:gs pos="0">
                        <a:schemeClr val="accent1"/>
                      </a:gs>
                      <a:gs pos="100000">
                        <a:schemeClr val="accent2"/>
                      </a:gs>
                    </a:gsLst>
                    <a:lin ang="18900000" scaled="1"/>
                    <a:tileRect/>
                  </a:gra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35" name="Blue outlines">
                  <a:extLst>
                    <a:ext uri="{FF2B5EF4-FFF2-40B4-BE49-F238E27FC236}">
                      <a16:creationId xmlns:a16="http://schemas.microsoft.com/office/drawing/2014/main" id="{95D0AC76-C5E1-48F1-9FCD-D0FAE72F26F7}"/>
                    </a:ext>
                  </a:extLst>
                </p:cNvPr>
                <p:cNvSpPr/>
                <p:nvPr/>
              </p:nvSpPr>
              <p:spPr>
                <a:xfrm>
                  <a:off x="10070982" y="4157271"/>
                  <a:ext cx="1048178" cy="935620"/>
                </a:xfrm>
                <a:custGeom>
                  <a:avLst/>
                  <a:gdLst>
                    <a:gd name="connsiteX0" fmla="*/ 1730693 w 7877175"/>
                    <a:gd name="connsiteY0" fmla="*/ 7202805 h 7229475"/>
                    <a:gd name="connsiteX1" fmla="*/ 0 w 7877175"/>
                    <a:gd name="connsiteY1" fmla="*/ 3940493 h 7229475"/>
                    <a:gd name="connsiteX2" fmla="*/ 3940493 w 7877175"/>
                    <a:gd name="connsiteY2" fmla="*/ 0 h 7229475"/>
                    <a:gd name="connsiteX3" fmla="*/ 7880985 w 7877175"/>
                    <a:gd name="connsiteY3" fmla="*/ 3940493 h 7229475"/>
                    <a:gd name="connsiteX4" fmla="*/ 6106478 w 7877175"/>
                    <a:gd name="connsiteY4" fmla="*/ 7232333 h 7229475"/>
                    <a:gd name="connsiteX5" fmla="*/ 3940493 w 7877175"/>
                    <a:gd name="connsiteY5" fmla="*/ 692468 h 7229475"/>
                    <a:gd name="connsiteX6" fmla="*/ 693420 w 7877175"/>
                    <a:gd name="connsiteY6" fmla="*/ 3939540 h 7229475"/>
                    <a:gd name="connsiteX7" fmla="*/ 3940493 w 7877175"/>
                    <a:gd name="connsiteY7" fmla="*/ 7186613 h 7229475"/>
                    <a:gd name="connsiteX8" fmla="*/ 7187565 w 7877175"/>
                    <a:gd name="connsiteY8" fmla="*/ 3939540 h 7229475"/>
                    <a:gd name="connsiteX9" fmla="*/ 3940493 w 7877175"/>
                    <a:gd name="connsiteY9" fmla="*/ 692468 h 7229475"/>
                    <a:gd name="connsiteX10" fmla="*/ 5163503 w 7877175"/>
                    <a:gd name="connsiteY10" fmla="*/ 6949440 h 7229475"/>
                    <a:gd name="connsiteX11" fmla="*/ 6107430 w 7877175"/>
                    <a:gd name="connsiteY11" fmla="*/ 7232333 h 7229475"/>
                    <a:gd name="connsiteX12" fmla="*/ 6219825 w 7877175"/>
                    <a:gd name="connsiteY12" fmla="*/ 6253163 h 7229475"/>
                    <a:gd name="connsiteX13" fmla="*/ 7200900 w 7877175"/>
                    <a:gd name="connsiteY13" fmla="*/ 6155055 h 7229475"/>
                    <a:gd name="connsiteX14" fmla="*/ 6932295 w 7877175"/>
                    <a:gd name="connsiteY14" fmla="*/ 5205413 h 7229475"/>
                    <a:gd name="connsiteX15" fmla="*/ 7800023 w 7877175"/>
                    <a:gd name="connsiteY15" fmla="*/ 4740593 h 7229475"/>
                    <a:gd name="connsiteX16" fmla="*/ 7188518 w 7877175"/>
                    <a:gd name="connsiteY16" fmla="*/ 3969068 h 7229475"/>
                    <a:gd name="connsiteX17" fmla="*/ 7812405 w 7877175"/>
                    <a:gd name="connsiteY17" fmla="*/ 3205163 h 7229475"/>
                    <a:gd name="connsiteX18" fmla="*/ 6953250 w 7877175"/>
                    <a:gd name="connsiteY18" fmla="*/ 2726055 h 7229475"/>
                    <a:gd name="connsiteX19" fmla="*/ 7236143 w 7877175"/>
                    <a:gd name="connsiteY19" fmla="*/ 1781175 h 7229475"/>
                    <a:gd name="connsiteX20" fmla="*/ 6257925 w 7877175"/>
                    <a:gd name="connsiteY20" fmla="*/ 1666875 h 7229475"/>
                    <a:gd name="connsiteX21" fmla="*/ 6158865 w 7877175"/>
                    <a:gd name="connsiteY21" fmla="*/ 683895 h 7229475"/>
                    <a:gd name="connsiteX22" fmla="*/ 5214938 w 7877175"/>
                    <a:gd name="connsiteY22" fmla="*/ 952500 h 7229475"/>
                    <a:gd name="connsiteX23" fmla="*/ 4743450 w 7877175"/>
                    <a:gd name="connsiteY23" fmla="*/ 81915 h 7229475"/>
                    <a:gd name="connsiteX24" fmla="*/ 3970020 w 7877175"/>
                    <a:gd name="connsiteY24" fmla="*/ 692468 h 7229475"/>
                    <a:gd name="connsiteX25" fmla="*/ 3204210 w 7877175"/>
                    <a:gd name="connsiteY25" fmla="*/ 68580 h 7229475"/>
                    <a:gd name="connsiteX26" fmla="*/ 2721293 w 7877175"/>
                    <a:gd name="connsiteY26" fmla="*/ 928687 h 7229475"/>
                    <a:gd name="connsiteX27" fmla="*/ 1776413 w 7877175"/>
                    <a:gd name="connsiteY27" fmla="*/ 646748 h 7229475"/>
                    <a:gd name="connsiteX28" fmla="*/ 1661160 w 7877175"/>
                    <a:gd name="connsiteY28" fmla="*/ 1626870 h 7229475"/>
                    <a:gd name="connsiteX29" fmla="*/ 681038 w 7877175"/>
                    <a:gd name="connsiteY29" fmla="*/ 1725930 h 7229475"/>
                    <a:gd name="connsiteX30" fmla="*/ 947738 w 7877175"/>
                    <a:gd name="connsiteY30" fmla="*/ 2678430 h 7229475"/>
                    <a:gd name="connsiteX31" fmla="*/ 80963 w 7877175"/>
                    <a:gd name="connsiteY31" fmla="*/ 3145155 h 7229475"/>
                    <a:gd name="connsiteX32" fmla="*/ 80963 w 7877175"/>
                    <a:gd name="connsiteY32" fmla="*/ 3145155 h 7229475"/>
                    <a:gd name="connsiteX33" fmla="*/ 693420 w 7877175"/>
                    <a:gd name="connsiteY33" fmla="*/ 3919538 h 7229475"/>
                    <a:gd name="connsiteX34" fmla="*/ 70485 w 7877175"/>
                    <a:gd name="connsiteY34" fmla="*/ 4684395 h 7229475"/>
                    <a:gd name="connsiteX35" fmla="*/ 931545 w 7877175"/>
                    <a:gd name="connsiteY35" fmla="*/ 5165408 h 7229475"/>
                    <a:gd name="connsiteX36" fmla="*/ 649605 w 7877175"/>
                    <a:gd name="connsiteY36" fmla="*/ 6109335 h 7229475"/>
                    <a:gd name="connsiteX37" fmla="*/ 1629728 w 7877175"/>
                    <a:gd name="connsiteY37" fmla="*/ 6223635 h 7229475"/>
                    <a:gd name="connsiteX38" fmla="*/ 1730693 w 7877175"/>
                    <a:gd name="connsiteY38" fmla="*/ 7203758 h 7229475"/>
                    <a:gd name="connsiteX39" fmla="*/ 2678430 w 7877175"/>
                    <a:gd name="connsiteY39" fmla="*/ 6934200 h 722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77175" h="7229475">
                      <a:moveTo>
                        <a:pt x="1730693" y="7202805"/>
                      </a:moveTo>
                      <a:cubicBezTo>
                        <a:pt x="686753" y="6494145"/>
                        <a:pt x="0" y="5296853"/>
                        <a:pt x="0" y="3940493"/>
                      </a:cubicBezTo>
                      <a:cubicBezTo>
                        <a:pt x="0" y="1764030"/>
                        <a:pt x="1764030" y="0"/>
                        <a:pt x="3940493" y="0"/>
                      </a:cubicBezTo>
                      <a:cubicBezTo>
                        <a:pt x="6116955" y="0"/>
                        <a:pt x="7880985" y="1764030"/>
                        <a:pt x="7880985" y="3940493"/>
                      </a:cubicBezTo>
                      <a:cubicBezTo>
                        <a:pt x="7880985" y="5316855"/>
                        <a:pt x="7175183" y="6528435"/>
                        <a:pt x="6106478" y="7232333"/>
                      </a:cubicBezTo>
                      <a:moveTo>
                        <a:pt x="3940493" y="692468"/>
                      </a:moveTo>
                      <a:cubicBezTo>
                        <a:pt x="2146935" y="692468"/>
                        <a:pt x="693420" y="2145983"/>
                        <a:pt x="693420" y="3939540"/>
                      </a:cubicBezTo>
                      <a:cubicBezTo>
                        <a:pt x="693420" y="5733098"/>
                        <a:pt x="2146935" y="7186613"/>
                        <a:pt x="3940493" y="7186613"/>
                      </a:cubicBezTo>
                      <a:cubicBezTo>
                        <a:pt x="5734050" y="7186613"/>
                        <a:pt x="7187565" y="5733098"/>
                        <a:pt x="7187565" y="3939540"/>
                      </a:cubicBezTo>
                      <a:cubicBezTo>
                        <a:pt x="7187565" y="2145983"/>
                        <a:pt x="5734050" y="692468"/>
                        <a:pt x="3940493" y="692468"/>
                      </a:cubicBezTo>
                      <a:close/>
                      <a:moveTo>
                        <a:pt x="5163503" y="6949440"/>
                      </a:moveTo>
                      <a:lnTo>
                        <a:pt x="6107430" y="7232333"/>
                      </a:lnTo>
                      <a:lnTo>
                        <a:pt x="6219825" y="6253163"/>
                      </a:lnTo>
                      <a:lnTo>
                        <a:pt x="7200900" y="6155055"/>
                      </a:lnTo>
                      <a:lnTo>
                        <a:pt x="6932295" y="5205413"/>
                      </a:lnTo>
                      <a:lnTo>
                        <a:pt x="7800023" y="4740593"/>
                      </a:lnTo>
                      <a:lnTo>
                        <a:pt x="7188518" y="3969068"/>
                      </a:lnTo>
                      <a:lnTo>
                        <a:pt x="7812405" y="3205163"/>
                      </a:lnTo>
                      <a:lnTo>
                        <a:pt x="6953250" y="2726055"/>
                      </a:lnTo>
                      <a:lnTo>
                        <a:pt x="7236143" y="1781175"/>
                      </a:lnTo>
                      <a:lnTo>
                        <a:pt x="6257925" y="1666875"/>
                      </a:lnTo>
                      <a:lnTo>
                        <a:pt x="6158865" y="683895"/>
                      </a:lnTo>
                      <a:lnTo>
                        <a:pt x="5214938" y="952500"/>
                      </a:lnTo>
                      <a:lnTo>
                        <a:pt x="4743450" y="81915"/>
                      </a:lnTo>
                      <a:lnTo>
                        <a:pt x="3970020" y="692468"/>
                      </a:lnTo>
                      <a:lnTo>
                        <a:pt x="3204210" y="68580"/>
                      </a:lnTo>
                      <a:lnTo>
                        <a:pt x="2721293" y="928687"/>
                      </a:lnTo>
                      <a:lnTo>
                        <a:pt x="1776413" y="646748"/>
                      </a:lnTo>
                      <a:lnTo>
                        <a:pt x="1661160" y="1626870"/>
                      </a:lnTo>
                      <a:lnTo>
                        <a:pt x="681038" y="1725930"/>
                      </a:lnTo>
                      <a:lnTo>
                        <a:pt x="947738" y="2678430"/>
                      </a:lnTo>
                      <a:lnTo>
                        <a:pt x="80963" y="3145155"/>
                      </a:lnTo>
                      <a:lnTo>
                        <a:pt x="80963" y="3145155"/>
                      </a:lnTo>
                      <a:lnTo>
                        <a:pt x="693420" y="3919538"/>
                      </a:lnTo>
                      <a:lnTo>
                        <a:pt x="70485" y="4684395"/>
                      </a:lnTo>
                      <a:lnTo>
                        <a:pt x="931545" y="5165408"/>
                      </a:lnTo>
                      <a:lnTo>
                        <a:pt x="649605" y="6109335"/>
                      </a:lnTo>
                      <a:lnTo>
                        <a:pt x="1629728" y="6223635"/>
                      </a:lnTo>
                      <a:lnTo>
                        <a:pt x="1730693" y="7203758"/>
                      </a:lnTo>
                      <a:lnTo>
                        <a:pt x="2678430" y="6934200"/>
                      </a:lnTo>
                    </a:path>
                  </a:pathLst>
                </a:custGeom>
                <a:noFill/>
                <a:ln w="9525" cap="rnd">
                  <a:gradFill flip="none" rotWithShape="1">
                    <a:gsLst>
                      <a:gs pos="0">
                        <a:schemeClr val="accent1"/>
                      </a:gs>
                      <a:gs pos="100000">
                        <a:schemeClr val="accent2"/>
                      </a:gs>
                    </a:gsLst>
                    <a:lin ang="18900000" scaled="1"/>
                    <a:tileRect/>
                  </a:gra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2" name="cloud 4" descr="cloud">
                <a:extLst>
                  <a:ext uri="{FF2B5EF4-FFF2-40B4-BE49-F238E27FC236}">
                    <a16:creationId xmlns:a16="http://schemas.microsoft.com/office/drawing/2014/main" id="{085C3783-C86E-4268-B16D-DB006870DE5E}"/>
                  </a:ext>
                </a:extLst>
              </p:cNvPr>
              <p:cNvSpPr>
                <a:spLocks noChangeAspect="1"/>
              </p:cNvSpPr>
              <p:nvPr/>
            </p:nvSpPr>
            <p:spPr bwMode="auto">
              <a:xfrm flipV="1">
                <a:off x="10451606" y="4550508"/>
                <a:ext cx="437850" cy="23475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chemeClr val="accent1"/>
                  </a:gs>
                  <a:gs pos="100000">
                    <a:schemeClr val="accent2"/>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53535"/>
                  </a:solidFill>
                  <a:effectLst/>
                  <a:uLnTx/>
                  <a:uFillTx/>
                  <a:latin typeface="Segoe UI Semilight"/>
                  <a:ea typeface="+mn-ea"/>
                  <a:cs typeface="+mn-cs"/>
                </a:endParaRPr>
              </a:p>
            </p:txBody>
          </p:sp>
        </p:grpSp>
      </p:grpSp>
      <p:grpSp>
        <p:nvGrpSpPr>
          <p:cNvPr id="96" name="Group 95">
            <a:extLst>
              <a:ext uri="{FF2B5EF4-FFF2-40B4-BE49-F238E27FC236}">
                <a16:creationId xmlns:a16="http://schemas.microsoft.com/office/drawing/2014/main" id="{FF15B7A9-5387-42B2-9912-355A9490536C}"/>
              </a:ext>
            </a:extLst>
          </p:cNvPr>
          <p:cNvGrpSpPr/>
          <p:nvPr/>
        </p:nvGrpSpPr>
        <p:grpSpPr>
          <a:xfrm>
            <a:off x="4917430" y="4189428"/>
            <a:ext cx="2357140" cy="1126948"/>
            <a:chOff x="4917430" y="4189428"/>
            <a:chExt cx="2357140" cy="1126948"/>
          </a:xfrm>
        </p:grpSpPr>
        <p:sp>
          <p:nvSpPr>
            <p:cNvPr id="4" name="Trapezoid 3" descr="Security, compliance, and identity as an underlying plane of the tech stack">
              <a:extLst>
                <a:ext uri="{FF2B5EF4-FFF2-40B4-BE49-F238E27FC236}">
                  <a16:creationId xmlns:a16="http://schemas.microsoft.com/office/drawing/2014/main" id="{CC8A55DB-A74F-45AC-A4E7-EFBEEA213C17}"/>
                </a:ext>
              </a:extLst>
            </p:cNvPr>
            <p:cNvSpPr/>
            <p:nvPr/>
          </p:nvSpPr>
          <p:spPr bwMode="auto">
            <a:xfrm>
              <a:off x="4917430" y="4829175"/>
              <a:ext cx="2357140" cy="487201"/>
            </a:xfrm>
            <a:prstGeom prst="trapezoid">
              <a:avLst>
                <a:gd name="adj" fmla="val 70330"/>
              </a:avLst>
            </a:prstGeom>
            <a:gradFill>
              <a:gsLst>
                <a:gs pos="1000">
                  <a:schemeClr val="tx1">
                    <a:lumMod val="65000"/>
                    <a:lumOff val="35000"/>
                  </a:schemeClr>
                </a:gs>
                <a:gs pos="100000">
                  <a:schemeClr val="tx1">
                    <a:lumMod val="85000"/>
                    <a:lumOff val="15000"/>
                  </a:schemeClr>
                </a:gs>
              </a:gsLst>
              <a:lin ang="18600000" scaled="0"/>
            </a:gradFill>
            <a:ln w="25400" cap="rnd" cmpd="sng">
              <a:noFill/>
              <a:prstDash val="solid"/>
              <a:round/>
            </a:ln>
          </p:spPr>
          <p:txBody>
            <a:bodyPr rot="0" spcFirstLastPara="0" vertOverflow="overflow" horzOverflow="overflow" vert="horz" wrap="none" lIns="0" tIns="27432" rIns="0" bIns="2743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ts val="1200"/>
                </a:spcBef>
                <a:spcAft>
                  <a:spcPct val="0"/>
                </a:spcAft>
                <a:buClrTx/>
                <a:buSzPct val="90000"/>
                <a:buFontTx/>
                <a:buNone/>
                <a:tabLst/>
                <a:defRPr/>
              </a:pPr>
              <a:endParaRPr kumimoji="0" lang="en-US" sz="2000" b="0" i="0" u="none" strike="noStrike" kern="0" cap="none" spc="0" normalizeH="0" baseline="0" noProof="0">
                <a:ln>
                  <a:noFill/>
                </a:ln>
                <a:gradFill>
                  <a:gsLst>
                    <a:gs pos="65263">
                      <a:srgbClr val="FFFFFF"/>
                    </a:gs>
                    <a:gs pos="45000">
                      <a:srgbClr val="FFFFFF"/>
                    </a:gs>
                  </a:gsLst>
                  <a:lin ang="18900000" scaled="0"/>
                </a:gradFill>
                <a:effectLst/>
                <a:uLnTx/>
                <a:uFillTx/>
                <a:latin typeface="Segoe UI Semibold"/>
                <a:ea typeface="+mn-ea"/>
                <a:cs typeface="Segoe UI" panose="020B0502040204020203" pitchFamily="34" charset="0"/>
              </a:endParaRPr>
            </a:p>
          </p:txBody>
        </p:sp>
        <p:grpSp>
          <p:nvGrpSpPr>
            <p:cNvPr id="21" name="Group 20">
              <a:extLst>
                <a:ext uri="{FF2B5EF4-FFF2-40B4-BE49-F238E27FC236}">
                  <a16:creationId xmlns:a16="http://schemas.microsoft.com/office/drawing/2014/main" id="{741C0030-B83A-47B4-89C7-E72D1686EF3D}"/>
                </a:ext>
              </a:extLst>
            </p:cNvPr>
            <p:cNvGrpSpPr/>
            <p:nvPr/>
          </p:nvGrpSpPr>
          <p:grpSpPr>
            <a:xfrm>
              <a:off x="5446674" y="4189428"/>
              <a:ext cx="1298652" cy="923429"/>
              <a:chOff x="8166062" y="4352925"/>
              <a:chExt cx="1073189" cy="763110"/>
            </a:xfrm>
          </p:grpSpPr>
          <p:sp>
            <p:nvSpPr>
              <p:cNvPr id="22" name="Rectangle 21">
                <a:extLst>
                  <a:ext uri="{FF2B5EF4-FFF2-40B4-BE49-F238E27FC236}">
                    <a16:creationId xmlns:a16="http://schemas.microsoft.com/office/drawing/2014/main" id="{A9024A86-7D2E-4C9D-A5C0-3351B4CB7AE4}"/>
                  </a:ext>
                </a:extLst>
              </p:cNvPr>
              <p:cNvSpPr/>
              <p:nvPr/>
            </p:nvSpPr>
            <p:spPr bwMode="auto">
              <a:xfrm>
                <a:off x="8772525" y="4567589"/>
                <a:ext cx="342862" cy="492127"/>
              </a:xfrm>
              <a:prstGeom prst="rect">
                <a:avLst/>
              </a:prstGeom>
              <a:solidFill>
                <a:schemeClr val="accent2"/>
              </a:solidFill>
              <a:ln>
                <a:noFill/>
                <a:headEnd type="none" w="med" len="med"/>
                <a:tailEnd type="none" w="med" len="med"/>
              </a:ln>
              <a:effectLst>
                <a:outerShdw blurRad="508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3" name="Rectangle 22">
                <a:extLst>
                  <a:ext uri="{FF2B5EF4-FFF2-40B4-BE49-F238E27FC236}">
                    <a16:creationId xmlns:a16="http://schemas.microsoft.com/office/drawing/2014/main" id="{7ACA8FEC-29C5-4704-A047-4AD88D621DB7}"/>
                  </a:ext>
                </a:extLst>
              </p:cNvPr>
              <p:cNvSpPr/>
              <p:nvPr/>
            </p:nvSpPr>
            <p:spPr bwMode="auto">
              <a:xfrm>
                <a:off x="8954465" y="4634877"/>
                <a:ext cx="94285" cy="942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4" name="Rectangle 23">
                <a:extLst>
                  <a:ext uri="{FF2B5EF4-FFF2-40B4-BE49-F238E27FC236}">
                    <a16:creationId xmlns:a16="http://schemas.microsoft.com/office/drawing/2014/main" id="{AB801818-BCE4-4B67-8ED8-730D3BCC8D95}"/>
                  </a:ext>
                </a:extLst>
              </p:cNvPr>
              <p:cNvSpPr/>
              <p:nvPr/>
            </p:nvSpPr>
            <p:spPr bwMode="auto">
              <a:xfrm>
                <a:off x="8822703" y="4634877"/>
                <a:ext cx="94285" cy="942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4698904E-B72E-42B3-992A-26F676DF6AAA}"/>
                  </a:ext>
                </a:extLst>
              </p:cNvPr>
              <p:cNvSpPr/>
              <p:nvPr/>
            </p:nvSpPr>
            <p:spPr bwMode="auto">
              <a:xfrm>
                <a:off x="8166062" y="4655807"/>
                <a:ext cx="271672" cy="336275"/>
              </a:xfrm>
              <a:prstGeom prst="rect">
                <a:avLst/>
              </a:prstGeom>
              <a:solidFill>
                <a:schemeClr val="accent1"/>
              </a:solidFill>
              <a:ln>
                <a:noFill/>
                <a:headEnd type="none" w="med" len="med"/>
                <a:tailEnd type="none" w="med" len="med"/>
              </a:ln>
              <a:effectLst>
                <a:outerShdw blurRad="508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6" name="Rectangle 25">
                <a:extLst>
                  <a:ext uri="{FF2B5EF4-FFF2-40B4-BE49-F238E27FC236}">
                    <a16:creationId xmlns:a16="http://schemas.microsoft.com/office/drawing/2014/main" id="{089E7810-D6B4-49F5-8A73-92894C5CCDD5}"/>
                  </a:ext>
                </a:extLst>
              </p:cNvPr>
              <p:cNvSpPr/>
              <p:nvPr/>
            </p:nvSpPr>
            <p:spPr bwMode="auto">
              <a:xfrm>
                <a:off x="8291214" y="4499956"/>
                <a:ext cx="243186" cy="559760"/>
              </a:xfrm>
              <a:prstGeom prst="rect">
                <a:avLst/>
              </a:prstGeom>
              <a:solidFill>
                <a:schemeClr val="accent2"/>
              </a:solidFill>
              <a:ln>
                <a:noFill/>
                <a:headEnd type="none" w="med" len="med"/>
                <a:tailEnd type="none" w="med" len="med"/>
              </a:ln>
              <a:effectLst>
                <a:outerShdw blurRad="508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27" name="Group 26">
                <a:extLst>
                  <a:ext uri="{FF2B5EF4-FFF2-40B4-BE49-F238E27FC236}">
                    <a16:creationId xmlns:a16="http://schemas.microsoft.com/office/drawing/2014/main" id="{F87EC3F9-5B58-48F9-9D2D-45FCD90E4680}"/>
                  </a:ext>
                </a:extLst>
              </p:cNvPr>
              <p:cNvGrpSpPr/>
              <p:nvPr/>
            </p:nvGrpSpPr>
            <p:grpSpPr>
              <a:xfrm>
                <a:off x="8369300" y="4583203"/>
                <a:ext cx="116464" cy="183473"/>
                <a:chOff x="8369300" y="4589553"/>
                <a:chExt cx="116464" cy="183473"/>
              </a:xfrm>
            </p:grpSpPr>
            <p:sp>
              <p:nvSpPr>
                <p:cNvPr id="30" name="Rectangle 29">
                  <a:extLst>
                    <a:ext uri="{FF2B5EF4-FFF2-40B4-BE49-F238E27FC236}">
                      <a16:creationId xmlns:a16="http://schemas.microsoft.com/office/drawing/2014/main" id="{3CD456B4-6996-4844-8858-8D664FA654FB}"/>
                    </a:ext>
                  </a:extLst>
                </p:cNvPr>
                <p:cNvSpPr/>
                <p:nvPr/>
              </p:nvSpPr>
              <p:spPr bwMode="auto">
                <a:xfrm>
                  <a:off x="8369300" y="4589553"/>
                  <a:ext cx="116464" cy="755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C080A507-04AE-4182-8C5D-5D85932C5E88}"/>
                    </a:ext>
                  </a:extLst>
                </p:cNvPr>
                <p:cNvSpPr/>
                <p:nvPr/>
              </p:nvSpPr>
              <p:spPr bwMode="auto">
                <a:xfrm>
                  <a:off x="8369300" y="4697503"/>
                  <a:ext cx="116464" cy="755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28" name="Freeform: Shape 27">
                <a:extLst>
                  <a:ext uri="{FF2B5EF4-FFF2-40B4-BE49-F238E27FC236}">
                    <a16:creationId xmlns:a16="http://schemas.microsoft.com/office/drawing/2014/main" id="{97BCFF97-3AC2-42A2-836B-C67AE46062E7}"/>
                  </a:ext>
                </a:extLst>
              </p:cNvPr>
              <p:cNvSpPr/>
              <p:nvPr/>
            </p:nvSpPr>
            <p:spPr bwMode="auto">
              <a:xfrm>
                <a:off x="8462151" y="4352925"/>
                <a:ext cx="372406" cy="756781"/>
              </a:xfrm>
              <a:custGeom>
                <a:avLst/>
                <a:gdLst>
                  <a:gd name="connsiteX0" fmla="*/ 202078 w 372406"/>
                  <a:gd name="connsiteY0" fmla="*/ 349249 h 756781"/>
                  <a:gd name="connsiteX1" fmla="*/ 202078 w 372406"/>
                  <a:gd name="connsiteY1" fmla="*/ 441324 h 756781"/>
                  <a:gd name="connsiteX2" fmla="*/ 294153 w 372406"/>
                  <a:gd name="connsiteY2" fmla="*/ 441324 h 756781"/>
                  <a:gd name="connsiteX3" fmla="*/ 294153 w 372406"/>
                  <a:gd name="connsiteY3" fmla="*/ 349249 h 756781"/>
                  <a:gd name="connsiteX4" fmla="*/ 78253 w 372406"/>
                  <a:gd name="connsiteY4" fmla="*/ 349249 h 756781"/>
                  <a:gd name="connsiteX5" fmla="*/ 78253 w 372406"/>
                  <a:gd name="connsiteY5" fmla="*/ 441324 h 756781"/>
                  <a:gd name="connsiteX6" fmla="*/ 170328 w 372406"/>
                  <a:gd name="connsiteY6" fmla="*/ 441324 h 756781"/>
                  <a:gd name="connsiteX7" fmla="*/ 170328 w 372406"/>
                  <a:gd name="connsiteY7" fmla="*/ 349249 h 756781"/>
                  <a:gd name="connsiteX8" fmla="*/ 202078 w 372406"/>
                  <a:gd name="connsiteY8" fmla="*/ 225424 h 756781"/>
                  <a:gd name="connsiteX9" fmla="*/ 202078 w 372406"/>
                  <a:gd name="connsiteY9" fmla="*/ 317499 h 756781"/>
                  <a:gd name="connsiteX10" fmla="*/ 294153 w 372406"/>
                  <a:gd name="connsiteY10" fmla="*/ 317499 h 756781"/>
                  <a:gd name="connsiteX11" fmla="*/ 294153 w 372406"/>
                  <a:gd name="connsiteY11" fmla="*/ 225424 h 756781"/>
                  <a:gd name="connsiteX12" fmla="*/ 78253 w 372406"/>
                  <a:gd name="connsiteY12" fmla="*/ 225424 h 756781"/>
                  <a:gd name="connsiteX13" fmla="*/ 78253 w 372406"/>
                  <a:gd name="connsiteY13" fmla="*/ 317499 h 756781"/>
                  <a:gd name="connsiteX14" fmla="*/ 170328 w 372406"/>
                  <a:gd name="connsiteY14" fmla="*/ 317499 h 756781"/>
                  <a:gd name="connsiteX15" fmla="*/ 170328 w 372406"/>
                  <a:gd name="connsiteY15" fmla="*/ 225424 h 756781"/>
                  <a:gd name="connsiteX16" fmla="*/ 202078 w 372406"/>
                  <a:gd name="connsiteY16" fmla="*/ 101599 h 756781"/>
                  <a:gd name="connsiteX17" fmla="*/ 202078 w 372406"/>
                  <a:gd name="connsiteY17" fmla="*/ 193674 h 756781"/>
                  <a:gd name="connsiteX18" fmla="*/ 294153 w 372406"/>
                  <a:gd name="connsiteY18" fmla="*/ 193674 h 756781"/>
                  <a:gd name="connsiteX19" fmla="*/ 294153 w 372406"/>
                  <a:gd name="connsiteY19" fmla="*/ 101599 h 756781"/>
                  <a:gd name="connsiteX20" fmla="*/ 78253 w 372406"/>
                  <a:gd name="connsiteY20" fmla="*/ 101599 h 756781"/>
                  <a:gd name="connsiteX21" fmla="*/ 78253 w 372406"/>
                  <a:gd name="connsiteY21" fmla="*/ 193674 h 756781"/>
                  <a:gd name="connsiteX22" fmla="*/ 170328 w 372406"/>
                  <a:gd name="connsiteY22" fmla="*/ 193674 h 756781"/>
                  <a:gd name="connsiteX23" fmla="*/ 170328 w 372406"/>
                  <a:gd name="connsiteY23" fmla="*/ 101599 h 756781"/>
                  <a:gd name="connsiteX24" fmla="*/ 0 w 372406"/>
                  <a:gd name="connsiteY24" fmla="*/ 0 h 756781"/>
                  <a:gd name="connsiteX25" fmla="*/ 372406 w 372406"/>
                  <a:gd name="connsiteY25" fmla="*/ 0 h 756781"/>
                  <a:gd name="connsiteX26" fmla="*/ 372406 w 372406"/>
                  <a:gd name="connsiteY26" fmla="*/ 756781 h 756781"/>
                  <a:gd name="connsiteX27" fmla="*/ 249359 w 372406"/>
                  <a:gd name="connsiteY27" fmla="*/ 756781 h 756781"/>
                  <a:gd name="connsiteX28" fmla="*/ 249359 w 372406"/>
                  <a:gd name="connsiteY28" fmla="*/ 576681 h 756781"/>
                  <a:gd name="connsiteX29" fmla="*/ 123049 w 372406"/>
                  <a:gd name="connsiteY29" fmla="*/ 576681 h 756781"/>
                  <a:gd name="connsiteX30" fmla="*/ 123049 w 372406"/>
                  <a:gd name="connsiteY30" fmla="*/ 756781 h 756781"/>
                  <a:gd name="connsiteX31" fmla="*/ 0 w 372406"/>
                  <a:gd name="connsiteY31" fmla="*/ 756781 h 7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2406" h="756781">
                    <a:moveTo>
                      <a:pt x="202078" y="349249"/>
                    </a:moveTo>
                    <a:lnTo>
                      <a:pt x="202078" y="441324"/>
                    </a:lnTo>
                    <a:lnTo>
                      <a:pt x="294153" y="441324"/>
                    </a:lnTo>
                    <a:lnTo>
                      <a:pt x="294153" y="349249"/>
                    </a:lnTo>
                    <a:close/>
                    <a:moveTo>
                      <a:pt x="78253" y="349249"/>
                    </a:moveTo>
                    <a:lnTo>
                      <a:pt x="78253" y="441324"/>
                    </a:lnTo>
                    <a:lnTo>
                      <a:pt x="170328" y="441324"/>
                    </a:lnTo>
                    <a:lnTo>
                      <a:pt x="170328" y="349249"/>
                    </a:lnTo>
                    <a:close/>
                    <a:moveTo>
                      <a:pt x="202078" y="225424"/>
                    </a:moveTo>
                    <a:lnTo>
                      <a:pt x="202078" y="317499"/>
                    </a:lnTo>
                    <a:lnTo>
                      <a:pt x="294153" y="317499"/>
                    </a:lnTo>
                    <a:lnTo>
                      <a:pt x="294153" y="225424"/>
                    </a:lnTo>
                    <a:close/>
                    <a:moveTo>
                      <a:pt x="78253" y="225424"/>
                    </a:moveTo>
                    <a:lnTo>
                      <a:pt x="78253" y="317499"/>
                    </a:lnTo>
                    <a:lnTo>
                      <a:pt x="170328" y="317499"/>
                    </a:lnTo>
                    <a:lnTo>
                      <a:pt x="170328" y="225424"/>
                    </a:lnTo>
                    <a:close/>
                    <a:moveTo>
                      <a:pt x="202078" y="101599"/>
                    </a:moveTo>
                    <a:lnTo>
                      <a:pt x="202078" y="193674"/>
                    </a:lnTo>
                    <a:lnTo>
                      <a:pt x="294153" y="193674"/>
                    </a:lnTo>
                    <a:lnTo>
                      <a:pt x="294153" y="101599"/>
                    </a:lnTo>
                    <a:close/>
                    <a:moveTo>
                      <a:pt x="78253" y="101599"/>
                    </a:moveTo>
                    <a:lnTo>
                      <a:pt x="78253" y="193674"/>
                    </a:lnTo>
                    <a:lnTo>
                      <a:pt x="170328" y="193674"/>
                    </a:lnTo>
                    <a:lnTo>
                      <a:pt x="170328" y="101599"/>
                    </a:lnTo>
                    <a:close/>
                    <a:moveTo>
                      <a:pt x="0" y="0"/>
                    </a:moveTo>
                    <a:lnTo>
                      <a:pt x="372406" y="0"/>
                    </a:lnTo>
                    <a:lnTo>
                      <a:pt x="372406" y="756781"/>
                    </a:lnTo>
                    <a:lnTo>
                      <a:pt x="249359" y="756781"/>
                    </a:lnTo>
                    <a:lnTo>
                      <a:pt x="249359" y="576681"/>
                    </a:lnTo>
                    <a:lnTo>
                      <a:pt x="123049" y="576681"/>
                    </a:lnTo>
                    <a:lnTo>
                      <a:pt x="123049" y="756781"/>
                    </a:lnTo>
                    <a:lnTo>
                      <a:pt x="0" y="756781"/>
                    </a:lnTo>
                    <a:close/>
                  </a:path>
                </a:pathLst>
              </a:custGeom>
              <a:solidFill>
                <a:schemeClr val="accent2"/>
              </a:solidFill>
              <a:ln>
                <a:noFill/>
                <a:headEnd type="none" w="med" len="med"/>
                <a:tailEnd type="none" w="med" len="med"/>
              </a:ln>
              <a:effectLst>
                <a:outerShdw blurRad="508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29" name="cloud 4" descr="cloud">
                <a:extLst>
                  <a:ext uri="{FF2B5EF4-FFF2-40B4-BE49-F238E27FC236}">
                    <a16:creationId xmlns:a16="http://schemas.microsoft.com/office/drawing/2014/main" id="{F51E376C-9003-45C8-BFFF-F2D424DD5AE2}"/>
                  </a:ext>
                </a:extLst>
              </p:cNvPr>
              <p:cNvSpPr>
                <a:spLocks noChangeAspect="1"/>
              </p:cNvSpPr>
              <p:nvPr/>
            </p:nvSpPr>
            <p:spPr bwMode="auto">
              <a:xfrm flipV="1">
                <a:off x="8639205" y="4794326"/>
                <a:ext cx="600046" cy="32170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chemeClr val="accent1"/>
                  </a:gs>
                  <a:gs pos="100000">
                    <a:schemeClr val="accent2"/>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53535"/>
                  </a:solidFill>
                  <a:effectLst/>
                  <a:uLnTx/>
                  <a:uFillTx/>
                  <a:latin typeface="Segoe UI Semilight"/>
                  <a:ea typeface="+mn-ea"/>
                  <a:cs typeface="+mn-cs"/>
                </a:endParaRPr>
              </a:p>
            </p:txBody>
          </p:sp>
        </p:grpSp>
      </p:grpSp>
      <p:sp>
        <p:nvSpPr>
          <p:cNvPr id="105" name="Title 104">
            <a:extLst>
              <a:ext uri="{FF2B5EF4-FFF2-40B4-BE49-F238E27FC236}">
                <a16:creationId xmlns:a16="http://schemas.microsoft.com/office/drawing/2014/main" id="{6686352A-538D-4DD2-997D-D952254F9E59}"/>
              </a:ext>
            </a:extLst>
          </p:cNvPr>
          <p:cNvSpPr>
            <a:spLocks noGrp="1"/>
          </p:cNvSpPr>
          <p:nvPr>
            <p:ph type="title"/>
          </p:nvPr>
        </p:nvSpPr>
        <p:spPr>
          <a:xfrm>
            <a:off x="588263" y="662941"/>
            <a:ext cx="11018520" cy="677108"/>
          </a:xfrm>
        </p:spPr>
        <p:txBody>
          <a:bodyPr/>
          <a:lstStyle/>
          <a:p>
            <a:r>
              <a:rPr lang="en-US" dirty="0">
                <a:solidFill>
                  <a:schemeClr val="accent2"/>
                </a:solidFill>
              </a:rPr>
              <a:t>Azure Hybrid</a:t>
            </a:r>
          </a:p>
        </p:txBody>
      </p:sp>
      <p:sp>
        <p:nvSpPr>
          <p:cNvPr id="106" name="Text Placeholder 105">
            <a:extLst>
              <a:ext uri="{FF2B5EF4-FFF2-40B4-BE49-F238E27FC236}">
                <a16:creationId xmlns:a16="http://schemas.microsoft.com/office/drawing/2014/main" id="{53FDFEB3-6971-4950-9493-8F1E90F24266}"/>
              </a:ext>
            </a:extLst>
          </p:cNvPr>
          <p:cNvSpPr>
            <a:spLocks noGrp="1"/>
          </p:cNvSpPr>
          <p:nvPr>
            <p:ph type="body" sz="quarter" idx="16"/>
          </p:nvPr>
        </p:nvSpPr>
        <p:spPr>
          <a:xfrm>
            <a:off x="588263" y="1430386"/>
            <a:ext cx="11018520" cy="276999"/>
          </a:xfrm>
        </p:spPr>
        <p:txBody>
          <a:bodyPr/>
          <a:lstStyle/>
          <a:p>
            <a:r>
              <a:rPr lang="en-US" dirty="0"/>
              <a:t>Innovation anywhere with Azure</a:t>
            </a:r>
          </a:p>
        </p:txBody>
      </p:sp>
    </p:spTree>
    <p:extLst>
      <p:ext uri="{BB962C8B-B14F-4D97-AF65-F5344CB8AC3E}">
        <p14:creationId xmlns:p14="http://schemas.microsoft.com/office/powerpoint/2010/main" val="2978186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42" presetClass="path" presetSubtype="0" decel="100000" fill="hold" nodeType="withEffect">
                                  <p:stCondLst>
                                    <p:cond delay="200"/>
                                  </p:stCondLst>
                                  <p:childTnLst>
                                    <p:animMotion origin="layout" path="M -3.33333E-6 3.7037E-6 L -3.33333E-6 0.02453 " pathEditMode="relative" rAng="0" ptsTypes="AA">
                                      <p:cBhvr>
                                        <p:cTn id="9" dur="500" spd="-100000" fill="hold"/>
                                        <p:tgtEl>
                                          <p:spTgt spid="104"/>
                                        </p:tgtEl>
                                        <p:attrNameLst>
                                          <p:attrName>ppt_x</p:attrName>
                                          <p:attrName>ppt_y</p:attrName>
                                        </p:attrNameLst>
                                      </p:cBhvr>
                                      <p:rCtr x="0" y="1227"/>
                                    </p:animMotion>
                                  </p:childTnLst>
                                </p:cTn>
                              </p:par>
                              <p:par>
                                <p:cTn id="10" presetID="10" presetClass="entr" presetSubtype="0" fill="hold" nodeType="withEffect">
                                  <p:stCondLst>
                                    <p:cond delay="3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300"/>
                                  </p:stCondLst>
                                  <p:childTnLst>
                                    <p:animMotion origin="layout" path="M -3.33333E-6 3.7037E-6 L -3.33333E-6 0.02453 " pathEditMode="relative" rAng="0" ptsTypes="AA">
                                      <p:cBhvr>
                                        <p:cTn id="14" dur="500" spd="-100000" fill="hold"/>
                                        <p:tgtEl>
                                          <p:spTgt spid="2"/>
                                        </p:tgtEl>
                                        <p:attrNameLst>
                                          <p:attrName>ppt_x</p:attrName>
                                          <p:attrName>ppt_y</p:attrName>
                                        </p:attrNameLst>
                                      </p:cBhvr>
                                      <p:rCtr x="0" y="1227"/>
                                    </p:animMotion>
                                  </p:childTnLst>
                                </p:cTn>
                              </p:par>
                              <p:par>
                                <p:cTn id="15" presetID="10" presetClass="entr" presetSubtype="0" fill="hold" nodeType="withEffect">
                                  <p:stCondLst>
                                    <p:cond delay="30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par>
                                <p:cTn id="18" presetID="42" presetClass="path" presetSubtype="0" decel="100000" fill="hold" nodeType="withEffect">
                                  <p:stCondLst>
                                    <p:cond delay="300"/>
                                  </p:stCondLst>
                                  <p:childTnLst>
                                    <p:animMotion origin="layout" path="M -3.33333E-6 3.7037E-6 L -3.33333E-6 0.02453 " pathEditMode="relative" rAng="0" ptsTypes="AA">
                                      <p:cBhvr>
                                        <p:cTn id="19" dur="500" spd="-100000" fill="hold"/>
                                        <p:tgtEl>
                                          <p:spTgt spid="96"/>
                                        </p:tgtEl>
                                        <p:attrNameLst>
                                          <p:attrName>ppt_x</p:attrName>
                                          <p:attrName>ppt_y</p:attrName>
                                        </p:attrNameLst>
                                      </p:cBhvr>
                                      <p:rCtr x="0" y="1227"/>
                                    </p:animMotion>
                                  </p:childTnLst>
                                </p:cTn>
                              </p:par>
                              <p:par>
                                <p:cTn id="20" presetID="10" presetClass="entr" presetSubtype="0" fill="hold" nodeType="withEffect">
                                  <p:stCondLst>
                                    <p:cond delay="30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500"/>
                                        <p:tgtEl>
                                          <p:spTgt spid="98"/>
                                        </p:tgtEl>
                                      </p:cBhvr>
                                    </p:animEffect>
                                  </p:childTnLst>
                                </p:cTn>
                              </p:par>
                              <p:par>
                                <p:cTn id="23" presetID="42" presetClass="path" presetSubtype="0" decel="100000" fill="hold" nodeType="withEffect">
                                  <p:stCondLst>
                                    <p:cond delay="300"/>
                                  </p:stCondLst>
                                  <p:childTnLst>
                                    <p:animMotion origin="layout" path="M -3.33333E-6 3.7037E-6 L -3.33333E-6 0.02453 " pathEditMode="relative" rAng="0" ptsTypes="AA">
                                      <p:cBhvr>
                                        <p:cTn id="24" dur="500" spd="-100000" fill="hold"/>
                                        <p:tgtEl>
                                          <p:spTgt spid="98"/>
                                        </p:tgtEl>
                                        <p:attrNameLst>
                                          <p:attrName>ppt_x</p:attrName>
                                          <p:attrName>ppt_y</p:attrName>
                                        </p:attrNameLst>
                                      </p:cBhvr>
                                      <p:rCtr x="0" y="1227"/>
                                    </p:animMotion>
                                  </p:childTnLst>
                                </p:cTn>
                              </p:par>
                              <p:par>
                                <p:cTn id="25" presetID="10" presetClass="entr" presetSubtype="0"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grpId="1" nodeType="withEffect">
                                  <p:stCondLst>
                                    <p:cond delay="400"/>
                                  </p:stCondLst>
                                  <p:childTnLst>
                                    <p:animMotion origin="layout" path="M -3.33333E-6 3.7037E-6 L -3.33333E-6 0.02453 " pathEditMode="relative" rAng="0" ptsTypes="AA">
                                      <p:cBhvr>
                                        <p:cTn id="29" dur="500" spd="-100000" fill="hold"/>
                                        <p:tgtEl>
                                          <p:spTgt spid="9"/>
                                        </p:tgtEl>
                                        <p:attrNameLst>
                                          <p:attrName>ppt_x</p:attrName>
                                          <p:attrName>ppt_y</p:attrName>
                                        </p:attrNameLst>
                                      </p:cBhvr>
                                      <p:rCtr x="0" y="1227"/>
                                    </p:animMotion>
                                  </p:childTnLst>
                                </p:cTn>
                              </p:par>
                              <p:par>
                                <p:cTn id="30" presetID="10" presetClass="entr" presetSubtype="0"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42" presetClass="path" presetSubtype="0" decel="100000" fill="hold" grpId="1" nodeType="withEffect">
                                  <p:stCondLst>
                                    <p:cond delay="400"/>
                                  </p:stCondLst>
                                  <p:childTnLst>
                                    <p:animMotion origin="layout" path="M -3.33333E-6 3.7037E-6 L -3.33333E-6 0.02453 " pathEditMode="relative" rAng="0" ptsTypes="AA">
                                      <p:cBhvr>
                                        <p:cTn id="34" dur="500" spd="-100000" fill="hold"/>
                                        <p:tgtEl>
                                          <p:spTgt spid="10"/>
                                        </p:tgtEl>
                                        <p:attrNameLst>
                                          <p:attrName>ppt_x</p:attrName>
                                          <p:attrName>ppt_y</p:attrName>
                                        </p:attrNameLst>
                                      </p:cBhvr>
                                      <p:rCtr x="0" y="1227"/>
                                    </p:animMotion>
                                  </p:childTnLst>
                                </p:cTn>
                              </p:par>
                              <p:par>
                                <p:cTn id="35" presetID="10" presetClass="entr" presetSubtype="0" fill="hold" grpId="0" nodeType="withEffect">
                                  <p:stCondLst>
                                    <p:cond delay="4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42" presetClass="path" presetSubtype="0" decel="100000" fill="hold" grpId="1" nodeType="withEffect">
                                  <p:stCondLst>
                                    <p:cond delay="400"/>
                                  </p:stCondLst>
                                  <p:childTnLst>
                                    <p:animMotion origin="layout" path="M -3.33333E-6 3.7037E-6 L -3.33333E-6 0.02453 " pathEditMode="relative" rAng="0" ptsTypes="AA">
                                      <p:cBhvr>
                                        <p:cTn id="39" dur="500" spd="-100000" fill="hold"/>
                                        <p:tgtEl>
                                          <p:spTgt spid="11"/>
                                        </p:tgtEl>
                                        <p:attrNameLst>
                                          <p:attrName>ppt_x</p:attrName>
                                          <p:attrName>ppt_y</p:attrName>
                                        </p:attrNameLst>
                                      </p:cBhvr>
                                      <p:rCtr x="0" y="1227"/>
                                    </p:animMotion>
                                  </p:childTnLst>
                                </p:cTn>
                              </p:par>
                              <p:par>
                                <p:cTn id="40" presetID="10" presetClass="entr" presetSubtype="0" fill="hold" grpId="0" nodeType="withEffect">
                                  <p:stCondLst>
                                    <p:cond delay="3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entr" presetSubtype="0" fill="hold" nodeType="withEffect">
                                  <p:stCondLst>
                                    <p:cond delay="0"/>
                                  </p:stCondLst>
                                  <p:childTnLst>
                                    <p:set>
                                      <p:cBhvr>
                                        <p:cTn id="44" dur="1" fill="hold">
                                          <p:stCondLst>
                                            <p:cond delay="299"/>
                                          </p:stCondLst>
                                        </p:cTn>
                                        <p:tgtEl>
                                          <p:spTgt spid="16"/>
                                        </p:tgtEl>
                                        <p:attrNameLst>
                                          <p:attrName>style.visibility</p:attrName>
                                        </p:attrNameLst>
                                      </p:cBhvr>
                                      <p:to>
                                        <p:strVal val="visible"/>
                                      </p:to>
                                    </p:set>
                                  </p:childTnLst>
                                </p:cTn>
                              </p:par>
                              <p:par>
                                <p:cTn id="45" presetID="6" presetClass="emph" presetSubtype="0" accel="100000" autoRev="1" fill="hold" nodeType="withEffect">
                                  <p:stCondLst>
                                    <p:cond delay="0"/>
                                  </p:stCondLst>
                                  <p:childTnLst>
                                    <p:animScale>
                                      <p:cBhvr>
                                        <p:cTn id="46" dur="300" fill="hold"/>
                                        <p:tgtEl>
                                          <p:spTgt spid="16"/>
                                        </p:tgtEl>
                                      </p:cBhvr>
                                      <p:by x="0" y="100000"/>
                                    </p:animScale>
                                  </p:childTnLst>
                                </p:cTn>
                              </p:par>
                              <p:par>
                                <p:cTn id="47" presetID="63" presetClass="path" presetSubtype="0" accel="100000" autoRev="1" fill="hold" nodeType="withEffect">
                                  <p:stCondLst>
                                    <p:cond delay="0"/>
                                  </p:stCondLst>
                                  <p:childTnLst>
                                    <p:animMotion origin="layout" path="M 6.25E-7 4.81481E-6 L 0.08229 4.81481E-6 " pathEditMode="relative" rAng="0" ptsTypes="AA">
                                      <p:cBhvr>
                                        <p:cTn id="48" dur="300" fill="hold"/>
                                        <p:tgtEl>
                                          <p:spTgt spid="16"/>
                                        </p:tgtEl>
                                        <p:attrNameLst>
                                          <p:attrName>ppt_x</p:attrName>
                                          <p:attrName>ppt_y</p:attrName>
                                        </p:attrNameLst>
                                      </p:cBhvr>
                                      <p:rCtr x="4115" y="0"/>
                                    </p:animMotion>
                                  </p:childTnLst>
                                </p:cTn>
                              </p:par>
                              <p:par>
                                <p:cTn id="49" presetID="1" presetClass="entr" presetSubtype="0" fill="hold" nodeType="withEffect">
                                  <p:stCondLst>
                                    <p:cond delay="0"/>
                                  </p:stCondLst>
                                  <p:childTnLst>
                                    <p:set>
                                      <p:cBhvr>
                                        <p:cTn id="50" dur="1" fill="hold">
                                          <p:stCondLst>
                                            <p:cond delay="299"/>
                                          </p:stCondLst>
                                        </p:cTn>
                                        <p:tgtEl>
                                          <p:spTgt spid="12"/>
                                        </p:tgtEl>
                                        <p:attrNameLst>
                                          <p:attrName>style.visibility</p:attrName>
                                        </p:attrNameLst>
                                      </p:cBhvr>
                                      <p:to>
                                        <p:strVal val="visible"/>
                                      </p:to>
                                    </p:set>
                                  </p:childTnLst>
                                </p:cTn>
                              </p:par>
                              <p:par>
                                <p:cTn id="51" presetID="6" presetClass="emph" presetSubtype="0" accel="100000" autoRev="1" fill="hold" nodeType="withEffect">
                                  <p:stCondLst>
                                    <p:cond delay="0"/>
                                  </p:stCondLst>
                                  <p:childTnLst>
                                    <p:animScale>
                                      <p:cBhvr>
                                        <p:cTn id="52" dur="300" fill="hold"/>
                                        <p:tgtEl>
                                          <p:spTgt spid="12"/>
                                        </p:tgtEl>
                                      </p:cBhvr>
                                      <p:by x="0" y="100000"/>
                                    </p:animScale>
                                  </p:childTnLst>
                                </p:cTn>
                              </p:par>
                              <p:par>
                                <p:cTn id="53" presetID="63" presetClass="path" presetSubtype="0" accel="100000" autoRev="1" fill="hold" nodeType="withEffect">
                                  <p:stCondLst>
                                    <p:cond delay="0"/>
                                  </p:stCondLst>
                                  <p:childTnLst>
                                    <p:animMotion origin="layout" path="M -6.25E-7 4.81481E-6 L -0.08346 4.81481E-6 " pathEditMode="relative" rAng="0" ptsTypes="AA">
                                      <p:cBhvr>
                                        <p:cTn id="54" dur="300" fill="hold"/>
                                        <p:tgtEl>
                                          <p:spTgt spid="12"/>
                                        </p:tgtEl>
                                        <p:attrNameLst>
                                          <p:attrName>ppt_x</p:attrName>
                                          <p:attrName>ppt_y</p:attrName>
                                        </p:attrNameLst>
                                      </p:cBhvr>
                                      <p:rCtr x="-418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5" grpId="0"/>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Azure Stack HCI&#10;Hyperconverged solution&#10;&#10;">
            <a:extLst>
              <a:ext uri="{FF2B5EF4-FFF2-40B4-BE49-F238E27FC236}">
                <a16:creationId xmlns:a16="http://schemas.microsoft.com/office/drawing/2014/main" id="{3F9F306B-4ABA-477A-9A9E-2D1C7A2384F1}"/>
              </a:ext>
            </a:extLst>
          </p:cNvPr>
          <p:cNvGrpSpPr/>
          <p:nvPr/>
        </p:nvGrpSpPr>
        <p:grpSpPr>
          <a:xfrm>
            <a:off x="582611" y="2017713"/>
            <a:ext cx="7392265" cy="4236321"/>
            <a:chOff x="582611" y="2017713"/>
            <a:chExt cx="7392265" cy="4236321"/>
          </a:xfrm>
        </p:grpSpPr>
        <p:sp>
          <p:nvSpPr>
            <p:cNvPr id="9" name="Rectangle 8" descr="Azure Stack HCI&#10;Hyperconverged solution&#10;&#10;">
              <a:extLst>
                <a:ext uri="{FF2B5EF4-FFF2-40B4-BE49-F238E27FC236}">
                  <a16:creationId xmlns:a16="http://schemas.microsoft.com/office/drawing/2014/main" id="{41AAF244-F1BA-4F98-BE9D-34CC6F252123}"/>
                </a:ext>
              </a:extLst>
            </p:cNvPr>
            <p:cNvSpPr/>
            <p:nvPr/>
          </p:nvSpPr>
          <p:spPr>
            <a:xfrm>
              <a:off x="582611" y="2017713"/>
              <a:ext cx="7392265" cy="4236321"/>
            </a:xfrm>
            <a:prstGeom prst="rect">
              <a:avLst/>
            </a:prstGeom>
            <a:solidFill>
              <a:schemeClr val="tx1">
                <a:alpha val="10000"/>
              </a:schemeClr>
            </a:solidFill>
            <a:ln w="12700">
              <a:solidFill>
                <a:schemeClr val="bg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Azure Stack HCI</a:t>
              </a:r>
            </a:p>
            <a:p>
              <a:pPr marL="0" marR="0" lvl="0" indent="0" algn="l" defTabSz="932742"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gradFill>
                    <a:gsLst>
                      <a:gs pos="1250">
                        <a:srgbClr val="50E6FF"/>
                      </a:gs>
                      <a:gs pos="100000">
                        <a:srgbClr val="50E6FF"/>
                      </a:gs>
                    </a:gsLst>
                    <a:lin ang="5400000" scaled="0"/>
                  </a:gradFill>
                  <a:effectLst/>
                  <a:uLnTx/>
                  <a:uFillTx/>
                  <a:latin typeface="Segoe UI Semibold"/>
                  <a:ea typeface="+mn-ea"/>
                  <a:cs typeface="Segoe UI" panose="020B0502040204020203" pitchFamily="34" charset="0"/>
                </a:rPr>
                <a:t>Hyperconverged solution</a:t>
              </a:r>
            </a:p>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pic>
          <p:nvPicPr>
            <p:cNvPr id="11" name="Picture 10" descr="Azure Stack HCI">
              <a:extLst>
                <a:ext uri="{FF2B5EF4-FFF2-40B4-BE49-F238E27FC236}">
                  <a16:creationId xmlns:a16="http://schemas.microsoft.com/office/drawing/2014/main" id="{06B673D8-4693-4A45-8326-E06B84EB29BC}"/>
                </a:ext>
              </a:extLst>
            </p:cNvPr>
            <p:cNvPicPr preferRelativeResize="0">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31275" y="3822635"/>
              <a:ext cx="2287822" cy="1385316"/>
            </a:xfrm>
            <a:prstGeom prst="rect">
              <a:avLst/>
            </a:prstGeom>
          </p:spPr>
        </p:pic>
        <p:sp>
          <p:nvSpPr>
            <p:cNvPr id="13" name="Rectangle 12">
              <a:extLst>
                <a:ext uri="{FF2B5EF4-FFF2-40B4-BE49-F238E27FC236}">
                  <a16:creationId xmlns:a16="http://schemas.microsoft.com/office/drawing/2014/main" id="{2DF8D876-8575-4C36-8FB9-1F6653F93E45}"/>
                </a:ext>
              </a:extLst>
            </p:cNvPr>
            <p:cNvSpPr/>
            <p:nvPr/>
          </p:nvSpPr>
          <p:spPr bwMode="auto">
            <a:xfrm>
              <a:off x="3595322" y="3899740"/>
              <a:ext cx="3968781" cy="12311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a:ea typeface="+mn-ea"/>
                  <a:cs typeface="+mn-cs"/>
                </a:rPr>
                <a:t>Native Azure Arc integration</a:t>
              </a:r>
            </a:p>
            <a:p>
              <a:pPr marL="0" marR="0" lvl="0" indent="0" algn="l" defTabSz="914400"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a:ea typeface="+mn-ea"/>
                  <a:cs typeface="+mn-cs"/>
                </a:rPr>
                <a:t>Scalable virtualization and storage</a:t>
              </a:r>
            </a:p>
            <a:p>
              <a:pPr marL="0" marR="0" lvl="0" indent="0" algn="l" defTabSz="914400"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a:ea typeface="+mn-ea"/>
                  <a:cs typeface="+mn-cs"/>
                </a:rPr>
                <a:t>AKS on Azure Stack HCI</a:t>
              </a:r>
            </a:p>
          </p:txBody>
        </p:sp>
      </p:grpSp>
      <p:grpSp>
        <p:nvGrpSpPr>
          <p:cNvPr id="16" name="Group 15" descr="Azure Stack Edge&#10;Cloud-managed appliance&#10;&#10;">
            <a:extLst>
              <a:ext uri="{FF2B5EF4-FFF2-40B4-BE49-F238E27FC236}">
                <a16:creationId xmlns:a16="http://schemas.microsoft.com/office/drawing/2014/main" id="{3C39AF68-3DBB-4DC4-BF93-65A3D74C2635}"/>
              </a:ext>
            </a:extLst>
          </p:cNvPr>
          <p:cNvGrpSpPr/>
          <p:nvPr/>
        </p:nvGrpSpPr>
        <p:grpSpPr>
          <a:xfrm>
            <a:off x="8070114" y="2017713"/>
            <a:ext cx="3746160" cy="2075688"/>
            <a:chOff x="8070114" y="2017713"/>
            <a:chExt cx="3746160" cy="2075688"/>
          </a:xfrm>
        </p:grpSpPr>
        <p:sp>
          <p:nvSpPr>
            <p:cNvPr id="15" name="Rectangle 14">
              <a:extLst>
                <a:ext uri="{FF2B5EF4-FFF2-40B4-BE49-F238E27FC236}">
                  <a16:creationId xmlns:a16="http://schemas.microsoft.com/office/drawing/2014/main" id="{EED695E3-723D-454E-8702-E6B275BB8905}"/>
                </a:ext>
              </a:extLst>
            </p:cNvPr>
            <p:cNvSpPr/>
            <p:nvPr/>
          </p:nvSpPr>
          <p:spPr>
            <a:xfrm>
              <a:off x="8070114" y="2017713"/>
              <a:ext cx="3539274" cy="2075688"/>
            </a:xfrm>
            <a:prstGeom prst="rect">
              <a:avLst/>
            </a:prstGeom>
            <a:solidFill>
              <a:schemeClr val="tx1">
                <a:alpha val="10000"/>
              </a:schemeClr>
            </a:solidFill>
            <a:ln w="12700" cap="flat" cmpd="sng" algn="ctr">
              <a:solidFill>
                <a:schemeClr val="bg1">
                  <a:lumMod val="75000"/>
                  <a:lumOff val="25000"/>
                </a:scheme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80" tIns="91440" rIns="182880" bIns="18288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a:ea typeface="+mj-ea"/>
                  <a:cs typeface="Segoe UI" panose="020B0502040204020203" pitchFamily="34" charset="0"/>
                </a:rPr>
                <a:t>Azure Stack Edge</a:t>
              </a:r>
            </a:p>
            <a:p>
              <a:pPr marL="0" marR="0" lvl="0" indent="0" algn="l" defTabSz="932742" rtl="0" eaLnBrk="1" fontAlgn="auto" latinLnBrk="0" hangingPunct="1">
                <a:lnSpc>
                  <a:spcPct val="100000"/>
                </a:lnSpc>
                <a:spcBef>
                  <a:spcPts val="400"/>
                </a:spcBef>
                <a:spcAft>
                  <a:spcPts val="0"/>
                </a:spcAft>
                <a:buClrTx/>
                <a:buSzTx/>
                <a:buFontTx/>
                <a:buNone/>
                <a:tabLst/>
                <a:defRPr/>
              </a:pPr>
              <a:r>
                <a:rPr kumimoji="0" lang="en-US" sz="1600" b="0" i="0" u="none" strike="noStrike" kern="1200" cap="none" spc="0" normalizeH="0" baseline="0" noProof="0" dirty="0">
                  <a:ln w="3175">
                    <a:noFill/>
                  </a:ln>
                  <a:gradFill>
                    <a:gsLst>
                      <a:gs pos="1250">
                        <a:srgbClr val="50E6FF"/>
                      </a:gs>
                      <a:gs pos="100000">
                        <a:srgbClr val="50E6FF"/>
                      </a:gs>
                    </a:gsLst>
                    <a:lin ang="5400000" scaled="0"/>
                  </a:gradFill>
                  <a:effectLst/>
                  <a:uLnTx/>
                  <a:uFillTx/>
                  <a:latin typeface="Segoe UI Semibold"/>
                  <a:ea typeface="+mj-ea"/>
                  <a:cs typeface="Segoe UI" panose="020B0502040204020203" pitchFamily="34" charset="0"/>
                </a:rPr>
                <a:t>Cloud-managed appliance</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j-ea"/>
                <a:cs typeface="+mj-cs"/>
              </a:endParaRPr>
            </a:p>
          </p:txBody>
        </p:sp>
        <p:pic>
          <p:nvPicPr>
            <p:cNvPr id="17" name="Picture 2" descr="Azure Stack Edge">
              <a:extLst>
                <a:ext uri="{FF2B5EF4-FFF2-40B4-BE49-F238E27FC236}">
                  <a16:creationId xmlns:a16="http://schemas.microsoft.com/office/drawing/2014/main" id="{B9CF87ED-A076-4BB2-BA28-64643B90A2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61" r="4561" b="14416"/>
            <a:stretch/>
          </p:blipFill>
          <p:spPr bwMode="auto">
            <a:xfrm>
              <a:off x="8368518" y="3172230"/>
              <a:ext cx="958792" cy="5079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3E63911-CE52-4D91-9DFC-2146CF110B1A}"/>
                </a:ext>
              </a:extLst>
            </p:cNvPr>
            <p:cNvSpPr/>
            <p:nvPr/>
          </p:nvSpPr>
          <p:spPr bwMode="auto">
            <a:xfrm>
              <a:off x="9637990" y="3204584"/>
              <a:ext cx="2178284" cy="443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90000"/>
                </a:lnSpc>
                <a:spcBef>
                  <a:spcPts val="0"/>
                </a:spcBef>
                <a:spcAft>
                  <a:spcPct val="0"/>
                </a:spcAft>
                <a:buClrTx/>
                <a:buSzTx/>
                <a:buFontTx/>
                <a:buNone/>
                <a:tabLst/>
                <a:defRPr/>
              </a:pPr>
              <a:r>
                <a:rPr kumimoji="0" lang="en-US" sz="1600"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a:ea typeface="+mn-ea"/>
                  <a:cs typeface="+mn-cs"/>
                </a:rPr>
                <a:t>Compute, AI &amp; IoT </a:t>
              </a:r>
            </a:p>
            <a:p>
              <a:pPr marL="0" marR="0" lvl="0" indent="0" algn="l" defTabSz="914400" rtl="0" eaLnBrk="1" fontAlgn="base" latinLnBrk="0" hangingPunct="1">
                <a:lnSpc>
                  <a:spcPct val="90000"/>
                </a:lnSpc>
                <a:spcBef>
                  <a:spcPts val="0"/>
                </a:spcBef>
                <a:spcAft>
                  <a:spcPct val="0"/>
                </a:spcAft>
                <a:buClrTx/>
                <a:buSzTx/>
                <a:buFontTx/>
                <a:buNone/>
                <a:tabLst/>
                <a:defRPr/>
              </a:pPr>
              <a:r>
                <a:rPr kumimoji="0" lang="en-US" sz="1600"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a:ea typeface="+mn-ea"/>
                  <a:cs typeface="+mn-cs"/>
                </a:rPr>
                <a:t>at the Edge</a:t>
              </a:r>
            </a:p>
          </p:txBody>
        </p:sp>
      </p:grpSp>
      <p:grpSp>
        <p:nvGrpSpPr>
          <p:cNvPr id="26" name="Group 25" descr="Azure Stack Hub&#10;Cloud-native integrated system&#10;&#10;">
            <a:extLst>
              <a:ext uri="{FF2B5EF4-FFF2-40B4-BE49-F238E27FC236}">
                <a16:creationId xmlns:a16="http://schemas.microsoft.com/office/drawing/2014/main" id="{CFDBCB31-A401-4C18-880B-8E50C706BB40}"/>
              </a:ext>
            </a:extLst>
          </p:cNvPr>
          <p:cNvGrpSpPr/>
          <p:nvPr/>
        </p:nvGrpSpPr>
        <p:grpSpPr>
          <a:xfrm>
            <a:off x="8070113" y="4178346"/>
            <a:ext cx="3539272" cy="2075688"/>
            <a:chOff x="8070113" y="4178346"/>
            <a:chExt cx="3539272" cy="2075688"/>
          </a:xfrm>
        </p:grpSpPr>
        <p:sp>
          <p:nvSpPr>
            <p:cNvPr id="21" name="Rectangle 20">
              <a:extLst>
                <a:ext uri="{FF2B5EF4-FFF2-40B4-BE49-F238E27FC236}">
                  <a16:creationId xmlns:a16="http://schemas.microsoft.com/office/drawing/2014/main" id="{03923612-0F2C-4572-9A2E-26E44B3A4AA3}"/>
                </a:ext>
              </a:extLst>
            </p:cNvPr>
            <p:cNvSpPr/>
            <p:nvPr/>
          </p:nvSpPr>
          <p:spPr>
            <a:xfrm>
              <a:off x="8070113" y="4178346"/>
              <a:ext cx="3539272" cy="2075688"/>
            </a:xfrm>
            <a:prstGeom prst="rect">
              <a:avLst/>
            </a:prstGeom>
            <a:solidFill>
              <a:schemeClr val="tx1">
                <a:alpha val="10000"/>
              </a:schemeClr>
            </a:solidFill>
            <a:ln w="12700" cap="flat" cmpd="sng" algn="ctr">
              <a:solidFill>
                <a:schemeClr val="bg1">
                  <a:lumMod val="75000"/>
                  <a:lumOff val="25000"/>
                </a:scheme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80" tIns="91440" rIns="182880" bIns="18288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a:ea typeface="+mj-ea"/>
                  <a:cs typeface="Segoe UI" panose="020B0502040204020203" pitchFamily="34" charset="0"/>
                </a:rPr>
                <a:t>Azure Stack Hub</a:t>
              </a:r>
            </a:p>
            <a:p>
              <a:pPr marL="0" marR="0" lvl="0" indent="0" algn="l" defTabSz="932742" rtl="0" eaLnBrk="1" fontAlgn="auto" latinLnBrk="0" hangingPunct="1">
                <a:lnSpc>
                  <a:spcPct val="100000"/>
                </a:lnSpc>
                <a:spcBef>
                  <a:spcPts val="400"/>
                </a:spcBef>
                <a:spcAft>
                  <a:spcPts val="0"/>
                </a:spcAft>
                <a:buClrTx/>
                <a:buSzTx/>
                <a:buFontTx/>
                <a:buNone/>
                <a:tabLst/>
                <a:defRPr/>
              </a:pPr>
              <a:r>
                <a:rPr kumimoji="0" lang="en-US" sz="1600" b="0" i="0" u="none" strike="noStrike" kern="1200" cap="none" spc="0" normalizeH="0" baseline="0" noProof="0" dirty="0">
                  <a:ln w="3175">
                    <a:noFill/>
                  </a:ln>
                  <a:gradFill>
                    <a:gsLst>
                      <a:gs pos="1250">
                        <a:srgbClr val="50E6FF"/>
                      </a:gs>
                      <a:gs pos="100000">
                        <a:srgbClr val="50E6FF"/>
                      </a:gs>
                    </a:gsLst>
                    <a:lin ang="5400000" scaled="0"/>
                  </a:gradFill>
                  <a:effectLst/>
                  <a:uLnTx/>
                  <a:uFillTx/>
                  <a:latin typeface="Segoe UI Semibold"/>
                  <a:ea typeface="+mj-ea"/>
                  <a:cs typeface="Segoe UI" panose="020B0502040204020203" pitchFamily="34" charset="0"/>
                </a:rPr>
                <a:t>Cloud-native integrated system</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j-ea"/>
                <a:cs typeface="+mj-cs"/>
              </a:endParaRPr>
            </a:p>
          </p:txBody>
        </p:sp>
        <p:pic>
          <p:nvPicPr>
            <p:cNvPr id="23" name="Picture 2" descr="Azure Stack Hub">
              <a:extLst>
                <a:ext uri="{FF2B5EF4-FFF2-40B4-BE49-F238E27FC236}">
                  <a16:creationId xmlns:a16="http://schemas.microsoft.com/office/drawing/2014/main" id="{51C7FF87-EF2A-4918-AB27-CCED315DA3A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8088" y="5141213"/>
              <a:ext cx="699652" cy="92121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F2432CFB-BB9A-4093-A82C-5D8C00CC29CD}"/>
                </a:ext>
              </a:extLst>
            </p:cNvPr>
            <p:cNvSpPr/>
            <p:nvPr/>
          </p:nvSpPr>
          <p:spPr bwMode="auto">
            <a:xfrm>
              <a:off x="9637990" y="5334055"/>
              <a:ext cx="1628001" cy="5355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90000"/>
                </a:lnSpc>
                <a:spcBef>
                  <a:spcPts val="0"/>
                </a:spcBef>
                <a:spcAft>
                  <a:spcPct val="0"/>
                </a:spcAft>
                <a:buClrTx/>
                <a:buSzTx/>
                <a:buFontTx/>
                <a:buNone/>
                <a:tabLst/>
                <a:defRPr/>
              </a:pPr>
              <a:r>
                <a:rPr kumimoji="0" lang="en-US" sz="1600"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a:ea typeface="+mn-ea"/>
                  <a:cs typeface="+mn-cs"/>
                </a:rPr>
                <a:t>Disconnected scenarios</a:t>
              </a:r>
            </a:p>
          </p:txBody>
        </p:sp>
      </p:grpSp>
      <p:sp>
        <p:nvSpPr>
          <p:cNvPr id="18" name="Title 4">
            <a:extLst>
              <a:ext uri="{FF2B5EF4-FFF2-40B4-BE49-F238E27FC236}">
                <a16:creationId xmlns:a16="http://schemas.microsoft.com/office/drawing/2014/main" id="{C4E07EB8-CF36-459F-B1E3-D7805AA3211C}"/>
              </a:ext>
            </a:extLst>
          </p:cNvPr>
          <p:cNvSpPr txBox="1">
            <a:spLocks/>
          </p:cNvSpPr>
          <p:nvPr/>
        </p:nvSpPr>
        <p:spPr>
          <a:xfrm>
            <a:off x="588263" y="974170"/>
            <a:ext cx="11018520" cy="67710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a:solidFill>
                  <a:schemeClr val="accent2"/>
                </a:solidFill>
              </a:rPr>
              <a:t>Azure Stack portfolio</a:t>
            </a:r>
          </a:p>
        </p:txBody>
      </p:sp>
    </p:spTree>
    <p:extLst>
      <p:ext uri="{BB962C8B-B14F-4D97-AF65-F5344CB8AC3E}">
        <p14:creationId xmlns:p14="http://schemas.microsoft.com/office/powerpoint/2010/main" val="268730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nodeType="withEffect">
                                  <p:stCondLst>
                                    <p:cond delay="100"/>
                                  </p:stCondLst>
                                  <p:childTnLst>
                                    <p:animMotion origin="layout" path="M 0 -4.07407E-6 L 0 0.02454 " pathEditMode="relative" rAng="0" ptsTypes="AA">
                                      <p:cBhvr>
                                        <p:cTn id="9" dur="500" spd="-100000" fill="hold"/>
                                        <p:tgtEl>
                                          <p:spTgt spid="14"/>
                                        </p:tgtEl>
                                        <p:attrNameLst>
                                          <p:attrName>ppt_x</p:attrName>
                                          <p:attrName>ppt_y</p:attrName>
                                        </p:attrNameLst>
                                      </p:cBhvr>
                                      <p:rCtr x="0" y="1227"/>
                                    </p:animMotion>
                                  </p:childTnLst>
                                </p:cTn>
                              </p:par>
                              <p:par>
                                <p:cTn id="10" presetID="10" presetClass="entr" presetSubtype="0" fill="hold"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nodeType="withEffect">
                                  <p:stCondLst>
                                    <p:cond delay="100"/>
                                  </p:stCondLst>
                                  <p:childTnLst>
                                    <p:animMotion origin="layout" path="M -4.79167E-6 -1.85185E-6 L -4.79167E-6 0.02454 " pathEditMode="relative" rAng="0" ptsTypes="AA">
                                      <p:cBhvr>
                                        <p:cTn id="14" dur="500" spd="-100000" fill="hold"/>
                                        <p:tgtEl>
                                          <p:spTgt spid="16"/>
                                        </p:tgtEl>
                                        <p:attrNameLst>
                                          <p:attrName>ppt_x</p:attrName>
                                          <p:attrName>ppt_y</p:attrName>
                                        </p:attrNameLst>
                                      </p:cBhvr>
                                      <p:rCtr x="0" y="1227"/>
                                    </p:animMotion>
                                  </p:childTnLst>
                                </p:cTn>
                              </p:par>
                              <p:par>
                                <p:cTn id="15" presetID="10" presetClass="entr" presetSubtype="0" fill="hold" nodeType="withEffect">
                                  <p:stCondLst>
                                    <p:cond delay="1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path" presetSubtype="0" decel="100000" fill="hold" nodeType="withEffect">
                                  <p:stCondLst>
                                    <p:cond delay="100"/>
                                  </p:stCondLst>
                                  <p:childTnLst>
                                    <p:animMotion origin="layout" path="M 0 -4.07407E-6 L 0 0.02454 " pathEditMode="relative" rAng="0" ptsTypes="AA">
                                      <p:cBhvr>
                                        <p:cTn id="19" dur="500" spd="-100000" fill="hold"/>
                                        <p:tgtEl>
                                          <p:spTgt spid="26"/>
                                        </p:tgtEl>
                                        <p:attrNameLst>
                                          <p:attrName>ppt_x</p:attrName>
                                          <p:attrName>ppt_y</p:attrName>
                                        </p:attrNameLst>
                                      </p:cBhvr>
                                      <p:rCtr x="0" y="1227"/>
                                    </p:animMotion>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42" presetClass="path" presetSubtype="0" decel="100000" fill="hold" grpId="1" nodeType="withEffect">
                                  <p:stCondLst>
                                    <p:cond delay="0"/>
                                  </p:stCondLst>
                                  <p:childTnLst>
                                    <p:animMotion origin="layout" path="M 2.35129E-6 -4.53926E-9 L 2.35129E-6 0.01906 " pathEditMode="relative" rAng="0" ptsTypes="AA">
                                      <p:cBhvr>
                                        <p:cTn id="24" dur="700" spd="-100000" fill="hold"/>
                                        <p:tgtEl>
                                          <p:spTgt spid="18"/>
                                        </p:tgtEl>
                                        <p:attrNameLst>
                                          <p:attrName>ppt_x</p:attrName>
                                          <p:attrName>ppt_y</p:attrName>
                                        </p:attrNameLst>
                                      </p:cBhvr>
                                      <p:rCtr x="0" y="9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E851-C37C-468B-86EF-DA71685A7ED8}"/>
              </a:ext>
            </a:extLst>
          </p:cNvPr>
          <p:cNvSpPr>
            <a:spLocks noGrp="1"/>
          </p:cNvSpPr>
          <p:nvPr>
            <p:ph type="title"/>
          </p:nvPr>
        </p:nvSpPr>
        <p:spPr>
          <a:xfrm>
            <a:off x="585216" y="2980408"/>
            <a:ext cx="9144000" cy="609398"/>
          </a:xfrm>
        </p:spPr>
        <p:txBody>
          <a:bodyPr/>
          <a:lstStyle/>
          <a:p>
            <a:r>
              <a:rPr lang="en-US" sz="4400" dirty="0">
                <a:solidFill>
                  <a:schemeClr val="accent2"/>
                </a:solidFill>
              </a:rPr>
              <a:t>Azure Stack Hub</a:t>
            </a:r>
          </a:p>
        </p:txBody>
      </p:sp>
    </p:spTree>
    <p:extLst>
      <p:ext uri="{BB962C8B-B14F-4D97-AF65-F5344CB8AC3E}">
        <p14:creationId xmlns:p14="http://schemas.microsoft.com/office/powerpoint/2010/main" val="318990008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rrow: Pentagon 28">
            <a:extLst>
              <a:ext uri="{FF2B5EF4-FFF2-40B4-BE49-F238E27FC236}">
                <a16:creationId xmlns:a16="http://schemas.microsoft.com/office/drawing/2014/main" id="{18EABA96-6A46-4617-94C5-6C3FABF0E875}"/>
              </a:ext>
            </a:extLst>
          </p:cNvPr>
          <p:cNvSpPr/>
          <p:nvPr/>
        </p:nvSpPr>
        <p:spPr bwMode="auto">
          <a:xfrm>
            <a:off x="5295162" y="1551102"/>
            <a:ext cx="6983991" cy="4819999"/>
          </a:xfrm>
          <a:prstGeom prst="homePlate">
            <a:avLst>
              <a:gd name="adj" fmla="val 0"/>
            </a:avLst>
          </a:prstGeom>
          <a:noFill/>
          <a:ln w="28575" cap="flat">
            <a:solidFill>
              <a:schemeClr val="tx1">
                <a:lumMod val="75000"/>
                <a:lumOff val="25000"/>
              </a:schemeClr>
            </a:solidFill>
            <a:prstDash val="solid"/>
            <a:miter/>
          </a:ln>
          <a:effectLst>
            <a:outerShdw blurRad="508000" dist="38100" dir="2700000" sx="101000" sy="101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568">
              <a:gradFill>
                <a:gsLst>
                  <a:gs pos="40075">
                    <a:srgbClr val="FFFFFF"/>
                  </a:gs>
                  <a:gs pos="30000">
                    <a:srgbClr val="FFFFFF"/>
                  </a:gs>
                </a:gsLst>
                <a:lin ang="5400000" scaled="0"/>
              </a:gradFill>
              <a:latin typeface="Segoe UI"/>
            </a:endParaRPr>
          </a:p>
        </p:txBody>
      </p:sp>
      <p:sp>
        <p:nvSpPr>
          <p:cNvPr id="30" name="Arrow: Pentagon 29">
            <a:extLst>
              <a:ext uri="{FF2B5EF4-FFF2-40B4-BE49-F238E27FC236}">
                <a16:creationId xmlns:a16="http://schemas.microsoft.com/office/drawing/2014/main" id="{6BDBF48A-4B65-4DB3-9898-0283C182764A}"/>
              </a:ext>
            </a:extLst>
          </p:cNvPr>
          <p:cNvSpPr/>
          <p:nvPr/>
        </p:nvSpPr>
        <p:spPr bwMode="auto">
          <a:xfrm>
            <a:off x="-127197" y="1551102"/>
            <a:ext cx="6360464" cy="4819999"/>
          </a:xfrm>
          <a:prstGeom prst="homePlate">
            <a:avLst>
              <a:gd name="adj" fmla="val 11179"/>
            </a:avLst>
          </a:prstGeom>
          <a:solidFill>
            <a:schemeClr val="tx1">
              <a:lumMod val="85000"/>
              <a:lumOff val="15000"/>
            </a:schemeClr>
          </a:solidFill>
          <a:ln w="28575">
            <a:gradFill flip="none" rotWithShape="1">
              <a:gsLst>
                <a:gs pos="0">
                  <a:srgbClr val="0078D4"/>
                </a:gs>
                <a:gs pos="100000">
                  <a:srgbClr val="50E6F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179285" tIns="179285" rIns="179285" bIns="179285" rtlCol="0" anchor="ctr"/>
          <a:lstStyle/>
          <a:p>
            <a:pPr algn="ctr" defTabSz="914367">
              <a:lnSpc>
                <a:spcPct val="90000"/>
              </a:lnSpc>
              <a:spcBef>
                <a:spcPts val="784"/>
              </a:spcBef>
            </a:pPr>
            <a:endParaRPr lang="en-US" sz="1568">
              <a:gradFill>
                <a:gsLst>
                  <a:gs pos="1250">
                    <a:srgbClr val="000000"/>
                  </a:gs>
                  <a:gs pos="100000">
                    <a:srgbClr val="000000"/>
                  </a:gs>
                </a:gsLst>
                <a:lin ang="5400000" scaled="0"/>
              </a:gradFill>
              <a:latin typeface="Segoe UI Semibold"/>
              <a:cs typeface="Segoe UI" panose="020B0502040204020203" pitchFamily="34" charset="0"/>
            </a:endParaRPr>
          </a:p>
        </p:txBody>
      </p:sp>
      <p:sp>
        <p:nvSpPr>
          <p:cNvPr id="2" name="Title 1">
            <a:extLst>
              <a:ext uri="{FF2B5EF4-FFF2-40B4-BE49-F238E27FC236}">
                <a16:creationId xmlns:a16="http://schemas.microsoft.com/office/drawing/2014/main" id="{90689A51-E07E-4E20-AAB9-083F73F1567A}"/>
              </a:ext>
            </a:extLst>
          </p:cNvPr>
          <p:cNvSpPr>
            <a:spLocks noGrp="1"/>
          </p:cNvSpPr>
          <p:nvPr>
            <p:ph type="title"/>
          </p:nvPr>
        </p:nvSpPr>
        <p:spPr/>
        <p:txBody>
          <a:bodyPr/>
          <a:lstStyle/>
          <a:p>
            <a:r>
              <a:rPr lang="en-US" dirty="0">
                <a:solidFill>
                  <a:schemeClr val="accent2"/>
                </a:solidFill>
              </a:rPr>
              <a:t>Azure Stack Hub</a:t>
            </a:r>
          </a:p>
        </p:txBody>
      </p:sp>
      <p:sp>
        <p:nvSpPr>
          <p:cNvPr id="5" name="Text Placeholder 6">
            <a:extLst>
              <a:ext uri="{FF2B5EF4-FFF2-40B4-BE49-F238E27FC236}">
                <a16:creationId xmlns:a16="http://schemas.microsoft.com/office/drawing/2014/main" id="{E6A6018A-BB9C-4028-8590-94610995C042}"/>
              </a:ext>
            </a:extLst>
          </p:cNvPr>
          <p:cNvSpPr txBox="1">
            <a:spLocks/>
          </p:cNvSpPr>
          <p:nvPr/>
        </p:nvSpPr>
        <p:spPr>
          <a:xfrm>
            <a:off x="7484349" y="3736881"/>
            <a:ext cx="3494114" cy="27699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t>Regulatory &amp; data sovereignty </a:t>
            </a:r>
          </a:p>
        </p:txBody>
      </p:sp>
      <p:sp>
        <p:nvSpPr>
          <p:cNvPr id="19" name="Rectangle 18">
            <a:extLst>
              <a:ext uri="{FF2B5EF4-FFF2-40B4-BE49-F238E27FC236}">
                <a16:creationId xmlns:a16="http://schemas.microsoft.com/office/drawing/2014/main" id="{B1FE429C-CEEF-4451-9FA0-932057AC5F1F}"/>
              </a:ext>
            </a:extLst>
          </p:cNvPr>
          <p:cNvSpPr/>
          <p:nvPr/>
        </p:nvSpPr>
        <p:spPr>
          <a:xfrm>
            <a:off x="7433844" y="5088177"/>
            <a:ext cx="3201783" cy="374793"/>
          </a:xfrm>
          <a:prstGeom prst="rect">
            <a:avLst/>
          </a:prstGeom>
        </p:spPr>
        <p:txBody>
          <a:bodyPr wrap="square">
            <a:spAutoFit/>
          </a:bodyPr>
          <a:lstStyle/>
          <a:p>
            <a:pPr marL="0" marR="0" lvl="0" indent="0" algn="l" defTabSz="932384"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Application modernization</a:t>
            </a:r>
          </a:p>
        </p:txBody>
      </p:sp>
      <p:sp>
        <p:nvSpPr>
          <p:cNvPr id="35" name="Text Placeholder 5">
            <a:extLst>
              <a:ext uri="{FF2B5EF4-FFF2-40B4-BE49-F238E27FC236}">
                <a16:creationId xmlns:a16="http://schemas.microsoft.com/office/drawing/2014/main" id="{7E42C4CE-087E-45F3-974A-D4D1F01369E9}"/>
              </a:ext>
            </a:extLst>
          </p:cNvPr>
          <p:cNvSpPr txBox="1">
            <a:spLocks/>
          </p:cNvSpPr>
          <p:nvPr/>
        </p:nvSpPr>
        <p:spPr>
          <a:xfrm>
            <a:off x="7484349" y="2305958"/>
            <a:ext cx="3352146" cy="27699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lang="en-US" sz="1800" dirty="0">
                <a:solidFill>
                  <a:schemeClr val="bg1"/>
                </a:solidFill>
                <a:latin typeface="Segoe UI"/>
                <a:cs typeface="Segoe UI"/>
              </a:rPr>
              <a:t>Autonomous Cloud</a:t>
            </a:r>
            <a:endParaRPr kumimoji="0" lang="en-US" sz="2800" b="0" i="0" u="none" strike="noStrike" kern="1200" cap="none" spc="0" normalizeH="0" baseline="0" noProof="0" dirty="0">
              <a:ln>
                <a:noFill/>
              </a:ln>
              <a:solidFill>
                <a:schemeClr val="bg1"/>
              </a:solidFill>
              <a:effectLst/>
              <a:uLnTx/>
              <a:uFillTx/>
              <a:latin typeface="Segoe UI Semilight" panose="020B0402040204020203" pitchFamily="34" charset="0"/>
              <a:ea typeface="+mn-ea"/>
              <a:cs typeface="Segoe UI Semilight" panose="020B0402040204020203" pitchFamily="34" charset="0"/>
            </a:endParaRPr>
          </a:p>
        </p:txBody>
      </p:sp>
      <p:sp>
        <p:nvSpPr>
          <p:cNvPr id="42" name="Rectangle 41">
            <a:extLst>
              <a:ext uri="{FF2B5EF4-FFF2-40B4-BE49-F238E27FC236}">
                <a16:creationId xmlns:a16="http://schemas.microsoft.com/office/drawing/2014/main" id="{2053C847-BF23-4D02-9519-5099378C3DF8}"/>
              </a:ext>
            </a:extLst>
          </p:cNvPr>
          <p:cNvSpPr/>
          <p:nvPr/>
        </p:nvSpPr>
        <p:spPr>
          <a:xfrm>
            <a:off x="1149529" y="5206680"/>
            <a:ext cx="4285933" cy="877163"/>
          </a:xfrm>
          <a:prstGeom prst="rect">
            <a:avLst/>
          </a:prstGeom>
        </p:spPr>
        <p:txBody>
          <a:bodyPr wrap="square" anchor="ctr" anchorCtr="0">
            <a:spAutoFit/>
          </a:bodyPr>
          <a:lstStyle/>
          <a:p>
            <a:pPr marL="0" marR="0" lvl="0" indent="0" algn="l" defTabSz="932384"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dirty="0">
                <a:ln>
                  <a:noFill/>
                </a:ln>
                <a:solidFill>
                  <a:schemeClr val="accent2"/>
                </a:solidFill>
                <a:effectLst/>
                <a:uLnTx/>
                <a:uFillTx/>
                <a:latin typeface="Segoe UI Semibold"/>
                <a:ea typeface="MS PGothic" panose="020B0600070205080204" pitchFamily="34" charset="-128"/>
                <a:cs typeface="+mn-cs"/>
              </a:rPr>
              <a:t>Purpose-built integrated system</a:t>
            </a:r>
          </a:p>
          <a:p>
            <a:pPr marL="0" marR="0" lvl="0" indent="0" algn="l" defTabSz="932384" rtl="0" eaLnBrk="1" fontAlgn="auto" latinLnBrk="0" hangingPunct="1">
              <a:lnSpc>
                <a:spcPct val="100000"/>
              </a:lnSpc>
              <a:spcBef>
                <a:spcPts val="0"/>
              </a:spcBef>
              <a:spcAft>
                <a:spcPts val="600"/>
              </a:spcAft>
              <a:buClrTx/>
              <a:buSzPct val="90000"/>
              <a:buFontTx/>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Cloud inspired infrastructure via integrated systems from major H/W partners</a:t>
            </a:r>
          </a:p>
        </p:txBody>
      </p:sp>
      <p:sp>
        <p:nvSpPr>
          <p:cNvPr id="43" name="Text Placeholder 5">
            <a:extLst>
              <a:ext uri="{FF2B5EF4-FFF2-40B4-BE49-F238E27FC236}">
                <a16:creationId xmlns:a16="http://schemas.microsoft.com/office/drawing/2014/main" id="{7BAAD2C4-08FB-40F4-BC7B-B2C54E11DAD2}"/>
              </a:ext>
            </a:extLst>
          </p:cNvPr>
          <p:cNvSpPr txBox="1">
            <a:spLocks/>
          </p:cNvSpPr>
          <p:nvPr/>
        </p:nvSpPr>
        <p:spPr>
          <a:xfrm>
            <a:off x="1249779" y="1852897"/>
            <a:ext cx="4244235" cy="784830"/>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accent2"/>
                </a:solidFill>
                <a:effectLst/>
                <a:uLnTx/>
                <a:uFillTx/>
                <a:latin typeface="Segoe UI Semibold"/>
                <a:ea typeface="MS PGothic" panose="020B0600070205080204" pitchFamily="34" charset="-128"/>
                <a:cs typeface="Segoe UI Semilight" panose="020B0402040204020203" pitchFamily="34" charset="0"/>
              </a:rPr>
              <a:t>Azure connected or disconnected cloud</a:t>
            </a:r>
          </a:p>
          <a:p>
            <a:pPr marL="0" marR="0" lvl="0" indent="0" algn="l" defTabSz="932384"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t>Only consistent hybrid cloud that can </a:t>
            </a:r>
            <a:br>
              <a:rPr kumimoji="0" lang="en-US" sz="14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br>
            <a:r>
              <a:rPr kumimoji="0" lang="en-US" sz="14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t>run at the connected or disconnected</a:t>
            </a:r>
          </a:p>
        </p:txBody>
      </p:sp>
      <p:sp>
        <p:nvSpPr>
          <p:cNvPr id="44" name="Text Placeholder 6">
            <a:extLst>
              <a:ext uri="{FF2B5EF4-FFF2-40B4-BE49-F238E27FC236}">
                <a16:creationId xmlns:a16="http://schemas.microsoft.com/office/drawing/2014/main" id="{FF27D7B3-0191-459E-94A9-C151A51C6D0E}"/>
              </a:ext>
            </a:extLst>
          </p:cNvPr>
          <p:cNvSpPr txBox="1">
            <a:spLocks/>
          </p:cNvSpPr>
          <p:nvPr/>
        </p:nvSpPr>
        <p:spPr>
          <a:xfrm>
            <a:off x="1259218" y="2920919"/>
            <a:ext cx="5061279" cy="1061829"/>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accent2"/>
                </a:solidFill>
                <a:effectLst/>
                <a:uLnTx/>
                <a:uFillTx/>
                <a:latin typeface="Segoe UI Semibold"/>
                <a:ea typeface="MS PGothic" panose="020B0600070205080204" pitchFamily="34" charset="-128"/>
                <a:cs typeface="Segoe UI Semilight" panose="020B0402040204020203" pitchFamily="34" charset="0"/>
              </a:rPr>
              <a:t>Consistent application </a:t>
            </a:r>
            <a:br>
              <a:rPr kumimoji="0" lang="en-US" sz="1800" b="0" i="0" u="none" strike="noStrike" kern="1200" cap="none" spc="0" normalizeH="0" baseline="0" noProof="0" dirty="0">
                <a:ln>
                  <a:noFill/>
                </a:ln>
                <a:solidFill>
                  <a:schemeClr val="accent2"/>
                </a:solidFill>
                <a:effectLst/>
                <a:uLnTx/>
                <a:uFillTx/>
                <a:latin typeface="Segoe UI Semibold"/>
                <a:ea typeface="MS PGothic" panose="020B0600070205080204" pitchFamily="34" charset="-128"/>
                <a:cs typeface="Segoe UI Semilight" panose="020B0402040204020203" pitchFamily="34" charset="0"/>
              </a:rPr>
            </a:br>
            <a:r>
              <a:rPr kumimoji="0" lang="en-US" sz="1800" b="0" i="0" u="none" strike="noStrike" kern="1200" cap="none" spc="0" normalizeH="0" baseline="0" noProof="0" dirty="0">
                <a:ln>
                  <a:noFill/>
                </a:ln>
                <a:solidFill>
                  <a:schemeClr val="accent2"/>
                </a:solidFill>
                <a:effectLst/>
                <a:uLnTx/>
                <a:uFillTx/>
                <a:latin typeface="Segoe UI Semibold"/>
                <a:ea typeface="MS PGothic" panose="020B0600070205080204" pitchFamily="34" charset="-128"/>
                <a:cs typeface="Segoe UI Semilight" panose="020B0402040204020203" pitchFamily="34" charset="0"/>
              </a:rPr>
              <a:t>development and operations</a:t>
            </a:r>
          </a:p>
          <a:p>
            <a:pPr marL="0" marR="0" lvl="0" indent="0" algn="l" defTabSz="932384"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t>Common application model, tools</a:t>
            </a:r>
            <a:br>
              <a:rPr kumimoji="0" lang="en-US" sz="14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br>
            <a:r>
              <a:rPr kumimoji="0" lang="en-US" sz="14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t>and APIs with Azure simplifying DevOps</a:t>
            </a:r>
          </a:p>
        </p:txBody>
      </p:sp>
      <p:sp>
        <p:nvSpPr>
          <p:cNvPr id="54" name="Rectangle 53">
            <a:extLst>
              <a:ext uri="{FF2B5EF4-FFF2-40B4-BE49-F238E27FC236}">
                <a16:creationId xmlns:a16="http://schemas.microsoft.com/office/drawing/2014/main" id="{89DABB00-9D97-4937-AB87-5D0481D8CC80}"/>
              </a:ext>
            </a:extLst>
          </p:cNvPr>
          <p:cNvSpPr/>
          <p:nvPr/>
        </p:nvSpPr>
        <p:spPr>
          <a:xfrm>
            <a:off x="1149529" y="4181000"/>
            <a:ext cx="4402302" cy="877163"/>
          </a:xfrm>
          <a:prstGeom prst="rect">
            <a:avLst/>
          </a:prstGeom>
        </p:spPr>
        <p:txBody>
          <a:bodyPr wrap="square">
            <a:spAutoFit/>
          </a:bodyPr>
          <a:lstStyle/>
          <a:p>
            <a:pPr marL="0" marR="0" lvl="0" indent="0" algn="l" defTabSz="932384" rtl="0" eaLnBrk="1" fontAlgn="auto" latinLnBrk="0" hangingPunct="1">
              <a:lnSpc>
                <a:spcPct val="100000"/>
              </a:lnSpc>
              <a:spcBef>
                <a:spcPts val="0"/>
              </a:spcBef>
              <a:spcAft>
                <a:spcPts val="600"/>
              </a:spcAft>
              <a:buClrTx/>
              <a:buSzPct val="90000"/>
              <a:buFontTx/>
              <a:buNone/>
              <a:tabLst/>
              <a:defRPr/>
            </a:pPr>
            <a:r>
              <a:rPr kumimoji="0" lang="en-US" sz="1800" b="0" i="0" u="none" strike="noStrike" kern="1200" cap="none" spc="0" normalizeH="0" baseline="0" noProof="0" dirty="0">
                <a:ln>
                  <a:noFill/>
                </a:ln>
                <a:solidFill>
                  <a:schemeClr val="accent2"/>
                </a:solidFill>
                <a:effectLst/>
                <a:uLnTx/>
                <a:uFillTx/>
                <a:latin typeface="Segoe UI Semibold"/>
                <a:ea typeface="MS PGothic" panose="020B0600070205080204" pitchFamily="34" charset="-128"/>
                <a:cs typeface="+mn-cs"/>
              </a:rPr>
              <a:t>Azure Services available on-premises</a:t>
            </a:r>
          </a:p>
          <a:p>
            <a:pPr marL="0" marR="0" lvl="0" indent="0" algn="l" defTabSz="932384"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Azure web services, containers, Azure functions, and Azure marketplace</a:t>
            </a:r>
            <a:endParaRPr kumimoji="0" lang="en-US" sz="14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endParaRPr>
          </a:p>
        </p:txBody>
      </p:sp>
      <p:grpSp>
        <p:nvGrpSpPr>
          <p:cNvPr id="31" name="Group 4">
            <a:extLst>
              <a:ext uri="{FF2B5EF4-FFF2-40B4-BE49-F238E27FC236}">
                <a16:creationId xmlns:a16="http://schemas.microsoft.com/office/drawing/2014/main" id="{7613B4FE-2C71-40D3-A46C-67D19AB352BE}"/>
              </a:ext>
            </a:extLst>
          </p:cNvPr>
          <p:cNvGrpSpPr>
            <a:grpSpLocks noChangeAspect="1"/>
          </p:cNvGrpSpPr>
          <p:nvPr/>
        </p:nvGrpSpPr>
        <p:grpSpPr bwMode="auto">
          <a:xfrm>
            <a:off x="6714569" y="2236024"/>
            <a:ext cx="577029" cy="537343"/>
            <a:chOff x="7458" y="5083"/>
            <a:chExt cx="727" cy="677"/>
          </a:xfrm>
        </p:grpSpPr>
        <p:sp>
          <p:nvSpPr>
            <p:cNvPr id="32" name="Freeform 5">
              <a:extLst>
                <a:ext uri="{FF2B5EF4-FFF2-40B4-BE49-F238E27FC236}">
                  <a16:creationId xmlns:a16="http://schemas.microsoft.com/office/drawing/2014/main" id="{E484B8B9-959A-4B62-9BF3-94206C12DC86}"/>
                </a:ext>
              </a:extLst>
            </p:cNvPr>
            <p:cNvSpPr>
              <a:spLocks/>
            </p:cNvSpPr>
            <p:nvPr/>
          </p:nvSpPr>
          <p:spPr bwMode="auto">
            <a:xfrm>
              <a:off x="7458" y="5083"/>
              <a:ext cx="727" cy="455"/>
            </a:xfrm>
            <a:custGeom>
              <a:avLst/>
              <a:gdLst>
                <a:gd name="T0" fmla="*/ 29 w 400"/>
                <a:gd name="T1" fmla="*/ 80 h 250"/>
                <a:gd name="T2" fmla="*/ 29 w 400"/>
                <a:gd name="T3" fmla="*/ 80 h 250"/>
                <a:gd name="T4" fmla="*/ 8 w 400"/>
                <a:gd name="T5" fmla="*/ 111 h 250"/>
                <a:gd name="T6" fmla="*/ 0 w 400"/>
                <a:gd name="T7" fmla="*/ 150 h 250"/>
                <a:gd name="T8" fmla="*/ 8 w 400"/>
                <a:gd name="T9" fmla="*/ 189 h 250"/>
                <a:gd name="T10" fmla="*/ 29 w 400"/>
                <a:gd name="T11" fmla="*/ 221 h 250"/>
                <a:gd name="T12" fmla="*/ 61 w 400"/>
                <a:gd name="T13" fmla="*/ 243 h 250"/>
                <a:gd name="T14" fmla="*/ 66 w 400"/>
                <a:gd name="T15" fmla="*/ 245 h 250"/>
                <a:gd name="T16" fmla="*/ 141 w 400"/>
                <a:gd name="T17" fmla="*/ 170 h 250"/>
                <a:gd name="T18" fmla="*/ 222 w 400"/>
                <a:gd name="T19" fmla="*/ 250 h 250"/>
                <a:gd name="T20" fmla="*/ 227 w 400"/>
                <a:gd name="T21" fmla="*/ 250 h 250"/>
                <a:gd name="T22" fmla="*/ 227 w 400"/>
                <a:gd name="T23" fmla="*/ 207 h 250"/>
                <a:gd name="T24" fmla="*/ 307 w 400"/>
                <a:gd name="T25" fmla="*/ 207 h 250"/>
                <a:gd name="T26" fmla="*/ 307 w 400"/>
                <a:gd name="T27" fmla="*/ 250 h 250"/>
                <a:gd name="T28" fmla="*/ 325 w 400"/>
                <a:gd name="T29" fmla="*/ 250 h 250"/>
                <a:gd name="T30" fmla="*/ 354 w 400"/>
                <a:gd name="T31" fmla="*/ 245 h 250"/>
                <a:gd name="T32" fmla="*/ 378 w 400"/>
                <a:gd name="T33" fmla="*/ 228 h 250"/>
                <a:gd name="T34" fmla="*/ 394 w 400"/>
                <a:gd name="T35" fmla="*/ 205 h 250"/>
                <a:gd name="T36" fmla="*/ 400 w 400"/>
                <a:gd name="T37" fmla="*/ 175 h 250"/>
                <a:gd name="T38" fmla="*/ 394 w 400"/>
                <a:gd name="T39" fmla="*/ 146 h 250"/>
                <a:gd name="T40" fmla="*/ 378 w 400"/>
                <a:gd name="T41" fmla="*/ 122 h 250"/>
                <a:gd name="T42" fmla="*/ 354 w 400"/>
                <a:gd name="T43" fmla="*/ 106 h 250"/>
                <a:gd name="T44" fmla="*/ 324 w 400"/>
                <a:gd name="T45" fmla="*/ 100 h 250"/>
                <a:gd name="T46" fmla="*/ 312 w 400"/>
                <a:gd name="T47" fmla="*/ 61 h 250"/>
                <a:gd name="T48" fmla="*/ 287 w 400"/>
                <a:gd name="T49" fmla="*/ 29 h 250"/>
                <a:gd name="T50" fmla="*/ 253 w 400"/>
                <a:gd name="T51" fmla="*/ 8 h 250"/>
                <a:gd name="T52" fmla="*/ 212 w 400"/>
                <a:gd name="T53" fmla="*/ 0 h 250"/>
                <a:gd name="T54" fmla="*/ 184 w 400"/>
                <a:gd name="T55" fmla="*/ 4 h 250"/>
                <a:gd name="T56" fmla="*/ 158 w 400"/>
                <a:gd name="T57" fmla="*/ 14 h 250"/>
                <a:gd name="T58" fmla="*/ 136 w 400"/>
                <a:gd name="T59" fmla="*/ 30 h 250"/>
                <a:gd name="T60" fmla="*/ 118 w 400"/>
                <a:gd name="T61" fmla="*/ 52 h 250"/>
                <a:gd name="T62" fmla="*/ 100 w 400"/>
                <a:gd name="T63" fmla="*/ 50 h 250"/>
                <a:gd name="T64" fmla="*/ 61 w 400"/>
                <a:gd name="T65" fmla="*/ 58 h 250"/>
                <a:gd name="T66" fmla="*/ 29 w 400"/>
                <a:gd name="T67" fmla="*/ 8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0" h="250">
                  <a:moveTo>
                    <a:pt x="29" y="80"/>
                  </a:moveTo>
                  <a:lnTo>
                    <a:pt x="29" y="80"/>
                  </a:lnTo>
                  <a:cubicBezTo>
                    <a:pt x="20" y="89"/>
                    <a:pt x="13" y="99"/>
                    <a:pt x="8" y="111"/>
                  </a:cubicBezTo>
                  <a:cubicBezTo>
                    <a:pt x="2" y="124"/>
                    <a:pt x="0" y="137"/>
                    <a:pt x="0" y="150"/>
                  </a:cubicBezTo>
                  <a:cubicBezTo>
                    <a:pt x="0" y="164"/>
                    <a:pt x="2" y="177"/>
                    <a:pt x="8" y="189"/>
                  </a:cubicBezTo>
                  <a:cubicBezTo>
                    <a:pt x="13" y="201"/>
                    <a:pt x="20" y="212"/>
                    <a:pt x="29" y="221"/>
                  </a:cubicBezTo>
                  <a:cubicBezTo>
                    <a:pt x="38" y="230"/>
                    <a:pt x="49" y="237"/>
                    <a:pt x="61" y="243"/>
                  </a:cubicBezTo>
                  <a:cubicBezTo>
                    <a:pt x="63" y="243"/>
                    <a:pt x="65" y="244"/>
                    <a:pt x="66" y="245"/>
                  </a:cubicBezTo>
                  <a:lnTo>
                    <a:pt x="141" y="170"/>
                  </a:lnTo>
                  <a:lnTo>
                    <a:pt x="222" y="250"/>
                  </a:lnTo>
                  <a:lnTo>
                    <a:pt x="227" y="250"/>
                  </a:lnTo>
                  <a:lnTo>
                    <a:pt x="227" y="207"/>
                  </a:lnTo>
                  <a:lnTo>
                    <a:pt x="307" y="207"/>
                  </a:lnTo>
                  <a:lnTo>
                    <a:pt x="307" y="250"/>
                  </a:lnTo>
                  <a:lnTo>
                    <a:pt x="325" y="250"/>
                  </a:lnTo>
                  <a:cubicBezTo>
                    <a:pt x="335" y="250"/>
                    <a:pt x="345" y="248"/>
                    <a:pt x="354" y="245"/>
                  </a:cubicBezTo>
                  <a:cubicBezTo>
                    <a:pt x="363" y="241"/>
                    <a:pt x="371" y="235"/>
                    <a:pt x="378" y="228"/>
                  </a:cubicBezTo>
                  <a:cubicBezTo>
                    <a:pt x="385" y="222"/>
                    <a:pt x="390" y="214"/>
                    <a:pt x="394" y="205"/>
                  </a:cubicBezTo>
                  <a:cubicBezTo>
                    <a:pt x="398" y="196"/>
                    <a:pt x="400" y="186"/>
                    <a:pt x="400" y="175"/>
                  </a:cubicBezTo>
                  <a:cubicBezTo>
                    <a:pt x="400" y="165"/>
                    <a:pt x="398" y="155"/>
                    <a:pt x="394" y="146"/>
                  </a:cubicBezTo>
                  <a:cubicBezTo>
                    <a:pt x="390" y="137"/>
                    <a:pt x="384" y="129"/>
                    <a:pt x="378" y="122"/>
                  </a:cubicBezTo>
                  <a:cubicBezTo>
                    <a:pt x="371" y="115"/>
                    <a:pt x="363" y="110"/>
                    <a:pt x="354" y="106"/>
                  </a:cubicBezTo>
                  <a:cubicBezTo>
                    <a:pt x="344" y="102"/>
                    <a:pt x="335" y="100"/>
                    <a:pt x="324" y="100"/>
                  </a:cubicBezTo>
                  <a:cubicBezTo>
                    <a:pt x="322" y="86"/>
                    <a:pt x="318" y="73"/>
                    <a:pt x="312" y="61"/>
                  </a:cubicBezTo>
                  <a:cubicBezTo>
                    <a:pt x="305" y="48"/>
                    <a:pt x="297" y="38"/>
                    <a:pt x="287" y="29"/>
                  </a:cubicBezTo>
                  <a:cubicBezTo>
                    <a:pt x="277" y="20"/>
                    <a:pt x="266" y="13"/>
                    <a:pt x="253" y="8"/>
                  </a:cubicBezTo>
                  <a:cubicBezTo>
                    <a:pt x="240" y="3"/>
                    <a:pt x="227" y="0"/>
                    <a:pt x="212" y="0"/>
                  </a:cubicBezTo>
                  <a:cubicBezTo>
                    <a:pt x="203" y="0"/>
                    <a:pt x="193" y="2"/>
                    <a:pt x="184" y="4"/>
                  </a:cubicBezTo>
                  <a:cubicBezTo>
                    <a:pt x="175" y="6"/>
                    <a:pt x="167" y="10"/>
                    <a:pt x="158" y="14"/>
                  </a:cubicBezTo>
                  <a:cubicBezTo>
                    <a:pt x="150" y="18"/>
                    <a:pt x="143" y="24"/>
                    <a:pt x="136" y="30"/>
                  </a:cubicBezTo>
                  <a:cubicBezTo>
                    <a:pt x="129" y="37"/>
                    <a:pt x="123" y="44"/>
                    <a:pt x="118" y="52"/>
                  </a:cubicBezTo>
                  <a:cubicBezTo>
                    <a:pt x="112" y="51"/>
                    <a:pt x="106" y="50"/>
                    <a:pt x="100" y="50"/>
                  </a:cubicBezTo>
                  <a:cubicBezTo>
                    <a:pt x="86" y="50"/>
                    <a:pt x="73" y="53"/>
                    <a:pt x="61" y="58"/>
                  </a:cubicBezTo>
                  <a:cubicBezTo>
                    <a:pt x="49" y="63"/>
                    <a:pt x="38" y="71"/>
                    <a:pt x="29" y="80"/>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E3E8B275-CE14-4A35-AD14-F51E13591732}"/>
                </a:ext>
              </a:extLst>
            </p:cNvPr>
            <p:cNvSpPr>
              <a:spLocks/>
            </p:cNvSpPr>
            <p:nvPr/>
          </p:nvSpPr>
          <p:spPr bwMode="auto">
            <a:xfrm>
              <a:off x="7600" y="5461"/>
              <a:ext cx="229" cy="251"/>
            </a:xfrm>
            <a:custGeom>
              <a:avLst/>
              <a:gdLst>
                <a:gd name="T0" fmla="*/ 76 w 126"/>
                <a:gd name="T1" fmla="*/ 138 h 138"/>
                <a:gd name="T2" fmla="*/ 76 w 126"/>
                <a:gd name="T3" fmla="*/ 138 h 138"/>
                <a:gd name="T4" fmla="*/ 76 w 126"/>
                <a:gd name="T5" fmla="*/ 51 h 138"/>
                <a:gd name="T6" fmla="*/ 107 w 126"/>
                <a:gd name="T7" fmla="*/ 81 h 138"/>
                <a:gd name="T8" fmla="*/ 126 w 126"/>
                <a:gd name="T9" fmla="*/ 62 h 138"/>
                <a:gd name="T10" fmla="*/ 106 w 126"/>
                <a:gd name="T11" fmla="*/ 42 h 138"/>
                <a:gd name="T12" fmla="*/ 63 w 126"/>
                <a:gd name="T13" fmla="*/ 0 h 138"/>
                <a:gd name="T14" fmla="*/ 20 w 126"/>
                <a:gd name="T15" fmla="*/ 42 h 138"/>
                <a:gd name="T16" fmla="*/ 0 w 126"/>
                <a:gd name="T17" fmla="*/ 62 h 138"/>
                <a:gd name="T18" fmla="*/ 19 w 126"/>
                <a:gd name="T19" fmla="*/ 81 h 138"/>
                <a:gd name="T20" fmla="*/ 50 w 126"/>
                <a:gd name="T21" fmla="*/ 51 h 138"/>
                <a:gd name="T22" fmla="*/ 50 w 126"/>
                <a:gd name="T23" fmla="*/ 138 h 138"/>
                <a:gd name="T24" fmla="*/ 76 w 126"/>
                <a:gd name="T2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38">
                  <a:moveTo>
                    <a:pt x="76" y="138"/>
                  </a:moveTo>
                  <a:lnTo>
                    <a:pt x="76" y="138"/>
                  </a:lnTo>
                  <a:lnTo>
                    <a:pt x="76" y="51"/>
                  </a:lnTo>
                  <a:lnTo>
                    <a:pt x="107" y="81"/>
                  </a:lnTo>
                  <a:lnTo>
                    <a:pt x="126" y="62"/>
                  </a:lnTo>
                  <a:lnTo>
                    <a:pt x="106" y="42"/>
                  </a:lnTo>
                  <a:lnTo>
                    <a:pt x="63" y="0"/>
                  </a:lnTo>
                  <a:lnTo>
                    <a:pt x="20" y="42"/>
                  </a:lnTo>
                  <a:lnTo>
                    <a:pt x="0" y="62"/>
                  </a:lnTo>
                  <a:lnTo>
                    <a:pt x="19" y="81"/>
                  </a:lnTo>
                  <a:lnTo>
                    <a:pt x="50" y="51"/>
                  </a:lnTo>
                  <a:lnTo>
                    <a:pt x="50" y="138"/>
                  </a:lnTo>
                  <a:lnTo>
                    <a:pt x="76" y="138"/>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424D610D-07A0-4861-98B1-C08A0CAA4837}"/>
                </a:ext>
              </a:extLst>
            </p:cNvPr>
            <p:cNvSpPr>
              <a:spLocks/>
            </p:cNvSpPr>
            <p:nvPr/>
          </p:nvSpPr>
          <p:spPr bwMode="auto">
            <a:xfrm>
              <a:off x="7829" y="5507"/>
              <a:ext cx="229" cy="253"/>
            </a:xfrm>
            <a:custGeom>
              <a:avLst/>
              <a:gdLst>
                <a:gd name="T0" fmla="*/ 76 w 126"/>
                <a:gd name="T1" fmla="*/ 0 h 139"/>
                <a:gd name="T2" fmla="*/ 76 w 126"/>
                <a:gd name="T3" fmla="*/ 0 h 139"/>
                <a:gd name="T4" fmla="*/ 50 w 126"/>
                <a:gd name="T5" fmla="*/ 0 h 139"/>
                <a:gd name="T6" fmla="*/ 50 w 126"/>
                <a:gd name="T7" fmla="*/ 17 h 139"/>
                <a:gd name="T8" fmla="*/ 50 w 126"/>
                <a:gd name="T9" fmla="*/ 88 h 139"/>
                <a:gd name="T10" fmla="*/ 19 w 126"/>
                <a:gd name="T11" fmla="*/ 58 h 139"/>
                <a:gd name="T12" fmla="*/ 0 w 126"/>
                <a:gd name="T13" fmla="*/ 76 h 139"/>
                <a:gd name="T14" fmla="*/ 63 w 126"/>
                <a:gd name="T15" fmla="*/ 139 h 139"/>
                <a:gd name="T16" fmla="*/ 126 w 126"/>
                <a:gd name="T17" fmla="*/ 76 h 139"/>
                <a:gd name="T18" fmla="*/ 107 w 126"/>
                <a:gd name="T19" fmla="*/ 58 h 139"/>
                <a:gd name="T20" fmla="*/ 76 w 126"/>
                <a:gd name="T21" fmla="*/ 88 h 139"/>
                <a:gd name="T22" fmla="*/ 76 w 126"/>
                <a:gd name="T23" fmla="*/ 17 h 139"/>
                <a:gd name="T24" fmla="*/ 76 w 126"/>
                <a:gd name="T2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39">
                  <a:moveTo>
                    <a:pt x="76" y="0"/>
                  </a:moveTo>
                  <a:lnTo>
                    <a:pt x="76" y="0"/>
                  </a:lnTo>
                  <a:lnTo>
                    <a:pt x="50" y="0"/>
                  </a:lnTo>
                  <a:lnTo>
                    <a:pt x="50" y="17"/>
                  </a:lnTo>
                  <a:lnTo>
                    <a:pt x="50" y="88"/>
                  </a:lnTo>
                  <a:lnTo>
                    <a:pt x="19" y="58"/>
                  </a:lnTo>
                  <a:lnTo>
                    <a:pt x="0" y="76"/>
                  </a:lnTo>
                  <a:lnTo>
                    <a:pt x="63" y="139"/>
                  </a:lnTo>
                  <a:lnTo>
                    <a:pt x="126" y="76"/>
                  </a:lnTo>
                  <a:lnTo>
                    <a:pt x="107" y="58"/>
                  </a:lnTo>
                  <a:lnTo>
                    <a:pt x="76" y="88"/>
                  </a:lnTo>
                  <a:lnTo>
                    <a:pt x="76" y="17"/>
                  </a:lnTo>
                  <a:lnTo>
                    <a:pt x="76"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 name="Group 10">
            <a:extLst>
              <a:ext uri="{FF2B5EF4-FFF2-40B4-BE49-F238E27FC236}">
                <a16:creationId xmlns:a16="http://schemas.microsoft.com/office/drawing/2014/main" id="{40230517-3B64-4003-82AC-1C2D19DD96CD}"/>
              </a:ext>
            </a:extLst>
          </p:cNvPr>
          <p:cNvGrpSpPr>
            <a:grpSpLocks noChangeAspect="1"/>
          </p:cNvGrpSpPr>
          <p:nvPr/>
        </p:nvGrpSpPr>
        <p:grpSpPr bwMode="auto">
          <a:xfrm>
            <a:off x="352647" y="2814941"/>
            <a:ext cx="803275" cy="803275"/>
            <a:chOff x="2775" y="1659"/>
            <a:chExt cx="506" cy="506"/>
          </a:xfrm>
        </p:grpSpPr>
        <p:sp>
          <p:nvSpPr>
            <p:cNvPr id="37" name="AutoShape 9">
              <a:extLst>
                <a:ext uri="{FF2B5EF4-FFF2-40B4-BE49-F238E27FC236}">
                  <a16:creationId xmlns:a16="http://schemas.microsoft.com/office/drawing/2014/main" id="{E418F8E1-8F36-41FF-9BD4-EA3E594AE38C}"/>
                </a:ext>
              </a:extLst>
            </p:cNvPr>
            <p:cNvSpPr>
              <a:spLocks noChangeAspect="1" noChangeArrowheads="1" noTextEdit="1"/>
            </p:cNvSpPr>
            <p:nvPr/>
          </p:nvSpPr>
          <p:spPr bwMode="auto">
            <a:xfrm>
              <a:off x="2775" y="1659"/>
              <a:ext cx="506" cy="5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5C523BF6-47DE-43B5-9107-60A18CB04F12}"/>
                </a:ext>
              </a:extLst>
            </p:cNvPr>
            <p:cNvSpPr>
              <a:spLocks/>
            </p:cNvSpPr>
            <p:nvPr/>
          </p:nvSpPr>
          <p:spPr bwMode="auto">
            <a:xfrm>
              <a:off x="2930" y="1792"/>
              <a:ext cx="229" cy="327"/>
            </a:xfrm>
            <a:custGeom>
              <a:avLst/>
              <a:gdLst>
                <a:gd name="T0" fmla="*/ 183 w 187"/>
                <a:gd name="T1" fmla="*/ 111 h 267"/>
                <a:gd name="T2" fmla="*/ 183 w 187"/>
                <a:gd name="T3" fmla="*/ 111 h 267"/>
                <a:gd name="T4" fmla="*/ 173 w 187"/>
                <a:gd name="T5" fmla="*/ 107 h 267"/>
                <a:gd name="T6" fmla="*/ 118 w 187"/>
                <a:gd name="T7" fmla="*/ 107 h 267"/>
                <a:gd name="T8" fmla="*/ 80 w 187"/>
                <a:gd name="T9" fmla="*/ 107 h 267"/>
                <a:gd name="T10" fmla="*/ 80 w 187"/>
                <a:gd name="T11" fmla="*/ 92 h 267"/>
                <a:gd name="T12" fmla="*/ 80 w 187"/>
                <a:gd name="T13" fmla="*/ 64 h 267"/>
                <a:gd name="T14" fmla="*/ 80 w 187"/>
                <a:gd name="T15" fmla="*/ 13 h 267"/>
                <a:gd name="T16" fmla="*/ 76 w 187"/>
                <a:gd name="T17" fmla="*/ 4 h 267"/>
                <a:gd name="T18" fmla="*/ 67 w 187"/>
                <a:gd name="T19" fmla="*/ 0 h 267"/>
                <a:gd name="T20" fmla="*/ 57 w 187"/>
                <a:gd name="T21" fmla="*/ 4 h 267"/>
                <a:gd name="T22" fmla="*/ 53 w 187"/>
                <a:gd name="T23" fmla="*/ 13 h 267"/>
                <a:gd name="T24" fmla="*/ 53 w 187"/>
                <a:gd name="T25" fmla="*/ 64 h 267"/>
                <a:gd name="T26" fmla="*/ 53 w 187"/>
                <a:gd name="T27" fmla="*/ 92 h 267"/>
                <a:gd name="T28" fmla="*/ 53 w 187"/>
                <a:gd name="T29" fmla="*/ 119 h 267"/>
                <a:gd name="T30" fmla="*/ 53 w 187"/>
                <a:gd name="T31" fmla="*/ 173 h 267"/>
                <a:gd name="T32" fmla="*/ 50 w 187"/>
                <a:gd name="T33" fmla="*/ 183 h 267"/>
                <a:gd name="T34" fmla="*/ 40 w 187"/>
                <a:gd name="T35" fmla="*/ 187 h 267"/>
                <a:gd name="T36" fmla="*/ 31 w 187"/>
                <a:gd name="T37" fmla="*/ 183 h 267"/>
                <a:gd name="T38" fmla="*/ 27 w 187"/>
                <a:gd name="T39" fmla="*/ 173 h 267"/>
                <a:gd name="T40" fmla="*/ 27 w 187"/>
                <a:gd name="T41" fmla="*/ 112 h 267"/>
                <a:gd name="T42" fmla="*/ 27 w 187"/>
                <a:gd name="T43" fmla="*/ 107 h 267"/>
                <a:gd name="T44" fmla="*/ 18 w 187"/>
                <a:gd name="T45" fmla="*/ 108 h 267"/>
                <a:gd name="T46" fmla="*/ 16 w 187"/>
                <a:gd name="T47" fmla="*/ 109 h 267"/>
                <a:gd name="T48" fmla="*/ 8 w 187"/>
                <a:gd name="T49" fmla="*/ 115 h 267"/>
                <a:gd name="T50" fmla="*/ 2 w 187"/>
                <a:gd name="T51" fmla="*/ 123 h 267"/>
                <a:gd name="T52" fmla="*/ 0 w 187"/>
                <a:gd name="T53" fmla="*/ 133 h 267"/>
                <a:gd name="T54" fmla="*/ 0 w 187"/>
                <a:gd name="T55" fmla="*/ 173 h 267"/>
                <a:gd name="T56" fmla="*/ 8 w 187"/>
                <a:gd name="T57" fmla="*/ 210 h 267"/>
                <a:gd name="T58" fmla="*/ 28 w 187"/>
                <a:gd name="T59" fmla="*/ 239 h 267"/>
                <a:gd name="T60" fmla="*/ 57 w 187"/>
                <a:gd name="T61" fmla="*/ 259 h 267"/>
                <a:gd name="T62" fmla="*/ 93 w 187"/>
                <a:gd name="T63" fmla="*/ 267 h 267"/>
                <a:gd name="T64" fmla="*/ 130 w 187"/>
                <a:gd name="T65" fmla="*/ 259 h 267"/>
                <a:gd name="T66" fmla="*/ 159 w 187"/>
                <a:gd name="T67" fmla="*/ 239 h 267"/>
                <a:gd name="T68" fmla="*/ 179 w 187"/>
                <a:gd name="T69" fmla="*/ 210 h 267"/>
                <a:gd name="T70" fmla="*/ 187 w 187"/>
                <a:gd name="T71" fmla="*/ 173 h 267"/>
                <a:gd name="T72" fmla="*/ 187 w 187"/>
                <a:gd name="T73" fmla="*/ 120 h 267"/>
                <a:gd name="T74" fmla="*/ 183 w 187"/>
                <a:gd name="T75" fmla="*/ 11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7">
                  <a:moveTo>
                    <a:pt x="183" y="111"/>
                  </a:moveTo>
                  <a:lnTo>
                    <a:pt x="183" y="111"/>
                  </a:lnTo>
                  <a:cubicBezTo>
                    <a:pt x="180" y="108"/>
                    <a:pt x="177" y="107"/>
                    <a:pt x="173" y="107"/>
                  </a:cubicBezTo>
                  <a:lnTo>
                    <a:pt x="118" y="107"/>
                  </a:lnTo>
                  <a:lnTo>
                    <a:pt x="80" y="107"/>
                  </a:lnTo>
                  <a:lnTo>
                    <a:pt x="80" y="92"/>
                  </a:lnTo>
                  <a:lnTo>
                    <a:pt x="80" y="64"/>
                  </a:lnTo>
                  <a:lnTo>
                    <a:pt x="80" y="13"/>
                  </a:lnTo>
                  <a:cubicBezTo>
                    <a:pt x="80" y="10"/>
                    <a:pt x="79" y="7"/>
                    <a:pt x="76" y="4"/>
                  </a:cubicBezTo>
                  <a:cubicBezTo>
                    <a:pt x="74" y="1"/>
                    <a:pt x="70" y="0"/>
                    <a:pt x="67" y="0"/>
                  </a:cubicBezTo>
                  <a:cubicBezTo>
                    <a:pt x="63" y="0"/>
                    <a:pt x="60" y="1"/>
                    <a:pt x="57" y="4"/>
                  </a:cubicBezTo>
                  <a:cubicBezTo>
                    <a:pt x="55" y="7"/>
                    <a:pt x="53" y="10"/>
                    <a:pt x="53" y="13"/>
                  </a:cubicBezTo>
                  <a:lnTo>
                    <a:pt x="53" y="64"/>
                  </a:lnTo>
                  <a:lnTo>
                    <a:pt x="53" y="92"/>
                  </a:lnTo>
                  <a:lnTo>
                    <a:pt x="53" y="119"/>
                  </a:lnTo>
                  <a:lnTo>
                    <a:pt x="53" y="173"/>
                  </a:lnTo>
                  <a:cubicBezTo>
                    <a:pt x="53" y="177"/>
                    <a:pt x="52" y="180"/>
                    <a:pt x="50" y="183"/>
                  </a:cubicBezTo>
                  <a:cubicBezTo>
                    <a:pt x="47" y="185"/>
                    <a:pt x="44" y="187"/>
                    <a:pt x="40" y="187"/>
                  </a:cubicBezTo>
                  <a:cubicBezTo>
                    <a:pt x="37" y="187"/>
                    <a:pt x="33" y="185"/>
                    <a:pt x="31" y="183"/>
                  </a:cubicBezTo>
                  <a:cubicBezTo>
                    <a:pt x="28" y="180"/>
                    <a:pt x="27" y="177"/>
                    <a:pt x="27" y="173"/>
                  </a:cubicBezTo>
                  <a:lnTo>
                    <a:pt x="27" y="112"/>
                  </a:lnTo>
                  <a:lnTo>
                    <a:pt x="27" y="107"/>
                  </a:lnTo>
                  <a:cubicBezTo>
                    <a:pt x="24" y="107"/>
                    <a:pt x="21" y="107"/>
                    <a:pt x="18" y="108"/>
                  </a:cubicBezTo>
                  <a:cubicBezTo>
                    <a:pt x="18" y="108"/>
                    <a:pt x="17" y="109"/>
                    <a:pt x="16" y="109"/>
                  </a:cubicBezTo>
                  <a:cubicBezTo>
                    <a:pt x="13" y="110"/>
                    <a:pt x="10" y="112"/>
                    <a:pt x="8" y="115"/>
                  </a:cubicBezTo>
                  <a:cubicBezTo>
                    <a:pt x="6" y="117"/>
                    <a:pt x="4" y="120"/>
                    <a:pt x="2" y="123"/>
                  </a:cubicBezTo>
                  <a:cubicBezTo>
                    <a:pt x="1" y="126"/>
                    <a:pt x="0" y="130"/>
                    <a:pt x="0" y="133"/>
                  </a:cubicBezTo>
                  <a:lnTo>
                    <a:pt x="0" y="173"/>
                  </a:lnTo>
                  <a:cubicBezTo>
                    <a:pt x="0" y="186"/>
                    <a:pt x="3" y="198"/>
                    <a:pt x="8" y="210"/>
                  </a:cubicBezTo>
                  <a:cubicBezTo>
                    <a:pt x="12" y="221"/>
                    <a:pt x="19" y="231"/>
                    <a:pt x="28" y="239"/>
                  </a:cubicBezTo>
                  <a:cubicBezTo>
                    <a:pt x="36" y="248"/>
                    <a:pt x="46" y="254"/>
                    <a:pt x="57" y="259"/>
                  </a:cubicBezTo>
                  <a:cubicBezTo>
                    <a:pt x="68" y="264"/>
                    <a:pt x="81" y="267"/>
                    <a:pt x="93" y="267"/>
                  </a:cubicBezTo>
                  <a:cubicBezTo>
                    <a:pt x="106" y="267"/>
                    <a:pt x="119"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6" y="113"/>
                    <a:pt x="183" y="111"/>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FD10F974-66DF-418C-A09C-A5A31D076B8E}"/>
                </a:ext>
              </a:extLst>
            </p:cNvPr>
            <p:cNvSpPr>
              <a:spLocks/>
            </p:cNvSpPr>
            <p:nvPr/>
          </p:nvSpPr>
          <p:spPr bwMode="auto">
            <a:xfrm>
              <a:off x="2914" y="1711"/>
              <a:ext cx="196" cy="179"/>
            </a:xfrm>
            <a:custGeom>
              <a:avLst/>
              <a:gdLst>
                <a:gd name="T0" fmla="*/ 36 w 160"/>
                <a:gd name="T1" fmla="*/ 146 h 146"/>
                <a:gd name="T2" fmla="*/ 36 w 160"/>
                <a:gd name="T3" fmla="*/ 146 h 146"/>
                <a:gd name="T4" fmla="*/ 40 w 160"/>
                <a:gd name="T5" fmla="*/ 146 h 146"/>
                <a:gd name="T6" fmla="*/ 40 w 160"/>
                <a:gd name="T7" fmla="*/ 113 h 146"/>
                <a:gd name="T8" fmla="*/ 27 w 160"/>
                <a:gd name="T9" fmla="*/ 79 h 146"/>
                <a:gd name="T10" fmla="*/ 80 w 160"/>
                <a:gd name="T11" fmla="*/ 27 h 146"/>
                <a:gd name="T12" fmla="*/ 132 w 160"/>
                <a:gd name="T13" fmla="*/ 79 h 146"/>
                <a:gd name="T14" fmla="*/ 120 w 160"/>
                <a:gd name="T15" fmla="*/ 113 h 146"/>
                <a:gd name="T16" fmla="*/ 120 w 160"/>
                <a:gd name="T17" fmla="*/ 146 h 146"/>
                <a:gd name="T18" fmla="*/ 124 w 160"/>
                <a:gd name="T19" fmla="*/ 146 h 146"/>
                <a:gd name="T20" fmla="*/ 160 w 160"/>
                <a:gd name="T21" fmla="*/ 79 h 146"/>
                <a:gd name="T22" fmla="*/ 80 w 160"/>
                <a:gd name="T23" fmla="*/ 0 h 146"/>
                <a:gd name="T24" fmla="*/ 0 w 160"/>
                <a:gd name="T25" fmla="*/ 79 h 146"/>
                <a:gd name="T26" fmla="*/ 36 w 160"/>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46">
                  <a:moveTo>
                    <a:pt x="36" y="146"/>
                  </a:moveTo>
                  <a:lnTo>
                    <a:pt x="36" y="146"/>
                  </a:lnTo>
                  <a:cubicBezTo>
                    <a:pt x="37" y="146"/>
                    <a:pt x="39" y="146"/>
                    <a:pt x="40" y="146"/>
                  </a:cubicBezTo>
                  <a:lnTo>
                    <a:pt x="40" y="113"/>
                  </a:lnTo>
                  <a:cubicBezTo>
                    <a:pt x="32" y="104"/>
                    <a:pt x="27" y="92"/>
                    <a:pt x="27" y="79"/>
                  </a:cubicBezTo>
                  <a:cubicBezTo>
                    <a:pt x="27" y="50"/>
                    <a:pt x="51" y="27"/>
                    <a:pt x="80" y="27"/>
                  </a:cubicBezTo>
                  <a:cubicBezTo>
                    <a:pt x="109" y="27"/>
                    <a:pt x="132" y="50"/>
                    <a:pt x="132" y="79"/>
                  </a:cubicBezTo>
                  <a:cubicBezTo>
                    <a:pt x="132" y="92"/>
                    <a:pt x="128" y="104"/>
                    <a:pt x="120" y="113"/>
                  </a:cubicBezTo>
                  <a:lnTo>
                    <a:pt x="120" y="146"/>
                  </a:lnTo>
                  <a:lnTo>
                    <a:pt x="124" y="146"/>
                  </a:lnTo>
                  <a:cubicBezTo>
                    <a:pt x="145" y="132"/>
                    <a:pt x="160" y="107"/>
                    <a:pt x="160" y="79"/>
                  </a:cubicBezTo>
                  <a:cubicBezTo>
                    <a:pt x="160" y="35"/>
                    <a:pt x="124" y="0"/>
                    <a:pt x="80" y="0"/>
                  </a:cubicBezTo>
                  <a:cubicBezTo>
                    <a:pt x="36" y="0"/>
                    <a:pt x="0" y="35"/>
                    <a:pt x="0" y="79"/>
                  </a:cubicBezTo>
                  <a:cubicBezTo>
                    <a:pt x="0" y="108"/>
                    <a:pt x="14" y="132"/>
                    <a:pt x="36" y="146"/>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6" name="Group 65">
            <a:extLst>
              <a:ext uri="{FF2B5EF4-FFF2-40B4-BE49-F238E27FC236}">
                <a16:creationId xmlns:a16="http://schemas.microsoft.com/office/drawing/2014/main" id="{1FCD622E-9EAD-4623-89A0-0726BB8FF54C}"/>
              </a:ext>
            </a:extLst>
          </p:cNvPr>
          <p:cNvGrpSpPr>
            <a:grpSpLocks noChangeAspect="1"/>
          </p:cNvGrpSpPr>
          <p:nvPr/>
        </p:nvGrpSpPr>
        <p:grpSpPr bwMode="auto">
          <a:xfrm>
            <a:off x="6763515" y="4931458"/>
            <a:ext cx="550570" cy="549907"/>
            <a:chOff x="3247" y="-496"/>
            <a:chExt cx="830" cy="829"/>
          </a:xfrm>
        </p:grpSpPr>
        <p:sp>
          <p:nvSpPr>
            <p:cNvPr id="69" name="AutoShape 23">
              <a:extLst>
                <a:ext uri="{FF2B5EF4-FFF2-40B4-BE49-F238E27FC236}">
                  <a16:creationId xmlns:a16="http://schemas.microsoft.com/office/drawing/2014/main" id="{F4E67FD6-16EB-4C52-9CBC-988E9205BF27}"/>
                </a:ext>
              </a:extLst>
            </p:cNvPr>
            <p:cNvSpPr>
              <a:spLocks noChangeAspect="1" noChangeArrowheads="1" noTextEdit="1"/>
            </p:cNvSpPr>
            <p:nvPr/>
          </p:nvSpPr>
          <p:spPr bwMode="auto">
            <a:xfrm>
              <a:off x="3247" y="-496"/>
              <a:ext cx="830" cy="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5">
              <a:extLst>
                <a:ext uri="{FF2B5EF4-FFF2-40B4-BE49-F238E27FC236}">
                  <a16:creationId xmlns:a16="http://schemas.microsoft.com/office/drawing/2014/main" id="{787522D7-E03D-4B1B-A10A-6E46B110C9A1}"/>
                </a:ext>
              </a:extLst>
            </p:cNvPr>
            <p:cNvSpPr>
              <a:spLocks/>
            </p:cNvSpPr>
            <p:nvPr/>
          </p:nvSpPr>
          <p:spPr bwMode="auto">
            <a:xfrm>
              <a:off x="3299" y="-399"/>
              <a:ext cx="644" cy="643"/>
            </a:xfrm>
            <a:custGeom>
              <a:avLst/>
              <a:gdLst>
                <a:gd name="T0" fmla="*/ 320 w 320"/>
                <a:gd name="T1" fmla="*/ 0 h 320"/>
                <a:gd name="T2" fmla="*/ 320 w 320"/>
                <a:gd name="T3" fmla="*/ 0 h 320"/>
                <a:gd name="T4" fmla="*/ 0 w 320"/>
                <a:gd name="T5" fmla="*/ 0 h 320"/>
                <a:gd name="T6" fmla="*/ 0 w 320"/>
                <a:gd name="T7" fmla="*/ 320 h 320"/>
                <a:gd name="T8" fmla="*/ 107 w 320"/>
                <a:gd name="T9" fmla="*/ 320 h 320"/>
                <a:gd name="T10" fmla="*/ 107 w 320"/>
                <a:gd name="T11" fmla="*/ 80 h 320"/>
                <a:gd name="T12" fmla="*/ 320 w 320"/>
                <a:gd name="T13" fmla="*/ 80 h 320"/>
                <a:gd name="T14" fmla="*/ 320 w 320"/>
                <a:gd name="T15" fmla="*/ 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320">
                  <a:moveTo>
                    <a:pt x="320" y="0"/>
                  </a:moveTo>
                  <a:lnTo>
                    <a:pt x="320" y="0"/>
                  </a:lnTo>
                  <a:lnTo>
                    <a:pt x="0" y="0"/>
                  </a:lnTo>
                  <a:lnTo>
                    <a:pt x="0" y="320"/>
                  </a:lnTo>
                  <a:lnTo>
                    <a:pt x="107" y="320"/>
                  </a:lnTo>
                  <a:lnTo>
                    <a:pt x="107" y="80"/>
                  </a:lnTo>
                  <a:lnTo>
                    <a:pt x="320" y="80"/>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26">
              <a:extLst>
                <a:ext uri="{FF2B5EF4-FFF2-40B4-BE49-F238E27FC236}">
                  <a16:creationId xmlns:a16="http://schemas.microsoft.com/office/drawing/2014/main" id="{05480EE8-52A8-4951-BDBF-E8D2B5CAD0DA}"/>
                </a:ext>
              </a:extLst>
            </p:cNvPr>
            <p:cNvSpPr>
              <a:spLocks/>
            </p:cNvSpPr>
            <p:nvPr/>
          </p:nvSpPr>
          <p:spPr bwMode="auto">
            <a:xfrm>
              <a:off x="3567" y="-184"/>
              <a:ext cx="431" cy="428"/>
            </a:xfrm>
            <a:custGeom>
              <a:avLst/>
              <a:gdLst>
                <a:gd name="T0" fmla="*/ 214 w 214"/>
                <a:gd name="T1" fmla="*/ 0 h 213"/>
                <a:gd name="T2" fmla="*/ 214 w 214"/>
                <a:gd name="T3" fmla="*/ 0 h 213"/>
                <a:gd name="T4" fmla="*/ 0 w 214"/>
                <a:gd name="T5" fmla="*/ 0 h 213"/>
                <a:gd name="T6" fmla="*/ 0 w 214"/>
                <a:gd name="T7" fmla="*/ 213 h 213"/>
                <a:gd name="T8" fmla="*/ 107 w 214"/>
                <a:gd name="T9" fmla="*/ 213 h 213"/>
                <a:gd name="T10" fmla="*/ 107 w 214"/>
                <a:gd name="T11" fmla="*/ 80 h 213"/>
                <a:gd name="T12" fmla="*/ 214 w 214"/>
                <a:gd name="T13" fmla="*/ 80 h 213"/>
                <a:gd name="T14" fmla="*/ 214 w 214"/>
                <a:gd name="T15" fmla="*/ 0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13">
                  <a:moveTo>
                    <a:pt x="214" y="0"/>
                  </a:moveTo>
                  <a:lnTo>
                    <a:pt x="214" y="0"/>
                  </a:lnTo>
                  <a:lnTo>
                    <a:pt x="0" y="0"/>
                  </a:lnTo>
                  <a:lnTo>
                    <a:pt x="0" y="213"/>
                  </a:lnTo>
                  <a:lnTo>
                    <a:pt x="107" y="213"/>
                  </a:lnTo>
                  <a:lnTo>
                    <a:pt x="107" y="80"/>
                  </a:lnTo>
                  <a:lnTo>
                    <a:pt x="214" y="80"/>
                  </a:lnTo>
                  <a:lnTo>
                    <a:pt x="214"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27">
              <a:extLst>
                <a:ext uri="{FF2B5EF4-FFF2-40B4-BE49-F238E27FC236}">
                  <a16:creationId xmlns:a16="http://schemas.microsoft.com/office/drawing/2014/main" id="{E455AAFA-E05D-4BAB-9D77-C11FC6988915}"/>
                </a:ext>
              </a:extLst>
            </p:cNvPr>
            <p:cNvSpPr>
              <a:spLocks/>
            </p:cNvSpPr>
            <p:nvPr/>
          </p:nvSpPr>
          <p:spPr bwMode="auto">
            <a:xfrm>
              <a:off x="3837" y="31"/>
              <a:ext cx="213" cy="213"/>
            </a:xfrm>
            <a:custGeom>
              <a:avLst/>
              <a:gdLst>
                <a:gd name="T0" fmla="*/ 0 w 106"/>
                <a:gd name="T1" fmla="*/ 106 h 106"/>
                <a:gd name="T2" fmla="*/ 0 w 106"/>
                <a:gd name="T3" fmla="*/ 106 h 106"/>
                <a:gd name="T4" fmla="*/ 106 w 106"/>
                <a:gd name="T5" fmla="*/ 106 h 106"/>
                <a:gd name="T6" fmla="*/ 106 w 106"/>
                <a:gd name="T7" fmla="*/ 0 h 106"/>
                <a:gd name="T8" fmla="*/ 0 w 106"/>
                <a:gd name="T9" fmla="*/ 0 h 106"/>
                <a:gd name="T10" fmla="*/ 0 w 106"/>
                <a:gd name="T11" fmla="*/ 106 h 106"/>
              </a:gdLst>
              <a:ahLst/>
              <a:cxnLst>
                <a:cxn ang="0">
                  <a:pos x="T0" y="T1"/>
                </a:cxn>
                <a:cxn ang="0">
                  <a:pos x="T2" y="T3"/>
                </a:cxn>
                <a:cxn ang="0">
                  <a:pos x="T4" y="T5"/>
                </a:cxn>
                <a:cxn ang="0">
                  <a:pos x="T6" y="T7"/>
                </a:cxn>
                <a:cxn ang="0">
                  <a:pos x="T8" y="T9"/>
                </a:cxn>
                <a:cxn ang="0">
                  <a:pos x="T10" y="T11"/>
                </a:cxn>
              </a:cxnLst>
              <a:rect l="0" t="0" r="r" b="b"/>
              <a:pathLst>
                <a:path w="106" h="106">
                  <a:moveTo>
                    <a:pt x="0" y="106"/>
                  </a:moveTo>
                  <a:lnTo>
                    <a:pt x="0" y="106"/>
                  </a:lnTo>
                  <a:lnTo>
                    <a:pt x="106" y="106"/>
                  </a:lnTo>
                  <a:lnTo>
                    <a:pt x="106" y="0"/>
                  </a:lnTo>
                  <a:lnTo>
                    <a:pt x="0" y="0"/>
                  </a:lnTo>
                  <a:lnTo>
                    <a:pt x="0" y="106"/>
                  </a:lnTo>
                  <a:close/>
                </a:path>
              </a:pathLst>
            </a:custGeom>
            <a:solidFill>
              <a:schemeClr val="accent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6" name="Group 50">
            <a:extLst>
              <a:ext uri="{FF2B5EF4-FFF2-40B4-BE49-F238E27FC236}">
                <a16:creationId xmlns:a16="http://schemas.microsoft.com/office/drawing/2014/main" id="{2B0BD9E7-131C-4E94-9B8F-C612D6AADC23}"/>
              </a:ext>
            </a:extLst>
          </p:cNvPr>
          <p:cNvGrpSpPr>
            <a:grpSpLocks noChangeAspect="1"/>
          </p:cNvGrpSpPr>
          <p:nvPr/>
        </p:nvGrpSpPr>
        <p:grpSpPr bwMode="auto">
          <a:xfrm>
            <a:off x="523643" y="4210450"/>
            <a:ext cx="522287" cy="522287"/>
            <a:chOff x="611" y="553"/>
            <a:chExt cx="329" cy="329"/>
          </a:xfrm>
        </p:grpSpPr>
        <p:sp>
          <p:nvSpPr>
            <p:cNvPr id="77" name="AutoShape 49">
              <a:extLst>
                <a:ext uri="{FF2B5EF4-FFF2-40B4-BE49-F238E27FC236}">
                  <a16:creationId xmlns:a16="http://schemas.microsoft.com/office/drawing/2014/main" id="{660752FD-D1D2-4B68-AE77-72A04B694FCF}"/>
                </a:ext>
              </a:extLst>
            </p:cNvPr>
            <p:cNvSpPr>
              <a:spLocks noChangeAspect="1" noChangeArrowheads="1" noTextEdit="1"/>
            </p:cNvSpPr>
            <p:nvPr/>
          </p:nvSpPr>
          <p:spPr bwMode="auto">
            <a:xfrm>
              <a:off x="611" y="553"/>
              <a:ext cx="329"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1">
              <a:extLst>
                <a:ext uri="{FF2B5EF4-FFF2-40B4-BE49-F238E27FC236}">
                  <a16:creationId xmlns:a16="http://schemas.microsoft.com/office/drawing/2014/main" id="{E2E396EE-5C7B-4C3D-A4E9-C7E8D04AD1BB}"/>
                </a:ext>
              </a:extLst>
            </p:cNvPr>
            <p:cNvSpPr>
              <a:spLocks/>
            </p:cNvSpPr>
            <p:nvPr/>
          </p:nvSpPr>
          <p:spPr bwMode="auto">
            <a:xfrm>
              <a:off x="733" y="816"/>
              <a:ext cx="88" cy="24"/>
            </a:xfrm>
            <a:custGeom>
              <a:avLst/>
              <a:gdLst>
                <a:gd name="T0" fmla="*/ 110 w 110"/>
                <a:gd name="T1" fmla="*/ 30 h 30"/>
                <a:gd name="T2" fmla="*/ 110 w 110"/>
                <a:gd name="T3" fmla="*/ 30 h 30"/>
                <a:gd name="T4" fmla="*/ 104 w 110"/>
                <a:gd name="T5" fmla="*/ 0 h 30"/>
                <a:gd name="T6" fmla="*/ 10 w 110"/>
                <a:gd name="T7" fmla="*/ 0 h 30"/>
                <a:gd name="T8" fmla="*/ 0 w 110"/>
                <a:gd name="T9" fmla="*/ 30 h 30"/>
                <a:gd name="T10" fmla="*/ 110 w 110"/>
                <a:gd name="T11" fmla="*/ 30 h 30"/>
              </a:gdLst>
              <a:ahLst/>
              <a:cxnLst>
                <a:cxn ang="0">
                  <a:pos x="T0" y="T1"/>
                </a:cxn>
                <a:cxn ang="0">
                  <a:pos x="T2" y="T3"/>
                </a:cxn>
                <a:cxn ang="0">
                  <a:pos x="T4" y="T5"/>
                </a:cxn>
                <a:cxn ang="0">
                  <a:pos x="T6" y="T7"/>
                </a:cxn>
                <a:cxn ang="0">
                  <a:pos x="T8" y="T9"/>
                </a:cxn>
                <a:cxn ang="0">
                  <a:pos x="T10" y="T11"/>
                </a:cxn>
              </a:cxnLst>
              <a:rect l="0" t="0" r="r" b="b"/>
              <a:pathLst>
                <a:path w="110" h="30">
                  <a:moveTo>
                    <a:pt x="110" y="30"/>
                  </a:moveTo>
                  <a:lnTo>
                    <a:pt x="110" y="30"/>
                  </a:lnTo>
                  <a:lnTo>
                    <a:pt x="104" y="0"/>
                  </a:lnTo>
                  <a:lnTo>
                    <a:pt x="10" y="0"/>
                  </a:lnTo>
                  <a:lnTo>
                    <a:pt x="0" y="30"/>
                  </a:lnTo>
                  <a:lnTo>
                    <a:pt x="110" y="30"/>
                  </a:ln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52">
              <a:extLst>
                <a:ext uri="{FF2B5EF4-FFF2-40B4-BE49-F238E27FC236}">
                  <a16:creationId xmlns:a16="http://schemas.microsoft.com/office/drawing/2014/main" id="{A3F3C691-C07E-440E-AE7A-1DDF7A16F5FB}"/>
                </a:ext>
              </a:extLst>
            </p:cNvPr>
            <p:cNvSpPr>
              <a:spLocks noEditPoints="1"/>
            </p:cNvSpPr>
            <p:nvPr/>
          </p:nvSpPr>
          <p:spPr bwMode="auto">
            <a:xfrm>
              <a:off x="611" y="550"/>
              <a:ext cx="340" cy="193"/>
            </a:xfrm>
            <a:custGeom>
              <a:avLst/>
              <a:gdLst>
                <a:gd name="T0" fmla="*/ 213 w 426"/>
                <a:gd name="T1" fmla="*/ 212 h 242"/>
                <a:gd name="T2" fmla="*/ 213 w 426"/>
                <a:gd name="T3" fmla="*/ 212 h 242"/>
                <a:gd name="T4" fmla="*/ 111 w 426"/>
                <a:gd name="T5" fmla="*/ 110 h 242"/>
                <a:gd name="T6" fmla="*/ 132 w 426"/>
                <a:gd name="T7" fmla="*/ 88 h 242"/>
                <a:gd name="T8" fmla="*/ 198 w 426"/>
                <a:gd name="T9" fmla="*/ 154 h 242"/>
                <a:gd name="T10" fmla="*/ 198 w 426"/>
                <a:gd name="T11" fmla="*/ 29 h 242"/>
                <a:gd name="T12" fmla="*/ 228 w 426"/>
                <a:gd name="T13" fmla="*/ 29 h 242"/>
                <a:gd name="T14" fmla="*/ 228 w 426"/>
                <a:gd name="T15" fmla="*/ 154 h 242"/>
                <a:gd name="T16" fmla="*/ 294 w 426"/>
                <a:gd name="T17" fmla="*/ 88 h 242"/>
                <a:gd name="T18" fmla="*/ 315 w 426"/>
                <a:gd name="T19" fmla="*/ 110 h 242"/>
                <a:gd name="T20" fmla="*/ 213 w 426"/>
                <a:gd name="T21" fmla="*/ 212 h 242"/>
                <a:gd name="T22" fmla="*/ 419 w 426"/>
                <a:gd name="T23" fmla="*/ 156 h 242"/>
                <a:gd name="T24" fmla="*/ 419 w 426"/>
                <a:gd name="T25" fmla="*/ 156 h 242"/>
                <a:gd name="T26" fmla="*/ 397 w 426"/>
                <a:gd name="T27" fmla="*/ 105 h 242"/>
                <a:gd name="T28" fmla="*/ 364 w 426"/>
                <a:gd name="T29" fmla="*/ 61 h 242"/>
                <a:gd name="T30" fmla="*/ 320 w 426"/>
                <a:gd name="T31" fmla="*/ 28 h 242"/>
                <a:gd name="T32" fmla="*/ 269 w 426"/>
                <a:gd name="T33" fmla="*/ 6 h 242"/>
                <a:gd name="T34" fmla="*/ 213 w 426"/>
                <a:gd name="T35" fmla="*/ 0 h 242"/>
                <a:gd name="T36" fmla="*/ 156 w 426"/>
                <a:gd name="T37" fmla="*/ 6 h 242"/>
                <a:gd name="T38" fmla="*/ 105 w 426"/>
                <a:gd name="T39" fmla="*/ 28 h 242"/>
                <a:gd name="T40" fmla="*/ 62 w 426"/>
                <a:gd name="T41" fmla="*/ 61 h 242"/>
                <a:gd name="T42" fmla="*/ 29 w 426"/>
                <a:gd name="T43" fmla="*/ 105 h 242"/>
                <a:gd name="T44" fmla="*/ 7 w 426"/>
                <a:gd name="T45" fmla="*/ 156 h 242"/>
                <a:gd name="T46" fmla="*/ 0 w 426"/>
                <a:gd name="T47" fmla="*/ 212 h 242"/>
                <a:gd name="T48" fmla="*/ 2 w 426"/>
                <a:gd name="T49" fmla="*/ 242 h 242"/>
                <a:gd name="T50" fmla="*/ 424 w 426"/>
                <a:gd name="T51" fmla="*/ 242 h 242"/>
                <a:gd name="T52" fmla="*/ 426 w 426"/>
                <a:gd name="T53" fmla="*/ 212 h 242"/>
                <a:gd name="T54" fmla="*/ 419 w 426"/>
                <a:gd name="T55" fmla="*/ 15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242">
                  <a:moveTo>
                    <a:pt x="213" y="212"/>
                  </a:moveTo>
                  <a:lnTo>
                    <a:pt x="213" y="212"/>
                  </a:lnTo>
                  <a:lnTo>
                    <a:pt x="111" y="110"/>
                  </a:lnTo>
                  <a:lnTo>
                    <a:pt x="132" y="88"/>
                  </a:lnTo>
                  <a:lnTo>
                    <a:pt x="198" y="154"/>
                  </a:lnTo>
                  <a:lnTo>
                    <a:pt x="198" y="29"/>
                  </a:lnTo>
                  <a:lnTo>
                    <a:pt x="228" y="29"/>
                  </a:lnTo>
                  <a:lnTo>
                    <a:pt x="228" y="154"/>
                  </a:lnTo>
                  <a:lnTo>
                    <a:pt x="294" y="88"/>
                  </a:lnTo>
                  <a:lnTo>
                    <a:pt x="315" y="110"/>
                  </a:lnTo>
                  <a:lnTo>
                    <a:pt x="213" y="212"/>
                  </a:lnTo>
                  <a:close/>
                  <a:moveTo>
                    <a:pt x="419" y="156"/>
                  </a:moveTo>
                  <a:lnTo>
                    <a:pt x="419" y="156"/>
                  </a:lnTo>
                  <a:cubicBezTo>
                    <a:pt x="413" y="137"/>
                    <a:pt x="406" y="120"/>
                    <a:pt x="397" y="105"/>
                  </a:cubicBezTo>
                  <a:cubicBezTo>
                    <a:pt x="388" y="89"/>
                    <a:pt x="377" y="74"/>
                    <a:pt x="364" y="61"/>
                  </a:cubicBezTo>
                  <a:cubicBezTo>
                    <a:pt x="351" y="48"/>
                    <a:pt x="336" y="37"/>
                    <a:pt x="320" y="28"/>
                  </a:cubicBezTo>
                  <a:cubicBezTo>
                    <a:pt x="305" y="19"/>
                    <a:pt x="288" y="12"/>
                    <a:pt x="269" y="6"/>
                  </a:cubicBezTo>
                  <a:cubicBezTo>
                    <a:pt x="251" y="2"/>
                    <a:pt x="232" y="0"/>
                    <a:pt x="213" y="0"/>
                  </a:cubicBezTo>
                  <a:cubicBezTo>
                    <a:pt x="193" y="0"/>
                    <a:pt x="174" y="2"/>
                    <a:pt x="156" y="6"/>
                  </a:cubicBezTo>
                  <a:cubicBezTo>
                    <a:pt x="138" y="12"/>
                    <a:pt x="121" y="19"/>
                    <a:pt x="105" y="28"/>
                  </a:cubicBezTo>
                  <a:cubicBezTo>
                    <a:pt x="90" y="37"/>
                    <a:pt x="75" y="48"/>
                    <a:pt x="62" y="61"/>
                  </a:cubicBezTo>
                  <a:cubicBezTo>
                    <a:pt x="49" y="74"/>
                    <a:pt x="38" y="89"/>
                    <a:pt x="29" y="105"/>
                  </a:cubicBezTo>
                  <a:cubicBezTo>
                    <a:pt x="19" y="120"/>
                    <a:pt x="12" y="137"/>
                    <a:pt x="7" y="156"/>
                  </a:cubicBezTo>
                  <a:cubicBezTo>
                    <a:pt x="2" y="174"/>
                    <a:pt x="0" y="193"/>
                    <a:pt x="0" y="212"/>
                  </a:cubicBezTo>
                  <a:cubicBezTo>
                    <a:pt x="0" y="222"/>
                    <a:pt x="0" y="232"/>
                    <a:pt x="2" y="242"/>
                  </a:cubicBezTo>
                  <a:lnTo>
                    <a:pt x="424" y="242"/>
                  </a:lnTo>
                  <a:cubicBezTo>
                    <a:pt x="425" y="232"/>
                    <a:pt x="426" y="222"/>
                    <a:pt x="426" y="212"/>
                  </a:cubicBezTo>
                  <a:cubicBezTo>
                    <a:pt x="426" y="193"/>
                    <a:pt x="424" y="174"/>
                    <a:pt x="419" y="156"/>
                  </a:cubicBezTo>
                  <a:close/>
                </a:path>
              </a:pathLst>
            </a:custGeom>
            <a:solidFill>
              <a:schemeClr val="accent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53">
              <a:extLst>
                <a:ext uri="{FF2B5EF4-FFF2-40B4-BE49-F238E27FC236}">
                  <a16:creationId xmlns:a16="http://schemas.microsoft.com/office/drawing/2014/main" id="{722E56B6-D7A2-444B-B151-3273A5CB20A1}"/>
                </a:ext>
              </a:extLst>
            </p:cNvPr>
            <p:cNvSpPr>
              <a:spLocks/>
            </p:cNvSpPr>
            <p:nvPr/>
          </p:nvSpPr>
          <p:spPr bwMode="auto">
            <a:xfrm>
              <a:off x="641" y="816"/>
              <a:ext cx="75" cy="52"/>
            </a:xfrm>
            <a:custGeom>
              <a:avLst/>
              <a:gdLst>
                <a:gd name="T0" fmla="*/ 32 w 93"/>
                <a:gd name="T1" fmla="*/ 36 h 65"/>
                <a:gd name="T2" fmla="*/ 32 w 93"/>
                <a:gd name="T3" fmla="*/ 36 h 65"/>
                <a:gd name="T4" fmla="*/ 71 w 93"/>
                <a:gd name="T5" fmla="*/ 65 h 65"/>
                <a:gd name="T6" fmla="*/ 93 w 93"/>
                <a:gd name="T7" fmla="*/ 0 h 65"/>
                <a:gd name="T8" fmla="*/ 0 w 93"/>
                <a:gd name="T9" fmla="*/ 0 h 65"/>
                <a:gd name="T10" fmla="*/ 32 w 93"/>
                <a:gd name="T11" fmla="*/ 36 h 65"/>
              </a:gdLst>
              <a:ahLst/>
              <a:cxnLst>
                <a:cxn ang="0">
                  <a:pos x="T0" y="T1"/>
                </a:cxn>
                <a:cxn ang="0">
                  <a:pos x="T2" y="T3"/>
                </a:cxn>
                <a:cxn ang="0">
                  <a:pos x="T4" y="T5"/>
                </a:cxn>
                <a:cxn ang="0">
                  <a:pos x="T6" y="T7"/>
                </a:cxn>
                <a:cxn ang="0">
                  <a:pos x="T8" y="T9"/>
                </a:cxn>
                <a:cxn ang="0">
                  <a:pos x="T10" y="T11"/>
                </a:cxn>
              </a:cxnLst>
              <a:rect l="0" t="0" r="r" b="b"/>
              <a:pathLst>
                <a:path w="93" h="65">
                  <a:moveTo>
                    <a:pt x="32" y="36"/>
                  </a:moveTo>
                  <a:lnTo>
                    <a:pt x="32" y="36"/>
                  </a:lnTo>
                  <a:cubicBezTo>
                    <a:pt x="44" y="47"/>
                    <a:pt x="57" y="57"/>
                    <a:pt x="71" y="65"/>
                  </a:cubicBezTo>
                  <a:lnTo>
                    <a:pt x="93" y="0"/>
                  </a:lnTo>
                  <a:lnTo>
                    <a:pt x="0" y="0"/>
                  </a:lnTo>
                  <a:cubicBezTo>
                    <a:pt x="9" y="13"/>
                    <a:pt x="20" y="26"/>
                    <a:pt x="32" y="36"/>
                  </a:cubicBez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4">
              <a:extLst>
                <a:ext uri="{FF2B5EF4-FFF2-40B4-BE49-F238E27FC236}">
                  <a16:creationId xmlns:a16="http://schemas.microsoft.com/office/drawing/2014/main" id="{97286F5A-F6A0-4DC6-9CFB-BCD46524B591}"/>
                </a:ext>
              </a:extLst>
            </p:cNvPr>
            <p:cNvSpPr>
              <a:spLocks/>
            </p:cNvSpPr>
            <p:nvPr/>
          </p:nvSpPr>
          <p:spPr bwMode="auto">
            <a:xfrm>
              <a:off x="617" y="768"/>
              <a:ext cx="194" cy="24"/>
            </a:xfrm>
            <a:custGeom>
              <a:avLst/>
              <a:gdLst>
                <a:gd name="T0" fmla="*/ 238 w 243"/>
                <a:gd name="T1" fmla="*/ 0 h 30"/>
                <a:gd name="T2" fmla="*/ 238 w 243"/>
                <a:gd name="T3" fmla="*/ 0 h 30"/>
                <a:gd name="T4" fmla="*/ 0 w 243"/>
                <a:gd name="T5" fmla="*/ 0 h 30"/>
                <a:gd name="T6" fmla="*/ 6 w 243"/>
                <a:gd name="T7" fmla="*/ 15 h 30"/>
                <a:gd name="T8" fmla="*/ 12 w 243"/>
                <a:gd name="T9" fmla="*/ 30 h 30"/>
                <a:gd name="T10" fmla="*/ 243 w 243"/>
                <a:gd name="T11" fmla="*/ 30 h 30"/>
                <a:gd name="T12" fmla="*/ 238 w 24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43" h="30">
                  <a:moveTo>
                    <a:pt x="238" y="0"/>
                  </a:moveTo>
                  <a:lnTo>
                    <a:pt x="238" y="0"/>
                  </a:lnTo>
                  <a:lnTo>
                    <a:pt x="0" y="0"/>
                  </a:lnTo>
                  <a:cubicBezTo>
                    <a:pt x="2" y="5"/>
                    <a:pt x="4" y="10"/>
                    <a:pt x="6" y="15"/>
                  </a:cubicBezTo>
                  <a:cubicBezTo>
                    <a:pt x="8" y="20"/>
                    <a:pt x="10" y="25"/>
                    <a:pt x="12" y="30"/>
                  </a:cubicBezTo>
                  <a:lnTo>
                    <a:pt x="243" y="30"/>
                  </a:lnTo>
                  <a:lnTo>
                    <a:pt x="238" y="0"/>
                  </a:lnTo>
                  <a:close/>
                </a:path>
              </a:pathLst>
            </a:custGeom>
            <a:solidFill>
              <a:srgbClr val="0078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55">
              <a:extLst>
                <a:ext uri="{FF2B5EF4-FFF2-40B4-BE49-F238E27FC236}">
                  <a16:creationId xmlns:a16="http://schemas.microsoft.com/office/drawing/2014/main" id="{5626D540-6421-49A8-88B0-37334C3D763D}"/>
                </a:ext>
              </a:extLst>
            </p:cNvPr>
            <p:cNvSpPr>
              <a:spLocks/>
            </p:cNvSpPr>
            <p:nvPr/>
          </p:nvSpPr>
          <p:spPr bwMode="auto">
            <a:xfrm>
              <a:off x="720" y="865"/>
              <a:ext cx="109" cy="24"/>
            </a:xfrm>
            <a:custGeom>
              <a:avLst/>
              <a:gdLst>
                <a:gd name="T0" fmla="*/ 6 w 136"/>
                <a:gd name="T1" fmla="*/ 0 h 30"/>
                <a:gd name="T2" fmla="*/ 6 w 136"/>
                <a:gd name="T3" fmla="*/ 0 h 30"/>
                <a:gd name="T4" fmla="*/ 0 w 136"/>
                <a:gd name="T5" fmla="*/ 17 h 30"/>
                <a:gd name="T6" fmla="*/ 37 w 136"/>
                <a:gd name="T7" fmla="*/ 27 h 30"/>
                <a:gd name="T8" fmla="*/ 76 w 136"/>
                <a:gd name="T9" fmla="*/ 30 h 30"/>
                <a:gd name="T10" fmla="*/ 136 w 136"/>
                <a:gd name="T11" fmla="*/ 22 h 30"/>
                <a:gd name="T12" fmla="*/ 132 w 136"/>
                <a:gd name="T13" fmla="*/ 0 h 30"/>
                <a:gd name="T14" fmla="*/ 6 w 1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0">
                  <a:moveTo>
                    <a:pt x="6" y="0"/>
                  </a:moveTo>
                  <a:lnTo>
                    <a:pt x="6" y="0"/>
                  </a:lnTo>
                  <a:lnTo>
                    <a:pt x="0" y="17"/>
                  </a:lnTo>
                  <a:cubicBezTo>
                    <a:pt x="12" y="21"/>
                    <a:pt x="25" y="25"/>
                    <a:pt x="37" y="27"/>
                  </a:cubicBezTo>
                  <a:cubicBezTo>
                    <a:pt x="50" y="29"/>
                    <a:pt x="63" y="30"/>
                    <a:pt x="76" y="30"/>
                  </a:cubicBezTo>
                  <a:cubicBezTo>
                    <a:pt x="96" y="30"/>
                    <a:pt x="116" y="28"/>
                    <a:pt x="136" y="22"/>
                  </a:cubicBezTo>
                  <a:lnTo>
                    <a:pt x="132" y="0"/>
                  </a:lnTo>
                  <a:lnTo>
                    <a:pt x="6" y="0"/>
                  </a:ln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56">
              <a:extLst>
                <a:ext uri="{FF2B5EF4-FFF2-40B4-BE49-F238E27FC236}">
                  <a16:creationId xmlns:a16="http://schemas.microsoft.com/office/drawing/2014/main" id="{59564198-9373-424D-844E-9347E241BBFE}"/>
                </a:ext>
              </a:extLst>
            </p:cNvPr>
            <p:cNvSpPr>
              <a:spLocks/>
            </p:cNvSpPr>
            <p:nvPr/>
          </p:nvSpPr>
          <p:spPr bwMode="auto">
            <a:xfrm>
              <a:off x="832" y="768"/>
              <a:ext cx="112" cy="24"/>
            </a:xfrm>
            <a:custGeom>
              <a:avLst/>
              <a:gdLst>
                <a:gd name="T0" fmla="*/ 6 w 140"/>
                <a:gd name="T1" fmla="*/ 30 h 30"/>
                <a:gd name="T2" fmla="*/ 6 w 140"/>
                <a:gd name="T3" fmla="*/ 30 h 30"/>
                <a:gd name="T4" fmla="*/ 129 w 140"/>
                <a:gd name="T5" fmla="*/ 30 h 30"/>
                <a:gd name="T6" fmla="*/ 135 w 140"/>
                <a:gd name="T7" fmla="*/ 15 h 30"/>
                <a:gd name="T8" fmla="*/ 140 w 140"/>
                <a:gd name="T9" fmla="*/ 0 h 30"/>
                <a:gd name="T10" fmla="*/ 0 w 140"/>
                <a:gd name="T11" fmla="*/ 0 h 30"/>
                <a:gd name="T12" fmla="*/ 6 w 14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40" h="30">
                  <a:moveTo>
                    <a:pt x="6" y="30"/>
                  </a:moveTo>
                  <a:lnTo>
                    <a:pt x="6" y="30"/>
                  </a:lnTo>
                  <a:lnTo>
                    <a:pt x="129" y="30"/>
                  </a:lnTo>
                  <a:cubicBezTo>
                    <a:pt x="131" y="25"/>
                    <a:pt x="133" y="20"/>
                    <a:pt x="135" y="15"/>
                  </a:cubicBezTo>
                  <a:cubicBezTo>
                    <a:pt x="137" y="10"/>
                    <a:pt x="139" y="5"/>
                    <a:pt x="140" y="0"/>
                  </a:cubicBezTo>
                  <a:lnTo>
                    <a:pt x="0" y="0"/>
                  </a:lnTo>
                  <a:lnTo>
                    <a:pt x="6" y="30"/>
                  </a:ln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57">
              <a:extLst>
                <a:ext uri="{FF2B5EF4-FFF2-40B4-BE49-F238E27FC236}">
                  <a16:creationId xmlns:a16="http://schemas.microsoft.com/office/drawing/2014/main" id="{663BF884-A66D-443B-A31F-9DDA186AB51C}"/>
                </a:ext>
              </a:extLst>
            </p:cNvPr>
            <p:cNvSpPr>
              <a:spLocks/>
            </p:cNvSpPr>
            <p:nvPr/>
          </p:nvSpPr>
          <p:spPr bwMode="auto">
            <a:xfrm>
              <a:off x="841" y="816"/>
              <a:ext cx="80" cy="58"/>
            </a:xfrm>
            <a:custGeom>
              <a:avLst/>
              <a:gdLst>
                <a:gd name="T0" fmla="*/ 14 w 100"/>
                <a:gd name="T1" fmla="*/ 72 h 72"/>
                <a:gd name="T2" fmla="*/ 14 w 100"/>
                <a:gd name="T3" fmla="*/ 72 h 72"/>
                <a:gd name="T4" fmla="*/ 61 w 100"/>
                <a:gd name="T5" fmla="*/ 42 h 72"/>
                <a:gd name="T6" fmla="*/ 100 w 100"/>
                <a:gd name="T7" fmla="*/ 0 h 72"/>
                <a:gd name="T8" fmla="*/ 0 w 100"/>
                <a:gd name="T9" fmla="*/ 0 h 72"/>
                <a:gd name="T10" fmla="*/ 14 w 100"/>
                <a:gd name="T11" fmla="*/ 72 h 72"/>
              </a:gdLst>
              <a:ahLst/>
              <a:cxnLst>
                <a:cxn ang="0">
                  <a:pos x="T0" y="T1"/>
                </a:cxn>
                <a:cxn ang="0">
                  <a:pos x="T2" y="T3"/>
                </a:cxn>
                <a:cxn ang="0">
                  <a:pos x="T4" y="T5"/>
                </a:cxn>
                <a:cxn ang="0">
                  <a:pos x="T6" y="T7"/>
                </a:cxn>
                <a:cxn ang="0">
                  <a:pos x="T8" y="T9"/>
                </a:cxn>
                <a:cxn ang="0">
                  <a:pos x="T10" y="T11"/>
                </a:cxn>
              </a:cxnLst>
              <a:rect l="0" t="0" r="r" b="b"/>
              <a:pathLst>
                <a:path w="100" h="72">
                  <a:moveTo>
                    <a:pt x="14" y="72"/>
                  </a:moveTo>
                  <a:lnTo>
                    <a:pt x="14" y="72"/>
                  </a:lnTo>
                  <a:cubicBezTo>
                    <a:pt x="31" y="64"/>
                    <a:pt x="47" y="54"/>
                    <a:pt x="61" y="42"/>
                  </a:cubicBezTo>
                  <a:cubicBezTo>
                    <a:pt x="76" y="30"/>
                    <a:pt x="89" y="16"/>
                    <a:pt x="100" y="0"/>
                  </a:cubicBezTo>
                  <a:lnTo>
                    <a:pt x="0" y="0"/>
                  </a:lnTo>
                  <a:lnTo>
                    <a:pt x="14" y="72"/>
                  </a:ln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5" name="Group 32">
            <a:extLst>
              <a:ext uri="{FF2B5EF4-FFF2-40B4-BE49-F238E27FC236}">
                <a16:creationId xmlns:a16="http://schemas.microsoft.com/office/drawing/2014/main" id="{DA49186F-1A0E-487F-A7A9-CF57CD159DB3}"/>
              </a:ext>
            </a:extLst>
          </p:cNvPr>
          <p:cNvGrpSpPr>
            <a:grpSpLocks noChangeAspect="1"/>
          </p:cNvGrpSpPr>
          <p:nvPr/>
        </p:nvGrpSpPr>
        <p:grpSpPr bwMode="auto">
          <a:xfrm>
            <a:off x="6736436" y="3563844"/>
            <a:ext cx="633723" cy="610538"/>
            <a:chOff x="4492" y="2361"/>
            <a:chExt cx="328" cy="316"/>
          </a:xfrm>
        </p:grpSpPr>
        <p:sp>
          <p:nvSpPr>
            <p:cNvPr id="86" name="Freeform 33">
              <a:extLst>
                <a:ext uri="{FF2B5EF4-FFF2-40B4-BE49-F238E27FC236}">
                  <a16:creationId xmlns:a16="http://schemas.microsoft.com/office/drawing/2014/main" id="{DB2797E1-74F8-4B6C-8574-F19A8C2C02E2}"/>
                </a:ext>
              </a:extLst>
            </p:cNvPr>
            <p:cNvSpPr>
              <a:spLocks/>
            </p:cNvSpPr>
            <p:nvPr/>
          </p:nvSpPr>
          <p:spPr bwMode="auto">
            <a:xfrm>
              <a:off x="4686" y="2496"/>
              <a:ext cx="134" cy="59"/>
            </a:xfrm>
            <a:custGeom>
              <a:avLst/>
              <a:gdLst>
                <a:gd name="T0" fmla="*/ 137 w 176"/>
                <a:gd name="T1" fmla="*/ 0 h 78"/>
                <a:gd name="T2" fmla="*/ 137 w 176"/>
                <a:gd name="T3" fmla="*/ 0 h 78"/>
                <a:gd name="T4" fmla="*/ 0 w 176"/>
                <a:gd name="T5" fmla="*/ 0 h 78"/>
                <a:gd name="T6" fmla="*/ 10 w 176"/>
                <a:gd name="T7" fmla="*/ 18 h 78"/>
                <a:gd name="T8" fmla="*/ 17 w 176"/>
                <a:gd name="T9" fmla="*/ 54 h 78"/>
                <a:gd name="T10" fmla="*/ 17 w 176"/>
                <a:gd name="T11" fmla="*/ 62 h 78"/>
                <a:gd name="T12" fmla="*/ 33 w 176"/>
                <a:gd name="T13" fmla="*/ 78 h 78"/>
                <a:gd name="T14" fmla="*/ 59 w 176"/>
                <a:gd name="T15" fmla="*/ 52 h 78"/>
                <a:gd name="T16" fmla="*/ 85 w 176"/>
                <a:gd name="T17" fmla="*/ 78 h 78"/>
                <a:gd name="T18" fmla="*/ 111 w 176"/>
                <a:gd name="T19" fmla="*/ 52 h 78"/>
                <a:gd name="T20" fmla="*/ 137 w 176"/>
                <a:gd name="T21" fmla="*/ 78 h 78"/>
                <a:gd name="T22" fmla="*/ 176 w 176"/>
                <a:gd name="T23" fmla="*/ 39 h 78"/>
                <a:gd name="T24" fmla="*/ 137 w 176"/>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78">
                  <a:moveTo>
                    <a:pt x="137" y="0"/>
                  </a:moveTo>
                  <a:lnTo>
                    <a:pt x="137" y="0"/>
                  </a:lnTo>
                  <a:lnTo>
                    <a:pt x="0" y="0"/>
                  </a:lnTo>
                  <a:cubicBezTo>
                    <a:pt x="4" y="6"/>
                    <a:pt x="7" y="11"/>
                    <a:pt x="10" y="18"/>
                  </a:cubicBezTo>
                  <a:cubicBezTo>
                    <a:pt x="15" y="29"/>
                    <a:pt x="17" y="41"/>
                    <a:pt x="17" y="54"/>
                  </a:cubicBezTo>
                  <a:cubicBezTo>
                    <a:pt x="17" y="56"/>
                    <a:pt x="17" y="59"/>
                    <a:pt x="17" y="62"/>
                  </a:cubicBezTo>
                  <a:lnTo>
                    <a:pt x="33" y="78"/>
                  </a:lnTo>
                  <a:lnTo>
                    <a:pt x="59" y="52"/>
                  </a:lnTo>
                  <a:lnTo>
                    <a:pt x="85" y="78"/>
                  </a:lnTo>
                  <a:lnTo>
                    <a:pt x="111" y="52"/>
                  </a:lnTo>
                  <a:lnTo>
                    <a:pt x="137" y="78"/>
                  </a:lnTo>
                  <a:lnTo>
                    <a:pt x="176" y="39"/>
                  </a:lnTo>
                  <a:lnTo>
                    <a:pt x="137" y="0"/>
                  </a:ln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34">
              <a:extLst>
                <a:ext uri="{FF2B5EF4-FFF2-40B4-BE49-F238E27FC236}">
                  <a16:creationId xmlns:a16="http://schemas.microsoft.com/office/drawing/2014/main" id="{82F5B6E0-B3A0-4BE0-8FDA-F52B6668CE89}"/>
                </a:ext>
              </a:extLst>
            </p:cNvPr>
            <p:cNvSpPr>
              <a:spLocks/>
            </p:cNvSpPr>
            <p:nvPr/>
          </p:nvSpPr>
          <p:spPr bwMode="auto">
            <a:xfrm>
              <a:off x="4559" y="2467"/>
              <a:ext cx="210" cy="210"/>
            </a:xfrm>
            <a:custGeom>
              <a:avLst/>
              <a:gdLst>
                <a:gd name="T0" fmla="*/ 177 w 275"/>
                <a:gd name="T1" fmla="*/ 123 h 276"/>
                <a:gd name="T2" fmla="*/ 177 w 275"/>
                <a:gd name="T3" fmla="*/ 123 h 276"/>
                <a:gd name="T4" fmla="*/ 181 w 275"/>
                <a:gd name="T5" fmla="*/ 111 h 276"/>
                <a:gd name="T6" fmla="*/ 183 w 275"/>
                <a:gd name="T7" fmla="*/ 100 h 276"/>
                <a:gd name="T8" fmla="*/ 183 w 275"/>
                <a:gd name="T9" fmla="*/ 92 h 276"/>
                <a:gd name="T10" fmla="*/ 176 w 275"/>
                <a:gd name="T11" fmla="*/ 56 h 276"/>
                <a:gd name="T12" fmla="*/ 166 w 275"/>
                <a:gd name="T13" fmla="*/ 38 h 276"/>
                <a:gd name="T14" fmla="*/ 156 w 275"/>
                <a:gd name="T15" fmla="*/ 27 h 276"/>
                <a:gd name="T16" fmla="*/ 127 w 275"/>
                <a:gd name="T17" fmla="*/ 7 h 276"/>
                <a:gd name="T18" fmla="*/ 123 w 275"/>
                <a:gd name="T19" fmla="*/ 5 h 276"/>
                <a:gd name="T20" fmla="*/ 123 w 275"/>
                <a:gd name="T21" fmla="*/ 5 h 276"/>
                <a:gd name="T22" fmla="*/ 123 w 275"/>
                <a:gd name="T23" fmla="*/ 5 h 276"/>
                <a:gd name="T24" fmla="*/ 96 w 275"/>
                <a:gd name="T25" fmla="*/ 0 h 276"/>
                <a:gd name="T26" fmla="*/ 91 w 275"/>
                <a:gd name="T27" fmla="*/ 0 h 276"/>
                <a:gd name="T28" fmla="*/ 55 w 275"/>
                <a:gd name="T29" fmla="*/ 7 h 276"/>
                <a:gd name="T30" fmla="*/ 26 w 275"/>
                <a:gd name="T31" fmla="*/ 27 h 276"/>
                <a:gd name="T32" fmla="*/ 19 w 275"/>
                <a:gd name="T33" fmla="*/ 35 h 276"/>
                <a:gd name="T34" fmla="*/ 20 w 275"/>
                <a:gd name="T35" fmla="*/ 36 h 276"/>
                <a:gd name="T36" fmla="*/ 36 w 275"/>
                <a:gd name="T37" fmla="*/ 33 h 276"/>
                <a:gd name="T38" fmla="*/ 47 w 275"/>
                <a:gd name="T39" fmla="*/ 27 h 276"/>
                <a:gd name="T40" fmla="*/ 55 w 275"/>
                <a:gd name="T41" fmla="*/ 21 h 276"/>
                <a:gd name="T42" fmla="*/ 87 w 275"/>
                <a:gd name="T43" fmla="*/ 34 h 276"/>
                <a:gd name="T44" fmla="*/ 96 w 275"/>
                <a:gd name="T45" fmla="*/ 82 h 276"/>
                <a:gd name="T46" fmla="*/ 89 w 275"/>
                <a:gd name="T47" fmla="*/ 87 h 276"/>
                <a:gd name="T48" fmla="*/ 62 w 275"/>
                <a:gd name="T49" fmla="*/ 101 h 276"/>
                <a:gd name="T50" fmla="*/ 20 w 275"/>
                <a:gd name="T51" fmla="*/ 109 h 276"/>
                <a:gd name="T52" fmla="*/ 0 w 275"/>
                <a:gd name="T53" fmla="*/ 107 h 276"/>
                <a:gd name="T54" fmla="*/ 6 w 275"/>
                <a:gd name="T55" fmla="*/ 127 h 276"/>
                <a:gd name="T56" fmla="*/ 26 w 275"/>
                <a:gd name="T57" fmla="*/ 157 h 276"/>
                <a:gd name="T58" fmla="*/ 55 w 275"/>
                <a:gd name="T59" fmla="*/ 176 h 276"/>
                <a:gd name="T60" fmla="*/ 91 w 275"/>
                <a:gd name="T61" fmla="*/ 184 h 276"/>
                <a:gd name="T62" fmla="*/ 121 w 275"/>
                <a:gd name="T63" fmla="*/ 178 h 276"/>
                <a:gd name="T64" fmla="*/ 146 w 275"/>
                <a:gd name="T65" fmla="*/ 165 h 276"/>
                <a:gd name="T66" fmla="*/ 146 w 275"/>
                <a:gd name="T67" fmla="*/ 165 h 276"/>
                <a:gd name="T68" fmla="*/ 146 w 275"/>
                <a:gd name="T69" fmla="*/ 202 h 276"/>
                <a:gd name="T70" fmla="*/ 183 w 275"/>
                <a:gd name="T71" fmla="*/ 202 h 276"/>
                <a:gd name="T72" fmla="*/ 183 w 275"/>
                <a:gd name="T73" fmla="*/ 239 h 276"/>
                <a:gd name="T74" fmla="*/ 220 w 275"/>
                <a:gd name="T75" fmla="*/ 239 h 276"/>
                <a:gd name="T76" fmla="*/ 220 w 275"/>
                <a:gd name="T77" fmla="*/ 276 h 276"/>
                <a:gd name="T78" fmla="*/ 275 w 275"/>
                <a:gd name="T79" fmla="*/ 276 h 276"/>
                <a:gd name="T80" fmla="*/ 275 w 275"/>
                <a:gd name="T81" fmla="*/ 221 h 276"/>
                <a:gd name="T82" fmla="*/ 177 w 275"/>
                <a:gd name="T83" fmla="*/ 12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5" h="276">
                  <a:moveTo>
                    <a:pt x="177" y="123"/>
                  </a:moveTo>
                  <a:lnTo>
                    <a:pt x="177" y="123"/>
                  </a:lnTo>
                  <a:cubicBezTo>
                    <a:pt x="179" y="119"/>
                    <a:pt x="180" y="115"/>
                    <a:pt x="181" y="111"/>
                  </a:cubicBezTo>
                  <a:cubicBezTo>
                    <a:pt x="182" y="107"/>
                    <a:pt x="182" y="104"/>
                    <a:pt x="183" y="100"/>
                  </a:cubicBezTo>
                  <a:cubicBezTo>
                    <a:pt x="183" y="97"/>
                    <a:pt x="183" y="94"/>
                    <a:pt x="183" y="92"/>
                  </a:cubicBezTo>
                  <a:cubicBezTo>
                    <a:pt x="183" y="79"/>
                    <a:pt x="181" y="67"/>
                    <a:pt x="176" y="56"/>
                  </a:cubicBezTo>
                  <a:cubicBezTo>
                    <a:pt x="173" y="49"/>
                    <a:pt x="170" y="44"/>
                    <a:pt x="166" y="38"/>
                  </a:cubicBezTo>
                  <a:cubicBezTo>
                    <a:pt x="163" y="34"/>
                    <a:pt x="160" y="30"/>
                    <a:pt x="156" y="27"/>
                  </a:cubicBezTo>
                  <a:cubicBezTo>
                    <a:pt x="148" y="18"/>
                    <a:pt x="138" y="12"/>
                    <a:pt x="127" y="7"/>
                  </a:cubicBezTo>
                  <a:cubicBezTo>
                    <a:pt x="126" y="6"/>
                    <a:pt x="124" y="6"/>
                    <a:pt x="123" y="5"/>
                  </a:cubicBezTo>
                  <a:lnTo>
                    <a:pt x="123" y="5"/>
                  </a:lnTo>
                  <a:lnTo>
                    <a:pt x="123" y="5"/>
                  </a:lnTo>
                  <a:cubicBezTo>
                    <a:pt x="114" y="2"/>
                    <a:pt x="105" y="0"/>
                    <a:pt x="96" y="0"/>
                  </a:cubicBezTo>
                  <a:cubicBezTo>
                    <a:pt x="94" y="0"/>
                    <a:pt x="93" y="0"/>
                    <a:pt x="91" y="0"/>
                  </a:cubicBezTo>
                  <a:cubicBezTo>
                    <a:pt x="78" y="0"/>
                    <a:pt x="66" y="2"/>
                    <a:pt x="55" y="7"/>
                  </a:cubicBezTo>
                  <a:cubicBezTo>
                    <a:pt x="44" y="12"/>
                    <a:pt x="34" y="18"/>
                    <a:pt x="26" y="27"/>
                  </a:cubicBezTo>
                  <a:cubicBezTo>
                    <a:pt x="23" y="29"/>
                    <a:pt x="21" y="32"/>
                    <a:pt x="19" y="35"/>
                  </a:cubicBezTo>
                  <a:cubicBezTo>
                    <a:pt x="19" y="35"/>
                    <a:pt x="20" y="36"/>
                    <a:pt x="20" y="36"/>
                  </a:cubicBezTo>
                  <a:cubicBezTo>
                    <a:pt x="25" y="36"/>
                    <a:pt x="31" y="35"/>
                    <a:pt x="36" y="33"/>
                  </a:cubicBezTo>
                  <a:cubicBezTo>
                    <a:pt x="40" y="31"/>
                    <a:pt x="43" y="29"/>
                    <a:pt x="47" y="27"/>
                  </a:cubicBezTo>
                  <a:lnTo>
                    <a:pt x="55" y="21"/>
                  </a:lnTo>
                  <a:cubicBezTo>
                    <a:pt x="55" y="21"/>
                    <a:pt x="68" y="15"/>
                    <a:pt x="87" y="34"/>
                  </a:cubicBezTo>
                  <a:cubicBezTo>
                    <a:pt x="111" y="62"/>
                    <a:pt x="96" y="82"/>
                    <a:pt x="96" y="82"/>
                  </a:cubicBezTo>
                  <a:lnTo>
                    <a:pt x="89" y="87"/>
                  </a:lnTo>
                  <a:cubicBezTo>
                    <a:pt x="80" y="93"/>
                    <a:pt x="71" y="98"/>
                    <a:pt x="62" y="101"/>
                  </a:cubicBezTo>
                  <a:cubicBezTo>
                    <a:pt x="48" y="106"/>
                    <a:pt x="34" y="109"/>
                    <a:pt x="20" y="109"/>
                  </a:cubicBezTo>
                  <a:cubicBezTo>
                    <a:pt x="13" y="109"/>
                    <a:pt x="7" y="108"/>
                    <a:pt x="0" y="107"/>
                  </a:cubicBezTo>
                  <a:cubicBezTo>
                    <a:pt x="2" y="114"/>
                    <a:pt x="3" y="121"/>
                    <a:pt x="6" y="127"/>
                  </a:cubicBezTo>
                  <a:cubicBezTo>
                    <a:pt x="11" y="139"/>
                    <a:pt x="18" y="148"/>
                    <a:pt x="26" y="157"/>
                  </a:cubicBezTo>
                  <a:cubicBezTo>
                    <a:pt x="34" y="165"/>
                    <a:pt x="44" y="172"/>
                    <a:pt x="55" y="176"/>
                  </a:cubicBezTo>
                  <a:cubicBezTo>
                    <a:pt x="66" y="181"/>
                    <a:pt x="78" y="184"/>
                    <a:pt x="91" y="184"/>
                  </a:cubicBezTo>
                  <a:cubicBezTo>
                    <a:pt x="101" y="184"/>
                    <a:pt x="112" y="182"/>
                    <a:pt x="121" y="178"/>
                  </a:cubicBezTo>
                  <a:cubicBezTo>
                    <a:pt x="130" y="175"/>
                    <a:pt x="139" y="171"/>
                    <a:pt x="146" y="165"/>
                  </a:cubicBezTo>
                  <a:lnTo>
                    <a:pt x="146" y="165"/>
                  </a:lnTo>
                  <a:lnTo>
                    <a:pt x="146" y="202"/>
                  </a:lnTo>
                  <a:lnTo>
                    <a:pt x="183" y="202"/>
                  </a:lnTo>
                  <a:lnTo>
                    <a:pt x="183" y="239"/>
                  </a:lnTo>
                  <a:lnTo>
                    <a:pt x="220" y="239"/>
                  </a:lnTo>
                  <a:lnTo>
                    <a:pt x="220" y="276"/>
                  </a:lnTo>
                  <a:lnTo>
                    <a:pt x="275" y="276"/>
                  </a:lnTo>
                  <a:lnTo>
                    <a:pt x="275" y="221"/>
                  </a:lnTo>
                  <a:lnTo>
                    <a:pt x="177" y="123"/>
                  </a:lnTo>
                  <a:close/>
                </a:path>
              </a:pathLst>
            </a:custGeom>
            <a:solidFill>
              <a:schemeClr val="accent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35">
              <a:extLst>
                <a:ext uri="{FF2B5EF4-FFF2-40B4-BE49-F238E27FC236}">
                  <a16:creationId xmlns:a16="http://schemas.microsoft.com/office/drawing/2014/main" id="{0F3CD3AD-0549-42D0-A73E-B6ACE3D3D204}"/>
                </a:ext>
              </a:extLst>
            </p:cNvPr>
            <p:cNvSpPr>
              <a:spLocks/>
            </p:cNvSpPr>
            <p:nvPr/>
          </p:nvSpPr>
          <p:spPr bwMode="auto">
            <a:xfrm>
              <a:off x="4610" y="2499"/>
              <a:ext cx="12" cy="17"/>
            </a:xfrm>
            <a:custGeom>
              <a:avLst/>
              <a:gdLst>
                <a:gd name="T0" fmla="*/ 2 w 16"/>
                <a:gd name="T1" fmla="*/ 1 h 22"/>
                <a:gd name="T2" fmla="*/ 2 w 16"/>
                <a:gd name="T3" fmla="*/ 1 h 22"/>
                <a:gd name="T4" fmla="*/ 3 w 16"/>
                <a:gd name="T5" fmla="*/ 1 h 22"/>
                <a:gd name="T6" fmla="*/ 3 w 16"/>
                <a:gd name="T7" fmla="*/ 1 h 22"/>
                <a:gd name="T8" fmla="*/ 5 w 16"/>
                <a:gd name="T9" fmla="*/ 2 h 22"/>
                <a:gd name="T10" fmla="*/ 10 w 16"/>
                <a:gd name="T11" fmla="*/ 6 h 22"/>
                <a:gd name="T12" fmla="*/ 14 w 16"/>
                <a:gd name="T13" fmla="*/ 11 h 22"/>
                <a:gd name="T14" fmla="*/ 16 w 16"/>
                <a:gd name="T15" fmla="*/ 19 h 22"/>
                <a:gd name="T16" fmla="*/ 16 w 16"/>
                <a:gd name="T17" fmla="*/ 20 h 22"/>
                <a:gd name="T18" fmla="*/ 16 w 16"/>
                <a:gd name="T19" fmla="*/ 21 h 22"/>
                <a:gd name="T20" fmla="*/ 16 w 16"/>
                <a:gd name="T21" fmla="*/ 22 h 22"/>
                <a:gd name="T22" fmla="*/ 16 w 16"/>
                <a:gd name="T23" fmla="*/ 22 h 22"/>
                <a:gd name="T24" fmla="*/ 16 w 16"/>
                <a:gd name="T25" fmla="*/ 22 h 22"/>
                <a:gd name="T26" fmla="*/ 16 w 16"/>
                <a:gd name="T27" fmla="*/ 21 h 22"/>
                <a:gd name="T28" fmla="*/ 16 w 16"/>
                <a:gd name="T29" fmla="*/ 20 h 22"/>
                <a:gd name="T30" fmla="*/ 16 w 16"/>
                <a:gd name="T31" fmla="*/ 19 h 22"/>
                <a:gd name="T32" fmla="*/ 14 w 16"/>
                <a:gd name="T33" fmla="*/ 11 h 22"/>
                <a:gd name="T34" fmla="*/ 10 w 16"/>
                <a:gd name="T35" fmla="*/ 6 h 22"/>
                <a:gd name="T36" fmla="*/ 5 w 16"/>
                <a:gd name="T37" fmla="*/ 2 h 22"/>
                <a:gd name="T38" fmla="*/ 3 w 16"/>
                <a:gd name="T39" fmla="*/ 1 h 22"/>
                <a:gd name="T40" fmla="*/ 3 w 16"/>
                <a:gd name="T41" fmla="*/ 1 h 22"/>
                <a:gd name="T42" fmla="*/ 2 w 16"/>
                <a:gd name="T43" fmla="*/ 1 h 22"/>
                <a:gd name="T44" fmla="*/ 0 w 16"/>
                <a:gd name="T45" fmla="*/ 0 h 22"/>
                <a:gd name="T46" fmla="*/ 0 w 16"/>
                <a:gd name="T47" fmla="*/ 0 h 22"/>
                <a:gd name="T48" fmla="*/ 2 w 16"/>
                <a:gd name="T4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2">
                  <a:moveTo>
                    <a:pt x="2" y="1"/>
                  </a:moveTo>
                  <a:lnTo>
                    <a:pt x="2" y="1"/>
                  </a:lnTo>
                  <a:cubicBezTo>
                    <a:pt x="2" y="1"/>
                    <a:pt x="2" y="1"/>
                    <a:pt x="3" y="1"/>
                  </a:cubicBezTo>
                  <a:cubicBezTo>
                    <a:pt x="3" y="1"/>
                    <a:pt x="3" y="1"/>
                    <a:pt x="3" y="1"/>
                  </a:cubicBezTo>
                  <a:cubicBezTo>
                    <a:pt x="4" y="1"/>
                    <a:pt x="4" y="1"/>
                    <a:pt x="5" y="2"/>
                  </a:cubicBezTo>
                  <a:cubicBezTo>
                    <a:pt x="7" y="3"/>
                    <a:pt x="9" y="4"/>
                    <a:pt x="10" y="6"/>
                  </a:cubicBezTo>
                  <a:cubicBezTo>
                    <a:pt x="12" y="7"/>
                    <a:pt x="13" y="9"/>
                    <a:pt x="14" y="11"/>
                  </a:cubicBezTo>
                  <a:cubicBezTo>
                    <a:pt x="15" y="14"/>
                    <a:pt x="16" y="16"/>
                    <a:pt x="16" y="19"/>
                  </a:cubicBezTo>
                  <a:cubicBezTo>
                    <a:pt x="16" y="19"/>
                    <a:pt x="16" y="20"/>
                    <a:pt x="16" y="20"/>
                  </a:cubicBezTo>
                  <a:cubicBezTo>
                    <a:pt x="16" y="20"/>
                    <a:pt x="16" y="21"/>
                    <a:pt x="16" y="21"/>
                  </a:cubicBezTo>
                  <a:cubicBezTo>
                    <a:pt x="16" y="21"/>
                    <a:pt x="16" y="21"/>
                    <a:pt x="16" y="22"/>
                  </a:cubicBezTo>
                  <a:cubicBezTo>
                    <a:pt x="16" y="22"/>
                    <a:pt x="16" y="22"/>
                    <a:pt x="16" y="22"/>
                  </a:cubicBezTo>
                  <a:cubicBezTo>
                    <a:pt x="16" y="22"/>
                    <a:pt x="16" y="22"/>
                    <a:pt x="16" y="22"/>
                  </a:cubicBezTo>
                  <a:cubicBezTo>
                    <a:pt x="16" y="21"/>
                    <a:pt x="16" y="21"/>
                    <a:pt x="16" y="21"/>
                  </a:cubicBezTo>
                  <a:cubicBezTo>
                    <a:pt x="16" y="21"/>
                    <a:pt x="16" y="20"/>
                    <a:pt x="16" y="20"/>
                  </a:cubicBezTo>
                  <a:cubicBezTo>
                    <a:pt x="16" y="20"/>
                    <a:pt x="16" y="19"/>
                    <a:pt x="16" y="19"/>
                  </a:cubicBezTo>
                  <a:cubicBezTo>
                    <a:pt x="16" y="16"/>
                    <a:pt x="15" y="14"/>
                    <a:pt x="14" y="11"/>
                  </a:cubicBezTo>
                  <a:cubicBezTo>
                    <a:pt x="13" y="9"/>
                    <a:pt x="12" y="7"/>
                    <a:pt x="10" y="6"/>
                  </a:cubicBezTo>
                  <a:cubicBezTo>
                    <a:pt x="9" y="4"/>
                    <a:pt x="7" y="3"/>
                    <a:pt x="5" y="2"/>
                  </a:cubicBezTo>
                  <a:cubicBezTo>
                    <a:pt x="4" y="1"/>
                    <a:pt x="4" y="1"/>
                    <a:pt x="3" y="1"/>
                  </a:cubicBezTo>
                  <a:cubicBezTo>
                    <a:pt x="3" y="1"/>
                    <a:pt x="3" y="1"/>
                    <a:pt x="3" y="1"/>
                  </a:cubicBezTo>
                  <a:cubicBezTo>
                    <a:pt x="2" y="1"/>
                    <a:pt x="2" y="1"/>
                    <a:pt x="2" y="1"/>
                  </a:cubicBezTo>
                  <a:cubicBezTo>
                    <a:pt x="1" y="1"/>
                    <a:pt x="1" y="0"/>
                    <a:pt x="0" y="0"/>
                  </a:cubicBezTo>
                  <a:lnTo>
                    <a:pt x="0" y="0"/>
                  </a:lnTo>
                  <a:cubicBezTo>
                    <a:pt x="1" y="0"/>
                    <a:pt x="1" y="1"/>
                    <a:pt x="2" y="1"/>
                  </a:cubicBezTo>
                  <a:close/>
                </a:path>
              </a:pathLst>
            </a:custGeom>
            <a:solidFill>
              <a:srgbClr val="FCFCF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36">
              <a:extLst>
                <a:ext uri="{FF2B5EF4-FFF2-40B4-BE49-F238E27FC236}">
                  <a16:creationId xmlns:a16="http://schemas.microsoft.com/office/drawing/2014/main" id="{FDC86EEB-0ABB-4E00-BFA6-96684DB8F6D7}"/>
                </a:ext>
              </a:extLst>
            </p:cNvPr>
            <p:cNvSpPr>
              <a:spLocks/>
            </p:cNvSpPr>
            <p:nvPr/>
          </p:nvSpPr>
          <p:spPr bwMode="auto">
            <a:xfrm>
              <a:off x="4570" y="2517"/>
              <a:ext cx="51" cy="15"/>
            </a:xfrm>
            <a:custGeom>
              <a:avLst/>
              <a:gdLst>
                <a:gd name="T0" fmla="*/ 44 w 67"/>
                <a:gd name="T1" fmla="*/ 12 h 19"/>
                <a:gd name="T2" fmla="*/ 44 w 67"/>
                <a:gd name="T3" fmla="*/ 12 h 19"/>
                <a:gd name="T4" fmla="*/ 0 w 67"/>
                <a:gd name="T5" fmla="*/ 18 h 19"/>
                <a:gd name="T6" fmla="*/ 44 w 67"/>
                <a:gd name="T7" fmla="*/ 12 h 19"/>
                <a:gd name="T8" fmla="*/ 67 w 67"/>
                <a:gd name="T9" fmla="*/ 0 h 19"/>
                <a:gd name="T10" fmla="*/ 67 w 67"/>
                <a:gd name="T11" fmla="*/ 0 h 19"/>
                <a:gd name="T12" fmla="*/ 44 w 67"/>
                <a:gd name="T13" fmla="*/ 12 h 19"/>
              </a:gdLst>
              <a:ahLst/>
              <a:cxnLst>
                <a:cxn ang="0">
                  <a:pos x="T0" y="T1"/>
                </a:cxn>
                <a:cxn ang="0">
                  <a:pos x="T2" y="T3"/>
                </a:cxn>
                <a:cxn ang="0">
                  <a:pos x="T4" y="T5"/>
                </a:cxn>
                <a:cxn ang="0">
                  <a:pos x="T6" y="T7"/>
                </a:cxn>
                <a:cxn ang="0">
                  <a:pos x="T8" y="T9"/>
                </a:cxn>
                <a:cxn ang="0">
                  <a:pos x="T10" y="T11"/>
                </a:cxn>
                <a:cxn ang="0">
                  <a:pos x="T12" y="T13"/>
                </a:cxn>
              </a:cxnLst>
              <a:rect l="0" t="0" r="r" b="b"/>
              <a:pathLst>
                <a:path w="67" h="19">
                  <a:moveTo>
                    <a:pt x="44" y="12"/>
                  </a:moveTo>
                  <a:lnTo>
                    <a:pt x="44" y="12"/>
                  </a:lnTo>
                  <a:cubicBezTo>
                    <a:pt x="30" y="17"/>
                    <a:pt x="15" y="19"/>
                    <a:pt x="0" y="18"/>
                  </a:cubicBezTo>
                  <a:cubicBezTo>
                    <a:pt x="15" y="19"/>
                    <a:pt x="30" y="17"/>
                    <a:pt x="44" y="12"/>
                  </a:cubicBezTo>
                  <a:cubicBezTo>
                    <a:pt x="52" y="9"/>
                    <a:pt x="60" y="5"/>
                    <a:pt x="67" y="0"/>
                  </a:cubicBezTo>
                  <a:lnTo>
                    <a:pt x="67" y="0"/>
                  </a:lnTo>
                  <a:cubicBezTo>
                    <a:pt x="60" y="5"/>
                    <a:pt x="52" y="9"/>
                    <a:pt x="44" y="12"/>
                  </a:cubicBezTo>
                  <a:close/>
                </a:path>
              </a:pathLst>
            </a:custGeom>
            <a:solidFill>
              <a:srgbClr val="FCFCF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7">
              <a:extLst>
                <a:ext uri="{FF2B5EF4-FFF2-40B4-BE49-F238E27FC236}">
                  <a16:creationId xmlns:a16="http://schemas.microsoft.com/office/drawing/2014/main" id="{09C3C492-EB6E-46F8-B308-7E46FE5924AA}"/>
                </a:ext>
              </a:extLst>
            </p:cNvPr>
            <p:cNvSpPr>
              <a:spLocks/>
            </p:cNvSpPr>
            <p:nvPr/>
          </p:nvSpPr>
          <p:spPr bwMode="auto">
            <a:xfrm>
              <a:off x="4621" y="2516"/>
              <a:ext cx="1" cy="1"/>
            </a:xfrm>
            <a:custGeom>
              <a:avLst/>
              <a:gdLst>
                <a:gd name="T0" fmla="*/ 0 w 1"/>
                <a:gd name="T1" fmla="*/ 2 h 2"/>
                <a:gd name="T2" fmla="*/ 0 w 1"/>
                <a:gd name="T3" fmla="*/ 2 h 2"/>
                <a:gd name="T4" fmla="*/ 0 w 1"/>
                <a:gd name="T5" fmla="*/ 2 h 2"/>
                <a:gd name="T6" fmla="*/ 0 w 1"/>
                <a:gd name="T7" fmla="*/ 2 h 2"/>
                <a:gd name="T8" fmla="*/ 0 w 1"/>
                <a:gd name="T9" fmla="*/ 2 h 2"/>
                <a:gd name="T10" fmla="*/ 1 w 1"/>
                <a:gd name="T11" fmla="*/ 0 h 2"/>
                <a:gd name="T12" fmla="*/ 1 w 1"/>
                <a:gd name="T13" fmla="*/ 0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lnTo>
                    <a:pt x="0" y="2"/>
                  </a:lnTo>
                  <a:cubicBezTo>
                    <a:pt x="0" y="2"/>
                    <a:pt x="0" y="2"/>
                    <a:pt x="0" y="2"/>
                  </a:cubicBezTo>
                  <a:lnTo>
                    <a:pt x="0" y="2"/>
                  </a:lnTo>
                  <a:cubicBezTo>
                    <a:pt x="0" y="2"/>
                    <a:pt x="0" y="2"/>
                    <a:pt x="0" y="2"/>
                  </a:cubicBezTo>
                  <a:cubicBezTo>
                    <a:pt x="0" y="1"/>
                    <a:pt x="0" y="0"/>
                    <a:pt x="1" y="0"/>
                  </a:cubicBezTo>
                  <a:cubicBezTo>
                    <a:pt x="1" y="0"/>
                    <a:pt x="1" y="0"/>
                    <a:pt x="1" y="0"/>
                  </a:cubicBezTo>
                  <a:cubicBezTo>
                    <a:pt x="0" y="0"/>
                    <a:pt x="0" y="1"/>
                    <a:pt x="0" y="2"/>
                  </a:cubicBezTo>
                  <a:close/>
                </a:path>
              </a:pathLst>
            </a:custGeom>
            <a:solidFill>
              <a:srgbClr val="FCFCF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38">
              <a:extLst>
                <a:ext uri="{FF2B5EF4-FFF2-40B4-BE49-F238E27FC236}">
                  <a16:creationId xmlns:a16="http://schemas.microsoft.com/office/drawing/2014/main" id="{7B3BCB62-A24E-4328-8CED-060BDD3122D1}"/>
                </a:ext>
              </a:extLst>
            </p:cNvPr>
            <p:cNvSpPr>
              <a:spLocks/>
            </p:cNvSpPr>
            <p:nvPr/>
          </p:nvSpPr>
          <p:spPr bwMode="auto">
            <a:xfrm>
              <a:off x="4633" y="2467"/>
              <a:ext cx="20" cy="3"/>
            </a:xfrm>
            <a:custGeom>
              <a:avLst/>
              <a:gdLst>
                <a:gd name="T0" fmla="*/ 0 w 27"/>
                <a:gd name="T1" fmla="*/ 0 h 5"/>
                <a:gd name="T2" fmla="*/ 0 w 27"/>
                <a:gd name="T3" fmla="*/ 0 h 5"/>
                <a:gd name="T4" fmla="*/ 27 w 27"/>
                <a:gd name="T5" fmla="*/ 5 h 5"/>
                <a:gd name="T6" fmla="*/ 27 w 27"/>
                <a:gd name="T7" fmla="*/ 5 h 5"/>
                <a:gd name="T8" fmla="*/ 0 w 27"/>
                <a:gd name="T9" fmla="*/ 0 h 5"/>
                <a:gd name="T10" fmla="*/ 0 w 27"/>
                <a:gd name="T11" fmla="*/ 0 h 5"/>
              </a:gdLst>
              <a:ahLst/>
              <a:cxnLst>
                <a:cxn ang="0">
                  <a:pos x="T0" y="T1"/>
                </a:cxn>
                <a:cxn ang="0">
                  <a:pos x="T2" y="T3"/>
                </a:cxn>
                <a:cxn ang="0">
                  <a:pos x="T4" y="T5"/>
                </a:cxn>
                <a:cxn ang="0">
                  <a:pos x="T6" y="T7"/>
                </a:cxn>
                <a:cxn ang="0">
                  <a:pos x="T8" y="T9"/>
                </a:cxn>
                <a:cxn ang="0">
                  <a:pos x="T10" y="T11"/>
                </a:cxn>
              </a:cxnLst>
              <a:rect l="0" t="0" r="r" b="b"/>
              <a:pathLst>
                <a:path w="27" h="5">
                  <a:moveTo>
                    <a:pt x="0" y="0"/>
                  </a:moveTo>
                  <a:lnTo>
                    <a:pt x="0" y="0"/>
                  </a:lnTo>
                  <a:cubicBezTo>
                    <a:pt x="9" y="0"/>
                    <a:pt x="18" y="2"/>
                    <a:pt x="27" y="5"/>
                  </a:cubicBezTo>
                  <a:lnTo>
                    <a:pt x="27" y="5"/>
                  </a:lnTo>
                  <a:cubicBezTo>
                    <a:pt x="18" y="2"/>
                    <a:pt x="9" y="0"/>
                    <a:pt x="0" y="0"/>
                  </a:cubicBezTo>
                  <a:lnTo>
                    <a:pt x="0" y="0"/>
                  </a:lnTo>
                  <a:close/>
                </a:path>
              </a:pathLst>
            </a:custGeom>
            <a:solidFill>
              <a:srgbClr val="0078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39">
              <a:extLst>
                <a:ext uri="{FF2B5EF4-FFF2-40B4-BE49-F238E27FC236}">
                  <a16:creationId xmlns:a16="http://schemas.microsoft.com/office/drawing/2014/main" id="{DCB2A1E2-2024-428B-88C3-E91CD7A96F72}"/>
                </a:ext>
              </a:extLst>
            </p:cNvPr>
            <p:cNvSpPr>
              <a:spLocks/>
            </p:cNvSpPr>
            <p:nvPr/>
          </p:nvSpPr>
          <p:spPr bwMode="auto">
            <a:xfrm>
              <a:off x="4492" y="2361"/>
              <a:ext cx="168" cy="171"/>
            </a:xfrm>
            <a:custGeom>
              <a:avLst/>
              <a:gdLst>
                <a:gd name="T0" fmla="*/ 182 w 220"/>
                <a:gd name="T1" fmla="*/ 42 h 223"/>
                <a:gd name="T2" fmla="*/ 182 w 220"/>
                <a:gd name="T3" fmla="*/ 42 h 223"/>
                <a:gd name="T4" fmla="*/ 146 w 220"/>
                <a:gd name="T5" fmla="*/ 20 h 223"/>
                <a:gd name="T6" fmla="*/ 10 w 220"/>
                <a:gd name="T7" fmla="*/ 80 h 223"/>
                <a:gd name="T8" fmla="*/ 7 w 220"/>
                <a:gd name="T9" fmla="*/ 90 h 223"/>
                <a:gd name="T10" fmla="*/ 6 w 220"/>
                <a:gd name="T11" fmla="*/ 94 h 223"/>
                <a:gd name="T12" fmla="*/ 6 w 220"/>
                <a:gd name="T13" fmla="*/ 94 h 223"/>
                <a:gd name="T14" fmla="*/ 5 w 220"/>
                <a:gd name="T15" fmla="*/ 97 h 223"/>
                <a:gd name="T16" fmla="*/ 35 w 220"/>
                <a:gd name="T17" fmla="*/ 193 h 223"/>
                <a:gd name="T18" fmla="*/ 71 w 220"/>
                <a:gd name="T19" fmla="*/ 216 h 223"/>
                <a:gd name="T20" fmla="*/ 84 w 220"/>
                <a:gd name="T21" fmla="*/ 220 h 223"/>
                <a:gd name="T22" fmla="*/ 87 w 220"/>
                <a:gd name="T23" fmla="*/ 221 h 223"/>
                <a:gd name="T24" fmla="*/ 102 w 220"/>
                <a:gd name="T25" fmla="*/ 222 h 223"/>
                <a:gd name="T26" fmla="*/ 145 w 220"/>
                <a:gd name="T27" fmla="*/ 216 h 223"/>
                <a:gd name="T28" fmla="*/ 169 w 220"/>
                <a:gd name="T29" fmla="*/ 204 h 223"/>
                <a:gd name="T30" fmla="*/ 170 w 220"/>
                <a:gd name="T31" fmla="*/ 202 h 223"/>
                <a:gd name="T32" fmla="*/ 170 w 220"/>
                <a:gd name="T33" fmla="*/ 202 h 223"/>
                <a:gd name="T34" fmla="*/ 170 w 220"/>
                <a:gd name="T35" fmla="*/ 201 h 223"/>
                <a:gd name="T36" fmla="*/ 170 w 220"/>
                <a:gd name="T37" fmla="*/ 200 h 223"/>
                <a:gd name="T38" fmla="*/ 170 w 220"/>
                <a:gd name="T39" fmla="*/ 199 h 223"/>
                <a:gd name="T40" fmla="*/ 168 w 220"/>
                <a:gd name="T41" fmla="*/ 191 h 223"/>
                <a:gd name="T42" fmla="*/ 164 w 220"/>
                <a:gd name="T43" fmla="*/ 186 h 223"/>
                <a:gd name="T44" fmla="*/ 159 w 220"/>
                <a:gd name="T45" fmla="*/ 182 h 223"/>
                <a:gd name="T46" fmla="*/ 157 w 220"/>
                <a:gd name="T47" fmla="*/ 181 h 223"/>
                <a:gd name="T48" fmla="*/ 157 w 220"/>
                <a:gd name="T49" fmla="*/ 181 h 223"/>
                <a:gd name="T50" fmla="*/ 156 w 220"/>
                <a:gd name="T51" fmla="*/ 181 h 223"/>
                <a:gd name="T52" fmla="*/ 154 w 220"/>
                <a:gd name="T53" fmla="*/ 180 h 223"/>
                <a:gd name="T54" fmla="*/ 135 w 220"/>
                <a:gd name="T55" fmla="*/ 191 h 223"/>
                <a:gd name="T56" fmla="*/ 104 w 220"/>
                <a:gd name="T57" fmla="*/ 195 h 223"/>
                <a:gd name="T58" fmla="*/ 94 w 220"/>
                <a:gd name="T59" fmla="*/ 194 h 223"/>
                <a:gd name="T60" fmla="*/ 89 w 220"/>
                <a:gd name="T61" fmla="*/ 193 h 223"/>
                <a:gd name="T62" fmla="*/ 54 w 220"/>
                <a:gd name="T63" fmla="*/ 173 h 223"/>
                <a:gd name="T64" fmla="*/ 32 w 220"/>
                <a:gd name="T65" fmla="*/ 106 h 223"/>
                <a:gd name="T66" fmla="*/ 32 w 220"/>
                <a:gd name="T67" fmla="*/ 104 h 223"/>
                <a:gd name="T68" fmla="*/ 32 w 220"/>
                <a:gd name="T69" fmla="*/ 103 h 223"/>
                <a:gd name="T70" fmla="*/ 33 w 220"/>
                <a:gd name="T71" fmla="*/ 101 h 223"/>
                <a:gd name="T72" fmla="*/ 36 w 220"/>
                <a:gd name="T73" fmla="*/ 90 h 223"/>
                <a:gd name="T74" fmla="*/ 136 w 220"/>
                <a:gd name="T75" fmla="*/ 45 h 223"/>
                <a:gd name="T76" fmla="*/ 184 w 220"/>
                <a:gd name="T77" fmla="*/ 138 h 223"/>
                <a:gd name="T78" fmla="*/ 184 w 220"/>
                <a:gd name="T79" fmla="*/ 138 h 223"/>
                <a:gd name="T80" fmla="*/ 211 w 220"/>
                <a:gd name="T81" fmla="*/ 143 h 223"/>
                <a:gd name="T82" fmla="*/ 182 w 220"/>
                <a:gd name="T83" fmla="*/ 4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 h="223">
                  <a:moveTo>
                    <a:pt x="182" y="42"/>
                  </a:moveTo>
                  <a:lnTo>
                    <a:pt x="182" y="42"/>
                  </a:lnTo>
                  <a:cubicBezTo>
                    <a:pt x="172" y="33"/>
                    <a:pt x="160" y="25"/>
                    <a:pt x="146" y="20"/>
                  </a:cubicBezTo>
                  <a:cubicBezTo>
                    <a:pt x="92" y="0"/>
                    <a:pt x="31" y="26"/>
                    <a:pt x="10" y="80"/>
                  </a:cubicBezTo>
                  <a:cubicBezTo>
                    <a:pt x="9" y="84"/>
                    <a:pt x="8" y="87"/>
                    <a:pt x="7" y="90"/>
                  </a:cubicBezTo>
                  <a:cubicBezTo>
                    <a:pt x="7" y="91"/>
                    <a:pt x="6" y="93"/>
                    <a:pt x="6" y="94"/>
                  </a:cubicBezTo>
                  <a:cubicBezTo>
                    <a:pt x="6" y="94"/>
                    <a:pt x="6" y="94"/>
                    <a:pt x="6" y="94"/>
                  </a:cubicBezTo>
                  <a:cubicBezTo>
                    <a:pt x="6" y="95"/>
                    <a:pt x="6" y="96"/>
                    <a:pt x="5" y="97"/>
                  </a:cubicBezTo>
                  <a:cubicBezTo>
                    <a:pt x="0" y="131"/>
                    <a:pt x="9" y="167"/>
                    <a:pt x="35" y="193"/>
                  </a:cubicBezTo>
                  <a:cubicBezTo>
                    <a:pt x="46" y="203"/>
                    <a:pt x="58" y="211"/>
                    <a:pt x="71" y="216"/>
                  </a:cubicBezTo>
                  <a:cubicBezTo>
                    <a:pt x="75" y="217"/>
                    <a:pt x="80" y="218"/>
                    <a:pt x="84" y="220"/>
                  </a:cubicBezTo>
                  <a:cubicBezTo>
                    <a:pt x="85" y="220"/>
                    <a:pt x="86" y="220"/>
                    <a:pt x="87" y="221"/>
                  </a:cubicBezTo>
                  <a:cubicBezTo>
                    <a:pt x="92" y="222"/>
                    <a:pt x="97" y="222"/>
                    <a:pt x="102" y="222"/>
                  </a:cubicBezTo>
                  <a:cubicBezTo>
                    <a:pt x="117" y="223"/>
                    <a:pt x="132" y="221"/>
                    <a:pt x="145" y="216"/>
                  </a:cubicBezTo>
                  <a:cubicBezTo>
                    <a:pt x="154" y="213"/>
                    <a:pt x="162" y="209"/>
                    <a:pt x="169" y="204"/>
                  </a:cubicBezTo>
                  <a:cubicBezTo>
                    <a:pt x="169" y="203"/>
                    <a:pt x="169" y="202"/>
                    <a:pt x="170" y="202"/>
                  </a:cubicBezTo>
                  <a:cubicBezTo>
                    <a:pt x="170" y="202"/>
                    <a:pt x="170" y="202"/>
                    <a:pt x="170" y="202"/>
                  </a:cubicBezTo>
                  <a:cubicBezTo>
                    <a:pt x="170" y="201"/>
                    <a:pt x="170" y="201"/>
                    <a:pt x="170" y="201"/>
                  </a:cubicBezTo>
                  <a:cubicBezTo>
                    <a:pt x="170" y="201"/>
                    <a:pt x="170" y="200"/>
                    <a:pt x="170" y="200"/>
                  </a:cubicBezTo>
                  <a:cubicBezTo>
                    <a:pt x="170" y="200"/>
                    <a:pt x="170" y="199"/>
                    <a:pt x="170" y="199"/>
                  </a:cubicBezTo>
                  <a:cubicBezTo>
                    <a:pt x="170" y="196"/>
                    <a:pt x="169" y="194"/>
                    <a:pt x="168" y="191"/>
                  </a:cubicBezTo>
                  <a:cubicBezTo>
                    <a:pt x="167" y="189"/>
                    <a:pt x="166" y="187"/>
                    <a:pt x="164" y="186"/>
                  </a:cubicBezTo>
                  <a:cubicBezTo>
                    <a:pt x="163" y="184"/>
                    <a:pt x="161" y="183"/>
                    <a:pt x="159" y="182"/>
                  </a:cubicBezTo>
                  <a:cubicBezTo>
                    <a:pt x="158" y="181"/>
                    <a:pt x="158" y="181"/>
                    <a:pt x="157" y="181"/>
                  </a:cubicBezTo>
                  <a:cubicBezTo>
                    <a:pt x="157" y="181"/>
                    <a:pt x="157" y="181"/>
                    <a:pt x="157" y="181"/>
                  </a:cubicBezTo>
                  <a:cubicBezTo>
                    <a:pt x="156" y="181"/>
                    <a:pt x="156" y="181"/>
                    <a:pt x="156" y="181"/>
                  </a:cubicBezTo>
                  <a:cubicBezTo>
                    <a:pt x="155" y="181"/>
                    <a:pt x="155" y="180"/>
                    <a:pt x="154" y="180"/>
                  </a:cubicBezTo>
                  <a:cubicBezTo>
                    <a:pt x="148" y="185"/>
                    <a:pt x="142" y="188"/>
                    <a:pt x="135" y="191"/>
                  </a:cubicBezTo>
                  <a:cubicBezTo>
                    <a:pt x="125" y="194"/>
                    <a:pt x="115" y="196"/>
                    <a:pt x="104" y="195"/>
                  </a:cubicBezTo>
                  <a:cubicBezTo>
                    <a:pt x="101" y="195"/>
                    <a:pt x="98" y="194"/>
                    <a:pt x="94" y="194"/>
                  </a:cubicBezTo>
                  <a:cubicBezTo>
                    <a:pt x="93" y="194"/>
                    <a:pt x="91" y="193"/>
                    <a:pt x="89" y="193"/>
                  </a:cubicBezTo>
                  <a:cubicBezTo>
                    <a:pt x="77" y="189"/>
                    <a:pt x="65" y="183"/>
                    <a:pt x="54" y="173"/>
                  </a:cubicBezTo>
                  <a:cubicBezTo>
                    <a:pt x="36" y="155"/>
                    <a:pt x="28" y="130"/>
                    <a:pt x="32" y="106"/>
                  </a:cubicBezTo>
                  <a:cubicBezTo>
                    <a:pt x="32" y="105"/>
                    <a:pt x="32" y="105"/>
                    <a:pt x="32" y="104"/>
                  </a:cubicBezTo>
                  <a:lnTo>
                    <a:pt x="32" y="103"/>
                  </a:lnTo>
                  <a:cubicBezTo>
                    <a:pt x="32" y="103"/>
                    <a:pt x="33" y="102"/>
                    <a:pt x="33" y="101"/>
                  </a:cubicBezTo>
                  <a:cubicBezTo>
                    <a:pt x="34" y="97"/>
                    <a:pt x="35" y="94"/>
                    <a:pt x="36" y="90"/>
                  </a:cubicBezTo>
                  <a:cubicBezTo>
                    <a:pt x="51" y="50"/>
                    <a:pt x="96" y="30"/>
                    <a:pt x="136" y="45"/>
                  </a:cubicBezTo>
                  <a:cubicBezTo>
                    <a:pt x="174" y="60"/>
                    <a:pt x="194" y="100"/>
                    <a:pt x="184" y="138"/>
                  </a:cubicBezTo>
                  <a:lnTo>
                    <a:pt x="184" y="138"/>
                  </a:lnTo>
                  <a:cubicBezTo>
                    <a:pt x="193" y="138"/>
                    <a:pt x="202" y="140"/>
                    <a:pt x="211" y="143"/>
                  </a:cubicBezTo>
                  <a:cubicBezTo>
                    <a:pt x="220" y="106"/>
                    <a:pt x="208" y="68"/>
                    <a:pt x="182" y="42"/>
                  </a:cubicBezTo>
                  <a:close/>
                </a:path>
              </a:pathLst>
            </a:custGeom>
            <a:solidFill>
              <a:schemeClr val="accent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40">
              <a:extLst>
                <a:ext uri="{FF2B5EF4-FFF2-40B4-BE49-F238E27FC236}">
                  <a16:creationId xmlns:a16="http://schemas.microsoft.com/office/drawing/2014/main" id="{06EBFF81-EBB8-44C9-8C54-18790A2F3DBC}"/>
                </a:ext>
              </a:extLst>
            </p:cNvPr>
            <p:cNvSpPr>
              <a:spLocks/>
            </p:cNvSpPr>
            <p:nvPr/>
          </p:nvSpPr>
          <p:spPr bwMode="auto">
            <a:xfrm>
              <a:off x="4558" y="2530"/>
              <a:ext cx="12" cy="1"/>
            </a:xfrm>
            <a:custGeom>
              <a:avLst/>
              <a:gdLst>
                <a:gd name="T0" fmla="*/ 0 w 15"/>
                <a:gd name="T1" fmla="*/ 0 h 1"/>
                <a:gd name="T2" fmla="*/ 0 w 15"/>
                <a:gd name="T3" fmla="*/ 0 h 1"/>
                <a:gd name="T4" fmla="*/ 15 w 15"/>
                <a:gd name="T5" fmla="*/ 1 h 1"/>
                <a:gd name="T6" fmla="*/ 0 w 15"/>
                <a:gd name="T7" fmla="*/ 0 h 1"/>
              </a:gdLst>
              <a:ahLst/>
              <a:cxnLst>
                <a:cxn ang="0">
                  <a:pos x="T0" y="T1"/>
                </a:cxn>
                <a:cxn ang="0">
                  <a:pos x="T2" y="T3"/>
                </a:cxn>
                <a:cxn ang="0">
                  <a:pos x="T4" y="T5"/>
                </a:cxn>
                <a:cxn ang="0">
                  <a:pos x="T6" y="T7"/>
                </a:cxn>
              </a:cxnLst>
              <a:rect l="0" t="0" r="r" b="b"/>
              <a:pathLst>
                <a:path w="15" h="1">
                  <a:moveTo>
                    <a:pt x="0" y="0"/>
                  </a:moveTo>
                  <a:lnTo>
                    <a:pt x="0" y="0"/>
                  </a:lnTo>
                  <a:cubicBezTo>
                    <a:pt x="5" y="1"/>
                    <a:pt x="10" y="1"/>
                    <a:pt x="15" y="1"/>
                  </a:cubicBezTo>
                  <a:cubicBezTo>
                    <a:pt x="10" y="1"/>
                    <a:pt x="5" y="1"/>
                    <a:pt x="0" y="0"/>
                  </a:cubicBezTo>
                  <a:close/>
                </a:path>
              </a:pathLst>
            </a:custGeom>
            <a:solidFill>
              <a:srgbClr val="0078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41">
              <a:extLst>
                <a:ext uri="{FF2B5EF4-FFF2-40B4-BE49-F238E27FC236}">
                  <a16:creationId xmlns:a16="http://schemas.microsoft.com/office/drawing/2014/main" id="{2141907E-C3F4-4288-A841-80FCFA49A10A}"/>
                </a:ext>
              </a:extLst>
            </p:cNvPr>
            <p:cNvSpPr>
              <a:spLocks/>
            </p:cNvSpPr>
            <p:nvPr/>
          </p:nvSpPr>
          <p:spPr bwMode="auto">
            <a:xfrm>
              <a:off x="4621" y="2516"/>
              <a:ext cx="1" cy="1"/>
            </a:xfrm>
            <a:custGeom>
              <a:avLst/>
              <a:gdLst>
                <a:gd name="T0" fmla="*/ 1 w 1"/>
                <a:gd name="T1" fmla="*/ 0 h 2"/>
                <a:gd name="T2" fmla="*/ 1 w 1"/>
                <a:gd name="T3" fmla="*/ 0 h 2"/>
                <a:gd name="T4" fmla="*/ 0 w 1"/>
                <a:gd name="T5" fmla="*/ 2 h 2"/>
                <a:gd name="T6" fmla="*/ 0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0"/>
                  </a:lnTo>
                  <a:cubicBezTo>
                    <a:pt x="0" y="0"/>
                    <a:pt x="0" y="1"/>
                    <a:pt x="0" y="2"/>
                  </a:cubicBezTo>
                  <a:cubicBezTo>
                    <a:pt x="0" y="2"/>
                    <a:pt x="0" y="2"/>
                    <a:pt x="0" y="2"/>
                  </a:cubicBezTo>
                  <a:cubicBezTo>
                    <a:pt x="0" y="1"/>
                    <a:pt x="0" y="0"/>
                    <a:pt x="1" y="0"/>
                  </a:cubicBezTo>
                  <a:close/>
                </a:path>
              </a:pathLst>
            </a:custGeom>
            <a:solidFill>
              <a:srgbClr val="0078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5" name="Group 18">
            <a:extLst>
              <a:ext uri="{FF2B5EF4-FFF2-40B4-BE49-F238E27FC236}">
                <a16:creationId xmlns:a16="http://schemas.microsoft.com/office/drawing/2014/main" id="{093BA765-E1A2-4C60-8D85-C80CE3BC4633}"/>
              </a:ext>
            </a:extLst>
          </p:cNvPr>
          <p:cNvGrpSpPr>
            <a:grpSpLocks noChangeAspect="1"/>
          </p:cNvGrpSpPr>
          <p:nvPr/>
        </p:nvGrpSpPr>
        <p:grpSpPr bwMode="auto">
          <a:xfrm>
            <a:off x="651098" y="5328081"/>
            <a:ext cx="311150" cy="436563"/>
            <a:chOff x="532" y="3272"/>
            <a:chExt cx="196" cy="275"/>
          </a:xfrm>
        </p:grpSpPr>
        <p:sp>
          <p:nvSpPr>
            <p:cNvPr id="106" name="Freeform 19">
              <a:extLst>
                <a:ext uri="{FF2B5EF4-FFF2-40B4-BE49-F238E27FC236}">
                  <a16:creationId xmlns:a16="http://schemas.microsoft.com/office/drawing/2014/main" id="{D5BB5454-8EC7-4AB7-ABDA-70BFDA6D230E}"/>
                </a:ext>
              </a:extLst>
            </p:cNvPr>
            <p:cNvSpPr>
              <a:spLocks/>
            </p:cNvSpPr>
            <p:nvPr/>
          </p:nvSpPr>
          <p:spPr bwMode="auto">
            <a:xfrm>
              <a:off x="670" y="3430"/>
              <a:ext cx="38" cy="39"/>
            </a:xfrm>
            <a:custGeom>
              <a:avLst/>
              <a:gdLst>
                <a:gd name="T0" fmla="*/ 0 w 52"/>
                <a:gd name="T1" fmla="*/ 53 h 53"/>
                <a:gd name="T2" fmla="*/ 0 w 52"/>
                <a:gd name="T3" fmla="*/ 53 h 53"/>
                <a:gd name="T4" fmla="*/ 52 w 52"/>
                <a:gd name="T5" fmla="*/ 53 h 53"/>
                <a:gd name="T6" fmla="*/ 52 w 52"/>
                <a:gd name="T7" fmla="*/ 0 h 53"/>
                <a:gd name="T8" fmla="*/ 0 w 52"/>
                <a:gd name="T9" fmla="*/ 0 h 53"/>
                <a:gd name="T10" fmla="*/ 0 w 52"/>
                <a:gd name="T11" fmla="*/ 53 h 53"/>
              </a:gdLst>
              <a:ahLst/>
              <a:cxnLst>
                <a:cxn ang="0">
                  <a:pos x="T0" y="T1"/>
                </a:cxn>
                <a:cxn ang="0">
                  <a:pos x="T2" y="T3"/>
                </a:cxn>
                <a:cxn ang="0">
                  <a:pos x="T4" y="T5"/>
                </a:cxn>
                <a:cxn ang="0">
                  <a:pos x="T6" y="T7"/>
                </a:cxn>
                <a:cxn ang="0">
                  <a:pos x="T8" y="T9"/>
                </a:cxn>
                <a:cxn ang="0">
                  <a:pos x="T10" y="T11"/>
                </a:cxn>
              </a:cxnLst>
              <a:rect l="0" t="0" r="r" b="b"/>
              <a:pathLst>
                <a:path w="52" h="53">
                  <a:moveTo>
                    <a:pt x="0" y="53"/>
                  </a:moveTo>
                  <a:lnTo>
                    <a:pt x="0" y="53"/>
                  </a:lnTo>
                  <a:lnTo>
                    <a:pt x="52" y="53"/>
                  </a:lnTo>
                  <a:lnTo>
                    <a:pt x="52" y="0"/>
                  </a:lnTo>
                  <a:lnTo>
                    <a:pt x="0" y="0"/>
                  </a:lnTo>
                  <a:lnTo>
                    <a:pt x="0" y="53"/>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0">
              <a:extLst>
                <a:ext uri="{FF2B5EF4-FFF2-40B4-BE49-F238E27FC236}">
                  <a16:creationId xmlns:a16="http://schemas.microsoft.com/office/drawing/2014/main" id="{557E33B5-7DE0-4019-9E84-70E61371EF19}"/>
                </a:ext>
              </a:extLst>
            </p:cNvPr>
            <p:cNvSpPr>
              <a:spLocks noEditPoints="1"/>
            </p:cNvSpPr>
            <p:nvPr/>
          </p:nvSpPr>
          <p:spPr bwMode="auto">
            <a:xfrm>
              <a:off x="532" y="3272"/>
              <a:ext cx="196" cy="275"/>
            </a:xfrm>
            <a:custGeom>
              <a:avLst/>
              <a:gdLst>
                <a:gd name="T0" fmla="*/ 239 w 265"/>
                <a:gd name="T1" fmla="*/ 106 h 372"/>
                <a:gd name="T2" fmla="*/ 239 w 265"/>
                <a:gd name="T3" fmla="*/ 106 h 372"/>
                <a:gd name="T4" fmla="*/ 186 w 265"/>
                <a:gd name="T5" fmla="*/ 106 h 372"/>
                <a:gd name="T6" fmla="*/ 186 w 265"/>
                <a:gd name="T7" fmla="*/ 53 h 372"/>
                <a:gd name="T8" fmla="*/ 239 w 265"/>
                <a:gd name="T9" fmla="*/ 53 h 372"/>
                <a:gd name="T10" fmla="*/ 239 w 265"/>
                <a:gd name="T11" fmla="*/ 106 h 372"/>
                <a:gd name="T12" fmla="*/ 239 w 265"/>
                <a:gd name="T13" fmla="*/ 186 h 372"/>
                <a:gd name="T14" fmla="*/ 239 w 265"/>
                <a:gd name="T15" fmla="*/ 186 h 372"/>
                <a:gd name="T16" fmla="*/ 186 w 265"/>
                <a:gd name="T17" fmla="*/ 186 h 372"/>
                <a:gd name="T18" fmla="*/ 186 w 265"/>
                <a:gd name="T19" fmla="*/ 133 h 372"/>
                <a:gd name="T20" fmla="*/ 239 w 265"/>
                <a:gd name="T21" fmla="*/ 133 h 372"/>
                <a:gd name="T22" fmla="*/ 239 w 265"/>
                <a:gd name="T23" fmla="*/ 186 h 372"/>
                <a:gd name="T24" fmla="*/ 238 w 265"/>
                <a:gd name="T25" fmla="*/ 266 h 372"/>
                <a:gd name="T26" fmla="*/ 238 w 265"/>
                <a:gd name="T27" fmla="*/ 266 h 372"/>
                <a:gd name="T28" fmla="*/ 186 w 265"/>
                <a:gd name="T29" fmla="*/ 266 h 372"/>
                <a:gd name="T30" fmla="*/ 186 w 265"/>
                <a:gd name="T31" fmla="*/ 213 h 372"/>
                <a:gd name="T32" fmla="*/ 238 w 265"/>
                <a:gd name="T33" fmla="*/ 213 h 372"/>
                <a:gd name="T34" fmla="*/ 238 w 265"/>
                <a:gd name="T35" fmla="*/ 266 h 372"/>
                <a:gd name="T36" fmla="*/ 159 w 265"/>
                <a:gd name="T37" fmla="*/ 106 h 372"/>
                <a:gd name="T38" fmla="*/ 159 w 265"/>
                <a:gd name="T39" fmla="*/ 106 h 372"/>
                <a:gd name="T40" fmla="*/ 106 w 265"/>
                <a:gd name="T41" fmla="*/ 106 h 372"/>
                <a:gd name="T42" fmla="*/ 106 w 265"/>
                <a:gd name="T43" fmla="*/ 53 h 372"/>
                <a:gd name="T44" fmla="*/ 159 w 265"/>
                <a:gd name="T45" fmla="*/ 53 h 372"/>
                <a:gd name="T46" fmla="*/ 159 w 265"/>
                <a:gd name="T47" fmla="*/ 106 h 372"/>
                <a:gd name="T48" fmla="*/ 159 w 265"/>
                <a:gd name="T49" fmla="*/ 186 h 372"/>
                <a:gd name="T50" fmla="*/ 159 w 265"/>
                <a:gd name="T51" fmla="*/ 186 h 372"/>
                <a:gd name="T52" fmla="*/ 106 w 265"/>
                <a:gd name="T53" fmla="*/ 186 h 372"/>
                <a:gd name="T54" fmla="*/ 106 w 265"/>
                <a:gd name="T55" fmla="*/ 133 h 372"/>
                <a:gd name="T56" fmla="*/ 159 w 265"/>
                <a:gd name="T57" fmla="*/ 133 h 372"/>
                <a:gd name="T58" fmla="*/ 159 w 265"/>
                <a:gd name="T59" fmla="*/ 186 h 372"/>
                <a:gd name="T60" fmla="*/ 159 w 265"/>
                <a:gd name="T61" fmla="*/ 266 h 372"/>
                <a:gd name="T62" fmla="*/ 159 w 265"/>
                <a:gd name="T63" fmla="*/ 266 h 372"/>
                <a:gd name="T64" fmla="*/ 106 w 265"/>
                <a:gd name="T65" fmla="*/ 266 h 372"/>
                <a:gd name="T66" fmla="*/ 106 w 265"/>
                <a:gd name="T67" fmla="*/ 213 h 372"/>
                <a:gd name="T68" fmla="*/ 159 w 265"/>
                <a:gd name="T69" fmla="*/ 213 h 372"/>
                <a:gd name="T70" fmla="*/ 159 w 265"/>
                <a:gd name="T71" fmla="*/ 266 h 372"/>
                <a:gd name="T72" fmla="*/ 159 w 265"/>
                <a:gd name="T73" fmla="*/ 346 h 372"/>
                <a:gd name="T74" fmla="*/ 159 w 265"/>
                <a:gd name="T75" fmla="*/ 346 h 372"/>
                <a:gd name="T76" fmla="*/ 106 w 265"/>
                <a:gd name="T77" fmla="*/ 346 h 372"/>
                <a:gd name="T78" fmla="*/ 106 w 265"/>
                <a:gd name="T79" fmla="*/ 293 h 372"/>
                <a:gd name="T80" fmla="*/ 159 w 265"/>
                <a:gd name="T81" fmla="*/ 293 h 372"/>
                <a:gd name="T82" fmla="*/ 159 w 265"/>
                <a:gd name="T83" fmla="*/ 346 h 372"/>
                <a:gd name="T84" fmla="*/ 79 w 265"/>
                <a:gd name="T85" fmla="*/ 186 h 372"/>
                <a:gd name="T86" fmla="*/ 79 w 265"/>
                <a:gd name="T87" fmla="*/ 186 h 372"/>
                <a:gd name="T88" fmla="*/ 26 w 265"/>
                <a:gd name="T89" fmla="*/ 186 h 372"/>
                <a:gd name="T90" fmla="*/ 26 w 265"/>
                <a:gd name="T91" fmla="*/ 133 h 372"/>
                <a:gd name="T92" fmla="*/ 79 w 265"/>
                <a:gd name="T93" fmla="*/ 133 h 372"/>
                <a:gd name="T94" fmla="*/ 79 w 265"/>
                <a:gd name="T95" fmla="*/ 186 h 372"/>
                <a:gd name="T96" fmla="*/ 79 w 265"/>
                <a:gd name="T97" fmla="*/ 266 h 372"/>
                <a:gd name="T98" fmla="*/ 79 w 265"/>
                <a:gd name="T99" fmla="*/ 266 h 372"/>
                <a:gd name="T100" fmla="*/ 26 w 265"/>
                <a:gd name="T101" fmla="*/ 266 h 372"/>
                <a:gd name="T102" fmla="*/ 26 w 265"/>
                <a:gd name="T103" fmla="*/ 213 h 372"/>
                <a:gd name="T104" fmla="*/ 79 w 265"/>
                <a:gd name="T105" fmla="*/ 213 h 372"/>
                <a:gd name="T106" fmla="*/ 79 w 265"/>
                <a:gd name="T107" fmla="*/ 266 h 372"/>
                <a:gd name="T108" fmla="*/ 0 w 265"/>
                <a:gd name="T109" fmla="*/ 372 h 372"/>
                <a:gd name="T110" fmla="*/ 0 w 265"/>
                <a:gd name="T111" fmla="*/ 372 h 372"/>
                <a:gd name="T112" fmla="*/ 265 w 265"/>
                <a:gd name="T113" fmla="*/ 372 h 372"/>
                <a:gd name="T114" fmla="*/ 265 w 265"/>
                <a:gd name="T115" fmla="*/ 0 h 372"/>
                <a:gd name="T116" fmla="*/ 0 w 265"/>
                <a:gd name="T117" fmla="*/ 0 h 372"/>
                <a:gd name="T118" fmla="*/ 0 w 265"/>
                <a:gd name="T119"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372">
                  <a:moveTo>
                    <a:pt x="239" y="106"/>
                  </a:moveTo>
                  <a:lnTo>
                    <a:pt x="239" y="106"/>
                  </a:lnTo>
                  <a:lnTo>
                    <a:pt x="186" y="106"/>
                  </a:lnTo>
                  <a:lnTo>
                    <a:pt x="186" y="53"/>
                  </a:lnTo>
                  <a:lnTo>
                    <a:pt x="239" y="53"/>
                  </a:lnTo>
                  <a:lnTo>
                    <a:pt x="239" y="106"/>
                  </a:lnTo>
                  <a:close/>
                  <a:moveTo>
                    <a:pt x="239" y="186"/>
                  </a:moveTo>
                  <a:lnTo>
                    <a:pt x="239" y="186"/>
                  </a:lnTo>
                  <a:lnTo>
                    <a:pt x="186" y="186"/>
                  </a:lnTo>
                  <a:lnTo>
                    <a:pt x="186" y="133"/>
                  </a:lnTo>
                  <a:lnTo>
                    <a:pt x="239" y="133"/>
                  </a:lnTo>
                  <a:lnTo>
                    <a:pt x="239" y="186"/>
                  </a:lnTo>
                  <a:close/>
                  <a:moveTo>
                    <a:pt x="238" y="266"/>
                  </a:moveTo>
                  <a:lnTo>
                    <a:pt x="238" y="266"/>
                  </a:lnTo>
                  <a:lnTo>
                    <a:pt x="186" y="266"/>
                  </a:lnTo>
                  <a:lnTo>
                    <a:pt x="186" y="213"/>
                  </a:lnTo>
                  <a:lnTo>
                    <a:pt x="238" y="213"/>
                  </a:lnTo>
                  <a:lnTo>
                    <a:pt x="238" y="266"/>
                  </a:lnTo>
                  <a:close/>
                  <a:moveTo>
                    <a:pt x="159" y="106"/>
                  </a:moveTo>
                  <a:lnTo>
                    <a:pt x="159" y="106"/>
                  </a:lnTo>
                  <a:lnTo>
                    <a:pt x="106" y="106"/>
                  </a:lnTo>
                  <a:lnTo>
                    <a:pt x="106" y="53"/>
                  </a:lnTo>
                  <a:lnTo>
                    <a:pt x="159" y="53"/>
                  </a:lnTo>
                  <a:lnTo>
                    <a:pt x="159" y="106"/>
                  </a:lnTo>
                  <a:close/>
                  <a:moveTo>
                    <a:pt x="159" y="186"/>
                  </a:moveTo>
                  <a:lnTo>
                    <a:pt x="159" y="186"/>
                  </a:lnTo>
                  <a:lnTo>
                    <a:pt x="106" y="186"/>
                  </a:lnTo>
                  <a:lnTo>
                    <a:pt x="106" y="133"/>
                  </a:lnTo>
                  <a:lnTo>
                    <a:pt x="159" y="133"/>
                  </a:lnTo>
                  <a:lnTo>
                    <a:pt x="159" y="186"/>
                  </a:lnTo>
                  <a:close/>
                  <a:moveTo>
                    <a:pt x="159" y="266"/>
                  </a:moveTo>
                  <a:lnTo>
                    <a:pt x="159" y="266"/>
                  </a:lnTo>
                  <a:lnTo>
                    <a:pt x="106" y="266"/>
                  </a:lnTo>
                  <a:lnTo>
                    <a:pt x="106" y="213"/>
                  </a:lnTo>
                  <a:lnTo>
                    <a:pt x="159" y="213"/>
                  </a:lnTo>
                  <a:lnTo>
                    <a:pt x="159" y="266"/>
                  </a:lnTo>
                  <a:close/>
                  <a:moveTo>
                    <a:pt x="159" y="346"/>
                  </a:moveTo>
                  <a:lnTo>
                    <a:pt x="159" y="346"/>
                  </a:lnTo>
                  <a:lnTo>
                    <a:pt x="106" y="346"/>
                  </a:lnTo>
                  <a:lnTo>
                    <a:pt x="106" y="293"/>
                  </a:lnTo>
                  <a:lnTo>
                    <a:pt x="159" y="293"/>
                  </a:lnTo>
                  <a:lnTo>
                    <a:pt x="159" y="346"/>
                  </a:lnTo>
                  <a:close/>
                  <a:moveTo>
                    <a:pt x="79" y="186"/>
                  </a:moveTo>
                  <a:lnTo>
                    <a:pt x="79" y="186"/>
                  </a:lnTo>
                  <a:lnTo>
                    <a:pt x="26" y="186"/>
                  </a:lnTo>
                  <a:lnTo>
                    <a:pt x="26" y="133"/>
                  </a:lnTo>
                  <a:lnTo>
                    <a:pt x="79" y="133"/>
                  </a:lnTo>
                  <a:lnTo>
                    <a:pt x="79" y="186"/>
                  </a:lnTo>
                  <a:close/>
                  <a:moveTo>
                    <a:pt x="79" y="266"/>
                  </a:moveTo>
                  <a:lnTo>
                    <a:pt x="79" y="266"/>
                  </a:lnTo>
                  <a:lnTo>
                    <a:pt x="26" y="266"/>
                  </a:lnTo>
                  <a:lnTo>
                    <a:pt x="26" y="213"/>
                  </a:lnTo>
                  <a:lnTo>
                    <a:pt x="79" y="213"/>
                  </a:lnTo>
                  <a:lnTo>
                    <a:pt x="79" y="266"/>
                  </a:lnTo>
                  <a:close/>
                  <a:moveTo>
                    <a:pt x="0" y="372"/>
                  </a:moveTo>
                  <a:lnTo>
                    <a:pt x="0" y="372"/>
                  </a:lnTo>
                  <a:lnTo>
                    <a:pt x="265" y="372"/>
                  </a:lnTo>
                  <a:lnTo>
                    <a:pt x="265" y="0"/>
                  </a:lnTo>
                  <a:lnTo>
                    <a:pt x="0" y="0"/>
                  </a:lnTo>
                  <a:lnTo>
                    <a:pt x="0" y="372"/>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8" name="Group 4">
            <a:extLst>
              <a:ext uri="{FF2B5EF4-FFF2-40B4-BE49-F238E27FC236}">
                <a16:creationId xmlns:a16="http://schemas.microsoft.com/office/drawing/2014/main" id="{2909F877-DB9A-4BD7-A4D4-EF612BC29558}"/>
              </a:ext>
            </a:extLst>
          </p:cNvPr>
          <p:cNvGrpSpPr>
            <a:grpSpLocks noChangeAspect="1"/>
          </p:cNvGrpSpPr>
          <p:nvPr/>
        </p:nvGrpSpPr>
        <p:grpSpPr bwMode="auto">
          <a:xfrm>
            <a:off x="509356" y="1907573"/>
            <a:ext cx="506412" cy="506413"/>
            <a:chOff x="471" y="1282"/>
            <a:chExt cx="319" cy="319"/>
          </a:xfrm>
        </p:grpSpPr>
        <p:sp>
          <p:nvSpPr>
            <p:cNvPr id="109" name="AutoShape 3">
              <a:extLst>
                <a:ext uri="{FF2B5EF4-FFF2-40B4-BE49-F238E27FC236}">
                  <a16:creationId xmlns:a16="http://schemas.microsoft.com/office/drawing/2014/main" id="{EEA103C1-ED83-4607-86D7-ECA89A35E71E}"/>
                </a:ext>
              </a:extLst>
            </p:cNvPr>
            <p:cNvSpPr>
              <a:spLocks noChangeAspect="1" noChangeArrowheads="1" noTextEdit="1"/>
            </p:cNvSpPr>
            <p:nvPr/>
          </p:nvSpPr>
          <p:spPr bwMode="auto">
            <a:xfrm>
              <a:off x="471" y="1282"/>
              <a:ext cx="319"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5">
              <a:extLst>
                <a:ext uri="{FF2B5EF4-FFF2-40B4-BE49-F238E27FC236}">
                  <a16:creationId xmlns:a16="http://schemas.microsoft.com/office/drawing/2014/main" id="{F6DAC7A5-899F-4D5F-8910-7309F185E623}"/>
                </a:ext>
              </a:extLst>
            </p:cNvPr>
            <p:cNvSpPr>
              <a:spLocks noEditPoints="1"/>
            </p:cNvSpPr>
            <p:nvPr/>
          </p:nvSpPr>
          <p:spPr bwMode="auto">
            <a:xfrm>
              <a:off x="673" y="1480"/>
              <a:ext cx="113" cy="114"/>
            </a:xfrm>
            <a:custGeom>
              <a:avLst/>
              <a:gdLst>
                <a:gd name="T0" fmla="*/ 146 w 146"/>
                <a:gd name="T1" fmla="*/ 0 h 147"/>
                <a:gd name="T2" fmla="*/ 146 w 146"/>
                <a:gd name="T3" fmla="*/ 0 h 147"/>
                <a:gd name="T4" fmla="*/ 141 w 146"/>
                <a:gd name="T5" fmla="*/ 39 h 147"/>
                <a:gd name="T6" fmla="*/ 126 w 146"/>
                <a:gd name="T7" fmla="*/ 74 h 147"/>
                <a:gd name="T8" fmla="*/ 103 w 146"/>
                <a:gd name="T9" fmla="*/ 104 h 147"/>
                <a:gd name="T10" fmla="*/ 74 w 146"/>
                <a:gd name="T11" fmla="*/ 127 h 147"/>
                <a:gd name="T12" fmla="*/ 39 w 146"/>
                <a:gd name="T13" fmla="*/ 141 h 147"/>
                <a:gd name="T14" fmla="*/ 0 w 146"/>
                <a:gd name="T15" fmla="*/ 147 h 147"/>
                <a:gd name="T16" fmla="*/ 0 w 146"/>
                <a:gd name="T17" fmla="*/ 120 h 147"/>
                <a:gd name="T18" fmla="*/ 46 w 146"/>
                <a:gd name="T19" fmla="*/ 110 h 147"/>
                <a:gd name="T20" fmla="*/ 84 w 146"/>
                <a:gd name="T21" fmla="*/ 85 h 147"/>
                <a:gd name="T22" fmla="*/ 110 w 146"/>
                <a:gd name="T23" fmla="*/ 47 h 147"/>
                <a:gd name="T24" fmla="*/ 120 w 146"/>
                <a:gd name="T25" fmla="*/ 0 h 147"/>
                <a:gd name="T26" fmla="*/ 146 w 146"/>
                <a:gd name="T27" fmla="*/ 0 h 147"/>
                <a:gd name="T28" fmla="*/ 0 w 146"/>
                <a:gd name="T29" fmla="*/ 67 h 147"/>
                <a:gd name="T30" fmla="*/ 0 w 146"/>
                <a:gd name="T31" fmla="*/ 67 h 147"/>
                <a:gd name="T32" fmla="*/ 25 w 146"/>
                <a:gd name="T33" fmla="*/ 61 h 147"/>
                <a:gd name="T34" fmla="*/ 47 w 146"/>
                <a:gd name="T35" fmla="*/ 47 h 147"/>
                <a:gd name="T36" fmla="*/ 61 w 146"/>
                <a:gd name="T37" fmla="*/ 26 h 147"/>
                <a:gd name="T38" fmla="*/ 66 w 146"/>
                <a:gd name="T39" fmla="*/ 0 h 147"/>
                <a:gd name="T40" fmla="*/ 93 w 146"/>
                <a:gd name="T41" fmla="*/ 0 h 147"/>
                <a:gd name="T42" fmla="*/ 86 w 146"/>
                <a:gd name="T43" fmla="*/ 36 h 147"/>
                <a:gd name="T44" fmla="*/ 66 w 146"/>
                <a:gd name="T45" fmla="*/ 66 h 147"/>
                <a:gd name="T46" fmla="*/ 36 w 146"/>
                <a:gd name="T47" fmla="*/ 86 h 147"/>
                <a:gd name="T48" fmla="*/ 0 w 146"/>
                <a:gd name="T49" fmla="*/ 93 h 147"/>
                <a:gd name="T50" fmla="*/ 0 w 146"/>
                <a:gd name="T51" fmla="*/ 6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146" y="0"/>
                  </a:moveTo>
                  <a:lnTo>
                    <a:pt x="146" y="0"/>
                  </a:lnTo>
                  <a:cubicBezTo>
                    <a:pt x="146" y="13"/>
                    <a:pt x="145" y="26"/>
                    <a:pt x="141" y="39"/>
                  </a:cubicBezTo>
                  <a:cubicBezTo>
                    <a:pt x="138" y="51"/>
                    <a:pt x="133" y="63"/>
                    <a:pt x="126" y="74"/>
                  </a:cubicBezTo>
                  <a:cubicBezTo>
                    <a:pt x="120" y="85"/>
                    <a:pt x="112" y="95"/>
                    <a:pt x="103" y="104"/>
                  </a:cubicBezTo>
                  <a:cubicBezTo>
                    <a:pt x="94" y="113"/>
                    <a:pt x="84" y="120"/>
                    <a:pt x="74" y="127"/>
                  </a:cubicBezTo>
                  <a:cubicBezTo>
                    <a:pt x="63" y="133"/>
                    <a:pt x="51" y="138"/>
                    <a:pt x="39" y="141"/>
                  </a:cubicBezTo>
                  <a:cubicBezTo>
                    <a:pt x="26" y="145"/>
                    <a:pt x="13" y="147"/>
                    <a:pt x="0" y="147"/>
                  </a:cubicBezTo>
                  <a:lnTo>
                    <a:pt x="0" y="120"/>
                  </a:lnTo>
                  <a:cubicBezTo>
                    <a:pt x="16" y="120"/>
                    <a:pt x="32" y="117"/>
                    <a:pt x="46" y="110"/>
                  </a:cubicBezTo>
                  <a:cubicBezTo>
                    <a:pt x="61" y="104"/>
                    <a:pt x="74" y="96"/>
                    <a:pt x="84" y="85"/>
                  </a:cubicBezTo>
                  <a:cubicBezTo>
                    <a:pt x="95" y="74"/>
                    <a:pt x="104" y="61"/>
                    <a:pt x="110" y="47"/>
                  </a:cubicBezTo>
                  <a:cubicBezTo>
                    <a:pt x="116" y="32"/>
                    <a:pt x="120" y="16"/>
                    <a:pt x="120" y="0"/>
                  </a:cubicBezTo>
                  <a:lnTo>
                    <a:pt x="146" y="0"/>
                  </a:lnTo>
                  <a:close/>
                  <a:moveTo>
                    <a:pt x="0" y="67"/>
                  </a:moveTo>
                  <a:lnTo>
                    <a:pt x="0" y="67"/>
                  </a:lnTo>
                  <a:cubicBezTo>
                    <a:pt x="9" y="67"/>
                    <a:pt x="17" y="65"/>
                    <a:pt x="25" y="61"/>
                  </a:cubicBezTo>
                  <a:cubicBezTo>
                    <a:pt x="34" y="58"/>
                    <a:pt x="41" y="53"/>
                    <a:pt x="47" y="47"/>
                  </a:cubicBezTo>
                  <a:cubicBezTo>
                    <a:pt x="53" y="41"/>
                    <a:pt x="57" y="34"/>
                    <a:pt x="61" y="26"/>
                  </a:cubicBezTo>
                  <a:cubicBezTo>
                    <a:pt x="65" y="18"/>
                    <a:pt x="66" y="9"/>
                    <a:pt x="66" y="0"/>
                  </a:cubicBezTo>
                  <a:lnTo>
                    <a:pt x="93" y="0"/>
                  </a:lnTo>
                  <a:cubicBezTo>
                    <a:pt x="93" y="13"/>
                    <a:pt x="91" y="25"/>
                    <a:pt x="86" y="36"/>
                  </a:cubicBezTo>
                  <a:cubicBezTo>
                    <a:pt x="81" y="48"/>
                    <a:pt x="74" y="57"/>
                    <a:pt x="66" y="66"/>
                  </a:cubicBezTo>
                  <a:cubicBezTo>
                    <a:pt x="57" y="74"/>
                    <a:pt x="47" y="81"/>
                    <a:pt x="36" y="86"/>
                  </a:cubicBezTo>
                  <a:cubicBezTo>
                    <a:pt x="25" y="91"/>
                    <a:pt x="13" y="93"/>
                    <a:pt x="0" y="93"/>
                  </a:cubicBezTo>
                  <a:lnTo>
                    <a:pt x="0" y="67"/>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6">
              <a:extLst>
                <a:ext uri="{FF2B5EF4-FFF2-40B4-BE49-F238E27FC236}">
                  <a16:creationId xmlns:a16="http://schemas.microsoft.com/office/drawing/2014/main" id="{7E14DEB5-1136-4F07-BC50-F5CFE9458581}"/>
                </a:ext>
              </a:extLst>
            </p:cNvPr>
            <p:cNvSpPr>
              <a:spLocks/>
            </p:cNvSpPr>
            <p:nvPr/>
          </p:nvSpPr>
          <p:spPr bwMode="auto">
            <a:xfrm>
              <a:off x="521" y="1323"/>
              <a:ext cx="184" cy="185"/>
            </a:xfrm>
            <a:custGeom>
              <a:avLst/>
              <a:gdLst>
                <a:gd name="T0" fmla="*/ 18 w 238"/>
                <a:gd name="T1" fmla="*/ 239 h 239"/>
                <a:gd name="T2" fmla="*/ 18 w 238"/>
                <a:gd name="T3" fmla="*/ 239 h 239"/>
                <a:gd name="T4" fmla="*/ 0 w 238"/>
                <a:gd name="T5" fmla="*/ 220 h 239"/>
                <a:gd name="T6" fmla="*/ 220 w 238"/>
                <a:gd name="T7" fmla="*/ 0 h 239"/>
                <a:gd name="T8" fmla="*/ 238 w 238"/>
                <a:gd name="T9" fmla="*/ 19 h 239"/>
                <a:gd name="T10" fmla="*/ 18 w 238"/>
                <a:gd name="T11" fmla="*/ 239 h 239"/>
              </a:gdLst>
              <a:ahLst/>
              <a:cxnLst>
                <a:cxn ang="0">
                  <a:pos x="T0" y="T1"/>
                </a:cxn>
                <a:cxn ang="0">
                  <a:pos x="T2" y="T3"/>
                </a:cxn>
                <a:cxn ang="0">
                  <a:pos x="T4" y="T5"/>
                </a:cxn>
                <a:cxn ang="0">
                  <a:pos x="T6" y="T7"/>
                </a:cxn>
                <a:cxn ang="0">
                  <a:pos x="T8" y="T9"/>
                </a:cxn>
                <a:cxn ang="0">
                  <a:pos x="T10" y="T11"/>
                </a:cxn>
              </a:cxnLst>
              <a:rect l="0" t="0" r="r" b="b"/>
              <a:pathLst>
                <a:path w="238" h="239">
                  <a:moveTo>
                    <a:pt x="18" y="239"/>
                  </a:moveTo>
                  <a:lnTo>
                    <a:pt x="18" y="239"/>
                  </a:lnTo>
                  <a:lnTo>
                    <a:pt x="0" y="220"/>
                  </a:lnTo>
                  <a:lnTo>
                    <a:pt x="220" y="0"/>
                  </a:lnTo>
                  <a:lnTo>
                    <a:pt x="238" y="19"/>
                  </a:lnTo>
                  <a:lnTo>
                    <a:pt x="18" y="239"/>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
              <a:extLst>
                <a:ext uri="{FF2B5EF4-FFF2-40B4-BE49-F238E27FC236}">
                  <a16:creationId xmlns:a16="http://schemas.microsoft.com/office/drawing/2014/main" id="{8F5B6B1D-BD6A-4185-974E-167B72E4AA0E}"/>
                </a:ext>
              </a:extLst>
            </p:cNvPr>
            <p:cNvSpPr>
              <a:spLocks/>
            </p:cNvSpPr>
            <p:nvPr/>
          </p:nvSpPr>
          <p:spPr bwMode="auto">
            <a:xfrm>
              <a:off x="547" y="1355"/>
              <a:ext cx="127" cy="127"/>
            </a:xfrm>
            <a:custGeom>
              <a:avLst/>
              <a:gdLst>
                <a:gd name="T0" fmla="*/ 0 w 165"/>
                <a:gd name="T1" fmla="*/ 55 h 164"/>
                <a:gd name="T2" fmla="*/ 0 w 165"/>
                <a:gd name="T3" fmla="*/ 55 h 164"/>
                <a:gd name="T4" fmla="*/ 109 w 165"/>
                <a:gd name="T5" fmla="*/ 164 h 164"/>
                <a:gd name="T6" fmla="*/ 165 w 165"/>
                <a:gd name="T7" fmla="*/ 109 h 164"/>
                <a:gd name="T8" fmla="*/ 56 w 165"/>
                <a:gd name="T9" fmla="*/ 0 h 164"/>
                <a:gd name="T10" fmla="*/ 0 w 165"/>
                <a:gd name="T11" fmla="*/ 55 h 164"/>
              </a:gdLst>
              <a:ahLst/>
              <a:cxnLst>
                <a:cxn ang="0">
                  <a:pos x="T0" y="T1"/>
                </a:cxn>
                <a:cxn ang="0">
                  <a:pos x="T2" y="T3"/>
                </a:cxn>
                <a:cxn ang="0">
                  <a:pos x="T4" y="T5"/>
                </a:cxn>
                <a:cxn ang="0">
                  <a:pos x="T6" y="T7"/>
                </a:cxn>
                <a:cxn ang="0">
                  <a:pos x="T8" y="T9"/>
                </a:cxn>
                <a:cxn ang="0">
                  <a:pos x="T10" y="T11"/>
                </a:cxn>
              </a:cxnLst>
              <a:rect l="0" t="0" r="r" b="b"/>
              <a:pathLst>
                <a:path w="165" h="164">
                  <a:moveTo>
                    <a:pt x="0" y="55"/>
                  </a:moveTo>
                  <a:lnTo>
                    <a:pt x="0" y="55"/>
                  </a:lnTo>
                  <a:lnTo>
                    <a:pt x="109" y="164"/>
                  </a:lnTo>
                  <a:lnTo>
                    <a:pt x="165" y="109"/>
                  </a:lnTo>
                  <a:lnTo>
                    <a:pt x="56"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9209A3B0-B507-4CAC-92AB-E7A0FB1B6806}"/>
                </a:ext>
              </a:extLst>
            </p:cNvPr>
            <p:cNvSpPr>
              <a:spLocks/>
            </p:cNvSpPr>
            <p:nvPr/>
          </p:nvSpPr>
          <p:spPr bwMode="auto">
            <a:xfrm>
              <a:off x="661" y="1293"/>
              <a:ext cx="75" cy="76"/>
            </a:xfrm>
            <a:custGeom>
              <a:avLst/>
              <a:gdLst>
                <a:gd name="T0" fmla="*/ 0 w 98"/>
                <a:gd name="T1" fmla="*/ 29 h 98"/>
                <a:gd name="T2" fmla="*/ 0 w 98"/>
                <a:gd name="T3" fmla="*/ 29 h 98"/>
                <a:gd name="T4" fmla="*/ 69 w 98"/>
                <a:gd name="T5" fmla="*/ 98 h 98"/>
                <a:gd name="T6" fmla="*/ 98 w 98"/>
                <a:gd name="T7" fmla="*/ 69 h 98"/>
                <a:gd name="T8" fmla="*/ 29 w 98"/>
                <a:gd name="T9" fmla="*/ 0 h 98"/>
                <a:gd name="T10" fmla="*/ 0 w 98"/>
                <a:gd name="T11" fmla="*/ 29 h 98"/>
              </a:gdLst>
              <a:ahLst/>
              <a:cxnLst>
                <a:cxn ang="0">
                  <a:pos x="T0" y="T1"/>
                </a:cxn>
                <a:cxn ang="0">
                  <a:pos x="T2" y="T3"/>
                </a:cxn>
                <a:cxn ang="0">
                  <a:pos x="T4" y="T5"/>
                </a:cxn>
                <a:cxn ang="0">
                  <a:pos x="T6" y="T7"/>
                </a:cxn>
                <a:cxn ang="0">
                  <a:pos x="T8" y="T9"/>
                </a:cxn>
                <a:cxn ang="0">
                  <a:pos x="T10" y="T11"/>
                </a:cxn>
              </a:cxnLst>
              <a:rect l="0" t="0" r="r" b="b"/>
              <a:pathLst>
                <a:path w="98" h="98">
                  <a:moveTo>
                    <a:pt x="0" y="29"/>
                  </a:moveTo>
                  <a:lnTo>
                    <a:pt x="0" y="29"/>
                  </a:lnTo>
                  <a:lnTo>
                    <a:pt x="69" y="98"/>
                  </a:lnTo>
                  <a:lnTo>
                    <a:pt x="98" y="69"/>
                  </a:lnTo>
                  <a:lnTo>
                    <a:pt x="29" y="0"/>
                  </a:lnTo>
                  <a:lnTo>
                    <a:pt x="0" y="29"/>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9">
              <a:extLst>
                <a:ext uri="{FF2B5EF4-FFF2-40B4-BE49-F238E27FC236}">
                  <a16:creationId xmlns:a16="http://schemas.microsoft.com/office/drawing/2014/main" id="{0C7079B2-3ED5-4563-A06F-1933F238CC91}"/>
                </a:ext>
              </a:extLst>
            </p:cNvPr>
            <p:cNvSpPr>
              <a:spLocks/>
            </p:cNvSpPr>
            <p:nvPr/>
          </p:nvSpPr>
          <p:spPr bwMode="auto">
            <a:xfrm>
              <a:off x="485" y="1468"/>
              <a:ext cx="76" cy="75"/>
            </a:xfrm>
            <a:custGeom>
              <a:avLst/>
              <a:gdLst>
                <a:gd name="T0" fmla="*/ 98 w 98"/>
                <a:gd name="T1" fmla="*/ 69 h 98"/>
                <a:gd name="T2" fmla="*/ 98 w 98"/>
                <a:gd name="T3" fmla="*/ 69 h 98"/>
                <a:gd name="T4" fmla="*/ 29 w 98"/>
                <a:gd name="T5" fmla="*/ 0 h 98"/>
                <a:gd name="T6" fmla="*/ 0 w 98"/>
                <a:gd name="T7" fmla="*/ 29 h 98"/>
                <a:gd name="T8" fmla="*/ 69 w 98"/>
                <a:gd name="T9" fmla="*/ 98 h 98"/>
                <a:gd name="T10" fmla="*/ 98 w 98"/>
                <a:gd name="T11" fmla="*/ 69 h 98"/>
              </a:gdLst>
              <a:ahLst/>
              <a:cxnLst>
                <a:cxn ang="0">
                  <a:pos x="T0" y="T1"/>
                </a:cxn>
                <a:cxn ang="0">
                  <a:pos x="T2" y="T3"/>
                </a:cxn>
                <a:cxn ang="0">
                  <a:pos x="T4" y="T5"/>
                </a:cxn>
                <a:cxn ang="0">
                  <a:pos x="T6" y="T7"/>
                </a:cxn>
                <a:cxn ang="0">
                  <a:pos x="T8" y="T9"/>
                </a:cxn>
                <a:cxn ang="0">
                  <a:pos x="T10" y="T11"/>
                </a:cxn>
              </a:cxnLst>
              <a:rect l="0" t="0" r="r" b="b"/>
              <a:pathLst>
                <a:path w="98" h="98">
                  <a:moveTo>
                    <a:pt x="98" y="69"/>
                  </a:moveTo>
                  <a:lnTo>
                    <a:pt x="98" y="69"/>
                  </a:lnTo>
                  <a:lnTo>
                    <a:pt x="29" y="0"/>
                  </a:lnTo>
                  <a:lnTo>
                    <a:pt x="0" y="29"/>
                  </a:lnTo>
                  <a:lnTo>
                    <a:pt x="69" y="98"/>
                  </a:lnTo>
                  <a:lnTo>
                    <a:pt x="98" y="69"/>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79031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0-#ppt_w/2"/>
                                          </p:val>
                                        </p:tav>
                                        <p:tav tm="100000">
                                          <p:val>
                                            <p:strVal val="#ppt_x"/>
                                          </p:val>
                                        </p:tav>
                                      </p:tavLst>
                                    </p:anim>
                                    <p:anim calcmode="lin" valueType="num">
                                      <p:cBhvr additive="base">
                                        <p:cTn id="8" dur="750" fill="hold"/>
                                        <p:tgtEl>
                                          <p:spTgt spid="3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00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 name="Title 26">
            <a:extLst>
              <a:ext uri="{FF2B5EF4-FFF2-40B4-BE49-F238E27FC236}">
                <a16:creationId xmlns:a16="http://schemas.microsoft.com/office/drawing/2014/main" id="{54312A3D-7966-402C-ABAC-AB6878B69701}"/>
              </a:ext>
            </a:extLst>
          </p:cNvPr>
          <p:cNvSpPr txBox="1">
            <a:spLocks/>
          </p:cNvSpPr>
          <p:nvPr/>
        </p:nvSpPr>
        <p:spPr>
          <a:xfrm>
            <a:off x="588263" y="457200"/>
            <a:ext cx="10972800" cy="548640"/>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50"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endParaRPr>
          </a:p>
        </p:txBody>
      </p:sp>
      <p:sp>
        <p:nvSpPr>
          <p:cNvPr id="11" name="Title 10">
            <a:extLst>
              <a:ext uri="{FF2B5EF4-FFF2-40B4-BE49-F238E27FC236}">
                <a16:creationId xmlns:a16="http://schemas.microsoft.com/office/drawing/2014/main" id="{5EC638DC-2782-4F6C-AFB7-571F808171C8}"/>
              </a:ext>
            </a:extLst>
          </p:cNvPr>
          <p:cNvSpPr>
            <a:spLocks noGrp="1"/>
          </p:cNvSpPr>
          <p:nvPr>
            <p:ph type="title"/>
          </p:nvPr>
        </p:nvSpPr>
        <p:spPr/>
        <p:txBody>
          <a:bodyPr/>
          <a:lstStyle/>
          <a:p>
            <a:r>
              <a:rPr lang="hr-HR" dirty="0">
                <a:solidFill>
                  <a:schemeClr val="accent2"/>
                </a:solidFill>
              </a:rPr>
              <a:t>How to think about Azure Stack</a:t>
            </a:r>
            <a:endParaRPr lang="en-GB" dirty="0">
              <a:solidFill>
                <a:schemeClr val="accent2"/>
              </a:solidFill>
            </a:endParaRPr>
          </a:p>
        </p:txBody>
      </p:sp>
      <p:sp>
        <p:nvSpPr>
          <p:cNvPr id="38" name="Rectangle 37">
            <a:extLst>
              <a:ext uri="{FF2B5EF4-FFF2-40B4-BE49-F238E27FC236}">
                <a16:creationId xmlns:a16="http://schemas.microsoft.com/office/drawing/2014/main" id="{12DB15DC-B1CF-468A-9610-83454FBADC04}"/>
              </a:ext>
            </a:extLst>
          </p:cNvPr>
          <p:cNvSpPr/>
          <p:nvPr/>
        </p:nvSpPr>
        <p:spPr bwMode="auto">
          <a:xfrm>
            <a:off x="845115" y="5442668"/>
            <a:ext cx="5250885" cy="95813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marL="0" marR="0" lvl="0" indent="0" algn="ctr" defTabSz="878104" rtl="0" eaLnBrk="1" fontAlgn="base" latinLnBrk="0" hangingPunct="1">
              <a:lnSpc>
                <a:spcPct val="90000"/>
              </a:lnSpc>
              <a:spcBef>
                <a:spcPct val="0"/>
              </a:spcBef>
              <a:spcAft>
                <a:spcPct val="0"/>
              </a:spcAft>
              <a:buClrTx/>
              <a:buSzTx/>
              <a:buFontTx/>
              <a:buNone/>
              <a:tabLst/>
              <a:defRPr/>
            </a:pPr>
            <a:r>
              <a:rPr kumimoji="0" lang="hr-HR"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Cross Platform Hybrid Cloud</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1" name="Rectangle 40">
            <a:extLst>
              <a:ext uri="{FF2B5EF4-FFF2-40B4-BE49-F238E27FC236}">
                <a16:creationId xmlns:a16="http://schemas.microsoft.com/office/drawing/2014/main" id="{4B30B551-A3FA-46C6-ABFF-D2BFA1994872}"/>
              </a:ext>
            </a:extLst>
          </p:cNvPr>
          <p:cNvSpPr/>
          <p:nvPr/>
        </p:nvSpPr>
        <p:spPr bwMode="auto">
          <a:xfrm>
            <a:off x="6310178" y="5442668"/>
            <a:ext cx="5250885" cy="958132"/>
          </a:xfrm>
          <a:prstGeom prst="rect">
            <a:avLst/>
          </a:prstGeom>
          <a:solidFill>
            <a:srgbClr val="4CB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marL="0" marR="0" lvl="0" indent="0" algn="ctr" defTabSz="878104" rtl="0" eaLnBrk="1" fontAlgn="base" latinLnBrk="0" hangingPunct="1">
              <a:lnSpc>
                <a:spcPct val="90000"/>
              </a:lnSpc>
              <a:spcBef>
                <a:spcPct val="0"/>
              </a:spcBef>
              <a:spcAft>
                <a:spcPct val="0"/>
              </a:spcAft>
              <a:buClrTx/>
              <a:buSzTx/>
              <a:buFontTx/>
              <a:buNone/>
              <a:tabLst/>
              <a:defRPr/>
            </a:pPr>
            <a:r>
              <a:rPr kumimoji="0" lang="hr-HR"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Windows Only Cloud</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3" name="TextBox 12">
            <a:extLst>
              <a:ext uri="{FF2B5EF4-FFF2-40B4-BE49-F238E27FC236}">
                <a16:creationId xmlns:a16="http://schemas.microsoft.com/office/drawing/2014/main" id="{9EAC06EF-E1F4-4628-B6E4-F163C5F5A5CA}"/>
              </a:ext>
            </a:extLst>
          </p:cNvPr>
          <p:cNvSpPr txBox="1"/>
          <p:nvPr/>
        </p:nvSpPr>
        <p:spPr>
          <a:xfrm>
            <a:off x="2227983" y="1421388"/>
            <a:ext cx="2065961" cy="677371"/>
          </a:xfrm>
          <a:prstGeom prst="rect">
            <a:avLst/>
          </a:prstGeom>
          <a:noFill/>
        </p:spPr>
        <p:txBody>
          <a:bodyPr wrap="none" lIns="179234" tIns="143386" rIns="179234" bIns="143386" rtlCol="0">
            <a:spAutoFit/>
          </a:bodyPr>
          <a:lstStyle/>
          <a:p>
            <a:pPr algn="ctr" defTabSz="914106">
              <a:lnSpc>
                <a:spcPct val="90000"/>
              </a:lnSpc>
              <a:spcAft>
                <a:spcPts val="588"/>
              </a:spcAft>
            </a:pPr>
            <a:r>
              <a:rPr lang="en-US" sz="2800" dirty="0">
                <a:solidFill>
                  <a:schemeClr val="accent2"/>
                </a:solidFill>
                <a:latin typeface="+mj-lt"/>
              </a:rPr>
              <a:t>What it is</a:t>
            </a:r>
            <a:r>
              <a:rPr lang="hr-HR" sz="2800" dirty="0">
                <a:solidFill>
                  <a:schemeClr val="accent2"/>
                </a:solidFill>
                <a:latin typeface="+mj-lt"/>
              </a:rPr>
              <a:t>?</a:t>
            </a:r>
            <a:endParaRPr lang="en-US" sz="2800" dirty="0">
              <a:solidFill>
                <a:schemeClr val="accent2"/>
              </a:solidFill>
              <a:latin typeface="+mj-lt"/>
            </a:endParaRPr>
          </a:p>
        </p:txBody>
      </p:sp>
      <p:sp>
        <p:nvSpPr>
          <p:cNvPr id="14" name="TextBox 13">
            <a:extLst>
              <a:ext uri="{FF2B5EF4-FFF2-40B4-BE49-F238E27FC236}">
                <a16:creationId xmlns:a16="http://schemas.microsoft.com/office/drawing/2014/main" id="{62414E5A-6CC6-4F5B-9942-100E5C2EE878}"/>
              </a:ext>
            </a:extLst>
          </p:cNvPr>
          <p:cNvSpPr txBox="1"/>
          <p:nvPr/>
        </p:nvSpPr>
        <p:spPr>
          <a:xfrm>
            <a:off x="7393567" y="1421387"/>
            <a:ext cx="2708445" cy="677371"/>
          </a:xfrm>
          <a:prstGeom prst="rect">
            <a:avLst/>
          </a:prstGeom>
          <a:noFill/>
        </p:spPr>
        <p:txBody>
          <a:bodyPr wrap="none" lIns="179234" tIns="143386" rIns="179234" bIns="143386" rtlCol="0">
            <a:spAutoFit/>
          </a:bodyPr>
          <a:lstStyle/>
          <a:p>
            <a:pPr algn="ctr" defTabSz="914106">
              <a:lnSpc>
                <a:spcPct val="90000"/>
              </a:lnSpc>
              <a:spcAft>
                <a:spcPts val="588"/>
              </a:spcAft>
            </a:pPr>
            <a:r>
              <a:rPr lang="en-US" sz="2800" dirty="0">
                <a:solidFill>
                  <a:schemeClr val="accent2"/>
                </a:solidFill>
                <a:latin typeface="+mj-lt"/>
              </a:rPr>
              <a:t>What it is not</a:t>
            </a:r>
            <a:r>
              <a:rPr lang="hr-HR" sz="2800" dirty="0">
                <a:solidFill>
                  <a:schemeClr val="accent2"/>
                </a:solidFill>
                <a:latin typeface="+mj-lt"/>
              </a:rPr>
              <a:t>?</a:t>
            </a:r>
            <a:endParaRPr lang="en-US" sz="2800" dirty="0">
              <a:solidFill>
                <a:schemeClr val="accent2"/>
              </a:solidFill>
              <a:latin typeface="+mj-lt"/>
            </a:endParaRPr>
          </a:p>
        </p:txBody>
      </p:sp>
      <p:sp>
        <p:nvSpPr>
          <p:cNvPr id="15" name="Rectangle 14">
            <a:extLst>
              <a:ext uri="{FF2B5EF4-FFF2-40B4-BE49-F238E27FC236}">
                <a16:creationId xmlns:a16="http://schemas.microsoft.com/office/drawing/2014/main" id="{64397457-5C5A-4D46-A47D-D6A1BC0AD93B}"/>
              </a:ext>
            </a:extLst>
          </p:cNvPr>
          <p:cNvSpPr/>
          <p:nvPr/>
        </p:nvSpPr>
        <p:spPr bwMode="auto">
          <a:xfrm>
            <a:off x="845115" y="4362616"/>
            <a:ext cx="5250885" cy="95813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marL="0" marR="0" lvl="0" indent="0" algn="ctr" defTabSz="878104" rtl="0" eaLnBrk="1" fontAlgn="base" latinLnBrk="0" hangingPunct="1">
              <a:lnSpc>
                <a:spcPct val="90000"/>
              </a:lnSpc>
              <a:spcBef>
                <a:spcPct val="0"/>
              </a:spcBef>
              <a:spcAft>
                <a:spcPct val="0"/>
              </a:spcAft>
              <a:buClrTx/>
              <a:buSzTx/>
              <a:buFontTx/>
              <a:buNone/>
              <a:tabLst/>
              <a:defRPr/>
            </a:pPr>
            <a:r>
              <a:rPr kumimoji="0" lang="hr-HR"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Regulary updated for Azure Cosistency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6" name="Rectangle 15">
            <a:extLst>
              <a:ext uri="{FF2B5EF4-FFF2-40B4-BE49-F238E27FC236}">
                <a16:creationId xmlns:a16="http://schemas.microsoft.com/office/drawing/2014/main" id="{EBDCB579-A7D1-44CB-A36E-43F341B1247C}"/>
              </a:ext>
            </a:extLst>
          </p:cNvPr>
          <p:cNvSpPr/>
          <p:nvPr/>
        </p:nvSpPr>
        <p:spPr bwMode="auto">
          <a:xfrm>
            <a:off x="6310178" y="4362616"/>
            <a:ext cx="5250885" cy="958132"/>
          </a:xfrm>
          <a:prstGeom prst="rect">
            <a:avLst/>
          </a:prstGeom>
          <a:solidFill>
            <a:srgbClr val="4CB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marL="0" marR="0" lvl="0" indent="0" algn="ctr" defTabSz="878104" rtl="0" eaLnBrk="1" fontAlgn="base" latinLnBrk="0" hangingPunct="1">
              <a:lnSpc>
                <a:spcPct val="90000"/>
              </a:lnSpc>
              <a:spcBef>
                <a:spcPct val="0"/>
              </a:spcBef>
              <a:spcAft>
                <a:spcPct val="0"/>
              </a:spcAft>
              <a:buClrTx/>
              <a:buSzTx/>
              <a:buFontTx/>
              <a:buNone/>
              <a:tabLst/>
              <a:defRPr/>
            </a:pPr>
            <a:r>
              <a:rPr kumimoji="0" lang="hr-HR"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Static System you Deploy &amp; Forget</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7" name="Rectangle 16">
            <a:extLst>
              <a:ext uri="{FF2B5EF4-FFF2-40B4-BE49-F238E27FC236}">
                <a16:creationId xmlns:a16="http://schemas.microsoft.com/office/drawing/2014/main" id="{F64BFF90-511E-4593-AB42-CD4AC499046B}"/>
              </a:ext>
            </a:extLst>
          </p:cNvPr>
          <p:cNvSpPr/>
          <p:nvPr/>
        </p:nvSpPr>
        <p:spPr bwMode="auto">
          <a:xfrm>
            <a:off x="845115" y="3282564"/>
            <a:ext cx="5250885" cy="95813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marL="0" marR="0" lvl="0" indent="0" algn="ctr" defTabSz="878104" rtl="0" eaLnBrk="1" fontAlgn="base" latinLnBrk="0" hangingPunct="1">
              <a:lnSpc>
                <a:spcPct val="90000"/>
              </a:lnSpc>
              <a:spcBef>
                <a:spcPct val="0"/>
              </a:spcBef>
              <a:spcAft>
                <a:spcPct val="0"/>
              </a:spcAft>
              <a:buClrTx/>
              <a:buSzTx/>
              <a:buFontTx/>
              <a:buNone/>
              <a:tabLst/>
              <a:defRPr/>
            </a:pPr>
            <a:r>
              <a:rPr kumimoji="0" lang="hr-HR"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Integrated System with SelfService IaaS, PaaS and Cloud Solution</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8" name="Rectangle 17">
            <a:extLst>
              <a:ext uri="{FF2B5EF4-FFF2-40B4-BE49-F238E27FC236}">
                <a16:creationId xmlns:a16="http://schemas.microsoft.com/office/drawing/2014/main" id="{CC5FF162-97AA-4570-9F61-14969E36C05E}"/>
              </a:ext>
            </a:extLst>
          </p:cNvPr>
          <p:cNvSpPr/>
          <p:nvPr/>
        </p:nvSpPr>
        <p:spPr bwMode="auto">
          <a:xfrm>
            <a:off x="6310178" y="3282564"/>
            <a:ext cx="5250885" cy="958132"/>
          </a:xfrm>
          <a:prstGeom prst="rect">
            <a:avLst/>
          </a:prstGeom>
          <a:solidFill>
            <a:srgbClr val="4CB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marL="0" marR="0" lvl="0" indent="0" algn="ctr" defTabSz="878104" rtl="0" eaLnBrk="1" fontAlgn="base" latinLnBrk="0" hangingPunct="1">
              <a:lnSpc>
                <a:spcPct val="90000"/>
              </a:lnSpc>
              <a:spcBef>
                <a:spcPct val="0"/>
              </a:spcBef>
              <a:spcAft>
                <a:spcPct val="0"/>
              </a:spcAft>
              <a:buClrTx/>
              <a:buSzTx/>
              <a:buFontTx/>
              <a:buNone/>
              <a:tabLst/>
              <a:defRPr/>
            </a:pPr>
            <a:r>
              <a:rPr kumimoji="0" lang="hr-HR"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DIY Infrastructure</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9" name="Rectangle 18">
            <a:extLst>
              <a:ext uri="{FF2B5EF4-FFF2-40B4-BE49-F238E27FC236}">
                <a16:creationId xmlns:a16="http://schemas.microsoft.com/office/drawing/2014/main" id="{5BCB20A4-1506-43D9-818A-AC45A3BB83D3}"/>
              </a:ext>
            </a:extLst>
          </p:cNvPr>
          <p:cNvSpPr/>
          <p:nvPr/>
        </p:nvSpPr>
        <p:spPr bwMode="auto">
          <a:xfrm>
            <a:off x="845115" y="2202512"/>
            <a:ext cx="5250885" cy="95813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marL="0" marR="0" lvl="0" indent="0" algn="ctr" defTabSz="878104" rtl="0" eaLnBrk="1" fontAlgn="base" latinLnBrk="0" hangingPunct="1">
              <a:lnSpc>
                <a:spcPct val="90000"/>
              </a:lnSpc>
              <a:spcBef>
                <a:spcPct val="0"/>
              </a:spcBef>
              <a:spcAft>
                <a:spcPct val="0"/>
              </a:spcAft>
              <a:buClrTx/>
              <a:buSzTx/>
              <a:buFontTx/>
              <a:buNone/>
              <a:tabLst/>
              <a:defRPr/>
            </a:pPr>
            <a:r>
              <a:rPr kumimoji="0" lang="hr-HR"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First Hybrid Cloud Platform</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20" name="Rectangle 19">
            <a:extLst>
              <a:ext uri="{FF2B5EF4-FFF2-40B4-BE49-F238E27FC236}">
                <a16:creationId xmlns:a16="http://schemas.microsoft.com/office/drawing/2014/main" id="{0713733C-3D87-499C-8955-87694E8D00CA}"/>
              </a:ext>
            </a:extLst>
          </p:cNvPr>
          <p:cNvSpPr/>
          <p:nvPr/>
        </p:nvSpPr>
        <p:spPr bwMode="auto">
          <a:xfrm>
            <a:off x="6310178" y="2202512"/>
            <a:ext cx="5250885" cy="958132"/>
          </a:xfrm>
          <a:prstGeom prst="rect">
            <a:avLst/>
          </a:prstGeom>
          <a:solidFill>
            <a:srgbClr val="4CB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257" tIns="137806" rIns="172257" bIns="137806" numCol="1" spcCol="0" rtlCol="0" fromWordArt="0" anchor="ctr" anchorCtr="0" forceAA="0" compatLnSpc="1">
            <a:prstTxWarp prst="textNoShape">
              <a:avLst/>
            </a:prstTxWarp>
            <a:noAutofit/>
          </a:bodyPr>
          <a:lstStyle/>
          <a:p>
            <a:pPr marL="0" marR="0" lvl="0" indent="0" algn="ctr" defTabSz="878104" rtl="0" eaLnBrk="1" fontAlgn="base" latinLnBrk="0" hangingPunct="1">
              <a:lnSpc>
                <a:spcPct val="90000"/>
              </a:lnSpc>
              <a:spcBef>
                <a:spcPct val="0"/>
              </a:spcBef>
              <a:spcAft>
                <a:spcPct val="0"/>
              </a:spcAft>
              <a:buClrTx/>
              <a:buSzTx/>
              <a:buFontTx/>
              <a:buNone/>
              <a:tabLst/>
              <a:defRPr/>
            </a:pPr>
            <a:r>
              <a:rPr kumimoji="0" lang="hr-HR"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Virtualization Replacement Play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0582767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DF40E4A2-A1CB-4B9F-9C8F-4FA079C91F3E}" vid="{87850380-4AD9-4240-BBE8-3BB34B321576}"/>
    </a:ext>
  </a:extLst>
</a:theme>
</file>

<file path=ppt/theme/theme2.xml><?xml version="1.0" encoding="utf-8"?>
<a:theme xmlns:a="http://schemas.openxmlformats.org/drawingml/2006/main" name="2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3.xml><?xml version="1.0" encoding="utf-8"?>
<a:theme xmlns:a="http://schemas.openxmlformats.org/drawingml/2006/main" name="Azure Global">
  <a:themeElements>
    <a:clrScheme name="Azure">
      <a:dk1>
        <a:srgbClr val="000000"/>
      </a:dk1>
      <a:lt1>
        <a:srgbClr val="FFFFFF"/>
      </a:lt1>
      <a:dk2>
        <a:srgbClr val="0078D4"/>
      </a:dk2>
      <a:lt2>
        <a:srgbClr val="F2F2F2"/>
      </a:lt2>
      <a:accent1>
        <a:srgbClr val="0078D4"/>
      </a:accent1>
      <a:accent2>
        <a:srgbClr val="50E6FF"/>
      </a:accent2>
      <a:accent3>
        <a:srgbClr val="E6E6E6"/>
      </a:accent3>
      <a:accent4>
        <a:srgbClr val="ACACAC"/>
      </a:accent4>
      <a:accent5>
        <a:srgbClr val="737373"/>
      </a:accent5>
      <a:accent6>
        <a:srgbClr val="243A5E"/>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Blue - April 2019.potx" id="{E0B8D684-B527-4878-B904-C1EC5025E6F1}" vid="{2ADA5319-A5E8-46E4-9069-6102E6C77820}"/>
    </a:ext>
  </a:extLst>
</a:theme>
</file>

<file path=ppt/theme/theme4.xml><?xml version="1.0" encoding="utf-8"?>
<a:theme xmlns:a="http://schemas.openxmlformats.org/drawingml/2006/main" name="***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6D235E0236944CB2D0154C00AD9253" ma:contentTypeVersion="14" ma:contentTypeDescription="Create a new document." ma:contentTypeScope="" ma:versionID="955f3a1f7c6f2322e35a08b140995d2f">
  <xsd:schema xmlns:xsd="http://www.w3.org/2001/XMLSchema" xmlns:xs="http://www.w3.org/2001/XMLSchema" xmlns:p="http://schemas.microsoft.com/office/2006/metadata/properties" xmlns:ns1="http://schemas.microsoft.com/sharepoint/v3" xmlns:ns2="07c5dfa0-33a3-47dd-bfb7-87fb96739115" xmlns:ns3="b1c3d6fc-5689-40cc-899d-3b916b4ff5bf" targetNamespace="http://schemas.microsoft.com/office/2006/metadata/properties" ma:root="true" ma:fieldsID="3677601b5a30c7ea7997569ad22cd911" ns1:_="" ns2:_="" ns3:_="">
    <xsd:import namespace="http://schemas.microsoft.com/sharepoint/v3"/>
    <xsd:import namespace="07c5dfa0-33a3-47dd-bfb7-87fb96739115"/>
    <xsd:import namespace="b1c3d6fc-5689-40cc-899d-3b916b4ff5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Statu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c5dfa0-33a3-47dd-bfb7-87fb96739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format="Dropdown" ma:internalName="Statu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c3d6fc-5689-40cc-899d-3b916b4ff5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07c5dfa0-33a3-47dd-bfb7-87fb96739115" xsi:nil="true"/>
    <Status xmlns="07c5dfa0-33a3-47dd-bfb7-87fb96739115" xsi:nil="true"/>
  </documentManagement>
</p:properties>
</file>

<file path=customXml/itemProps1.xml><?xml version="1.0" encoding="utf-8"?>
<ds:datastoreItem xmlns:ds="http://schemas.openxmlformats.org/officeDocument/2006/customXml" ds:itemID="{DC52A125-5086-444A-AA32-B724CCDF99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7c5dfa0-33a3-47dd-bfb7-87fb96739115"/>
    <ds:schemaRef ds:uri="b1c3d6fc-5689-40cc-899d-3b916b4ff5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FFD0B-FBC3-46F4-B40A-CE4118AA180F}">
  <ds:schemaRefs>
    <ds:schemaRef ds:uri="http://schemas.microsoft.com/sharepoint/v3/contenttype/forms"/>
  </ds:schemaRefs>
</ds:datastoreItem>
</file>

<file path=customXml/itemProps3.xml><?xml version="1.0" encoding="utf-8"?>
<ds:datastoreItem xmlns:ds="http://schemas.openxmlformats.org/officeDocument/2006/customXml" ds:itemID="{27503AEA-CEE6-4813-BAB9-2647180F6214}">
  <ds:schemaRefs>
    <ds:schemaRef ds:uri="http://schemas.microsoft.com/office/2006/documentManagement/types"/>
    <ds:schemaRef ds:uri="http://schemas.microsoft.com/office/infopath/2007/PartnerControls"/>
    <ds:schemaRef ds:uri="http://www.w3.org/XML/1998/namespace"/>
    <ds:schemaRef ds:uri="http://purl.org/dc/dcmitype/"/>
    <ds:schemaRef ds:uri="99fde2c0-b169-44c1-98e4-f068d5e8c5cf"/>
    <ds:schemaRef ds:uri="http://purl.org/dc/elements/1.1/"/>
    <ds:schemaRef ds:uri="http://schemas.openxmlformats.org/package/2006/metadata/core-properties"/>
    <ds:schemaRef ds:uri="7b3c0210-ceb9-4480-85b1-d11fbe0f26c0"/>
    <ds:schemaRef ds:uri="http://schemas.microsoft.com/sharepoint/v3"/>
    <ds:schemaRef ds:uri="http://schemas.microsoft.com/office/2006/metadata/properties"/>
    <ds:schemaRef ds:uri="http://purl.org/dc/terms/"/>
    <ds:schemaRef ds:uri="07c5dfa0-33a3-47dd-bfb7-87fb96739115"/>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1886</TotalTime>
  <Words>2175</Words>
  <Application>Microsoft Office PowerPoint</Application>
  <PresentationFormat>Widescreen</PresentationFormat>
  <Paragraphs>263</Paragraphs>
  <Slides>17</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Arial</vt:lpstr>
      <vt:lpstr>Calibri</vt:lpstr>
      <vt:lpstr>Consolas</vt:lpstr>
      <vt:lpstr>Courier New</vt:lpstr>
      <vt:lpstr>Segoe UI</vt:lpstr>
      <vt:lpstr>Segoe UI Light</vt:lpstr>
      <vt:lpstr>Segoe UI Semibold</vt:lpstr>
      <vt:lpstr>Segoe UI Semilight</vt:lpstr>
      <vt:lpstr>Symbol</vt:lpstr>
      <vt:lpstr>Wingdings</vt:lpstr>
      <vt:lpstr>5-50203_Microsoft_Ignite_Template</vt:lpstr>
      <vt:lpstr>2_Black Template</vt:lpstr>
      <vt:lpstr>Azure Global</vt:lpstr>
      <vt:lpstr>***Black Template</vt:lpstr>
      <vt:lpstr>Azure Stack HUB</vt:lpstr>
      <vt:lpstr>PowerPoint Presentation</vt:lpstr>
      <vt:lpstr>Customer environments are evolving </vt:lpstr>
      <vt:lpstr>PowerPoint Presentation</vt:lpstr>
      <vt:lpstr>Azure Hybrid</vt:lpstr>
      <vt:lpstr>PowerPoint Presentation</vt:lpstr>
      <vt:lpstr>Azure Stack Hub</vt:lpstr>
      <vt:lpstr>Azure Stack Hub</vt:lpstr>
      <vt:lpstr>How to think about Azure Stack</vt:lpstr>
      <vt:lpstr>Microsoft Solution Approach</vt:lpstr>
      <vt:lpstr>Marketplace syndication</vt:lpstr>
      <vt:lpstr>Azure Stack Hub Sample Configurations</vt:lpstr>
      <vt:lpstr>Simplify deployment with Azure Stack Hub integrated system</vt:lpstr>
      <vt:lpstr>Azure vs Azure Stack</vt:lpstr>
      <vt:lpstr>Leading companies across the globe use Azure Stack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Stack EBC Deck</dc:title>
  <dc:creator>Talal Alqinawi</dc:creator>
  <cp:keywords/>
  <cp:lastModifiedBy>Marius Valentin Marcu</cp:lastModifiedBy>
  <cp:revision>34</cp:revision>
  <dcterms:created xsi:type="dcterms:W3CDTF">2019-11-01T17:44:19Z</dcterms:created>
  <dcterms:modified xsi:type="dcterms:W3CDTF">2021-09-16T08:46:44Z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talalq@microsoft.com</vt:lpwstr>
  </property>
  <property fmtid="{D5CDD505-2E9C-101B-9397-08002B2CF9AE}" pid="5" name="MSIP_Label_f42aa342-8706-4288-bd11-ebb85995028c_SetDate">
    <vt:lpwstr>2019-11-01T18:16:41.2165776Z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6cc4238c-8898-4ef5-882b-3051a8f3089f</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NewsType">
    <vt:lpwstr/>
  </property>
  <property fmtid="{D5CDD505-2E9C-101B-9397-08002B2CF9AE}" pid="12" name="TaxKeyword">
    <vt:lpwstr/>
  </property>
  <property fmtid="{D5CDD505-2E9C-101B-9397-08002B2CF9AE}" pid="13" name="_dlc_policyId">
    <vt:lpwstr>0x0101000E4CB7077FEE4FF7AE86D4A500EEC780030016C849C62B10EB41ACA8C7EEDEF40BB20099ECF64382448D48A56095091C66B1A9|-661092312</vt:lpwstr>
  </property>
  <property fmtid="{D5CDD505-2E9C-101B-9397-08002B2CF9AE}" pid="14" name="Region">
    <vt:lpwstr/>
  </property>
  <property fmtid="{D5CDD505-2E9C-101B-9397-08002B2CF9AE}" pid="15" name="Confidentiality">
    <vt:lpwstr>14;#customer ready|8986c41d-21c5-4f8f-8a12-ea4625b46858</vt:lpwstr>
  </property>
  <property fmtid="{D5CDD505-2E9C-101B-9397-08002B2CF9AE}" pid="16" name="ItemType">
    <vt:lpwstr>1975;#checklists|cdc11282-7b54-4f27-8efc-d0abec78257b;#169;#presentations|317da5a4-398e-4c38-b265-afd519770055</vt:lpwstr>
  </property>
  <property fmtid="{D5CDD505-2E9C-101B-9397-08002B2CF9AE}" pid="17" name="Industries">
    <vt:lpwstr/>
  </property>
  <property fmtid="{D5CDD505-2E9C-101B-9397-08002B2CF9AE}" pid="18" name="MSProducts">
    <vt:lpwstr/>
  </property>
  <property fmtid="{D5CDD505-2E9C-101B-9397-08002B2CF9AE}" pid="19" name="Audience">
    <vt:lpwstr/>
  </property>
  <property fmtid="{D5CDD505-2E9C-101B-9397-08002B2CF9AE}" pid="20" name="Competitors">
    <vt:lpwstr/>
  </property>
  <property fmtid="{D5CDD505-2E9C-101B-9397-08002B2CF9AE}" pid="21" name="ExperienceContentType">
    <vt:lpwstr/>
  </property>
  <property fmtid="{D5CDD505-2E9C-101B-9397-08002B2CF9AE}" pid="22" name="SMSGDomain">
    <vt:lpwstr>1628;#Gear Up|5bd03d8b-c198-4367-bd72-be9dad12d703;#20;#Microsoft Azure Domain|d600a391-d529-4311-892b-2c05c1ab2538;#21;#Intelligent Cloud|adc2fe87-c79a-4ded-a449-3f86b954069d;#37;#Sales, Marketing, Services Group|ecda8836-afa0-40aa-878e-630e18c8fc5c;#465</vt:lpwstr>
  </property>
  <property fmtid="{D5CDD505-2E9C-101B-9397-08002B2CF9AE}" pid="23" name="BusinessArchitecture">
    <vt:lpwstr>2546;#Applications and Infrastructure|f69679d5-ce87-4413-9040-82ea79c5c527;#2325;#Data and AI|60d86926-9fc6-4873-ad19-e15bf82160d7</vt:lpwstr>
  </property>
  <property fmtid="{D5CDD505-2E9C-101B-9397-08002B2CF9AE}" pid="24" name="Products">
    <vt:lpwstr>780;#Azure technologies|8bd4bfc2-b1c5-44e2-9165-9255aba99e0e</vt:lpwstr>
  </property>
  <property fmtid="{D5CDD505-2E9C-101B-9397-08002B2CF9AE}" pid="25" name="l6f004f21209409da86a713c0f24627d">
    <vt:lpwstr/>
  </property>
  <property fmtid="{D5CDD505-2E9C-101B-9397-08002B2CF9AE}" pid="26" name="MSProductsTaxHTField0">
    <vt:lpwstr/>
  </property>
  <property fmtid="{D5CDD505-2E9C-101B-9397-08002B2CF9AE}" pid="27" name="_docset_NoMedatataSyncRequired">
    <vt:lpwstr>False</vt:lpwstr>
  </property>
  <property fmtid="{D5CDD505-2E9C-101B-9397-08002B2CF9AE}" pid="28" name="e8080b0481964c759b2c36ae49591b31">
    <vt:lpwstr/>
  </property>
  <property fmtid="{D5CDD505-2E9C-101B-9397-08002B2CF9AE}" pid="29" name="TechnicalLevel">
    <vt:lpwstr>3067;#200 (intermediate)|855c9113-a119-44e7-b3de-bccffe25ed46</vt:lpwstr>
  </property>
  <property fmtid="{D5CDD505-2E9C-101B-9397-08002B2CF9AE}" pid="30" name="Audiences">
    <vt:lpwstr/>
  </property>
  <property fmtid="{D5CDD505-2E9C-101B-9397-08002B2CF9AE}" pid="31" name="IsMyDocuments">
    <vt:bool>true</vt:bool>
  </property>
  <property fmtid="{D5CDD505-2E9C-101B-9397-08002B2CF9AE}" pid="32" name="SMSG Items">
    <vt:lpwstr>3091;#documents|e037ed84-7d8e-4cbb-9c8f-61e80301a44f</vt:lpwstr>
  </property>
  <property fmtid="{D5CDD505-2E9C-101B-9397-08002B2CF9AE}" pid="33" name="Audience1">
    <vt:lpwstr/>
  </property>
  <property fmtid="{D5CDD505-2E9C-101B-9397-08002B2CF9AE}" pid="34" name="Solution Areas">
    <vt:lpwstr>3476;#Applications and Infrastructure|f69679d5-ce87-4413-9040-82ea79c5c527;#3478;#Data and AI|60d86926-9fc6-4873-ad19-e15bf82160d7</vt:lpwstr>
  </property>
  <property fmtid="{D5CDD505-2E9C-101B-9397-08002B2CF9AE}" pid="35" name="ldac8aee9d1f469e8cd8c3f8d6a615f2">
    <vt:lpwstr/>
  </property>
  <property fmtid="{D5CDD505-2E9C-101B-9397-08002B2CF9AE}" pid="36" name="EmployeeRole">
    <vt:lpwstr/>
  </property>
  <property fmtid="{D5CDD505-2E9C-101B-9397-08002B2CF9AE}" pid="37" name="Event Name">
    <vt:lpwstr>35;#Microsoft Ignite|9323c522-fe4b-4922-816b-10a1920d7afb</vt:lpwstr>
  </property>
  <property fmtid="{D5CDD505-2E9C-101B-9397-08002B2CF9AE}" pid="38" name="NewsTopic">
    <vt:lpwstr/>
  </property>
  <property fmtid="{D5CDD505-2E9C-101B-9397-08002B2CF9AE}" pid="39" name="MSIP_Label_f42aa342-8706-4288-bd11-ebb85995028c_Ref">
    <vt:lpwstr>https://api.informationprotection.azure.com/api/72f988bf-86f1-41af-91ab-2d7cd011db47</vt:lpwstr>
  </property>
  <property fmtid="{D5CDD505-2E9C-101B-9397-08002B2CF9AE}" pid="40" name="Product">
    <vt:lpwstr/>
  </property>
  <property fmtid="{D5CDD505-2E9C-101B-9397-08002B2CF9AE}" pid="41" name="Roles">
    <vt:lpwstr/>
  </property>
  <property fmtid="{D5CDD505-2E9C-101B-9397-08002B2CF9AE}" pid="42" name="Event Location">
    <vt:lpwstr>88;#Orlando|8cc4ed56-1866-4501-a22c-89aafde6f59b</vt:lpwstr>
  </property>
  <property fmtid="{D5CDD505-2E9C-101B-9397-08002B2CF9AE}" pid="43" name="Event1">
    <vt:lpwstr>622;#Unassigned|2c8af875-f38a-40b8-a0a9-056aed3fc8c0</vt:lpwstr>
  </property>
  <property fmtid="{D5CDD505-2E9C-101B-9397-08002B2CF9AE}" pid="44"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45" name="NewsSource">
    <vt:lpwstr/>
  </property>
  <property fmtid="{D5CDD505-2E9C-101B-9397-08002B2CF9AE}" pid="46" name="MSProfessions">
    <vt:lpwstr>3087;#not role specific|f39e3092-9b1b-420b-9a5e-af4e2e586259</vt:lpwstr>
  </property>
  <property fmtid="{D5CDD505-2E9C-101B-9397-08002B2CF9AE}" pid="47" name="SMSGTags">
    <vt:lpwstr/>
  </property>
  <property fmtid="{D5CDD505-2E9C-101B-9397-08002B2CF9AE}" pid="48" name="_dlc_DocIdItemGuid">
    <vt:lpwstr>f7c544ff-0a87-481e-af69-66f699c8774d</vt:lpwstr>
  </property>
  <property fmtid="{D5CDD505-2E9C-101B-9397-08002B2CF9AE}" pid="49" name="MSPhysicalGeography">
    <vt:lpwstr/>
  </property>
  <property fmtid="{D5CDD505-2E9C-101B-9397-08002B2CF9AE}" pid="50" name="j3562c58ee414e028925bc902cfc01a1">
    <vt:lpwstr/>
  </property>
  <property fmtid="{D5CDD505-2E9C-101B-9397-08002B2CF9AE}" pid="51" name="EnterpriseDomainTags">
    <vt:lpwstr/>
  </property>
  <property fmtid="{D5CDD505-2E9C-101B-9397-08002B2CF9AE}" pid="52" name="Campaign">
    <vt:lpwstr/>
  </property>
  <property fmtid="{D5CDD505-2E9C-101B-9397-08002B2CF9AE}" pid="53" name="Segments">
    <vt:lpwstr/>
  </property>
  <property fmtid="{D5CDD505-2E9C-101B-9397-08002B2CF9AE}" pid="54" name="la4444b61d19467597d63190b69ac227">
    <vt:lpwstr/>
  </property>
  <property fmtid="{D5CDD505-2E9C-101B-9397-08002B2CF9AE}" pid="55" name="Partners">
    <vt:lpwstr/>
  </property>
  <property fmtid="{D5CDD505-2E9C-101B-9397-08002B2CF9AE}" pid="56" name="ActivitiesAndPrograms">
    <vt:lpwstr/>
  </property>
  <property fmtid="{D5CDD505-2E9C-101B-9397-08002B2CF9AE}" pid="57" name="Groups">
    <vt:lpwstr/>
  </property>
  <property fmtid="{D5CDD505-2E9C-101B-9397-08002B2CF9AE}" pid="58" name="Topics">
    <vt:lpwstr/>
  </property>
  <property fmtid="{D5CDD505-2E9C-101B-9397-08002B2CF9AE}" pid="59" name="Track">
    <vt:lpwstr/>
  </property>
  <property fmtid="{D5CDD505-2E9C-101B-9397-08002B2CF9AE}" pid="60" name="Event Venue">
    <vt:lpwstr>36;#Orange County Convention Center|bd993e89-aa48-4695-84e0-3b53e88b1a79</vt:lpwstr>
  </property>
  <property fmtid="{D5CDD505-2E9C-101B-9397-08002B2CF9AE}" pid="61" name="Languages">
    <vt:lpwstr/>
  </property>
  <property fmtid="{D5CDD505-2E9C-101B-9397-08002B2CF9AE}" pid="62" name="of67e5d4b76f4a9db8769983fda9cec0">
    <vt:lpwstr/>
  </property>
  <property fmtid="{D5CDD505-2E9C-101B-9397-08002B2CF9AE}" pid="63" name="ContentTypeId">
    <vt:lpwstr>0x010100D86D235E0236944CB2D0154C00AD9253</vt:lpwstr>
  </property>
</Properties>
</file>