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894" r:id="rId1"/>
  </p:sldMasterIdLst>
  <p:notesMasterIdLst>
    <p:notesMasterId r:id="rId20"/>
  </p:notesMasterIdLst>
  <p:sldIdLst>
    <p:sldId id="257" r:id="rId2"/>
    <p:sldId id="290" r:id="rId3"/>
    <p:sldId id="291" r:id="rId4"/>
    <p:sldId id="292" r:id="rId5"/>
    <p:sldId id="293" r:id="rId6"/>
    <p:sldId id="294" r:id="rId7"/>
    <p:sldId id="281" r:id="rId8"/>
    <p:sldId id="282" r:id="rId9"/>
    <p:sldId id="261" r:id="rId10"/>
    <p:sldId id="270" r:id="rId11"/>
    <p:sldId id="278" r:id="rId12"/>
    <p:sldId id="279" r:id="rId13"/>
    <p:sldId id="280" r:id="rId14"/>
    <p:sldId id="273" r:id="rId15"/>
    <p:sldId id="288" r:id="rId16"/>
    <p:sldId id="285" r:id="rId17"/>
    <p:sldId id="286" r:id="rId18"/>
    <p:sldId id="274" r:id="rId19"/>
  </p:sldIdLst>
  <p:sldSz cx="12192000" cy="6858000"/>
  <p:notesSz cx="6799263" cy="9929813"/>
  <p:defaultTextStyle>
    <a:defPPr>
      <a:defRPr lang="ja-JP"/>
    </a:defPPr>
    <a:lvl1pPr marL="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56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8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9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13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061517777518E-2"/>
          <c:y val="2.7379890425753714E-2"/>
          <c:w val="0.95464707851115926"/>
          <c:h val="0.889686277382209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グラフ!$B$4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グラフ!$C$4:$R$4</c:f>
              <c:numCache>
                <c:formatCode>General</c:formatCode>
                <c:ptCount val="16"/>
                <c:pt idx="0">
                  <c:v>0.3</c:v>
                </c:pt>
                <c:pt idx="1">
                  <c:v>0.35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0.6</c:v>
                </c:pt>
                <c:pt idx="6">
                  <c:v>0.7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1.3</c:v>
                </c:pt>
                <c:pt idx="11">
                  <c:v>1.5</c:v>
                </c:pt>
                <c:pt idx="12">
                  <c:v>1.7</c:v>
                </c:pt>
                <c:pt idx="13">
                  <c:v>1.9</c:v>
                </c:pt>
                <c:pt idx="14">
                  <c:v>2.1</c:v>
                </c:pt>
                <c:pt idx="1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7-448C-8A53-48E2E7AEC51A}"/>
            </c:ext>
          </c:extLst>
        </c:ser>
        <c:ser>
          <c:idx val="1"/>
          <c:order val="1"/>
          <c:tx>
            <c:strRef>
              <c:f>グラフ!$B$5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グラフ!$C$5:$R$5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0.03</c:v>
                </c:pt>
                <c:pt idx="5">
                  <c:v>0.03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  <c:pt idx="9">
                  <c:v>0.15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7-448C-8A53-48E2E7AEC51A}"/>
            </c:ext>
          </c:extLst>
        </c:ser>
        <c:ser>
          <c:idx val="2"/>
          <c:order val="2"/>
          <c:tx>
            <c:strRef>
              <c:f>グラフ!$B$6</c:f>
              <c:strCache>
                <c:ptCount val="1"/>
                <c:pt idx="0">
                  <c:v>NVM-NAND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グラフ!$C$6:$R$6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  <c:pt idx="4">
                  <c:v>0.02</c:v>
                </c:pt>
                <c:pt idx="5">
                  <c:v>0.03</c:v>
                </c:pt>
                <c:pt idx="6">
                  <c:v>0.1</c:v>
                </c:pt>
                <c:pt idx="7">
                  <c:v>0.1</c:v>
                </c:pt>
                <c:pt idx="8">
                  <c:v>0.15</c:v>
                </c:pt>
                <c:pt idx="9">
                  <c:v>0.2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0.6</c:v>
                </c:pt>
                <c:pt idx="1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17-448C-8A53-48E2E7AEC51A}"/>
            </c:ext>
          </c:extLst>
        </c:ser>
        <c:ser>
          <c:idx val="3"/>
          <c:order val="3"/>
          <c:tx>
            <c:strRef>
              <c:f>グラフ!$B$7</c:f>
              <c:strCache>
                <c:ptCount val="1"/>
                <c:pt idx="0">
                  <c:v>NVM-Other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グラフ!$C$7:$R$7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17-448C-8A53-48E2E7AEC51A}"/>
            </c:ext>
          </c:extLst>
        </c:ser>
        <c:ser>
          <c:idx val="4"/>
          <c:order val="4"/>
          <c:tx>
            <c:strRef>
              <c:f>グラフ!$B$8</c:f>
              <c:strCache>
                <c:ptCount val="1"/>
                <c:pt idx="0">
                  <c:v>Optical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グラフ!$C$8:$R$8</c:f>
              <c:numCache>
                <c:formatCode>General</c:formatCode>
                <c:ptCount val="16"/>
                <c:pt idx="0">
                  <c:v>0.15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  <c:pt idx="4">
                  <c:v>0.1</c:v>
                </c:pt>
                <c:pt idx="5">
                  <c:v>0.15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7-448C-8A53-48E2E7AEC51A}"/>
            </c:ext>
          </c:extLst>
        </c:ser>
        <c:ser>
          <c:idx val="5"/>
          <c:order val="5"/>
          <c:tx>
            <c:strRef>
              <c:f>グラフ!$B$9</c:f>
              <c:strCache>
                <c:ptCount val="1"/>
                <c:pt idx="0">
                  <c:v>Tape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グラフ!$C$9:$R$9</c:f>
              <c:numCache>
                <c:formatCode>General</c:formatCode>
                <c:ptCount val="16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0.15</c:v>
                </c:pt>
                <c:pt idx="8">
                  <c:v>0.2</c:v>
                </c:pt>
                <c:pt idx="9">
                  <c:v>0.2</c:v>
                </c:pt>
                <c:pt idx="10">
                  <c:v>0.25</c:v>
                </c:pt>
                <c:pt idx="11">
                  <c:v>0.3</c:v>
                </c:pt>
                <c:pt idx="12">
                  <c:v>0.4</c:v>
                </c:pt>
                <c:pt idx="13">
                  <c:v>0.6</c:v>
                </c:pt>
                <c:pt idx="14">
                  <c:v>0.7</c:v>
                </c:pt>
                <c:pt idx="1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7-448C-8A53-48E2E7AE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7658920"/>
        <c:axId val="437658136"/>
      </c:barChart>
      <c:catAx>
        <c:axId val="4376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58136"/>
        <c:crosses val="autoZero"/>
        <c:auto val="1"/>
        <c:lblAlgn val="ctr"/>
        <c:lblOffset val="100"/>
        <c:noMultiLvlLbl val="0"/>
      </c:catAx>
      <c:valAx>
        <c:axId val="437658136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589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061517777518E-2"/>
          <c:y val="2.7379890425753714E-2"/>
          <c:w val="0.95464707851115926"/>
          <c:h val="0.889686277382209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グラフ!$B$4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グラフ!$C$4:$R$4</c:f>
              <c:numCache>
                <c:formatCode>General</c:formatCode>
                <c:ptCount val="16"/>
                <c:pt idx="0">
                  <c:v>0.3</c:v>
                </c:pt>
                <c:pt idx="1">
                  <c:v>0.35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0.6</c:v>
                </c:pt>
                <c:pt idx="6">
                  <c:v>0.7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1.3</c:v>
                </c:pt>
                <c:pt idx="11">
                  <c:v>1.5</c:v>
                </c:pt>
                <c:pt idx="12">
                  <c:v>1.7</c:v>
                </c:pt>
                <c:pt idx="13">
                  <c:v>1.9</c:v>
                </c:pt>
                <c:pt idx="14">
                  <c:v>2.1</c:v>
                </c:pt>
                <c:pt idx="1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7-448C-8A53-48E2E7AEC51A}"/>
            </c:ext>
          </c:extLst>
        </c:ser>
        <c:ser>
          <c:idx val="1"/>
          <c:order val="1"/>
          <c:tx>
            <c:strRef>
              <c:f>グラフ!$B$5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グラフ!$C$5:$R$5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0.03</c:v>
                </c:pt>
                <c:pt idx="5">
                  <c:v>0.03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  <c:pt idx="9">
                  <c:v>0.15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7-448C-8A53-48E2E7AEC51A}"/>
            </c:ext>
          </c:extLst>
        </c:ser>
        <c:ser>
          <c:idx val="2"/>
          <c:order val="2"/>
          <c:tx>
            <c:strRef>
              <c:f>グラフ!$B$6</c:f>
              <c:strCache>
                <c:ptCount val="1"/>
                <c:pt idx="0">
                  <c:v>NVM-NAND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グラフ!$C$6:$R$6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  <c:pt idx="4">
                  <c:v>0.02</c:v>
                </c:pt>
                <c:pt idx="5">
                  <c:v>0.03</c:v>
                </c:pt>
                <c:pt idx="6">
                  <c:v>0.1</c:v>
                </c:pt>
                <c:pt idx="7">
                  <c:v>0.1</c:v>
                </c:pt>
                <c:pt idx="8">
                  <c:v>0.15</c:v>
                </c:pt>
                <c:pt idx="9">
                  <c:v>0.2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0.6</c:v>
                </c:pt>
                <c:pt idx="1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17-448C-8A53-48E2E7AEC51A}"/>
            </c:ext>
          </c:extLst>
        </c:ser>
        <c:ser>
          <c:idx val="3"/>
          <c:order val="3"/>
          <c:tx>
            <c:strRef>
              <c:f>グラフ!$B$7</c:f>
              <c:strCache>
                <c:ptCount val="1"/>
                <c:pt idx="0">
                  <c:v>NVM-Other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グラフ!$C$7:$R$7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17-448C-8A53-48E2E7AEC51A}"/>
            </c:ext>
          </c:extLst>
        </c:ser>
        <c:ser>
          <c:idx val="4"/>
          <c:order val="4"/>
          <c:tx>
            <c:strRef>
              <c:f>グラフ!$B$8</c:f>
              <c:strCache>
                <c:ptCount val="1"/>
                <c:pt idx="0">
                  <c:v>Optical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グラフ!$C$8:$R$8</c:f>
              <c:numCache>
                <c:formatCode>General</c:formatCode>
                <c:ptCount val="16"/>
                <c:pt idx="0">
                  <c:v>0.15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  <c:pt idx="4">
                  <c:v>0.1</c:v>
                </c:pt>
                <c:pt idx="5">
                  <c:v>0.15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7-448C-8A53-48E2E7AEC51A}"/>
            </c:ext>
          </c:extLst>
        </c:ser>
        <c:ser>
          <c:idx val="5"/>
          <c:order val="5"/>
          <c:tx>
            <c:strRef>
              <c:f>グラフ!$B$9</c:f>
              <c:strCache>
                <c:ptCount val="1"/>
                <c:pt idx="0">
                  <c:v>Tape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グラフ!$C$3:$R$3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グラフ!$C$9:$R$9</c:f>
              <c:numCache>
                <c:formatCode>General</c:formatCode>
                <c:ptCount val="16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0.15</c:v>
                </c:pt>
                <c:pt idx="8">
                  <c:v>0.2</c:v>
                </c:pt>
                <c:pt idx="9">
                  <c:v>0.2</c:v>
                </c:pt>
                <c:pt idx="10">
                  <c:v>0.25</c:v>
                </c:pt>
                <c:pt idx="11">
                  <c:v>0.3</c:v>
                </c:pt>
                <c:pt idx="12">
                  <c:v>0.4</c:v>
                </c:pt>
                <c:pt idx="13">
                  <c:v>0.6</c:v>
                </c:pt>
                <c:pt idx="14">
                  <c:v>0.7</c:v>
                </c:pt>
                <c:pt idx="1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7-448C-8A53-48E2E7AE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7658920"/>
        <c:axId val="437658136"/>
      </c:barChart>
      <c:catAx>
        <c:axId val="4376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58136"/>
        <c:crosses val="autoZero"/>
        <c:auto val="1"/>
        <c:lblAlgn val="ctr"/>
        <c:lblOffset val="100"/>
        <c:noMultiLvlLbl val="0"/>
      </c:catAx>
      <c:valAx>
        <c:axId val="437658136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589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CE07-3DD2-49AF-8498-7567724F097F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639B9-05CD-48DA-BD35-A46ABA26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1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61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1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638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Segoe UI" pitchFamily="34" charset="0"/>
              </a:defRPr>
            </a:lvl1pPr>
            <a:lvl2pPr marL="742830" indent="-285704">
              <a:defRPr kumimoji="1">
                <a:solidFill>
                  <a:schemeClr val="tx1"/>
                </a:solidFill>
                <a:latin typeface="Segoe UI" pitchFamily="34" charset="0"/>
              </a:defRPr>
            </a:lvl2pPr>
            <a:lvl3pPr marL="1142815" indent="-228563">
              <a:defRPr kumimoji="1">
                <a:solidFill>
                  <a:schemeClr val="tx1"/>
                </a:solidFill>
                <a:latin typeface="Segoe UI" pitchFamily="34" charset="0"/>
              </a:defRPr>
            </a:lvl3pPr>
            <a:lvl4pPr marL="1599942" indent="-228563">
              <a:defRPr kumimoji="1">
                <a:solidFill>
                  <a:schemeClr val="tx1"/>
                </a:solidFill>
                <a:latin typeface="Segoe UI" pitchFamily="34" charset="0"/>
              </a:defRPr>
            </a:lvl4pPr>
            <a:lvl5pPr marL="2057068" indent="-228563">
              <a:defRPr kumimoji="1">
                <a:solidFill>
                  <a:schemeClr val="tx1"/>
                </a:solidFill>
                <a:latin typeface="Segoe UI" pitchFamily="34" charset="0"/>
              </a:defRPr>
            </a:lvl5pPr>
            <a:lvl6pPr marL="2514194" indent="-228563" defTabSz="912666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</a:defRPr>
            </a:lvl6pPr>
            <a:lvl7pPr marL="2971320" indent="-228563" defTabSz="912666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</a:defRPr>
            </a:lvl7pPr>
            <a:lvl8pPr marL="3428446" indent="-228563" defTabSz="912666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</a:defRPr>
            </a:lvl8pPr>
            <a:lvl9pPr marL="3885572" indent="-228563" defTabSz="912666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defTabSz="912666" fontAlgn="base">
              <a:spcBef>
                <a:spcPct val="0"/>
              </a:spcBef>
              <a:spcAft>
                <a:spcPct val="0"/>
              </a:spcAft>
              <a:defRPr/>
            </a:pPr>
            <a:fld id="{F0F71734-6E21-4855-8AC9-343B818D6E42}" type="slidenum">
              <a:rPr lang="ja-JP" altLang="en-US" smtClean="0">
                <a:solidFill>
                  <a:srgbClr val="000000"/>
                </a:solidFill>
                <a:latin typeface="Calibri" pitchFamily="34" charset="0"/>
              </a:rPr>
              <a:pPr defTabSz="912666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5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toshiba.semicon-storage.com/eu/company/tee/newsletter.html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toshiba.semicon-storage.com/eu/company/tee/newsletter.html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shiba-storage.com/newsletter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s://www.toshiba-storage.com/newsletter/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ith own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  <p:graphicFrame>
        <p:nvGraphicFramePr>
          <p:cNvPr id="18" name="表 7">
            <a:extLst>
              <a:ext uri="{FF2B5EF4-FFF2-40B4-BE49-F238E27FC236}">
                <a16:creationId xmlns:a16="http://schemas.microsoft.com/office/drawing/2014/main" id="{60B4F7F2-33AF-4FAF-A113-3FE55D824615}"/>
              </a:ext>
            </a:extLst>
          </p:cNvPr>
          <p:cNvGraphicFramePr>
            <a:graphicFrameLocks noGrp="1"/>
          </p:cNvGraphicFramePr>
          <p:nvPr/>
        </p:nvGraphicFramePr>
        <p:xfrm>
          <a:off x="468000" y="6186071"/>
          <a:ext cx="3386370" cy="491810"/>
        </p:xfrm>
        <a:graphic>
          <a:graphicData uri="http://schemas.openxmlformats.org/drawingml/2006/table">
            <a:tbl>
              <a:tblPr/>
              <a:tblGrid>
                <a:gridCol w="1959514">
                  <a:extLst>
                    <a:ext uri="{9D8B030D-6E8A-4147-A177-3AD203B41FA5}">
                      <a16:colId xmlns:a16="http://schemas.microsoft.com/office/drawing/2014/main" val="692516935"/>
                    </a:ext>
                  </a:extLst>
                </a:gridCol>
                <a:gridCol w="142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Scope of Disclosure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18508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Head of Information Owner Section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67453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07489" y="6213343"/>
            <a:ext cx="1358900" cy="212042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/>
              <a:t>Within </a:t>
            </a:r>
            <a:r>
              <a:rPr lang="en-US" dirty="0" err="1"/>
              <a:t>xxxx</a:t>
            </a:r>
            <a:r>
              <a:rPr lang="en-US" dirty="0"/>
              <a:t> only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7489" y="6460217"/>
            <a:ext cx="1358900" cy="212042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/>
              <a:t>Enter name</a:t>
            </a:r>
          </a:p>
        </p:txBody>
      </p:sp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endParaRPr lang="en-US" altLang="ja-JP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826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ection titl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sp>
        <p:nvSpPr>
          <p:cNvPr id="10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468000" tIns="0" rIns="0" bIns="0" rtlCol="0" anchor="b" anchorCtr="0">
            <a:noAutofit/>
          </a:bodyPr>
          <a:lstStyle>
            <a:lvl1pPr marL="0" indent="0">
              <a:buNone/>
              <a:defRPr lang="ja-JP" altLang="en-US" sz="12252" dirty="0" smtClean="0">
                <a:solidFill>
                  <a:schemeClr val="tx2"/>
                </a:solidFill>
                <a:latin typeface="+mj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7418" y="3488326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000" baseline="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Format for section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8709" y="2893371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200" b="0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11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3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766206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conclusion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381600" y="1706880"/>
            <a:ext cx="11520000" cy="4632959"/>
          </a:xfrm>
          <a:prstGeom prst="rect">
            <a:avLst/>
          </a:prstGeom>
        </p:spPr>
        <p:txBody>
          <a:bodyPr/>
          <a:lstStyle>
            <a:lvl1pPr marL="269875" indent="-269875">
              <a:defRPr/>
            </a:lvl1pPr>
            <a:lvl3pPr>
              <a:defRPr/>
            </a:lvl3pPr>
            <a:lvl5pPr marL="6731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619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1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766206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conclusion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381600" y="1706880"/>
            <a:ext cx="11520000" cy="4632959"/>
          </a:xfrm>
          <a:prstGeom prst="rect">
            <a:avLst/>
          </a:prstGeom>
        </p:spPr>
        <p:txBody>
          <a:bodyPr/>
          <a:lstStyle>
            <a:lvl1pPr marL="269875" indent="-269875">
              <a:defRPr/>
            </a:lvl1pPr>
            <a:lvl3pPr>
              <a:defRPr/>
            </a:lvl3pPr>
            <a:lvl5pPr marL="6731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9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611470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conclusion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381600" y="853200"/>
            <a:ext cx="11520000" cy="4553713"/>
          </a:xfrm>
          <a:prstGeom prst="rect">
            <a:avLst/>
          </a:prstGeom>
        </p:spPr>
        <p:txBody>
          <a:bodyPr/>
          <a:lstStyle>
            <a:lvl1pPr marL="269875" indent="-269875">
              <a:defRPr/>
            </a:lvl1pPr>
            <a:lvl3pPr>
              <a:defRPr/>
            </a:lvl3pPr>
            <a:lvl5pPr marL="6731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315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611470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conclusion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381600" y="853200"/>
            <a:ext cx="11520000" cy="4553713"/>
          </a:xfrm>
          <a:prstGeom prst="rect">
            <a:avLst/>
          </a:prstGeom>
        </p:spPr>
        <p:txBody>
          <a:bodyPr/>
          <a:lstStyle>
            <a:lvl1pPr marL="269875" indent="-269875">
              <a:defRPr/>
            </a:lvl1pPr>
            <a:lvl3pPr>
              <a:defRPr/>
            </a:lvl3pPr>
            <a:lvl5pPr marL="6731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8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8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Format for master title</a:t>
            </a: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quarter" idx="23"/>
          </p:nvPr>
        </p:nvSpPr>
        <p:spPr>
          <a:xfrm>
            <a:off x="383177" y="853440"/>
            <a:ext cx="11520000" cy="54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33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3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8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Format for master title</a:t>
            </a: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quarter" idx="23"/>
          </p:nvPr>
        </p:nvSpPr>
        <p:spPr>
          <a:xfrm>
            <a:off x="383177" y="853440"/>
            <a:ext cx="11520000" cy="54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5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9801796" y="6567205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70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4 blank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9801796" y="6567205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  <p:sp>
        <p:nvSpPr>
          <p:cNvPr id="5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18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page_Sem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/>
              <a:t>Thank</a:t>
            </a:r>
            <a:r>
              <a:rPr lang="en-US" sz="3200" baseline="0" dirty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801796" y="6567205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11085" y="5637377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Subscribe to our Semicon newsletter</a:t>
            </a:r>
          </a:p>
        </p:txBody>
      </p:sp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ith owner tabl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802684" y="6557529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  <p:graphicFrame>
        <p:nvGraphicFramePr>
          <p:cNvPr id="18" name="表 7">
            <a:extLst>
              <a:ext uri="{FF2B5EF4-FFF2-40B4-BE49-F238E27FC236}">
                <a16:creationId xmlns:a16="http://schemas.microsoft.com/office/drawing/2014/main" id="{60B4F7F2-33AF-4FAF-A113-3FE55D824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27197"/>
              </p:ext>
            </p:extLst>
          </p:nvPr>
        </p:nvGraphicFramePr>
        <p:xfrm>
          <a:off x="468000" y="6186071"/>
          <a:ext cx="3386370" cy="491810"/>
        </p:xfrm>
        <a:graphic>
          <a:graphicData uri="http://schemas.openxmlformats.org/drawingml/2006/table">
            <a:tbl>
              <a:tblPr/>
              <a:tblGrid>
                <a:gridCol w="1959514">
                  <a:extLst>
                    <a:ext uri="{9D8B030D-6E8A-4147-A177-3AD203B41FA5}">
                      <a16:colId xmlns:a16="http://schemas.microsoft.com/office/drawing/2014/main" val="692516935"/>
                    </a:ext>
                  </a:extLst>
                </a:gridCol>
                <a:gridCol w="142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Scope of Disclosure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18508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Head of Information Owner Section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67453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07489" y="6213343"/>
            <a:ext cx="1358900" cy="212042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/>
              <a:t>Within </a:t>
            </a:r>
            <a:r>
              <a:rPr lang="en-US" dirty="0" err="1"/>
              <a:t>xxxx</a:t>
            </a:r>
            <a:r>
              <a:rPr lang="en-US" dirty="0"/>
              <a:t> only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7489" y="6460217"/>
            <a:ext cx="1358900" cy="212042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/>
              <a:t>Enter name</a:t>
            </a:r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90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ing page_Semicon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/>
              <a:t>Thank</a:t>
            </a:r>
            <a:r>
              <a:rPr lang="en-US" sz="3200" baseline="0" dirty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801796" y="6567205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311085" y="5637377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Subscribe to our Semicon newsletter</a:t>
            </a:r>
          </a:p>
        </p:txBody>
      </p:sp>
      <p:pic>
        <p:nvPicPr>
          <p:cNvPr id="18" name="Picture 17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page_ Stor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311085" y="5637379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Subscribe to our Storage newsletter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/>
              <a:t>Thank</a:t>
            </a:r>
            <a:r>
              <a:rPr lang="en-US" sz="3200" baseline="0" dirty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801796" y="6567205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0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ing page_Storag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/>
              <a:t>Thank</a:t>
            </a:r>
            <a:r>
              <a:rPr lang="en-US" sz="3200" baseline="0" dirty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801796" y="6567205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6" name="Picture 1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311085" y="5637379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Subscribe to our Storage newsletter</a:t>
            </a:r>
          </a:p>
        </p:txBody>
      </p:sp>
    </p:spTree>
    <p:extLst>
      <p:ext uri="{BB962C8B-B14F-4D97-AF65-F5344CB8AC3E}">
        <p14:creationId xmlns:p14="http://schemas.microsoft.com/office/powerpoint/2010/main" val="494263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>
            <p:ph type="title" hasCustomPrompt="1"/>
          </p:nvPr>
        </p:nvSpPr>
        <p:spPr>
          <a:xfrm>
            <a:off x="0" y="3022592"/>
            <a:ext cx="12191999" cy="523141"/>
          </a:xfrm>
          <a:prstGeom prst="rect">
            <a:avLst/>
          </a:prstGeom>
        </p:spPr>
        <p:txBody>
          <a:bodyPr lIns="468000" rIns="468000" anchor="ctr" anchorCtr="1"/>
          <a:lstStyle>
            <a:lvl1pPr marL="10658" marR="0" indent="-17145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 kumimoji="1" lang="ja-JP" altLang="en-US" sz="4000" b="0" kern="1200">
                <a:solidFill>
                  <a:schemeClr val="tx2"/>
                </a:solidFill>
                <a:latin typeface="+mn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0658" marR="0" lvl="0" indent="-17145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/>
            </a:pPr>
            <a:r>
              <a:rPr lang="en-US" altLang="ja-JP" dirty="0"/>
              <a:t>APPENDIX</a:t>
            </a:r>
            <a:endParaRPr kumimoji="1" lang="ja-JP" altLang="en-US" dirty="0"/>
          </a:p>
        </p:txBody>
      </p:sp>
      <p:sp>
        <p:nvSpPr>
          <p:cNvPr id="9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ea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9801796" y="6557529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pag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>
            <p:ph type="title" hasCustomPrompt="1"/>
          </p:nvPr>
        </p:nvSpPr>
        <p:spPr>
          <a:xfrm>
            <a:off x="0" y="3022592"/>
            <a:ext cx="12191999" cy="523141"/>
          </a:xfrm>
          <a:prstGeom prst="rect">
            <a:avLst/>
          </a:prstGeom>
        </p:spPr>
        <p:txBody>
          <a:bodyPr lIns="468000" rIns="468000" anchor="ctr" anchorCtr="1"/>
          <a:lstStyle>
            <a:lvl1pPr marL="10658" marR="0" indent="-17145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 kumimoji="1" lang="ja-JP" altLang="en-US" sz="4000" b="0" kern="1200">
                <a:solidFill>
                  <a:schemeClr val="tx2"/>
                </a:solidFill>
                <a:latin typeface="+mn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0658" marR="0" lvl="0" indent="-17145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/>
            </a:pPr>
            <a:r>
              <a:rPr lang="en-US" altLang="ja-JP" dirty="0"/>
              <a:t>APPENDIX</a:t>
            </a:r>
            <a:endParaRPr kumimoji="1" lang="ja-JP" altLang="en-US" dirty="0"/>
          </a:p>
        </p:txBody>
      </p:sp>
      <p:sp>
        <p:nvSpPr>
          <p:cNvPr id="9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ea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9801796" y="6557529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8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2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B212-F383-44E0-8CAB-DFF0B4876A41}" type="slidenum">
              <a:rPr lang="de-DE" smtClean="0"/>
              <a:t>‹#›</a:t>
            </a:fld>
            <a:endParaRPr lang="de-DE"/>
          </a:p>
        </p:txBody>
      </p:sp>
      <p:sp>
        <p:nvSpPr>
          <p:cNvPr id="5" name="フッター プレースホルダー 3"/>
          <p:cNvSpPr txBox="1">
            <a:spLocks/>
          </p:cNvSpPr>
          <p:nvPr/>
        </p:nvSpPr>
        <p:spPr bwMode="auto">
          <a:xfrm>
            <a:off x="9801796" y="6557529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uppierung 2"/>
          <p:cNvGrpSpPr/>
          <p:nvPr/>
        </p:nvGrpSpPr>
        <p:grpSpPr>
          <a:xfrm>
            <a:off x="2996882" y="1410162"/>
            <a:ext cx="6691703" cy="3648075"/>
            <a:chOff x="1378251" y="1251899"/>
            <a:chExt cx="6866699" cy="36480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4100" y="1251899"/>
              <a:ext cx="6800850" cy="55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258"/>
            <a:stretch/>
          </p:blipFill>
          <p:spPr bwMode="auto">
            <a:xfrm>
              <a:off x="1378251" y="1881481"/>
              <a:ext cx="6800850" cy="301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1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gal Disclaimer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B212-F383-44E0-8CAB-DFF0B4876A41}" type="slidenum">
              <a:rPr lang="de-DE" smtClean="0"/>
              <a:t>‹#›</a:t>
            </a:fld>
            <a:endParaRPr lang="de-DE"/>
          </a:p>
        </p:txBody>
      </p:sp>
      <p:sp>
        <p:nvSpPr>
          <p:cNvPr id="5" name="フッター プレースホルダー 3"/>
          <p:cNvSpPr txBox="1">
            <a:spLocks/>
          </p:cNvSpPr>
          <p:nvPr/>
        </p:nvSpPr>
        <p:spPr bwMode="auto">
          <a:xfrm>
            <a:off x="9801796" y="6557529"/>
            <a:ext cx="1910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uppierung 2"/>
          <p:cNvGrpSpPr/>
          <p:nvPr/>
        </p:nvGrpSpPr>
        <p:grpSpPr>
          <a:xfrm>
            <a:off x="2996882" y="1410162"/>
            <a:ext cx="6691703" cy="3648075"/>
            <a:chOff x="1378251" y="1251899"/>
            <a:chExt cx="6866699" cy="36480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4100" y="1251899"/>
              <a:ext cx="6800850" cy="55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258"/>
            <a:stretch/>
          </p:blipFill>
          <p:spPr bwMode="auto">
            <a:xfrm>
              <a:off x="1378251" y="1881481"/>
              <a:ext cx="6800850" cy="301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0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5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 userDrawn="1"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6" name="フッター プレースホルダー 3"/>
          <p:cNvSpPr txBox="1">
            <a:spLocks/>
          </p:cNvSpPr>
          <p:nvPr userDrawn="1"/>
        </p:nvSpPr>
        <p:spPr bwMode="auto">
          <a:xfrm>
            <a:off x="9780955" y="6557529"/>
            <a:ext cx="191078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2018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/>
              <a:t>Thank</a:t>
            </a:r>
            <a:r>
              <a:rPr lang="en-US" sz="3200" baseline="0" dirty="0"/>
              <a:t>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9270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8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Format for master title</a:t>
            </a:r>
          </a:p>
        </p:txBody>
      </p:sp>
      <p:sp>
        <p:nvSpPr>
          <p:cNvPr id="9" name="スライド番号プレースホルダー 2"/>
          <p:cNvSpPr txBox="1">
            <a:spLocks/>
          </p:cNvSpPr>
          <p:nvPr userDrawn="1"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5668407"/>
            <a:ext cx="12192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conclusion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4"/>
          </p:nvPr>
        </p:nvSpPr>
        <p:spPr>
          <a:xfrm>
            <a:off x="383175" y="853200"/>
            <a:ext cx="11520000" cy="4709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373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" y="0"/>
            <a:ext cx="11445765" cy="749165"/>
          </a:xfrm>
          <a:prstGeom prst="rect">
            <a:avLst/>
          </a:prstGeom>
          <a:noFill/>
          <a:extLst/>
        </p:spPr>
        <p:txBody>
          <a:bodyPr wrap="square" lIns="468000" tIns="107980" rIns="0" bIns="108000" rtlCol="0" anchor="b" anchorCtr="0">
            <a:noAutofit/>
          </a:bodyPr>
          <a:lstStyle>
            <a:lvl1pPr>
              <a:defRPr lang="ja-JP" altLang="en-US" sz="2400" b="1" dirty="0" smtClean="0">
                <a:latin typeface="+mn-lt"/>
                <a:ea typeface="+mj-ea"/>
              </a:defRPr>
            </a:lvl1pPr>
          </a:lstStyle>
          <a:p>
            <a:pPr lvl="0"/>
            <a:r>
              <a:rPr lang="en-US" altLang="ja-JP" dirty="0" smtClean="0"/>
              <a:t>Format for master title</a:t>
            </a:r>
            <a:endParaRPr kumimoji="1" lang="ja-JP" altLang="en-US" dirty="0" smtClean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-5713" y="763772"/>
            <a:ext cx="12197713" cy="763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468000" tIns="180000" rIns="468000" bIns="18000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  <a:latin typeface="+mn-lt"/>
                <a:ea typeface="+mj-ea"/>
                <a:cs typeface="Meiryo UI" panose="020B0604030504040204" pitchFamily="50" charset="-128"/>
              </a:defRPr>
            </a:lvl1pPr>
          </a:lstStyle>
          <a:p>
            <a:r>
              <a:rPr lang="en-US" altLang="ja-JP" dirty="0" smtClean="0"/>
              <a:t>Format for master text</a:t>
            </a:r>
            <a:endParaRPr kumimoji="1" lang="ja-JP" altLang="en-US" dirty="0"/>
          </a:p>
        </p:txBody>
      </p:sp>
      <p:sp>
        <p:nvSpPr>
          <p:cNvPr id="10" name="スライド番号プレースホルダー 2"/>
          <p:cNvSpPr txBox="1">
            <a:spLocks/>
          </p:cNvSpPr>
          <p:nvPr userDrawn="1"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2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8218" algn="ctr"/>
                <a:tab pos="857089" algn="l"/>
                <a:tab pos="1088820" algn="l"/>
              </a:tabLst>
              <a:defRPr/>
            </a:pPr>
            <a:fld id="{C0A530F1-D8C6-4A93-9917-2C1FE34DC798}" type="slidenum">
              <a:rPr kumimoji="0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pPr marL="0" marR="0" lvl="0" indent="0" algn="r" defTabSz="91422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8218" algn="ctr"/>
                  <a:tab pos="857089" algn="l"/>
                  <a:tab pos="1088820" algn="l"/>
                </a:tabLst>
                <a:defRPr/>
              </a:pPr>
              <a:t>‹#›</a:t>
            </a:fld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6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ithout owner table (used at e.g. exhibi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75191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ithout owner table (used at e.g. exhibitions)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48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 for th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2984B8-45EB-C543-A7DF-0A8EA7C2B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400" y="0"/>
            <a:ext cx="4063998" cy="6857996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463761"/>
            <a:ext cx="7432459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000" b="0">
                <a:latin typeface="+mn-lt"/>
                <a:ea typeface="Toshiba Sans CN Regular" panose="020B05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To Client Name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4866249"/>
            <a:ext cx="2518420" cy="863459"/>
          </a:xfrm>
          <a:prstGeom prst="rect">
            <a:avLst/>
          </a:prstGeom>
        </p:spPr>
      </p:pic>
      <p:sp>
        <p:nvSpPr>
          <p:cNvPr id="11" name="フッター プレースホルダー 3"/>
          <p:cNvSpPr txBox="1">
            <a:spLocks/>
          </p:cNvSpPr>
          <p:nvPr/>
        </p:nvSpPr>
        <p:spPr bwMode="auto">
          <a:xfrm>
            <a:off x="974315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0" y="2615165"/>
            <a:ext cx="9695330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8" name="タイトル 4"/>
          <p:cNvSpPr>
            <a:spLocks noGrp="1"/>
          </p:cNvSpPr>
          <p:nvPr>
            <p:ph type="title" hasCustomPrompt="1"/>
          </p:nvPr>
        </p:nvSpPr>
        <p:spPr>
          <a:xfrm>
            <a:off x="-1" y="3024000"/>
            <a:ext cx="9695329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9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27063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76666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71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 for the Client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2984B8-45EB-C543-A7DF-0A8EA7C2B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400" y="0"/>
            <a:ext cx="4063998" cy="6857996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463761"/>
            <a:ext cx="7432459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000" b="0">
                <a:latin typeface="+mn-lt"/>
                <a:ea typeface="Toshiba Sans CN Regular" panose="020B05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To Client Name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4866249"/>
            <a:ext cx="2518420" cy="863459"/>
          </a:xfrm>
          <a:prstGeom prst="rect">
            <a:avLst/>
          </a:prstGeom>
        </p:spPr>
      </p:pic>
      <p:sp>
        <p:nvSpPr>
          <p:cNvPr id="11" name="フッター プレースホルダー 3"/>
          <p:cNvSpPr txBox="1">
            <a:spLocks/>
          </p:cNvSpPr>
          <p:nvPr/>
        </p:nvSpPr>
        <p:spPr bwMode="auto">
          <a:xfrm>
            <a:off x="974315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0" y="2615165"/>
            <a:ext cx="9695330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8" name="タイトル 4"/>
          <p:cNvSpPr>
            <a:spLocks noGrp="1"/>
          </p:cNvSpPr>
          <p:nvPr>
            <p:ph type="title" hasCustomPrompt="1"/>
          </p:nvPr>
        </p:nvSpPr>
        <p:spPr>
          <a:xfrm>
            <a:off x="-1" y="3024000"/>
            <a:ext cx="9695329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9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27063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76666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6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7">
            <a:extLst>
              <a:ext uri="{FF2B5EF4-FFF2-40B4-BE49-F238E27FC236}">
                <a16:creationId xmlns:a16="http://schemas.microsoft.com/office/drawing/2014/main" id="{BAF3C49A-560E-874A-8A71-FC5A9AB45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0"/>
            <a:ext cx="2032000" cy="6858000"/>
          </a:xfrm>
          <a:prstGeom prst="rect">
            <a:avLst/>
          </a:prstGeom>
        </p:spPr>
      </p:pic>
      <p:sp>
        <p:nvSpPr>
          <p:cNvPr id="6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20800" y="1259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7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94519" y="1171537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テキスト プレースホルダー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20800" y="2324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94519" y="223544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" name="テキスト プレースホルダー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320800" y="3390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11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94519" y="3299361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テキスト プレースホルダー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20800" y="4455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13" name="テキスト プレースホルダー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4519" y="4363273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テキスト プレースホルダー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20800" y="5521188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4519" y="5427186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63659" y="409459"/>
            <a:ext cx="9315477" cy="396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ja-JP" altLang="en-US" sz="2400" b="1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 Medium" panose="020B0603030403020204" pitchFamily="34" charset="0"/>
              </a:defRPr>
            </a:lvl1pPr>
          </a:lstStyle>
          <a:p>
            <a:pPr lvl="0"/>
            <a:r>
              <a:rPr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1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verview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7">
            <a:extLst>
              <a:ext uri="{FF2B5EF4-FFF2-40B4-BE49-F238E27FC236}">
                <a16:creationId xmlns:a16="http://schemas.microsoft.com/office/drawing/2014/main" id="{BAF3C49A-560E-874A-8A71-FC5A9AB45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0"/>
            <a:ext cx="2032000" cy="6858000"/>
          </a:xfrm>
          <a:prstGeom prst="rect">
            <a:avLst/>
          </a:prstGeom>
        </p:spPr>
      </p:pic>
      <p:sp>
        <p:nvSpPr>
          <p:cNvPr id="6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20800" y="1259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7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94519" y="1171537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テキスト プレースホルダー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20800" y="2324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94519" y="223544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" name="テキスト プレースホルダー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320800" y="3390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11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94519" y="3299361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テキスト プレースホルダー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20800" y="4455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13" name="テキスト プレースホルダー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4519" y="4363273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テキスト プレースホルダー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20800" y="5521188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4519" y="5427186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63659" y="409459"/>
            <a:ext cx="9315477" cy="396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ja-JP" altLang="en-US" sz="2400" b="1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 Medium" panose="020B0603030403020204" pitchFamily="34" charset="0"/>
              </a:defRPr>
            </a:lvl1pPr>
          </a:lstStyle>
          <a:p>
            <a:pPr lvl="0"/>
            <a:r>
              <a:rPr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1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21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sp>
        <p:nvSpPr>
          <p:cNvPr id="10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468000" tIns="0" rIns="0" bIns="0" rtlCol="0" anchor="b" anchorCtr="0">
            <a:noAutofit/>
          </a:bodyPr>
          <a:lstStyle>
            <a:lvl1pPr marL="0" indent="0">
              <a:buNone/>
              <a:defRPr lang="ja-JP" altLang="en-US" sz="12252" dirty="0" smtClean="0">
                <a:solidFill>
                  <a:schemeClr val="tx2"/>
                </a:solidFill>
                <a:latin typeface="+mj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7418" y="3488326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000" baseline="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Format for section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8709" y="2893371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200" b="0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Section title</a:t>
            </a:r>
            <a:endParaRPr kumimoji="1" lang="ja-JP" altLang="en-US" dirty="0"/>
          </a:p>
        </p:txBody>
      </p:sp>
      <p:pic>
        <p:nvPicPr>
          <p:cNvPr id="9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4" name="フッター プレースホルダー 3"/>
          <p:cNvSpPr txBox="1">
            <a:spLocks/>
          </p:cNvSpPr>
          <p:nvPr/>
        </p:nvSpPr>
        <p:spPr bwMode="auto">
          <a:xfrm>
            <a:off x="9801794" y="6567205"/>
            <a:ext cx="191078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2021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69" y="1"/>
            <a:ext cx="10979331" cy="771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469640" y="6444419"/>
            <a:ext cx="670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EBE-162D-4A25-9CB4-EA748535EE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図 15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9425" y="894349"/>
            <a:ext cx="11233150" cy="543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58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</p:sldLayoutIdLst>
  <p:hf sldNum="0" hdr="0" dt="0"/>
  <p:txStyles>
    <p:titleStyle>
      <a:lvl1pPr marL="87313" indent="0"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lang="ja-JP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095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704850" indent="-1476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35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5ACBF0"/>
          </p15:clr>
        </p15:guide>
        <p15:guide id="1" pos="3840">
          <p15:clr>
            <a:srgbClr val="5ACBF0"/>
          </p15:clr>
        </p15:guide>
        <p15:guide id="4" orient="horz" pos="4042">
          <p15:clr>
            <a:srgbClr val="5ACBF0"/>
          </p15:clr>
        </p15:guide>
        <p15:guide id="5" orient="horz" pos="459">
          <p15:clr>
            <a:srgbClr val="5ACBF0"/>
          </p15:clr>
        </p15:guide>
        <p15:guide id="8" pos="7378">
          <p15:clr>
            <a:srgbClr val="5ACBF0"/>
          </p15:clr>
        </p15:guide>
        <p15:guide id="9" pos="30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Maguay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-Time-</a:t>
            </a:r>
            <a:r>
              <a:rPr lang="de-DE" dirty="0" err="1" smtClean="0"/>
              <a:t>for</a:t>
            </a:r>
            <a:r>
              <a:rPr lang="de-DE" dirty="0" smtClean="0"/>
              <a:t>-Downtime, Sept 2021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store Petabytes </a:t>
            </a:r>
            <a:br>
              <a:rPr lang="en-US" dirty="0" smtClean="0"/>
            </a:br>
            <a:r>
              <a:rPr lang="en-US" dirty="0" smtClean="0"/>
              <a:t>(of machine created data) 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3Q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894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 bwMode="auto">
          <a:xfrm rot="5400000">
            <a:off x="8579412" y="1206881"/>
            <a:ext cx="2159979" cy="3127873"/>
          </a:xfrm>
          <a:prstGeom prst="rect">
            <a:avLst/>
          </a:prstGeom>
          <a:gradFill flip="none" rotWithShape="1">
            <a:gsLst>
              <a:gs pos="3049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991" tIns="46795" rIns="89991" bIns="46795" anchor="ctr"/>
          <a:lstStyle>
            <a:defPPr>
              <a:defRPr lang="ja-JP"/>
            </a:defPPr>
            <a:lvl1pPr marL="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68278" eaLnBrk="0" hangingPunct="0">
              <a:defRPr/>
            </a:pPr>
            <a:endParaRPr kumimoji="0" lang="ja-JP" altLang="en-US" sz="25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 rot="5400000">
            <a:off x="4146792" y="2354407"/>
            <a:ext cx="4436035" cy="3127873"/>
          </a:xfrm>
          <a:prstGeom prst="rect">
            <a:avLst/>
          </a:prstGeom>
          <a:gradFill flip="none" rotWithShape="1">
            <a:gsLst>
              <a:gs pos="3049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991" tIns="46795" rIns="89991" bIns="46795" anchor="ctr"/>
          <a:lstStyle>
            <a:defPPr>
              <a:defRPr lang="ja-JP"/>
            </a:defPPr>
            <a:lvl1pPr marL="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68278" eaLnBrk="0" hangingPunct="0">
              <a:defRPr/>
            </a:pPr>
            <a:endParaRPr kumimoji="0" lang="ja-JP" altLang="en-US" sz="25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 rot="5400000">
            <a:off x="1061140" y="2391787"/>
            <a:ext cx="4436035" cy="3053117"/>
          </a:xfrm>
          <a:prstGeom prst="rect">
            <a:avLst/>
          </a:prstGeom>
          <a:gradFill flip="none" rotWithShape="1">
            <a:gsLst>
              <a:gs pos="3049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991" tIns="46795" rIns="89991" bIns="46795" anchor="ctr"/>
          <a:lstStyle>
            <a:defPPr>
              <a:defRPr lang="ja-JP"/>
            </a:defPPr>
            <a:lvl1pPr marL="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68278" eaLnBrk="0" hangingPunct="0">
              <a:defRPr/>
            </a:pPr>
            <a:endParaRPr kumimoji="0" lang="ja-JP" altLang="en-US" sz="25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84138" y="23813"/>
            <a:ext cx="12192001" cy="7477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/>
              <a:t>Technology for </a:t>
            </a:r>
            <a:r>
              <a:rPr lang="en-US" altLang="ja-JP" sz="3600" dirty="0"/>
              <a:t>Toshiba</a:t>
            </a:r>
            <a:r>
              <a:rPr lang="ja-JP" altLang="en-US" sz="3600" dirty="0"/>
              <a:t> </a:t>
            </a:r>
            <a:r>
              <a:rPr lang="de-DE" sz="3600" dirty="0"/>
              <a:t>HDD </a:t>
            </a:r>
            <a:r>
              <a:rPr lang="de-DE" sz="3600" dirty="0" err="1"/>
              <a:t>Capacity</a:t>
            </a:r>
            <a:r>
              <a:rPr lang="de-DE" sz="3600" dirty="0"/>
              <a:t> </a:t>
            </a:r>
            <a:r>
              <a:rPr lang="de-DE" sz="3600" dirty="0" err="1"/>
              <a:t>Increase</a:t>
            </a:r>
            <a:endParaRPr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00874" y="2849438"/>
            <a:ext cx="3181235" cy="400099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 algn="ctr" defTabSz="914309" eaLnBrk="0" hangingPunct="0">
              <a:defRPr/>
            </a:pP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127000">
                    <a:srgbClr val="FFFFFF"/>
                  </a:glow>
                </a:effectLst>
                <a:latin typeface="+mj-lt"/>
                <a:cs typeface="Meiryo UI" pitchFamily="50" charset="-128"/>
              </a:rPr>
              <a:t>TDMR Technology</a:t>
            </a:r>
          </a:p>
        </p:txBody>
      </p:sp>
      <p:pic>
        <p:nvPicPr>
          <p:cNvPr id="6658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569" y="3423808"/>
            <a:ext cx="2101726" cy="14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86" name="テキスト ボックス 28"/>
          <p:cNvSpPr txBox="1">
            <a:spLocks noChangeArrowheads="1"/>
          </p:cNvSpPr>
          <p:nvPr/>
        </p:nvSpPr>
        <p:spPr bwMode="auto">
          <a:xfrm>
            <a:off x="5242546" y="5087398"/>
            <a:ext cx="25121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9pPr>
          </a:lstStyle>
          <a:p>
            <a:r>
              <a:rPr kumimoji="0" lang="en-US" altLang="ja-JP" sz="1100" dirty="0">
                <a:solidFill>
                  <a:srgbClr val="000000"/>
                </a:solidFill>
                <a:latin typeface="+mj-lt"/>
                <a:ea typeface="Meiryo UI" pitchFamily="34" charset="-128"/>
                <a:cs typeface="Meiryo UI" pitchFamily="34" charset="-128"/>
              </a:rPr>
              <a:t>Higher storage density with two read elements to detect and cancel neighbor track interference signals.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87412" y="1107739"/>
          <a:ext cx="107235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91435" marR="9143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2018</a:t>
                      </a:r>
                    </a:p>
                  </a:txBody>
                  <a:tcPr marL="91435" marR="9143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2019</a:t>
                      </a:r>
                    </a:p>
                  </a:txBody>
                  <a:tcPr marL="91435" marR="9143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2021</a:t>
                      </a:r>
                    </a:p>
                  </a:txBody>
                  <a:tcPr marL="91435" marR="9143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91435" marR="9143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2507473" y="2196798"/>
            <a:ext cx="177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tx2"/>
                </a:solidFill>
              </a:rPr>
              <a:t>14</a:t>
            </a:r>
            <a:r>
              <a:rPr kumimoji="1" lang="en-US" altLang="ja-JP" sz="2400" b="1" dirty="0">
                <a:solidFill>
                  <a:schemeClr val="tx2"/>
                </a:solidFill>
              </a:rPr>
              <a:t>TB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969" y="4836879"/>
            <a:ext cx="1444325" cy="1008873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063580" y="4638429"/>
            <a:ext cx="2866395" cy="40009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 defTabSz="914309" eaLnBrk="0" hangingPunct="0">
              <a:defRPr/>
            </a:pP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127000">
                    <a:srgbClr val="FFFFFF"/>
                  </a:glow>
                </a:effectLst>
                <a:latin typeface="+mj-lt"/>
                <a:cs typeface="Meiryo UI" pitchFamily="50" charset="-128"/>
              </a:rPr>
              <a:t>9 Disk Technology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66" y="3563301"/>
            <a:ext cx="1801204" cy="1013177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192865" y="2860249"/>
            <a:ext cx="2467548" cy="707876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 defTabSz="914309" eaLnBrk="0" hangingPunct="0">
              <a:defRPr/>
            </a:pP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127000">
                    <a:srgbClr val="FFFFFF"/>
                  </a:glow>
                </a:effectLst>
                <a:latin typeface="+mj-lt"/>
                <a:cs typeface="Meiryo UI" pitchFamily="50" charset="-128"/>
              </a:rPr>
              <a:t>Helium-sealed</a:t>
            </a:r>
          </a:p>
          <a:p>
            <a:pPr algn="ctr" defTabSz="914309" eaLnBrk="0" hangingPunct="0">
              <a:defRPr/>
            </a:pP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127000">
                    <a:srgbClr val="FFFFFF"/>
                  </a:glow>
                </a:effectLst>
                <a:latin typeface="+mj-lt"/>
                <a:cs typeface="Meiryo UI" pitchFamily="50" charset="-128"/>
              </a:rPr>
              <a:t>Technology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503630" y="2196797"/>
            <a:ext cx="177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tx2"/>
                </a:solidFill>
              </a:rPr>
              <a:t>16</a:t>
            </a:r>
            <a:r>
              <a:rPr kumimoji="1" lang="en-US" altLang="ja-JP" sz="2400" b="1" dirty="0">
                <a:solidFill>
                  <a:schemeClr val="tx2"/>
                </a:solidFill>
              </a:rPr>
              <a:t>TB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977269" y="2268699"/>
            <a:ext cx="3163619" cy="400099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 algn="ctr" defTabSz="914309" eaLnBrk="0" hangingPunct="0">
              <a:defRPr/>
            </a:pPr>
            <a:r>
              <a:rPr lang="en-US" altLang="ja-JP" sz="2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127000">
                    <a:srgbClr val="FFFFFF"/>
                  </a:glow>
                </a:effectLst>
                <a:latin typeface="+mj-lt"/>
                <a:cs typeface="Meiryo UI" pitchFamily="50" charset="-128"/>
              </a:rPr>
              <a:t>FC-MAMR Technology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268" y="2806435"/>
            <a:ext cx="1124113" cy="1053868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8675475" y="1672931"/>
            <a:ext cx="177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tx2"/>
                </a:solidFill>
              </a:rPr>
              <a:t>18</a:t>
            </a:r>
            <a:r>
              <a:rPr kumimoji="1" lang="en-US" altLang="ja-JP" sz="2400" b="1" dirty="0">
                <a:solidFill>
                  <a:schemeClr val="tx2"/>
                </a:solidFill>
              </a:rPr>
              <a:t>TB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206675" y="2611056"/>
            <a:ext cx="22445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100" kern="0">
                <a:solidFill>
                  <a:srgbClr val="000000">
                    <a:lumMod val="75000"/>
                    <a:lumOff val="25000"/>
                  </a:srgbClr>
                </a:solidFill>
                <a:cs typeface="Meiryo UI" pitchFamily="50" charset="-128"/>
              </a:rPr>
              <a:t>Flux </a:t>
            </a:r>
            <a:r>
              <a:rPr kumimoji="0" lang="en-US" altLang="ja-JP" sz="1100" kern="0" dirty="0">
                <a:solidFill>
                  <a:srgbClr val="000000">
                    <a:lumMod val="75000"/>
                    <a:lumOff val="25000"/>
                  </a:srgbClr>
                </a:solidFill>
                <a:cs typeface="Meiryo UI" pitchFamily="50" charset="-128"/>
              </a:rPr>
              <a:t>Control-Microwave Assisted </a:t>
            </a:r>
          </a:p>
          <a:p>
            <a:r>
              <a:rPr kumimoji="0" lang="en-US" altLang="ja-JP" sz="1100" kern="0" dirty="0">
                <a:solidFill>
                  <a:srgbClr val="000000">
                    <a:lumMod val="75000"/>
                    <a:lumOff val="25000"/>
                  </a:srgbClr>
                </a:solidFill>
                <a:cs typeface="Meiryo UI" pitchFamily="50" charset="-128"/>
              </a:rPr>
              <a:t>Magnetic Recording</a:t>
            </a:r>
            <a:endParaRPr lang="ja-JP" alt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8095464" y="3958538"/>
            <a:ext cx="3127873" cy="2159979"/>
            <a:chOff x="7874938" y="1720976"/>
            <a:chExt cx="3127873" cy="2159979"/>
          </a:xfrm>
        </p:grpSpPr>
        <p:sp>
          <p:nvSpPr>
            <p:cNvPr id="70" name="正方形/長方形 69"/>
            <p:cNvSpPr/>
            <p:nvPr/>
          </p:nvSpPr>
          <p:spPr bwMode="auto">
            <a:xfrm rot="5400000">
              <a:off x="8358885" y="1237029"/>
              <a:ext cx="2159979" cy="3127873"/>
            </a:xfrm>
            <a:prstGeom prst="rect">
              <a:avLst/>
            </a:prstGeom>
            <a:gradFill flip="none" rotWithShape="1">
              <a:gsLst>
                <a:gs pos="3049">
                  <a:schemeClr val="bg1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9991" tIns="46795" rIns="89991" bIns="46795" anchor="ctr"/>
            <a:lstStyle>
              <a:defPPr>
                <a:defRPr lang="ja-JP"/>
              </a:defPPr>
              <a:lvl1pPr marL="0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14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28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42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56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70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84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98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13" algn="l" defTabSz="914228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278" eaLnBrk="0" hangingPunct="0">
                <a:defRPr/>
              </a:pPr>
              <a:endParaRPr kumimoji="0" lang="ja-JP" altLang="en-US" sz="25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8260046" y="2097310"/>
              <a:ext cx="2507781" cy="400099"/>
            </a:xfrm>
            <a:prstGeom prst="rect">
              <a:avLst/>
            </a:prstGeom>
            <a:noFill/>
          </p:spPr>
          <p:txBody>
            <a:bodyPr wrap="square" lIns="91431" tIns="45715" rIns="91431" bIns="45715">
              <a:spAutoFit/>
            </a:bodyPr>
            <a:lstStyle/>
            <a:p>
              <a:pPr algn="ctr" defTabSz="914309" eaLnBrk="0" hangingPunct="0">
                <a:defRPr/>
              </a:pPr>
              <a:r>
                <a:rPr lang="en-US" altLang="ja-JP" sz="20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glow rad="127000">
                      <a:srgbClr val="FFFFFF"/>
                    </a:glow>
                  </a:effectLst>
                  <a:latin typeface="+mj-lt"/>
                  <a:cs typeface="Meiryo UI" pitchFamily="50" charset="-128"/>
                </a:rPr>
                <a:t>SMR Technology</a:t>
              </a:r>
            </a:p>
          </p:txBody>
        </p: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AD6F906-FF52-4192-A2C0-0553772D6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3627" y="2737077"/>
              <a:ext cx="1477696" cy="638096"/>
            </a:xfrm>
            <a:prstGeom prst="rect">
              <a:avLst/>
            </a:prstGeom>
          </p:spPr>
        </p:pic>
        <p:sp>
          <p:nvSpPr>
            <p:cNvPr id="67" name="正方形/長方形 66"/>
            <p:cNvSpPr/>
            <p:nvPr/>
          </p:nvSpPr>
          <p:spPr>
            <a:xfrm>
              <a:off x="8500677" y="2428703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11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Meiryo UI" pitchFamily="50" charset="-128"/>
                </a:rPr>
                <a:t>Shingled</a:t>
              </a:r>
              <a:r>
                <a:rPr lang="ja-JP" altLang="en-US" sz="1100" dirty="0"/>
                <a:t> </a:t>
              </a:r>
              <a:r>
                <a:rPr kumimoji="0" lang="en-US" altLang="ja-JP" sz="11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Meiryo UI" pitchFamily="50" charset="-128"/>
                </a:rPr>
                <a:t>Magnetic Recording</a:t>
              </a:r>
              <a:endParaRPr lang="ja-JP" altLang="en-US" sz="1100" dirty="0"/>
            </a:p>
          </p:txBody>
        </p:sp>
      </p:grpSp>
      <p:sp>
        <p:nvSpPr>
          <p:cNvPr id="68" name="正方形/長方形 67"/>
          <p:cNvSpPr/>
          <p:nvPr/>
        </p:nvSpPr>
        <p:spPr>
          <a:xfrm>
            <a:off x="5146303" y="3155151"/>
            <a:ext cx="2552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100" kern="0" dirty="0">
                <a:solidFill>
                  <a:srgbClr val="000000">
                    <a:lumMod val="75000"/>
                    <a:lumOff val="25000"/>
                  </a:srgbClr>
                </a:solidFill>
                <a:cs typeface="Meiryo UI" pitchFamily="50" charset="-128"/>
              </a:rPr>
              <a:t>Two Dimensional Magnetic Recording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63101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Assist Recording Technology</a:t>
            </a:r>
            <a:endParaRPr kumimoji="1" lang="ja-JP" altLang="en-US" dirty="0"/>
          </a:p>
        </p:txBody>
      </p:sp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id="{DCACB3C4-EB0A-49B2-9F6D-7CD092A524F5}"/>
              </a:ext>
            </a:extLst>
          </p:cNvPr>
          <p:cNvSpPr/>
          <p:nvPr/>
        </p:nvSpPr>
        <p:spPr>
          <a:xfrm>
            <a:off x="942313" y="1631102"/>
            <a:ext cx="4848888" cy="467825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oshiba Sans Light" panose="020B0403030403020204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四角形: 角を丸くする 8">
            <a:extLst>
              <a:ext uri="{FF2B5EF4-FFF2-40B4-BE49-F238E27FC236}">
                <a16:creationId xmlns:a16="http://schemas.microsoft.com/office/drawing/2014/main" id="{28C5041A-2878-4992-B325-BA7E799D39DB}"/>
              </a:ext>
            </a:extLst>
          </p:cNvPr>
          <p:cNvSpPr/>
          <p:nvPr/>
        </p:nvSpPr>
        <p:spPr>
          <a:xfrm>
            <a:off x="6389657" y="1631100"/>
            <a:ext cx="4962617" cy="467825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oshiba Sans Light" panose="020B0403030403020204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08E902-DDAC-45DD-9B12-EDFE1F91A567}"/>
              </a:ext>
            </a:extLst>
          </p:cNvPr>
          <p:cNvSpPr txBox="1"/>
          <p:nvPr/>
        </p:nvSpPr>
        <p:spPr>
          <a:xfrm>
            <a:off x="1167540" y="1942755"/>
            <a:ext cx="43544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6000"/>
              <a:tabLst>
                <a:tab pos="352365" algn="l"/>
                <a:tab pos="1266611" algn="l"/>
                <a:tab pos="2180856" algn="l"/>
                <a:tab pos="3095101" algn="l"/>
                <a:tab pos="4009347" algn="l"/>
                <a:tab pos="4923592" algn="l"/>
                <a:tab pos="5837837" algn="l"/>
                <a:tab pos="6752082" algn="l"/>
                <a:tab pos="7666327" algn="l"/>
                <a:tab pos="8580573" algn="l"/>
                <a:tab pos="9494818" algn="l"/>
                <a:tab pos="10409063" algn="l"/>
              </a:tabLst>
            </a:pPr>
            <a:r>
              <a:rPr lang="en-US" altLang="ja-JP" sz="1450" dirty="0"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Technology to boost disk recording capacity using microwave oscillators on magnetic heads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F7EDB6-99C5-4446-9781-E8E013F8B1A0}"/>
              </a:ext>
            </a:extLst>
          </p:cNvPr>
          <p:cNvSpPr txBox="1"/>
          <p:nvPr/>
        </p:nvSpPr>
        <p:spPr>
          <a:xfrm>
            <a:off x="6831614" y="1941031"/>
            <a:ext cx="40977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6000"/>
              <a:tabLst>
                <a:tab pos="352365" algn="l"/>
                <a:tab pos="1266611" algn="l"/>
                <a:tab pos="2180856" algn="l"/>
                <a:tab pos="3095101" algn="l"/>
                <a:tab pos="4009347" algn="l"/>
                <a:tab pos="4923592" algn="l"/>
                <a:tab pos="5837837" algn="l"/>
                <a:tab pos="6752082" algn="l"/>
                <a:tab pos="7666327" algn="l"/>
                <a:tab pos="8580573" algn="l"/>
                <a:tab pos="9494818" algn="l"/>
                <a:tab pos="10409063" algn="l"/>
              </a:tabLst>
            </a:pPr>
            <a:r>
              <a:rPr lang="en-US" altLang="ja-JP" sz="1450" dirty="0"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Technology to boost disk recording capacity using laser diode on magnetic heads</a:t>
            </a:r>
            <a:endParaRPr lang="ja-JP" altLang="en-US" sz="1450" dirty="0">
              <a:latin typeface="Toshiba Sans Light" panose="020B0403030403020204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FAA6CA7-B584-442F-B3BC-F7CE972F5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7C7C7"/>
              </a:clrFrom>
              <a:clrTo>
                <a:srgbClr val="C7C7C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94" y="2547225"/>
            <a:ext cx="2808606" cy="345532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07415-F545-421E-8926-462E364E23D6}"/>
              </a:ext>
            </a:extLst>
          </p:cNvPr>
          <p:cNvSpPr txBox="1"/>
          <p:nvPr/>
        </p:nvSpPr>
        <p:spPr>
          <a:xfrm>
            <a:off x="3902661" y="3455457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STO</a:t>
            </a:r>
          </a:p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(Spin torque oscillator)</a:t>
            </a:r>
            <a:endParaRPr lang="ja-JP" altLang="en-US" sz="1100" dirty="0">
              <a:solidFill>
                <a:srgbClr val="333333"/>
              </a:solidFill>
              <a:latin typeface="Toshiba Sans Light" panose="020B0403030403020204" pitchFamily="34" charset="0"/>
              <a:ea typeface="Meiryo UI"/>
              <a:cs typeface="Segoe UI" panose="020B0502040204020203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1C8FE10-4A1D-4DF9-9657-D2FADA1EC919}"/>
              </a:ext>
            </a:extLst>
          </p:cNvPr>
          <p:cNvCxnSpPr>
            <a:cxnSpLocks/>
          </p:cNvCxnSpPr>
          <p:nvPr/>
        </p:nvCxnSpPr>
        <p:spPr>
          <a:xfrm flipH="1">
            <a:off x="3327400" y="3993266"/>
            <a:ext cx="801933" cy="1046892"/>
          </a:xfrm>
          <a:prstGeom prst="straightConnector1">
            <a:avLst/>
          </a:prstGeom>
          <a:ln w="28575" cap="rnd">
            <a:solidFill>
              <a:srgbClr val="FFC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E1A83D-19E6-4E60-B224-E1C01E1CC8FC}"/>
              </a:ext>
            </a:extLst>
          </p:cNvPr>
          <p:cNvSpPr txBox="1"/>
          <p:nvPr/>
        </p:nvSpPr>
        <p:spPr>
          <a:xfrm>
            <a:off x="1332358" y="5521521"/>
            <a:ext cx="224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Microwave</a:t>
            </a:r>
          </a:p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(High frequency magnetic field)</a:t>
            </a:r>
            <a:endParaRPr lang="ja-JP" altLang="en-US" sz="1000" dirty="0">
              <a:solidFill>
                <a:srgbClr val="333333"/>
              </a:solidFill>
              <a:latin typeface="Toshiba Sans Light" panose="020B0403030403020204" pitchFamily="34" charset="0"/>
              <a:ea typeface="Meiryo UI"/>
              <a:cs typeface="Segoe UI" panose="020B0502040204020203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4CAC820-FDEC-44AC-BCDF-81D529C4AF17}"/>
              </a:ext>
            </a:extLst>
          </p:cNvPr>
          <p:cNvCxnSpPr>
            <a:cxnSpLocks/>
          </p:cNvCxnSpPr>
          <p:nvPr/>
        </p:nvCxnSpPr>
        <p:spPr>
          <a:xfrm flipV="1">
            <a:off x="2024380" y="5199670"/>
            <a:ext cx="1292860" cy="345150"/>
          </a:xfrm>
          <a:prstGeom prst="straightConnector1">
            <a:avLst/>
          </a:prstGeom>
          <a:ln w="28575" cap="rnd">
            <a:solidFill>
              <a:srgbClr val="FFC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4">
            <a:extLst>
              <a:ext uri="{FF2B5EF4-FFF2-40B4-BE49-F238E27FC236}">
                <a16:creationId xmlns:a16="http://schemas.microsoft.com/office/drawing/2014/main" id="{70472524-9F2F-482A-BF28-74B57FFA540B}"/>
              </a:ext>
            </a:extLst>
          </p:cNvPr>
          <p:cNvSpPr/>
          <p:nvPr/>
        </p:nvSpPr>
        <p:spPr>
          <a:xfrm>
            <a:off x="942313" y="1175335"/>
            <a:ext cx="4848888" cy="661696"/>
          </a:xfrm>
          <a:prstGeom prst="roundRect">
            <a:avLst>
              <a:gd name="adj" fmla="val 0"/>
            </a:avLst>
          </a:prstGeom>
          <a:solidFill>
            <a:srgbClr val="006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Toshiba Sans Medium" panose="020B0603030403020204" pitchFamily="34" charset="0"/>
                <a:ea typeface="Toshiba Sans Medium" panose="020B0603030403020204" pitchFamily="34" charset="0"/>
                <a:cs typeface="Segoe UI" panose="020B0502040204020203" pitchFamily="34" charset="0"/>
              </a:rPr>
              <a:t>MAMR</a:t>
            </a:r>
          </a:p>
          <a:p>
            <a:pPr algn="ctr"/>
            <a:r>
              <a:rPr lang="en-US" altLang="ja-JP" sz="1200" dirty="0">
                <a:solidFill>
                  <a:schemeClr val="bg1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Microwave Assisted Magnetic Recording</a:t>
            </a:r>
            <a:endParaRPr lang="ja-JP" altLang="en-US" sz="1200" dirty="0">
              <a:solidFill>
                <a:schemeClr val="bg1"/>
              </a:solidFill>
              <a:latin typeface="Toshiba Sans Light" panose="020B0403030403020204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6" name="四角形: 角を丸くする 5">
            <a:extLst>
              <a:ext uri="{FF2B5EF4-FFF2-40B4-BE49-F238E27FC236}">
                <a16:creationId xmlns:a16="http://schemas.microsoft.com/office/drawing/2014/main" id="{2A5DD69E-128F-4B38-931E-B0993579160C}"/>
              </a:ext>
            </a:extLst>
          </p:cNvPr>
          <p:cNvSpPr/>
          <p:nvPr/>
        </p:nvSpPr>
        <p:spPr>
          <a:xfrm>
            <a:off x="6389657" y="1175335"/>
            <a:ext cx="4962617" cy="661696"/>
          </a:xfrm>
          <a:prstGeom prst="roundRect">
            <a:avLst>
              <a:gd name="adj" fmla="val 0"/>
            </a:avLst>
          </a:prstGeom>
          <a:solidFill>
            <a:srgbClr val="006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Toshiba Sans Medium" panose="020B0603030403020204" pitchFamily="34" charset="0"/>
                <a:ea typeface="Toshiba Sans Medium" panose="020B0603030403020204" pitchFamily="34" charset="0"/>
                <a:cs typeface="Segoe UI" panose="020B0502040204020203" pitchFamily="34" charset="0"/>
              </a:rPr>
              <a:t>HAMR</a:t>
            </a:r>
          </a:p>
          <a:p>
            <a:pPr algn="ctr"/>
            <a:r>
              <a:rPr lang="en-US" altLang="ja-JP" sz="1200" dirty="0">
                <a:solidFill>
                  <a:schemeClr val="bg1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Heat Assisted Magnetic Recording</a:t>
            </a:r>
            <a:endParaRPr lang="ja-JP" altLang="en-US" sz="1200" dirty="0">
              <a:solidFill>
                <a:schemeClr val="bg1"/>
              </a:solidFill>
              <a:latin typeface="Toshiba Sans Light" panose="020B0403030403020204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5A9E52C-BF45-4F97-AAD2-3FF310F95D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221" y="2599578"/>
            <a:ext cx="2346313" cy="3364342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979A655-608A-4DD8-B125-65BB4CE6A107}"/>
              </a:ext>
            </a:extLst>
          </p:cNvPr>
          <p:cNvCxnSpPr>
            <a:cxnSpLocks/>
          </p:cNvCxnSpPr>
          <p:nvPr/>
        </p:nvCxnSpPr>
        <p:spPr>
          <a:xfrm flipH="1">
            <a:off x="9096746" y="2979196"/>
            <a:ext cx="531719" cy="272049"/>
          </a:xfrm>
          <a:prstGeom prst="straightConnector1">
            <a:avLst/>
          </a:prstGeom>
          <a:ln w="28575" cap="rnd">
            <a:solidFill>
              <a:srgbClr val="FFC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E49C557-4A1C-45FE-A7C3-BB00C890883F}"/>
              </a:ext>
            </a:extLst>
          </p:cNvPr>
          <p:cNvSpPr txBox="1"/>
          <p:nvPr/>
        </p:nvSpPr>
        <p:spPr>
          <a:xfrm>
            <a:off x="9675631" y="2799266"/>
            <a:ext cx="9797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3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Laser Diode</a:t>
            </a:r>
            <a:endParaRPr lang="ja-JP" altLang="en-US" sz="1300" dirty="0">
              <a:solidFill>
                <a:srgbClr val="333333"/>
              </a:solidFill>
              <a:latin typeface="Toshiba Sans Light" panose="020B0403030403020204" pitchFamily="34" charset="0"/>
              <a:ea typeface="Meiryo UI"/>
              <a:cs typeface="Segoe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D5923A-F8A5-483A-B35A-E1A86DD0C91E}"/>
              </a:ext>
            </a:extLst>
          </p:cNvPr>
          <p:cNvSpPr txBox="1"/>
          <p:nvPr/>
        </p:nvSpPr>
        <p:spPr>
          <a:xfrm>
            <a:off x="6844407" y="3877891"/>
            <a:ext cx="9573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3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Wave guide</a:t>
            </a:r>
            <a:endParaRPr lang="ja-JP" altLang="en-US" sz="1300" dirty="0">
              <a:solidFill>
                <a:srgbClr val="333333"/>
              </a:solidFill>
              <a:latin typeface="Toshiba Sans Light" panose="020B0403030403020204" pitchFamily="34" charset="0"/>
              <a:ea typeface="Meiryo UI"/>
              <a:cs typeface="Segoe UI" panose="020B0502040204020203" pitchFamily="34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D6E5062-E341-4210-A419-5FA8327596F0}"/>
              </a:ext>
            </a:extLst>
          </p:cNvPr>
          <p:cNvCxnSpPr>
            <a:cxnSpLocks/>
          </p:cNvCxnSpPr>
          <p:nvPr/>
        </p:nvCxnSpPr>
        <p:spPr>
          <a:xfrm>
            <a:off x="7813040" y="4137950"/>
            <a:ext cx="1028207" cy="348903"/>
          </a:xfrm>
          <a:prstGeom prst="straightConnector1">
            <a:avLst/>
          </a:prstGeom>
          <a:ln w="28575" cap="rnd">
            <a:solidFill>
              <a:srgbClr val="FFC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69366C-1E5F-4367-9341-6E8E59E47610}"/>
              </a:ext>
            </a:extLst>
          </p:cNvPr>
          <p:cNvSpPr txBox="1"/>
          <p:nvPr/>
        </p:nvSpPr>
        <p:spPr>
          <a:xfrm>
            <a:off x="9540755" y="4489154"/>
            <a:ext cx="15893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3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NFT</a:t>
            </a:r>
          </a:p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(Near field transducer)</a:t>
            </a:r>
            <a:endParaRPr lang="ja-JP" altLang="en-US" sz="1000" dirty="0">
              <a:solidFill>
                <a:srgbClr val="333333"/>
              </a:solidFill>
              <a:latin typeface="Toshiba Sans Light" panose="020B0403030403020204" pitchFamily="34" charset="0"/>
              <a:ea typeface="Meiryo UI"/>
              <a:cs typeface="Segoe UI" panose="020B0502040204020203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914E06D-D7C9-46C9-93E3-135130E34DA4}"/>
              </a:ext>
            </a:extLst>
          </p:cNvPr>
          <p:cNvCxnSpPr>
            <a:cxnSpLocks/>
          </p:cNvCxnSpPr>
          <p:nvPr/>
        </p:nvCxnSpPr>
        <p:spPr>
          <a:xfrm flipH="1">
            <a:off x="8878571" y="4793270"/>
            <a:ext cx="670305" cy="611505"/>
          </a:xfrm>
          <a:prstGeom prst="straightConnector1">
            <a:avLst/>
          </a:prstGeom>
          <a:ln w="28575" cap="rnd">
            <a:solidFill>
              <a:srgbClr val="FFC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38E8C4E-25EE-4F90-8210-D6749C3BA3C5}"/>
              </a:ext>
            </a:extLst>
          </p:cNvPr>
          <p:cNvSpPr txBox="1"/>
          <p:nvPr/>
        </p:nvSpPr>
        <p:spPr>
          <a:xfrm>
            <a:off x="6884574" y="5568386"/>
            <a:ext cx="11757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1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300" dirty="0">
                <a:solidFill>
                  <a:srgbClr val="333333"/>
                </a:solidFill>
                <a:latin typeface="Toshiba Sans Light" panose="020B0403030403020204" pitchFamily="34" charset="0"/>
                <a:ea typeface="Toshiba Sans Light" panose="020B0403030403020204" pitchFamily="34" charset="0"/>
                <a:cs typeface="Segoe UI" panose="020B0502040204020203" pitchFamily="34" charset="0"/>
              </a:rPr>
              <a:t>Near-field light</a:t>
            </a:r>
            <a:endParaRPr lang="ja-JP" altLang="en-US" sz="1300" dirty="0">
              <a:solidFill>
                <a:srgbClr val="333333"/>
              </a:solidFill>
              <a:latin typeface="Toshiba Sans Light" panose="020B0403030403020204" pitchFamily="34" charset="0"/>
              <a:ea typeface="Meiryo UI"/>
              <a:cs typeface="Segoe UI" panose="020B0502040204020203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8DE95AA-99F4-4D6C-8597-A825B0269CC9}"/>
              </a:ext>
            </a:extLst>
          </p:cNvPr>
          <p:cNvCxnSpPr>
            <a:cxnSpLocks/>
          </p:cNvCxnSpPr>
          <p:nvPr/>
        </p:nvCxnSpPr>
        <p:spPr>
          <a:xfrm flipV="1">
            <a:off x="8093456" y="5615940"/>
            <a:ext cx="760984" cy="113067"/>
          </a:xfrm>
          <a:prstGeom prst="straightConnector1">
            <a:avLst/>
          </a:prstGeom>
          <a:ln w="28575" cap="rnd">
            <a:solidFill>
              <a:srgbClr val="FFC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Future Outlook: More Platter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644" y="2241189"/>
            <a:ext cx="10121462" cy="30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Future Outlook: Multi Actuator</a:t>
            </a: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123" y="1403525"/>
            <a:ext cx="6061601" cy="455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774947" y="5372400"/>
            <a:ext cx="2059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Multi-Actuator </a:t>
            </a:r>
            <a:br>
              <a:rPr kumimoji="1" lang="en-US" altLang="ja-JP" sz="2000" b="1" dirty="0" smtClean="0"/>
            </a:br>
            <a:r>
              <a:rPr kumimoji="1" lang="en-US" altLang="ja-JP" sz="2000" b="1" dirty="0" smtClean="0"/>
              <a:t>Prototype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89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Toshiba </a:t>
            </a:r>
            <a:r>
              <a:rPr lang="en-US" sz="3600" dirty="0" err="1"/>
              <a:t>Enterprice</a:t>
            </a:r>
            <a:r>
              <a:rPr lang="en-US" sz="3600" dirty="0"/>
              <a:t> Capacity HDD Lineup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5747" y="1084438"/>
            <a:ext cx="32430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Options:</a:t>
            </a:r>
          </a:p>
          <a:p>
            <a:endParaRPr lang="en-GB" dirty="0"/>
          </a:p>
          <a:p>
            <a:r>
              <a:rPr lang="en-GB" b="1" dirty="0"/>
              <a:t>4k Byte Native Format</a:t>
            </a:r>
          </a:p>
          <a:p>
            <a:endParaRPr lang="en-GB" b="1" dirty="0"/>
          </a:p>
          <a:p>
            <a:r>
              <a:rPr lang="en-GB" dirty="0"/>
              <a:t>MG0xACAxxx</a:t>
            </a:r>
            <a:r>
              <a:rPr lang="en-GB" b="1" dirty="0">
                <a:solidFill>
                  <a:srgbClr val="FF0000"/>
                </a:solidFill>
              </a:rPr>
              <a:t>A</a:t>
            </a:r>
          </a:p>
          <a:p>
            <a:r>
              <a:rPr lang="en-GB" dirty="0"/>
              <a:t>MG0xSCAxxx</a:t>
            </a:r>
            <a:r>
              <a:rPr lang="en-GB" b="1" dirty="0">
                <a:solidFill>
                  <a:srgbClr val="FF0000"/>
                </a:solidFill>
              </a:rPr>
              <a:t>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SED – Self Encrypting Drives</a:t>
            </a:r>
          </a:p>
          <a:p>
            <a:endParaRPr lang="en-GB" b="1" dirty="0"/>
          </a:p>
          <a:p>
            <a:r>
              <a:rPr lang="en-GB" dirty="0"/>
              <a:t>MG0xAC</a:t>
            </a:r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GB" dirty="0"/>
              <a:t> / MG0xSC</a:t>
            </a:r>
            <a:r>
              <a:rPr lang="en-GB" b="1" dirty="0">
                <a:solidFill>
                  <a:srgbClr val="FF0000"/>
                </a:solidFill>
              </a:rPr>
              <a:t>P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SIE – Sanitize Instant Erase</a:t>
            </a:r>
          </a:p>
          <a:p>
            <a:endParaRPr lang="en-GB" b="1" dirty="0"/>
          </a:p>
          <a:p>
            <a:r>
              <a:rPr lang="en-GB" dirty="0"/>
              <a:t>(Crypto Erase)</a:t>
            </a:r>
          </a:p>
          <a:p>
            <a:r>
              <a:rPr lang="en-GB" dirty="0"/>
              <a:t>MG0xACAxxxE</a:t>
            </a:r>
            <a:r>
              <a:rPr lang="en-GB" b="1" dirty="0">
                <a:solidFill>
                  <a:srgbClr val="FF0000"/>
                </a:solidFill>
              </a:rPr>
              <a:t>Y</a:t>
            </a:r>
            <a:r>
              <a:rPr lang="en-GB" dirty="0"/>
              <a:t> </a:t>
            </a:r>
          </a:p>
          <a:p>
            <a:r>
              <a:rPr lang="en-GB" dirty="0"/>
              <a:t>MG0xSCAxxxE</a:t>
            </a:r>
            <a:r>
              <a:rPr lang="en-GB" b="1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66" y="823244"/>
            <a:ext cx="705485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4430" y="2456482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SAS</a:t>
            </a:r>
          </a:p>
          <a:p>
            <a:pPr algn="ctr"/>
            <a:r>
              <a:rPr lang="en-GB" sz="1400" b="1" dirty="0" smtClean="0"/>
              <a:t>12G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372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Assist Effects of MAMR </a:t>
            </a:r>
            <a:endParaRPr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9"/>
          </p:nvPr>
        </p:nvSpPr>
        <p:spPr>
          <a:xfrm>
            <a:off x="-5713" y="780529"/>
            <a:ext cx="12197713" cy="996033"/>
          </a:xfrm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US" altLang="ja-JP" sz="2000" dirty="0"/>
              <a:t>MAMR writing assist relies on two phenomena, the well known microwave assisted </a:t>
            </a:r>
            <a:endParaRPr lang="en-US" altLang="ja-JP" sz="2000" dirty="0" smtClean="0"/>
          </a:p>
          <a:p>
            <a:r>
              <a:rPr lang="en-US" altLang="ja-JP" sz="2000" dirty="0" smtClean="0"/>
              <a:t>switching </a:t>
            </a:r>
            <a:r>
              <a:rPr lang="en-US" altLang="ja-JP" sz="2000" dirty="0"/>
              <a:t>(MAS), and the newly highlighted flux control (FC). </a:t>
            </a:r>
            <a:r>
              <a:rPr lang="en-US" altLang="ja-JP" sz="2000" dirty="0" smtClean="0"/>
              <a:t>Oscillation </a:t>
            </a:r>
            <a:r>
              <a:rPr lang="en-US" altLang="ja-JP" sz="2000" dirty="0"/>
              <a:t>rotation </a:t>
            </a:r>
            <a:endParaRPr lang="en-US" altLang="ja-JP" sz="2000" dirty="0" smtClean="0"/>
          </a:p>
          <a:p>
            <a:r>
              <a:rPr lang="en-US" altLang="ja-JP" sz="2000" dirty="0" smtClean="0"/>
              <a:t>angle </a:t>
            </a:r>
            <a:r>
              <a:rPr lang="en-US" altLang="ja-JP" sz="2000" dirty="0"/>
              <a:t>determines </a:t>
            </a:r>
            <a:r>
              <a:rPr lang="en-US" altLang="ja-JP" sz="2000" dirty="0" smtClean="0"/>
              <a:t>relative contributions. FC </a:t>
            </a:r>
            <a:r>
              <a:rPr lang="en-US" altLang="ja-JP" sz="2000" dirty="0"/>
              <a:t>dominates the assist in the MG09 writer.</a:t>
            </a:r>
            <a:endParaRPr lang="ja-JP" altLang="en-US" sz="2000" dirty="0"/>
          </a:p>
        </p:txBody>
      </p:sp>
      <p:sp>
        <p:nvSpPr>
          <p:cNvPr id="74" name="角丸四角形 73"/>
          <p:cNvSpPr/>
          <p:nvPr/>
        </p:nvSpPr>
        <p:spPr>
          <a:xfrm>
            <a:off x="235995" y="1817186"/>
            <a:ext cx="11393905" cy="4657427"/>
          </a:xfrm>
          <a:prstGeom prst="roundRect">
            <a:avLst>
              <a:gd name="adj" fmla="val 764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8026" y="1960996"/>
            <a:ext cx="5716179" cy="65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Microwave Assisted Switching effect</a:t>
            </a:r>
          </a:p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(MAMR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with MAS)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90707" y="5548436"/>
            <a:ext cx="5089178" cy="75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Required recording field for medium magnetization reversal is reduced by magnetic resonance between STO and media.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429621" y="1922598"/>
            <a:ext cx="5310178" cy="4310513"/>
          </a:xfrm>
          <a:prstGeom prst="roundRect">
            <a:avLst>
              <a:gd name="adj" fmla="val 76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187621" y="6088427"/>
            <a:ext cx="281994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O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riginal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MAMR concept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81" name="テキスト ボックス 69"/>
          <p:cNvSpPr txBox="1"/>
          <p:nvPr/>
        </p:nvSpPr>
        <p:spPr>
          <a:xfrm>
            <a:off x="6532869" y="1931798"/>
            <a:ext cx="4461873" cy="65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     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Recording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Flux Control effect</a:t>
            </a:r>
          </a:p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(MAMR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with FC)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873887" y="5646051"/>
            <a:ext cx="4055965" cy="5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Recording field amplitude and gradient are improved by STO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FC effect.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147017" y="6252832"/>
            <a:ext cx="357375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Extended concept of MAMR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84" y="2642163"/>
            <a:ext cx="3434742" cy="2103414"/>
          </a:xfrm>
          <a:prstGeom prst="rect">
            <a:avLst/>
          </a:prstGeom>
        </p:spPr>
      </p:pic>
      <p:sp>
        <p:nvSpPr>
          <p:cNvPr id="96" name="下矢印 29"/>
          <p:cNvSpPr/>
          <p:nvPr/>
        </p:nvSpPr>
        <p:spPr>
          <a:xfrm>
            <a:off x="2215569" y="2633907"/>
            <a:ext cx="418997" cy="2473311"/>
          </a:xfrm>
          <a:custGeom>
            <a:avLst/>
            <a:gdLst>
              <a:gd name="connsiteX0" fmla="*/ 0 w 1047750"/>
              <a:gd name="connsiteY0" fmla="*/ 3954388 h 4655343"/>
              <a:gd name="connsiteX1" fmla="*/ 261938 w 1047750"/>
              <a:gd name="connsiteY1" fmla="*/ 3954388 h 4655343"/>
              <a:gd name="connsiteX2" fmla="*/ 261938 w 1047750"/>
              <a:gd name="connsiteY2" fmla="*/ 0 h 4655343"/>
              <a:gd name="connsiteX3" fmla="*/ 785813 w 1047750"/>
              <a:gd name="connsiteY3" fmla="*/ 0 h 4655343"/>
              <a:gd name="connsiteX4" fmla="*/ 785813 w 1047750"/>
              <a:gd name="connsiteY4" fmla="*/ 3954388 h 4655343"/>
              <a:gd name="connsiteX5" fmla="*/ 1047750 w 1047750"/>
              <a:gd name="connsiteY5" fmla="*/ 3954388 h 4655343"/>
              <a:gd name="connsiteX6" fmla="*/ 523875 w 1047750"/>
              <a:gd name="connsiteY6" fmla="*/ 4655343 h 4655343"/>
              <a:gd name="connsiteX7" fmla="*/ 0 w 1047750"/>
              <a:gd name="connsiteY7" fmla="*/ 3954388 h 4655343"/>
              <a:gd name="connsiteX0" fmla="*/ 0 w 1047750"/>
              <a:gd name="connsiteY0" fmla="*/ 3954388 h 4655343"/>
              <a:gd name="connsiteX1" fmla="*/ 261938 w 1047750"/>
              <a:gd name="connsiteY1" fmla="*/ 3954388 h 4655343"/>
              <a:gd name="connsiteX2" fmla="*/ 261938 w 1047750"/>
              <a:gd name="connsiteY2" fmla="*/ 0 h 4655343"/>
              <a:gd name="connsiteX3" fmla="*/ 785813 w 1047750"/>
              <a:gd name="connsiteY3" fmla="*/ 0 h 4655343"/>
              <a:gd name="connsiteX4" fmla="*/ 785813 w 1047750"/>
              <a:gd name="connsiteY4" fmla="*/ 3954388 h 4655343"/>
              <a:gd name="connsiteX5" fmla="*/ 1047750 w 1047750"/>
              <a:gd name="connsiteY5" fmla="*/ 3851201 h 4655343"/>
              <a:gd name="connsiteX6" fmla="*/ 523875 w 1047750"/>
              <a:gd name="connsiteY6" fmla="*/ 4655343 h 4655343"/>
              <a:gd name="connsiteX7" fmla="*/ 0 w 1047750"/>
              <a:gd name="connsiteY7" fmla="*/ 3954388 h 4655343"/>
              <a:gd name="connsiteX0" fmla="*/ 0 w 1039813"/>
              <a:gd name="connsiteY0" fmla="*/ 3875013 h 4655343"/>
              <a:gd name="connsiteX1" fmla="*/ 254001 w 1039813"/>
              <a:gd name="connsiteY1" fmla="*/ 3954388 h 4655343"/>
              <a:gd name="connsiteX2" fmla="*/ 254001 w 1039813"/>
              <a:gd name="connsiteY2" fmla="*/ 0 h 4655343"/>
              <a:gd name="connsiteX3" fmla="*/ 777876 w 1039813"/>
              <a:gd name="connsiteY3" fmla="*/ 0 h 4655343"/>
              <a:gd name="connsiteX4" fmla="*/ 777876 w 1039813"/>
              <a:gd name="connsiteY4" fmla="*/ 3954388 h 4655343"/>
              <a:gd name="connsiteX5" fmla="*/ 1039813 w 1039813"/>
              <a:gd name="connsiteY5" fmla="*/ 3851201 h 4655343"/>
              <a:gd name="connsiteX6" fmla="*/ 515938 w 1039813"/>
              <a:gd name="connsiteY6" fmla="*/ 4655343 h 4655343"/>
              <a:gd name="connsiteX7" fmla="*/ 0 w 1039813"/>
              <a:gd name="connsiteY7" fmla="*/ 3875013 h 46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813" h="4655343">
                <a:moveTo>
                  <a:pt x="0" y="3875013"/>
                </a:moveTo>
                <a:lnTo>
                  <a:pt x="254001" y="3954388"/>
                </a:lnTo>
                <a:lnTo>
                  <a:pt x="254001" y="0"/>
                </a:lnTo>
                <a:lnTo>
                  <a:pt x="777876" y="0"/>
                </a:lnTo>
                <a:lnTo>
                  <a:pt x="777876" y="3954388"/>
                </a:lnTo>
                <a:lnTo>
                  <a:pt x="1039813" y="3851201"/>
                </a:lnTo>
                <a:lnTo>
                  <a:pt x="515938" y="4655343"/>
                </a:lnTo>
                <a:lnTo>
                  <a:pt x="0" y="3875013"/>
                </a:lnTo>
                <a:close/>
              </a:path>
            </a:pathLst>
          </a:custGeom>
          <a:solidFill>
            <a:srgbClr val="CC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28275" y="3162789"/>
            <a:ext cx="805029" cy="2616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Main Pole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356520" y="3211691"/>
            <a:ext cx="902811" cy="253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Write Shield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559914" y="3133351"/>
            <a:ext cx="439544" cy="253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STO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 flipV="1">
            <a:off x="1445084" y="3293594"/>
            <a:ext cx="589255" cy="65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H="1">
            <a:off x="3516576" y="3385372"/>
            <a:ext cx="143416" cy="36328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flipH="1">
            <a:off x="4333480" y="3465607"/>
            <a:ext cx="283548" cy="6177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下矢印 75"/>
          <p:cNvSpPr/>
          <p:nvPr/>
        </p:nvSpPr>
        <p:spPr>
          <a:xfrm rot="17181007">
            <a:off x="3083636" y="3236267"/>
            <a:ext cx="482225" cy="1819267"/>
          </a:xfrm>
          <a:custGeom>
            <a:avLst/>
            <a:gdLst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404850 w 539800"/>
              <a:gd name="connsiteY4" fmla="*/ 2197867 h 2558999"/>
              <a:gd name="connsiteX5" fmla="*/ 539800 w 539800"/>
              <a:gd name="connsiteY5" fmla="*/ 2197867 h 2558999"/>
              <a:gd name="connsiteX6" fmla="*/ 269900 w 539800"/>
              <a:gd name="connsiteY6" fmla="*/ 2558999 h 2558999"/>
              <a:gd name="connsiteX7" fmla="*/ 0 w 539800"/>
              <a:gd name="connsiteY7" fmla="*/ 2197867 h 2558999"/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428549 w 539800"/>
              <a:gd name="connsiteY4" fmla="*/ 1164714 h 2558999"/>
              <a:gd name="connsiteX5" fmla="*/ 404850 w 539800"/>
              <a:gd name="connsiteY5" fmla="*/ 2197867 h 2558999"/>
              <a:gd name="connsiteX6" fmla="*/ 539800 w 539800"/>
              <a:gd name="connsiteY6" fmla="*/ 2197867 h 2558999"/>
              <a:gd name="connsiteX7" fmla="*/ 269900 w 539800"/>
              <a:gd name="connsiteY7" fmla="*/ 2558999 h 2558999"/>
              <a:gd name="connsiteX8" fmla="*/ 0 w 539800"/>
              <a:gd name="connsiteY8" fmla="*/ 2197867 h 2558999"/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345982 w 539800"/>
              <a:gd name="connsiteY4" fmla="*/ 1052448 h 2558999"/>
              <a:gd name="connsiteX5" fmla="*/ 404850 w 539800"/>
              <a:gd name="connsiteY5" fmla="*/ 2197867 h 2558999"/>
              <a:gd name="connsiteX6" fmla="*/ 539800 w 539800"/>
              <a:gd name="connsiteY6" fmla="*/ 2197867 h 2558999"/>
              <a:gd name="connsiteX7" fmla="*/ 269900 w 539800"/>
              <a:gd name="connsiteY7" fmla="*/ 2558999 h 2558999"/>
              <a:gd name="connsiteX8" fmla="*/ 0 w 539800"/>
              <a:gd name="connsiteY8" fmla="*/ 2197867 h 255899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34950 w 756423"/>
              <a:gd name="connsiteY2" fmla="*/ 239630 h 2798629"/>
              <a:gd name="connsiteX3" fmla="*/ 756423 w 756423"/>
              <a:gd name="connsiteY3" fmla="*/ 0 h 2798629"/>
              <a:gd name="connsiteX4" fmla="*/ 345982 w 756423"/>
              <a:gd name="connsiteY4" fmla="*/ 1292078 h 2798629"/>
              <a:gd name="connsiteX5" fmla="*/ 404850 w 756423"/>
              <a:gd name="connsiteY5" fmla="*/ 2437497 h 2798629"/>
              <a:gd name="connsiteX6" fmla="*/ 539800 w 756423"/>
              <a:gd name="connsiteY6" fmla="*/ 2437497 h 2798629"/>
              <a:gd name="connsiteX7" fmla="*/ 269900 w 756423"/>
              <a:gd name="connsiteY7" fmla="*/ 2798629 h 2798629"/>
              <a:gd name="connsiteX8" fmla="*/ 0 w 756423"/>
              <a:gd name="connsiteY8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24802 w 756423"/>
              <a:gd name="connsiteY2" fmla="*/ 1468640 h 2798629"/>
              <a:gd name="connsiteX3" fmla="*/ 134950 w 756423"/>
              <a:gd name="connsiteY3" fmla="*/ 239630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134950 w 756423"/>
              <a:gd name="connsiteY3" fmla="*/ 239630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345982 w 756423"/>
              <a:gd name="connsiteY6" fmla="*/ 1292078 h 2798629"/>
              <a:gd name="connsiteX7" fmla="*/ 404850 w 756423"/>
              <a:gd name="connsiteY7" fmla="*/ 2437497 h 2798629"/>
              <a:gd name="connsiteX8" fmla="*/ 539800 w 756423"/>
              <a:gd name="connsiteY8" fmla="*/ 2437497 h 2798629"/>
              <a:gd name="connsiteX9" fmla="*/ 269900 w 756423"/>
              <a:gd name="connsiteY9" fmla="*/ 2798629 h 2798629"/>
              <a:gd name="connsiteX10" fmla="*/ 0 w 756423"/>
              <a:gd name="connsiteY10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52063 w 756423"/>
              <a:gd name="connsiteY6" fmla="*/ 598812 h 2798629"/>
              <a:gd name="connsiteX7" fmla="*/ 345982 w 756423"/>
              <a:gd name="connsiteY7" fmla="*/ 1292078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5982 w 756423"/>
              <a:gd name="connsiteY7" fmla="*/ 1292078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628234 w 756423"/>
              <a:gd name="connsiteY6" fmla="*/ 288002 h 2798629"/>
              <a:gd name="connsiteX7" fmla="*/ 438428 w 756423"/>
              <a:gd name="connsiteY7" fmla="*/ 719005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38428 w 756423"/>
              <a:gd name="connsiteY7" fmla="*/ 719005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08706 w 756423"/>
              <a:gd name="connsiteY7" fmla="*/ 810811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08706 w 756423"/>
              <a:gd name="connsiteY7" fmla="*/ 810811 h 2798629"/>
              <a:gd name="connsiteX8" fmla="*/ 340456 w 756423"/>
              <a:gd name="connsiteY8" fmla="*/ 1624669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308752 w 756423"/>
              <a:gd name="connsiteY4" fmla="*/ 393935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293257 w 756423"/>
              <a:gd name="connsiteY4" fmla="*/ 423489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293257 w 756423"/>
              <a:gd name="connsiteY4" fmla="*/ 423489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43307 w 756423"/>
              <a:gd name="connsiteY11" fmla="*/ 2337161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1916 w 756423"/>
              <a:gd name="connsiteY1" fmla="*/ 24567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43307 w 756423"/>
              <a:gd name="connsiteY11" fmla="*/ 2337161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79859 w 727576"/>
              <a:gd name="connsiteY8" fmla="*/ 810811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62032 w 727576"/>
              <a:gd name="connsiteY8" fmla="*/ 972796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37135 w 727576"/>
              <a:gd name="connsiteY8" fmla="*/ 1110725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425775 w 727576"/>
              <a:gd name="connsiteY7" fmla="*/ 813040 h 2798629"/>
              <a:gd name="connsiteX8" fmla="*/ 337135 w 727576"/>
              <a:gd name="connsiteY8" fmla="*/ 1110725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57422 w 627346"/>
              <a:gd name="connsiteY3" fmla="*/ 893534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18234 w 627346"/>
              <a:gd name="connsiteY3" fmla="*/ 1205479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18234 w 627346"/>
              <a:gd name="connsiteY3" fmla="*/ 1205479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09720 w 627346"/>
              <a:gd name="connsiteY3" fmla="*/ 1221034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09720 w 627346"/>
              <a:gd name="connsiteY3" fmla="*/ 1221034 h 2708601"/>
              <a:gd name="connsiteX4" fmla="*/ 185385 w 627346"/>
              <a:gd name="connsiteY4" fmla="*/ 747958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1910314 h 2338168"/>
              <a:gd name="connsiteX1" fmla="*/ 153069 w 627346"/>
              <a:gd name="connsiteY1" fmla="*/ 1996330 h 2338168"/>
              <a:gd name="connsiteX2" fmla="*/ 99159 w 627346"/>
              <a:gd name="connsiteY2" fmla="*/ 1230586 h 2338168"/>
              <a:gd name="connsiteX3" fmla="*/ 109720 w 627346"/>
              <a:gd name="connsiteY3" fmla="*/ 850601 h 2338168"/>
              <a:gd name="connsiteX4" fmla="*/ 185385 w 627346"/>
              <a:gd name="connsiteY4" fmla="*/ 377525 h 2338168"/>
              <a:gd name="connsiteX5" fmla="*/ 280766 w 627346"/>
              <a:gd name="connsiteY5" fmla="*/ 44000 h 2338168"/>
              <a:gd name="connsiteX6" fmla="*/ 627346 w 627346"/>
              <a:gd name="connsiteY6" fmla="*/ 0 h 2338168"/>
              <a:gd name="connsiteX7" fmla="*/ 425775 w 627346"/>
              <a:gd name="connsiteY7" fmla="*/ 352579 h 2338168"/>
              <a:gd name="connsiteX8" fmla="*/ 337135 w 627346"/>
              <a:gd name="connsiteY8" fmla="*/ 650264 h 2338168"/>
              <a:gd name="connsiteX9" fmla="*/ 311609 w 627346"/>
              <a:gd name="connsiteY9" fmla="*/ 1164208 h 2338168"/>
              <a:gd name="connsiteX10" fmla="*/ 346764 w 627346"/>
              <a:gd name="connsiteY10" fmla="*/ 1985973 h 2338168"/>
              <a:gd name="connsiteX11" fmla="*/ 514460 w 627346"/>
              <a:gd name="connsiteY11" fmla="*/ 1876700 h 2338168"/>
              <a:gd name="connsiteX12" fmla="*/ 241053 w 627346"/>
              <a:gd name="connsiteY12" fmla="*/ 2338168 h 2338168"/>
              <a:gd name="connsiteX13" fmla="*/ 0 w 627346"/>
              <a:gd name="connsiteY13" fmla="*/ 1910314 h 2338168"/>
              <a:gd name="connsiteX0" fmla="*/ 0 w 674895"/>
              <a:gd name="connsiteY0" fmla="*/ 2015687 h 2443541"/>
              <a:gd name="connsiteX1" fmla="*/ 153069 w 674895"/>
              <a:gd name="connsiteY1" fmla="*/ 2101703 h 2443541"/>
              <a:gd name="connsiteX2" fmla="*/ 99159 w 674895"/>
              <a:gd name="connsiteY2" fmla="*/ 1335959 h 2443541"/>
              <a:gd name="connsiteX3" fmla="*/ 109720 w 674895"/>
              <a:gd name="connsiteY3" fmla="*/ 955974 h 2443541"/>
              <a:gd name="connsiteX4" fmla="*/ 185385 w 674895"/>
              <a:gd name="connsiteY4" fmla="*/ 482898 h 2443541"/>
              <a:gd name="connsiteX5" fmla="*/ 280766 w 674895"/>
              <a:gd name="connsiteY5" fmla="*/ 149373 h 2443541"/>
              <a:gd name="connsiteX6" fmla="*/ 674896 w 674895"/>
              <a:gd name="connsiteY6" fmla="*/ 0 h 2443541"/>
              <a:gd name="connsiteX7" fmla="*/ 425775 w 674895"/>
              <a:gd name="connsiteY7" fmla="*/ 457952 h 2443541"/>
              <a:gd name="connsiteX8" fmla="*/ 337135 w 674895"/>
              <a:gd name="connsiteY8" fmla="*/ 755637 h 2443541"/>
              <a:gd name="connsiteX9" fmla="*/ 311609 w 674895"/>
              <a:gd name="connsiteY9" fmla="*/ 1269581 h 2443541"/>
              <a:gd name="connsiteX10" fmla="*/ 346764 w 674895"/>
              <a:gd name="connsiteY10" fmla="*/ 2091346 h 2443541"/>
              <a:gd name="connsiteX11" fmla="*/ 514460 w 674895"/>
              <a:gd name="connsiteY11" fmla="*/ 1982073 h 2443541"/>
              <a:gd name="connsiteX12" fmla="*/ 241053 w 674895"/>
              <a:gd name="connsiteY12" fmla="*/ 2443541 h 2443541"/>
              <a:gd name="connsiteX13" fmla="*/ 0 w 674895"/>
              <a:gd name="connsiteY13" fmla="*/ 2015687 h 2443541"/>
              <a:gd name="connsiteX0" fmla="*/ 0 w 674896"/>
              <a:gd name="connsiteY0" fmla="*/ 2015687 h 2443541"/>
              <a:gd name="connsiteX1" fmla="*/ 153069 w 674896"/>
              <a:gd name="connsiteY1" fmla="*/ 2101703 h 2443541"/>
              <a:gd name="connsiteX2" fmla="*/ 99159 w 674896"/>
              <a:gd name="connsiteY2" fmla="*/ 1335959 h 2443541"/>
              <a:gd name="connsiteX3" fmla="*/ 109720 w 674896"/>
              <a:gd name="connsiteY3" fmla="*/ 955974 h 2443541"/>
              <a:gd name="connsiteX4" fmla="*/ 185385 w 674896"/>
              <a:gd name="connsiteY4" fmla="*/ 482898 h 2443541"/>
              <a:gd name="connsiteX5" fmla="*/ 378600 w 674896"/>
              <a:gd name="connsiteY5" fmla="*/ 81527 h 2443541"/>
              <a:gd name="connsiteX6" fmla="*/ 674896 w 674896"/>
              <a:gd name="connsiteY6" fmla="*/ 0 h 2443541"/>
              <a:gd name="connsiteX7" fmla="*/ 425775 w 674896"/>
              <a:gd name="connsiteY7" fmla="*/ 457952 h 2443541"/>
              <a:gd name="connsiteX8" fmla="*/ 337135 w 674896"/>
              <a:gd name="connsiteY8" fmla="*/ 755637 h 2443541"/>
              <a:gd name="connsiteX9" fmla="*/ 311609 w 674896"/>
              <a:gd name="connsiteY9" fmla="*/ 1269581 h 2443541"/>
              <a:gd name="connsiteX10" fmla="*/ 346764 w 674896"/>
              <a:gd name="connsiteY10" fmla="*/ 2091346 h 2443541"/>
              <a:gd name="connsiteX11" fmla="*/ 514460 w 674896"/>
              <a:gd name="connsiteY11" fmla="*/ 1982073 h 2443541"/>
              <a:gd name="connsiteX12" fmla="*/ 241053 w 674896"/>
              <a:gd name="connsiteY12" fmla="*/ 2443541 h 2443541"/>
              <a:gd name="connsiteX13" fmla="*/ 0 w 674896"/>
              <a:gd name="connsiteY13" fmla="*/ 2015687 h 2443541"/>
              <a:gd name="connsiteX0" fmla="*/ 0 w 673451"/>
              <a:gd name="connsiteY0" fmla="*/ 1976072 h 2403926"/>
              <a:gd name="connsiteX1" fmla="*/ 153069 w 673451"/>
              <a:gd name="connsiteY1" fmla="*/ 2062088 h 2403926"/>
              <a:gd name="connsiteX2" fmla="*/ 99159 w 673451"/>
              <a:gd name="connsiteY2" fmla="*/ 1296344 h 2403926"/>
              <a:gd name="connsiteX3" fmla="*/ 109720 w 673451"/>
              <a:gd name="connsiteY3" fmla="*/ 916359 h 2403926"/>
              <a:gd name="connsiteX4" fmla="*/ 185385 w 673451"/>
              <a:gd name="connsiteY4" fmla="*/ 443283 h 2403926"/>
              <a:gd name="connsiteX5" fmla="*/ 378600 w 673451"/>
              <a:gd name="connsiteY5" fmla="*/ 41912 h 2403926"/>
              <a:gd name="connsiteX6" fmla="*/ 673451 w 673451"/>
              <a:gd name="connsiteY6" fmla="*/ 0 h 2403926"/>
              <a:gd name="connsiteX7" fmla="*/ 425775 w 673451"/>
              <a:gd name="connsiteY7" fmla="*/ 418337 h 2403926"/>
              <a:gd name="connsiteX8" fmla="*/ 337135 w 673451"/>
              <a:gd name="connsiteY8" fmla="*/ 716022 h 2403926"/>
              <a:gd name="connsiteX9" fmla="*/ 311609 w 673451"/>
              <a:gd name="connsiteY9" fmla="*/ 1229966 h 2403926"/>
              <a:gd name="connsiteX10" fmla="*/ 346764 w 673451"/>
              <a:gd name="connsiteY10" fmla="*/ 2051731 h 2403926"/>
              <a:gd name="connsiteX11" fmla="*/ 514460 w 673451"/>
              <a:gd name="connsiteY11" fmla="*/ 1942458 h 2403926"/>
              <a:gd name="connsiteX12" fmla="*/ 241053 w 673451"/>
              <a:gd name="connsiteY12" fmla="*/ 2403926 h 2403926"/>
              <a:gd name="connsiteX13" fmla="*/ 0 w 673451"/>
              <a:gd name="connsiteY13" fmla="*/ 1976072 h 2403926"/>
              <a:gd name="connsiteX0" fmla="*/ 0 w 673451"/>
              <a:gd name="connsiteY0" fmla="*/ 1976072 h 2403926"/>
              <a:gd name="connsiteX1" fmla="*/ 153069 w 673451"/>
              <a:gd name="connsiteY1" fmla="*/ 2062088 h 2403926"/>
              <a:gd name="connsiteX2" fmla="*/ 99159 w 673451"/>
              <a:gd name="connsiteY2" fmla="*/ 1296344 h 2403926"/>
              <a:gd name="connsiteX3" fmla="*/ 109720 w 673451"/>
              <a:gd name="connsiteY3" fmla="*/ 916359 h 2403926"/>
              <a:gd name="connsiteX4" fmla="*/ 185385 w 673451"/>
              <a:gd name="connsiteY4" fmla="*/ 443283 h 2403926"/>
              <a:gd name="connsiteX5" fmla="*/ 355148 w 673451"/>
              <a:gd name="connsiteY5" fmla="*/ 140228 h 2403926"/>
              <a:gd name="connsiteX6" fmla="*/ 673451 w 673451"/>
              <a:gd name="connsiteY6" fmla="*/ 0 h 2403926"/>
              <a:gd name="connsiteX7" fmla="*/ 425775 w 673451"/>
              <a:gd name="connsiteY7" fmla="*/ 418337 h 2403926"/>
              <a:gd name="connsiteX8" fmla="*/ 337135 w 673451"/>
              <a:gd name="connsiteY8" fmla="*/ 716022 h 2403926"/>
              <a:gd name="connsiteX9" fmla="*/ 311609 w 673451"/>
              <a:gd name="connsiteY9" fmla="*/ 1229966 h 2403926"/>
              <a:gd name="connsiteX10" fmla="*/ 346764 w 673451"/>
              <a:gd name="connsiteY10" fmla="*/ 2051731 h 2403926"/>
              <a:gd name="connsiteX11" fmla="*/ 514460 w 673451"/>
              <a:gd name="connsiteY11" fmla="*/ 1942458 h 2403926"/>
              <a:gd name="connsiteX12" fmla="*/ 241053 w 673451"/>
              <a:gd name="connsiteY12" fmla="*/ 2403926 h 2403926"/>
              <a:gd name="connsiteX13" fmla="*/ 0 w 673451"/>
              <a:gd name="connsiteY13" fmla="*/ 1976072 h 2403926"/>
              <a:gd name="connsiteX0" fmla="*/ 0 w 679076"/>
              <a:gd name="connsiteY0" fmla="*/ 1912398 h 2340252"/>
              <a:gd name="connsiteX1" fmla="*/ 153069 w 679076"/>
              <a:gd name="connsiteY1" fmla="*/ 1998414 h 2340252"/>
              <a:gd name="connsiteX2" fmla="*/ 99159 w 679076"/>
              <a:gd name="connsiteY2" fmla="*/ 1232670 h 2340252"/>
              <a:gd name="connsiteX3" fmla="*/ 109720 w 679076"/>
              <a:gd name="connsiteY3" fmla="*/ 852685 h 2340252"/>
              <a:gd name="connsiteX4" fmla="*/ 185385 w 679076"/>
              <a:gd name="connsiteY4" fmla="*/ 379609 h 2340252"/>
              <a:gd name="connsiteX5" fmla="*/ 355148 w 679076"/>
              <a:gd name="connsiteY5" fmla="*/ 76554 h 2340252"/>
              <a:gd name="connsiteX6" fmla="*/ 679076 w 679076"/>
              <a:gd name="connsiteY6" fmla="*/ -1 h 2340252"/>
              <a:gd name="connsiteX7" fmla="*/ 425775 w 679076"/>
              <a:gd name="connsiteY7" fmla="*/ 354663 h 2340252"/>
              <a:gd name="connsiteX8" fmla="*/ 337135 w 679076"/>
              <a:gd name="connsiteY8" fmla="*/ 652348 h 2340252"/>
              <a:gd name="connsiteX9" fmla="*/ 311609 w 679076"/>
              <a:gd name="connsiteY9" fmla="*/ 1166292 h 2340252"/>
              <a:gd name="connsiteX10" fmla="*/ 346764 w 679076"/>
              <a:gd name="connsiteY10" fmla="*/ 1988057 h 2340252"/>
              <a:gd name="connsiteX11" fmla="*/ 514460 w 679076"/>
              <a:gd name="connsiteY11" fmla="*/ 1878784 h 2340252"/>
              <a:gd name="connsiteX12" fmla="*/ 241053 w 679076"/>
              <a:gd name="connsiteY12" fmla="*/ 2340252 h 2340252"/>
              <a:gd name="connsiteX13" fmla="*/ 0 w 679076"/>
              <a:gd name="connsiteY13" fmla="*/ 1912398 h 2340252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664938 w 664938"/>
              <a:gd name="connsiteY6" fmla="*/ 0 h 2388367"/>
              <a:gd name="connsiteX7" fmla="*/ 425775 w 664938"/>
              <a:gd name="connsiteY7" fmla="*/ 402778 h 2388367"/>
              <a:gd name="connsiteX8" fmla="*/ 337135 w 664938"/>
              <a:gd name="connsiteY8" fmla="*/ 700463 h 2388367"/>
              <a:gd name="connsiteX9" fmla="*/ 311609 w 664938"/>
              <a:gd name="connsiteY9" fmla="*/ 1214407 h 2388367"/>
              <a:gd name="connsiteX10" fmla="*/ 346764 w 664938"/>
              <a:gd name="connsiteY10" fmla="*/ 2036172 h 2388367"/>
              <a:gd name="connsiteX11" fmla="*/ 514460 w 664938"/>
              <a:gd name="connsiteY11" fmla="*/ 1926899 h 2388367"/>
              <a:gd name="connsiteX12" fmla="*/ 241053 w 664938"/>
              <a:gd name="connsiteY12" fmla="*/ 2388367 h 2388367"/>
              <a:gd name="connsiteX13" fmla="*/ 0 w 664938"/>
              <a:gd name="connsiteY13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425775 w 664938"/>
              <a:gd name="connsiteY8" fmla="*/ 402778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425775 w 664938"/>
              <a:gd name="connsiteY8" fmla="*/ 402778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9361 w 664938"/>
              <a:gd name="connsiteY2" fmla="*/ 147393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9361 w 664938"/>
              <a:gd name="connsiteY2" fmla="*/ 147393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6552 w 664938"/>
              <a:gd name="connsiteY8" fmla="*/ 539614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6552 w 664938"/>
              <a:gd name="connsiteY8" fmla="*/ 539614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178 w 664938"/>
              <a:gd name="connsiteY4" fmla="*/ 638961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48713 w 666003"/>
              <a:gd name="connsiteY9" fmla="*/ 535662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661"/>
              <a:gd name="connsiteY0" fmla="*/ 1960513 h 2388367"/>
              <a:gd name="connsiteX1" fmla="*/ 153069 w 666661"/>
              <a:gd name="connsiteY1" fmla="*/ 2046529 h 2388367"/>
              <a:gd name="connsiteX2" fmla="*/ 118425 w 666661"/>
              <a:gd name="connsiteY2" fmla="*/ 1527294 h 2388367"/>
              <a:gd name="connsiteX3" fmla="*/ 98504 w 666661"/>
              <a:gd name="connsiteY3" fmla="*/ 987031 h 2388367"/>
              <a:gd name="connsiteX4" fmla="*/ 121913 w 666661"/>
              <a:gd name="connsiteY4" fmla="*/ 618839 h 2388367"/>
              <a:gd name="connsiteX5" fmla="*/ 276245 w 666661"/>
              <a:gd name="connsiteY5" fmla="*/ 240676 h 2388367"/>
              <a:gd name="connsiteX6" fmla="*/ 403406 w 666661"/>
              <a:gd name="connsiteY6" fmla="*/ 86756 h 2388367"/>
              <a:gd name="connsiteX7" fmla="*/ 664938 w 666661"/>
              <a:gd name="connsiteY7" fmla="*/ 0 h 2388367"/>
              <a:gd name="connsiteX8" fmla="*/ 546916 w 666661"/>
              <a:gd name="connsiteY8" fmla="*/ 198380 h 2388367"/>
              <a:gd name="connsiteX9" fmla="*/ 335536 w 666661"/>
              <a:gd name="connsiteY9" fmla="*/ 592603 h 2388367"/>
              <a:gd name="connsiteX10" fmla="*/ 307278 w 666661"/>
              <a:gd name="connsiteY10" fmla="*/ 938134 h 2388367"/>
              <a:gd name="connsiteX11" fmla="*/ 321328 w 666661"/>
              <a:gd name="connsiteY11" fmla="*/ 1473665 h 2388367"/>
              <a:gd name="connsiteX12" fmla="*/ 346764 w 666661"/>
              <a:gd name="connsiteY12" fmla="*/ 2036172 h 2388367"/>
              <a:gd name="connsiteX13" fmla="*/ 514460 w 666661"/>
              <a:gd name="connsiteY13" fmla="*/ 1926899 h 2388367"/>
              <a:gd name="connsiteX14" fmla="*/ 241053 w 666661"/>
              <a:gd name="connsiteY14" fmla="*/ 2388367 h 2388367"/>
              <a:gd name="connsiteX15" fmla="*/ 0 w 666661"/>
              <a:gd name="connsiteY15" fmla="*/ 1960513 h 2388367"/>
              <a:gd name="connsiteX0" fmla="*/ 0 w 711624"/>
              <a:gd name="connsiteY0" fmla="*/ 1963895 h 2391749"/>
              <a:gd name="connsiteX1" fmla="*/ 153069 w 711624"/>
              <a:gd name="connsiteY1" fmla="*/ 2049911 h 2391749"/>
              <a:gd name="connsiteX2" fmla="*/ 118425 w 711624"/>
              <a:gd name="connsiteY2" fmla="*/ 1530676 h 2391749"/>
              <a:gd name="connsiteX3" fmla="*/ 98504 w 711624"/>
              <a:gd name="connsiteY3" fmla="*/ 990413 h 2391749"/>
              <a:gd name="connsiteX4" fmla="*/ 121913 w 711624"/>
              <a:gd name="connsiteY4" fmla="*/ 622221 h 2391749"/>
              <a:gd name="connsiteX5" fmla="*/ 276245 w 711624"/>
              <a:gd name="connsiteY5" fmla="*/ 244058 h 2391749"/>
              <a:gd name="connsiteX6" fmla="*/ 403406 w 711624"/>
              <a:gd name="connsiteY6" fmla="*/ 90138 h 2391749"/>
              <a:gd name="connsiteX7" fmla="*/ 710471 w 711624"/>
              <a:gd name="connsiteY7" fmla="*/ 0 h 2391749"/>
              <a:gd name="connsiteX8" fmla="*/ 546916 w 711624"/>
              <a:gd name="connsiteY8" fmla="*/ 201762 h 2391749"/>
              <a:gd name="connsiteX9" fmla="*/ 335536 w 711624"/>
              <a:gd name="connsiteY9" fmla="*/ 595985 h 2391749"/>
              <a:gd name="connsiteX10" fmla="*/ 307278 w 711624"/>
              <a:gd name="connsiteY10" fmla="*/ 941516 h 2391749"/>
              <a:gd name="connsiteX11" fmla="*/ 321328 w 711624"/>
              <a:gd name="connsiteY11" fmla="*/ 1477047 h 2391749"/>
              <a:gd name="connsiteX12" fmla="*/ 346764 w 711624"/>
              <a:gd name="connsiteY12" fmla="*/ 2039554 h 2391749"/>
              <a:gd name="connsiteX13" fmla="*/ 514460 w 711624"/>
              <a:gd name="connsiteY13" fmla="*/ 1930281 h 2391749"/>
              <a:gd name="connsiteX14" fmla="*/ 241053 w 711624"/>
              <a:gd name="connsiteY14" fmla="*/ 2391749 h 2391749"/>
              <a:gd name="connsiteX15" fmla="*/ 0 w 711624"/>
              <a:gd name="connsiteY15" fmla="*/ 1963895 h 2391749"/>
              <a:gd name="connsiteX0" fmla="*/ 0 w 711654"/>
              <a:gd name="connsiteY0" fmla="*/ 1963895 h 2391749"/>
              <a:gd name="connsiteX1" fmla="*/ 153069 w 711654"/>
              <a:gd name="connsiteY1" fmla="*/ 2049911 h 2391749"/>
              <a:gd name="connsiteX2" fmla="*/ 118425 w 711654"/>
              <a:gd name="connsiteY2" fmla="*/ 1530676 h 2391749"/>
              <a:gd name="connsiteX3" fmla="*/ 98504 w 711654"/>
              <a:gd name="connsiteY3" fmla="*/ 990413 h 2391749"/>
              <a:gd name="connsiteX4" fmla="*/ 121913 w 711654"/>
              <a:gd name="connsiteY4" fmla="*/ 622221 h 2391749"/>
              <a:gd name="connsiteX5" fmla="*/ 276245 w 711654"/>
              <a:gd name="connsiteY5" fmla="*/ 244058 h 2391749"/>
              <a:gd name="connsiteX6" fmla="*/ 403406 w 711654"/>
              <a:gd name="connsiteY6" fmla="*/ 90138 h 2391749"/>
              <a:gd name="connsiteX7" fmla="*/ 710471 w 711654"/>
              <a:gd name="connsiteY7" fmla="*/ 0 h 2391749"/>
              <a:gd name="connsiteX8" fmla="*/ 546916 w 711654"/>
              <a:gd name="connsiteY8" fmla="*/ 201762 h 2391749"/>
              <a:gd name="connsiteX9" fmla="*/ 335536 w 711654"/>
              <a:gd name="connsiteY9" fmla="*/ 595985 h 2391749"/>
              <a:gd name="connsiteX10" fmla="*/ 307278 w 711654"/>
              <a:gd name="connsiteY10" fmla="*/ 941516 h 2391749"/>
              <a:gd name="connsiteX11" fmla="*/ 321328 w 711654"/>
              <a:gd name="connsiteY11" fmla="*/ 1477047 h 2391749"/>
              <a:gd name="connsiteX12" fmla="*/ 346764 w 711654"/>
              <a:gd name="connsiteY12" fmla="*/ 2039554 h 2391749"/>
              <a:gd name="connsiteX13" fmla="*/ 514460 w 711654"/>
              <a:gd name="connsiteY13" fmla="*/ 1930281 h 2391749"/>
              <a:gd name="connsiteX14" fmla="*/ 241053 w 711654"/>
              <a:gd name="connsiteY14" fmla="*/ 2391749 h 2391749"/>
              <a:gd name="connsiteX15" fmla="*/ 0 w 711654"/>
              <a:gd name="connsiteY15" fmla="*/ 1963895 h 2391749"/>
              <a:gd name="connsiteX0" fmla="*/ 0 w 710472"/>
              <a:gd name="connsiteY0" fmla="*/ 1963895 h 2391749"/>
              <a:gd name="connsiteX1" fmla="*/ 153069 w 710472"/>
              <a:gd name="connsiteY1" fmla="*/ 2049911 h 2391749"/>
              <a:gd name="connsiteX2" fmla="*/ 118425 w 710472"/>
              <a:gd name="connsiteY2" fmla="*/ 1530676 h 2391749"/>
              <a:gd name="connsiteX3" fmla="*/ 98504 w 710472"/>
              <a:gd name="connsiteY3" fmla="*/ 990413 h 2391749"/>
              <a:gd name="connsiteX4" fmla="*/ 121913 w 710472"/>
              <a:gd name="connsiteY4" fmla="*/ 622221 h 2391749"/>
              <a:gd name="connsiteX5" fmla="*/ 276245 w 710472"/>
              <a:gd name="connsiteY5" fmla="*/ 244058 h 2391749"/>
              <a:gd name="connsiteX6" fmla="*/ 403406 w 710472"/>
              <a:gd name="connsiteY6" fmla="*/ 90138 h 2391749"/>
              <a:gd name="connsiteX7" fmla="*/ 710471 w 710472"/>
              <a:gd name="connsiteY7" fmla="*/ 0 h 2391749"/>
              <a:gd name="connsiteX8" fmla="*/ 546916 w 710472"/>
              <a:gd name="connsiteY8" fmla="*/ 201762 h 2391749"/>
              <a:gd name="connsiteX9" fmla="*/ 335536 w 710472"/>
              <a:gd name="connsiteY9" fmla="*/ 595985 h 2391749"/>
              <a:gd name="connsiteX10" fmla="*/ 307278 w 710472"/>
              <a:gd name="connsiteY10" fmla="*/ 941516 h 2391749"/>
              <a:gd name="connsiteX11" fmla="*/ 321328 w 710472"/>
              <a:gd name="connsiteY11" fmla="*/ 1477047 h 2391749"/>
              <a:gd name="connsiteX12" fmla="*/ 346764 w 710472"/>
              <a:gd name="connsiteY12" fmla="*/ 2039554 h 2391749"/>
              <a:gd name="connsiteX13" fmla="*/ 514460 w 710472"/>
              <a:gd name="connsiteY13" fmla="*/ 1930281 h 2391749"/>
              <a:gd name="connsiteX14" fmla="*/ 241053 w 710472"/>
              <a:gd name="connsiteY14" fmla="*/ 2391749 h 2391749"/>
              <a:gd name="connsiteX15" fmla="*/ 0 w 710472"/>
              <a:gd name="connsiteY15" fmla="*/ 1963895 h 2391749"/>
              <a:gd name="connsiteX0" fmla="*/ 0 w 710471"/>
              <a:gd name="connsiteY0" fmla="*/ 1963895 h 2391749"/>
              <a:gd name="connsiteX1" fmla="*/ 153069 w 710471"/>
              <a:gd name="connsiteY1" fmla="*/ 2049911 h 2391749"/>
              <a:gd name="connsiteX2" fmla="*/ 118425 w 710471"/>
              <a:gd name="connsiteY2" fmla="*/ 1530676 h 2391749"/>
              <a:gd name="connsiteX3" fmla="*/ 98504 w 710471"/>
              <a:gd name="connsiteY3" fmla="*/ 990413 h 2391749"/>
              <a:gd name="connsiteX4" fmla="*/ 121913 w 710471"/>
              <a:gd name="connsiteY4" fmla="*/ 622221 h 2391749"/>
              <a:gd name="connsiteX5" fmla="*/ 276245 w 710471"/>
              <a:gd name="connsiteY5" fmla="*/ 244058 h 2391749"/>
              <a:gd name="connsiteX6" fmla="*/ 403406 w 710471"/>
              <a:gd name="connsiteY6" fmla="*/ 90138 h 2391749"/>
              <a:gd name="connsiteX7" fmla="*/ 710471 w 710471"/>
              <a:gd name="connsiteY7" fmla="*/ 0 h 2391749"/>
              <a:gd name="connsiteX8" fmla="*/ 546916 w 710471"/>
              <a:gd name="connsiteY8" fmla="*/ 201762 h 2391749"/>
              <a:gd name="connsiteX9" fmla="*/ 328519 w 710471"/>
              <a:gd name="connsiteY9" fmla="*/ 594722 h 2391749"/>
              <a:gd name="connsiteX10" fmla="*/ 307278 w 710471"/>
              <a:gd name="connsiteY10" fmla="*/ 941516 h 2391749"/>
              <a:gd name="connsiteX11" fmla="*/ 321328 w 710471"/>
              <a:gd name="connsiteY11" fmla="*/ 1477047 h 2391749"/>
              <a:gd name="connsiteX12" fmla="*/ 346764 w 710471"/>
              <a:gd name="connsiteY12" fmla="*/ 2039554 h 2391749"/>
              <a:gd name="connsiteX13" fmla="*/ 514460 w 710471"/>
              <a:gd name="connsiteY13" fmla="*/ 1930281 h 2391749"/>
              <a:gd name="connsiteX14" fmla="*/ 241053 w 710471"/>
              <a:gd name="connsiteY14" fmla="*/ 2391749 h 2391749"/>
              <a:gd name="connsiteX15" fmla="*/ 0 w 710471"/>
              <a:gd name="connsiteY15" fmla="*/ 1963895 h 2391749"/>
              <a:gd name="connsiteX0" fmla="*/ 0 w 710471"/>
              <a:gd name="connsiteY0" fmla="*/ 1963895 h 2391749"/>
              <a:gd name="connsiteX1" fmla="*/ 153069 w 710471"/>
              <a:gd name="connsiteY1" fmla="*/ 2049911 h 2391749"/>
              <a:gd name="connsiteX2" fmla="*/ 118425 w 710471"/>
              <a:gd name="connsiteY2" fmla="*/ 1530676 h 2391749"/>
              <a:gd name="connsiteX3" fmla="*/ 98504 w 710471"/>
              <a:gd name="connsiteY3" fmla="*/ 990413 h 2391749"/>
              <a:gd name="connsiteX4" fmla="*/ 121913 w 710471"/>
              <a:gd name="connsiteY4" fmla="*/ 622221 h 2391749"/>
              <a:gd name="connsiteX5" fmla="*/ 276245 w 710471"/>
              <a:gd name="connsiteY5" fmla="*/ 244058 h 2391749"/>
              <a:gd name="connsiteX6" fmla="*/ 403406 w 710471"/>
              <a:gd name="connsiteY6" fmla="*/ 90138 h 2391749"/>
              <a:gd name="connsiteX7" fmla="*/ 710471 w 710471"/>
              <a:gd name="connsiteY7" fmla="*/ 0 h 2391749"/>
              <a:gd name="connsiteX8" fmla="*/ 546916 w 710471"/>
              <a:gd name="connsiteY8" fmla="*/ 201762 h 2391749"/>
              <a:gd name="connsiteX9" fmla="*/ 344714 w 710471"/>
              <a:gd name="connsiteY9" fmla="*/ 593296 h 2391749"/>
              <a:gd name="connsiteX10" fmla="*/ 307278 w 710471"/>
              <a:gd name="connsiteY10" fmla="*/ 941516 h 2391749"/>
              <a:gd name="connsiteX11" fmla="*/ 321328 w 710471"/>
              <a:gd name="connsiteY11" fmla="*/ 1477047 h 2391749"/>
              <a:gd name="connsiteX12" fmla="*/ 346764 w 710471"/>
              <a:gd name="connsiteY12" fmla="*/ 2039554 h 2391749"/>
              <a:gd name="connsiteX13" fmla="*/ 514460 w 710471"/>
              <a:gd name="connsiteY13" fmla="*/ 1930281 h 2391749"/>
              <a:gd name="connsiteX14" fmla="*/ 241053 w 710471"/>
              <a:gd name="connsiteY14" fmla="*/ 2391749 h 2391749"/>
              <a:gd name="connsiteX15" fmla="*/ 0 w 710471"/>
              <a:gd name="connsiteY15" fmla="*/ 1963895 h 2391749"/>
              <a:gd name="connsiteX0" fmla="*/ 0 w 797047"/>
              <a:gd name="connsiteY0" fmla="*/ 1985932 h 2413786"/>
              <a:gd name="connsiteX1" fmla="*/ 153069 w 797047"/>
              <a:gd name="connsiteY1" fmla="*/ 2071948 h 2413786"/>
              <a:gd name="connsiteX2" fmla="*/ 118425 w 797047"/>
              <a:gd name="connsiteY2" fmla="*/ 1552713 h 2413786"/>
              <a:gd name="connsiteX3" fmla="*/ 98504 w 797047"/>
              <a:gd name="connsiteY3" fmla="*/ 1012450 h 2413786"/>
              <a:gd name="connsiteX4" fmla="*/ 121913 w 797047"/>
              <a:gd name="connsiteY4" fmla="*/ 644258 h 2413786"/>
              <a:gd name="connsiteX5" fmla="*/ 276245 w 797047"/>
              <a:gd name="connsiteY5" fmla="*/ 266095 h 2413786"/>
              <a:gd name="connsiteX6" fmla="*/ 403406 w 797047"/>
              <a:gd name="connsiteY6" fmla="*/ 112175 h 2413786"/>
              <a:gd name="connsiteX7" fmla="*/ 797047 w 797047"/>
              <a:gd name="connsiteY7" fmla="*/ -1 h 2413786"/>
              <a:gd name="connsiteX8" fmla="*/ 546916 w 797047"/>
              <a:gd name="connsiteY8" fmla="*/ 223799 h 2413786"/>
              <a:gd name="connsiteX9" fmla="*/ 344714 w 797047"/>
              <a:gd name="connsiteY9" fmla="*/ 615333 h 2413786"/>
              <a:gd name="connsiteX10" fmla="*/ 307278 w 797047"/>
              <a:gd name="connsiteY10" fmla="*/ 963553 h 2413786"/>
              <a:gd name="connsiteX11" fmla="*/ 321328 w 797047"/>
              <a:gd name="connsiteY11" fmla="*/ 1499084 h 2413786"/>
              <a:gd name="connsiteX12" fmla="*/ 346764 w 797047"/>
              <a:gd name="connsiteY12" fmla="*/ 2061591 h 2413786"/>
              <a:gd name="connsiteX13" fmla="*/ 514460 w 797047"/>
              <a:gd name="connsiteY13" fmla="*/ 1952318 h 2413786"/>
              <a:gd name="connsiteX14" fmla="*/ 241053 w 797047"/>
              <a:gd name="connsiteY14" fmla="*/ 2413786 h 2413786"/>
              <a:gd name="connsiteX15" fmla="*/ 0 w 797047"/>
              <a:gd name="connsiteY15" fmla="*/ 1985932 h 2413786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35004 w 797047"/>
              <a:gd name="connsiteY8" fmla="*/ 273736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35004 w 797047"/>
              <a:gd name="connsiteY8" fmla="*/ 273736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14483 w 797047"/>
              <a:gd name="connsiteY8" fmla="*/ 283063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14483 w 797047"/>
              <a:gd name="connsiteY8" fmla="*/ 283063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334571 w 797047"/>
              <a:gd name="connsiteY6" fmla="*/ 14201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95117 w 797047"/>
              <a:gd name="connsiteY4" fmla="*/ 652106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89660 w 797047"/>
              <a:gd name="connsiteY5" fmla="*/ 382966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2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2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83874"/>
              <a:gd name="connsiteY0" fmla="*/ 1966411 h 2394265"/>
              <a:gd name="connsiteX1" fmla="*/ 153069 w 783874"/>
              <a:gd name="connsiteY1" fmla="*/ 2052427 h 2394265"/>
              <a:gd name="connsiteX2" fmla="*/ 118425 w 783874"/>
              <a:gd name="connsiteY2" fmla="*/ 1533192 h 2394265"/>
              <a:gd name="connsiteX3" fmla="*/ 90882 w 783874"/>
              <a:gd name="connsiteY3" fmla="*/ 1000004 h 2394265"/>
              <a:gd name="connsiteX4" fmla="*/ 95117 w 783874"/>
              <a:gd name="connsiteY4" fmla="*/ 632584 h 2394265"/>
              <a:gd name="connsiteX5" fmla="*/ 161231 w 783874"/>
              <a:gd name="connsiteY5" fmla="*/ 362410 h 2394265"/>
              <a:gd name="connsiteX6" fmla="*/ 328792 w 783874"/>
              <a:gd name="connsiteY6" fmla="*/ 119347 h 2394265"/>
              <a:gd name="connsiteX7" fmla="*/ 783874 w 783874"/>
              <a:gd name="connsiteY7" fmla="*/ 0 h 2394265"/>
              <a:gd name="connsiteX8" fmla="*/ 506623 w 783874"/>
              <a:gd name="connsiteY8" fmla="*/ 236788 h 2394265"/>
              <a:gd name="connsiteX9" fmla="*/ 339712 w 783874"/>
              <a:gd name="connsiteY9" fmla="*/ 611804 h 2394265"/>
              <a:gd name="connsiteX10" fmla="*/ 307278 w 783874"/>
              <a:gd name="connsiteY10" fmla="*/ 944032 h 2394265"/>
              <a:gd name="connsiteX11" fmla="*/ 321328 w 783874"/>
              <a:gd name="connsiteY11" fmla="*/ 1479563 h 2394265"/>
              <a:gd name="connsiteX12" fmla="*/ 346764 w 783874"/>
              <a:gd name="connsiteY12" fmla="*/ 2042070 h 2394265"/>
              <a:gd name="connsiteX13" fmla="*/ 514460 w 783874"/>
              <a:gd name="connsiteY13" fmla="*/ 1932797 h 2394265"/>
              <a:gd name="connsiteX14" fmla="*/ 241053 w 783874"/>
              <a:gd name="connsiteY14" fmla="*/ 2394265 h 2394265"/>
              <a:gd name="connsiteX15" fmla="*/ 0 w 783874"/>
              <a:gd name="connsiteY15" fmla="*/ 1966411 h 2394265"/>
              <a:gd name="connsiteX0" fmla="*/ 0 w 783874"/>
              <a:gd name="connsiteY0" fmla="*/ 1966411 h 2394265"/>
              <a:gd name="connsiteX1" fmla="*/ 153069 w 783874"/>
              <a:gd name="connsiteY1" fmla="*/ 2052427 h 2394265"/>
              <a:gd name="connsiteX2" fmla="*/ 118425 w 783874"/>
              <a:gd name="connsiteY2" fmla="*/ 1533192 h 2394265"/>
              <a:gd name="connsiteX3" fmla="*/ 90882 w 783874"/>
              <a:gd name="connsiteY3" fmla="*/ 1000004 h 2394265"/>
              <a:gd name="connsiteX4" fmla="*/ 95117 w 783874"/>
              <a:gd name="connsiteY4" fmla="*/ 632584 h 2394265"/>
              <a:gd name="connsiteX5" fmla="*/ 161231 w 783874"/>
              <a:gd name="connsiteY5" fmla="*/ 362410 h 2394265"/>
              <a:gd name="connsiteX6" fmla="*/ 328792 w 783874"/>
              <a:gd name="connsiteY6" fmla="*/ 119347 h 2394265"/>
              <a:gd name="connsiteX7" fmla="*/ 783874 w 783874"/>
              <a:gd name="connsiteY7" fmla="*/ 0 h 2394265"/>
              <a:gd name="connsiteX8" fmla="*/ 506623 w 783874"/>
              <a:gd name="connsiteY8" fmla="*/ 236788 h 2394265"/>
              <a:gd name="connsiteX9" fmla="*/ 339712 w 783874"/>
              <a:gd name="connsiteY9" fmla="*/ 611804 h 2394265"/>
              <a:gd name="connsiteX10" fmla="*/ 307278 w 783874"/>
              <a:gd name="connsiteY10" fmla="*/ 944032 h 2394265"/>
              <a:gd name="connsiteX11" fmla="*/ 321328 w 783874"/>
              <a:gd name="connsiteY11" fmla="*/ 1479563 h 2394265"/>
              <a:gd name="connsiteX12" fmla="*/ 346764 w 783874"/>
              <a:gd name="connsiteY12" fmla="*/ 2042070 h 2394265"/>
              <a:gd name="connsiteX13" fmla="*/ 514460 w 783874"/>
              <a:gd name="connsiteY13" fmla="*/ 1932797 h 2394265"/>
              <a:gd name="connsiteX14" fmla="*/ 241053 w 783874"/>
              <a:gd name="connsiteY14" fmla="*/ 2394265 h 2394265"/>
              <a:gd name="connsiteX15" fmla="*/ 0 w 783874"/>
              <a:gd name="connsiteY15" fmla="*/ 1966411 h 239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3874" h="2394265">
                <a:moveTo>
                  <a:pt x="0" y="1966411"/>
                </a:moveTo>
                <a:lnTo>
                  <a:pt x="153069" y="2052427"/>
                </a:lnTo>
                <a:cubicBezTo>
                  <a:pt x="150754" y="1803610"/>
                  <a:pt x="134775" y="1784535"/>
                  <a:pt x="118425" y="1533192"/>
                </a:cubicBezTo>
                <a:cubicBezTo>
                  <a:pt x="101350" y="1214044"/>
                  <a:pt x="98552" y="1325152"/>
                  <a:pt x="90882" y="1000004"/>
                </a:cubicBezTo>
                <a:cubicBezTo>
                  <a:pt x="92530" y="845243"/>
                  <a:pt x="82762" y="745641"/>
                  <a:pt x="95117" y="632584"/>
                </a:cubicBezTo>
                <a:cubicBezTo>
                  <a:pt x="124742" y="488731"/>
                  <a:pt x="105712" y="494176"/>
                  <a:pt x="161231" y="362410"/>
                </a:cubicBezTo>
                <a:cubicBezTo>
                  <a:pt x="210269" y="252828"/>
                  <a:pt x="275202" y="176134"/>
                  <a:pt x="328792" y="119347"/>
                </a:cubicBezTo>
                <a:cubicBezTo>
                  <a:pt x="484877" y="73057"/>
                  <a:pt x="571857" y="59576"/>
                  <a:pt x="783874" y="0"/>
                </a:cubicBezTo>
                <a:cubicBezTo>
                  <a:pt x="729751" y="60260"/>
                  <a:pt x="596796" y="127389"/>
                  <a:pt x="506623" y="236788"/>
                </a:cubicBezTo>
                <a:cubicBezTo>
                  <a:pt x="428434" y="338369"/>
                  <a:pt x="361913" y="503091"/>
                  <a:pt x="339712" y="611804"/>
                </a:cubicBezTo>
                <a:cubicBezTo>
                  <a:pt x="317290" y="782863"/>
                  <a:pt x="328695" y="740805"/>
                  <a:pt x="307278" y="944032"/>
                </a:cubicBezTo>
                <a:cubicBezTo>
                  <a:pt x="310604" y="1148571"/>
                  <a:pt x="307755" y="1024448"/>
                  <a:pt x="321328" y="1479563"/>
                </a:cubicBezTo>
                <a:lnTo>
                  <a:pt x="346764" y="2042070"/>
                </a:lnTo>
                <a:lnTo>
                  <a:pt x="514460" y="1932797"/>
                </a:lnTo>
                <a:lnTo>
                  <a:pt x="241053" y="2394265"/>
                </a:lnTo>
                <a:lnTo>
                  <a:pt x="0" y="1966411"/>
                </a:lnTo>
                <a:close/>
              </a:path>
            </a:pathLst>
          </a:custGeom>
          <a:solidFill>
            <a:srgbClr val="CC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grpSp>
        <p:nvGrpSpPr>
          <p:cNvPr id="105" name="グループ化 104"/>
          <p:cNvGrpSpPr/>
          <p:nvPr/>
        </p:nvGrpSpPr>
        <p:grpSpPr>
          <a:xfrm>
            <a:off x="3067053" y="4012954"/>
            <a:ext cx="249744" cy="524868"/>
            <a:chOff x="8977313" y="4784626"/>
            <a:chExt cx="249744" cy="703288"/>
          </a:xfrm>
        </p:grpSpPr>
        <p:cxnSp>
          <p:nvCxnSpPr>
            <p:cNvPr id="106" name="直線矢印コネクタ 105"/>
            <p:cNvCxnSpPr>
              <a:endCxn id="109" idx="4"/>
            </p:cNvCxnSpPr>
            <p:nvPr/>
          </p:nvCxnSpPr>
          <p:spPr>
            <a:xfrm flipH="1">
              <a:off x="9021386" y="5119320"/>
              <a:ext cx="32179" cy="35873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/>
            <p:cNvCxnSpPr/>
            <p:nvPr/>
          </p:nvCxnSpPr>
          <p:spPr>
            <a:xfrm flipV="1">
              <a:off x="9053565" y="4784626"/>
              <a:ext cx="131959" cy="35873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グループ化 107"/>
            <p:cNvGrpSpPr/>
            <p:nvPr/>
          </p:nvGrpSpPr>
          <p:grpSpPr>
            <a:xfrm>
              <a:off x="8977313" y="4794863"/>
              <a:ext cx="249744" cy="693051"/>
              <a:chOff x="8977313" y="4794863"/>
              <a:chExt cx="249744" cy="693051"/>
            </a:xfrm>
          </p:grpSpPr>
          <p:sp>
            <p:nvSpPr>
              <p:cNvPr id="109" name="円/楕円 108"/>
              <p:cNvSpPr/>
              <p:nvPr/>
            </p:nvSpPr>
            <p:spPr>
              <a:xfrm rot="821983">
                <a:off x="9010270" y="4794863"/>
                <a:ext cx="186369" cy="693051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cs typeface="+mn-cs"/>
                </a:endParaRPr>
              </a:p>
            </p:txBody>
          </p:sp>
          <p:cxnSp>
            <p:nvCxnSpPr>
              <p:cNvPr id="110" name="直線矢印コネクタ 109"/>
              <p:cNvCxnSpPr>
                <a:stCxn id="109" idx="2"/>
              </p:cNvCxnSpPr>
              <p:nvPr/>
            </p:nvCxnSpPr>
            <p:spPr>
              <a:xfrm flipH="1">
                <a:off x="8977313" y="5119320"/>
                <a:ext cx="35608" cy="136746"/>
              </a:xfrm>
              <a:prstGeom prst="straightConnector1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>
                <a:stCxn id="109" idx="6"/>
              </p:cNvCxnSpPr>
              <p:nvPr/>
            </p:nvCxnSpPr>
            <p:spPr>
              <a:xfrm flipV="1">
                <a:off x="9193988" y="4990375"/>
                <a:ext cx="33069" cy="173083"/>
              </a:xfrm>
              <a:prstGeom prst="straightConnector1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フリーフォーム 115"/>
          <p:cNvSpPr/>
          <p:nvPr/>
        </p:nvSpPr>
        <p:spPr>
          <a:xfrm rot="681223">
            <a:off x="2746689" y="4572606"/>
            <a:ext cx="320364" cy="478164"/>
          </a:xfrm>
          <a:custGeom>
            <a:avLst/>
            <a:gdLst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114300 w 145279"/>
              <a:gd name="connsiteY3" fmla="*/ 66675 h 181486"/>
              <a:gd name="connsiteX4" fmla="*/ 66675 w 145279"/>
              <a:gd name="connsiteY4" fmla="*/ 57150 h 181486"/>
              <a:gd name="connsiteX5" fmla="*/ 52387 w 145279"/>
              <a:gd name="connsiteY5" fmla="*/ 28575 h 181486"/>
              <a:gd name="connsiteX6" fmla="*/ 57150 w 145279"/>
              <a:gd name="connsiteY6" fmla="*/ 14288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2875 w 145279"/>
              <a:gd name="connsiteY9" fmla="*/ 66675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114300 w 145279"/>
              <a:gd name="connsiteY3" fmla="*/ 66675 h 181486"/>
              <a:gd name="connsiteX4" fmla="*/ 66675 w 145279"/>
              <a:gd name="connsiteY4" fmla="*/ 57150 h 181486"/>
              <a:gd name="connsiteX5" fmla="*/ 52387 w 145279"/>
              <a:gd name="connsiteY5" fmla="*/ 28575 h 181486"/>
              <a:gd name="connsiteX6" fmla="*/ 80962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2875 w 145279"/>
              <a:gd name="connsiteY9" fmla="*/ 66675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114300 w 145279"/>
              <a:gd name="connsiteY3" fmla="*/ 66675 h 181486"/>
              <a:gd name="connsiteX4" fmla="*/ 52387 w 145279"/>
              <a:gd name="connsiteY4" fmla="*/ 45243 h 181486"/>
              <a:gd name="connsiteX5" fmla="*/ 52387 w 145279"/>
              <a:gd name="connsiteY5" fmla="*/ 28575 h 181486"/>
              <a:gd name="connsiteX6" fmla="*/ 80962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2875 w 145279"/>
              <a:gd name="connsiteY9" fmla="*/ 66675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114300 w 145279"/>
              <a:gd name="connsiteY3" fmla="*/ 66675 h 181486"/>
              <a:gd name="connsiteX4" fmla="*/ 52387 w 145279"/>
              <a:gd name="connsiteY4" fmla="*/ 45243 h 181486"/>
              <a:gd name="connsiteX5" fmla="*/ 52387 w 145279"/>
              <a:gd name="connsiteY5" fmla="*/ 28575 h 181486"/>
              <a:gd name="connsiteX6" fmla="*/ 71437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2875 w 145279"/>
              <a:gd name="connsiteY9" fmla="*/ 66675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114300 w 145279"/>
              <a:gd name="connsiteY3" fmla="*/ 66675 h 181486"/>
              <a:gd name="connsiteX4" fmla="*/ 64293 w 145279"/>
              <a:gd name="connsiteY4" fmla="*/ 52386 h 181486"/>
              <a:gd name="connsiteX5" fmla="*/ 52387 w 145279"/>
              <a:gd name="connsiteY5" fmla="*/ 28575 h 181486"/>
              <a:gd name="connsiteX6" fmla="*/ 71437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2875 w 145279"/>
              <a:gd name="connsiteY9" fmla="*/ 66675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95250 w 145279"/>
              <a:gd name="connsiteY3" fmla="*/ 61913 h 181486"/>
              <a:gd name="connsiteX4" fmla="*/ 64293 w 145279"/>
              <a:gd name="connsiteY4" fmla="*/ 52386 h 181486"/>
              <a:gd name="connsiteX5" fmla="*/ 52387 w 145279"/>
              <a:gd name="connsiteY5" fmla="*/ 28575 h 181486"/>
              <a:gd name="connsiteX6" fmla="*/ 71437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2875 w 145279"/>
              <a:gd name="connsiteY9" fmla="*/ 66675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95250 w 145279"/>
              <a:gd name="connsiteY3" fmla="*/ 61913 h 181486"/>
              <a:gd name="connsiteX4" fmla="*/ 64293 w 145279"/>
              <a:gd name="connsiteY4" fmla="*/ 52386 h 181486"/>
              <a:gd name="connsiteX5" fmla="*/ 52387 w 145279"/>
              <a:gd name="connsiteY5" fmla="*/ 28575 h 181486"/>
              <a:gd name="connsiteX6" fmla="*/ 71437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5257 w 145279"/>
              <a:gd name="connsiteY9" fmla="*/ 73819 h 181486"/>
              <a:gd name="connsiteX10" fmla="*/ 138112 w 145279"/>
              <a:gd name="connsiteY10" fmla="*/ 95250 h 181486"/>
              <a:gd name="connsiteX11" fmla="*/ 133350 w 145279"/>
              <a:gd name="connsiteY11" fmla="*/ 109538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062 w 145279"/>
              <a:gd name="connsiteY0" fmla="*/ 0 h 181486"/>
              <a:gd name="connsiteX1" fmla="*/ 142875 w 145279"/>
              <a:gd name="connsiteY1" fmla="*/ 19050 h 181486"/>
              <a:gd name="connsiteX2" fmla="*/ 123825 w 145279"/>
              <a:gd name="connsiteY2" fmla="*/ 52388 h 181486"/>
              <a:gd name="connsiteX3" fmla="*/ 95250 w 145279"/>
              <a:gd name="connsiteY3" fmla="*/ 61913 h 181486"/>
              <a:gd name="connsiteX4" fmla="*/ 64293 w 145279"/>
              <a:gd name="connsiteY4" fmla="*/ 52386 h 181486"/>
              <a:gd name="connsiteX5" fmla="*/ 52387 w 145279"/>
              <a:gd name="connsiteY5" fmla="*/ 28575 h 181486"/>
              <a:gd name="connsiteX6" fmla="*/ 71437 w 145279"/>
              <a:gd name="connsiteY6" fmla="*/ 16670 h 181486"/>
              <a:gd name="connsiteX7" fmla="*/ 109537 w 145279"/>
              <a:gd name="connsiteY7" fmla="*/ 28575 h 181486"/>
              <a:gd name="connsiteX8" fmla="*/ 128587 w 145279"/>
              <a:gd name="connsiteY8" fmla="*/ 38100 h 181486"/>
              <a:gd name="connsiteX9" fmla="*/ 145257 w 145279"/>
              <a:gd name="connsiteY9" fmla="*/ 73819 h 181486"/>
              <a:gd name="connsiteX10" fmla="*/ 138112 w 145279"/>
              <a:gd name="connsiteY10" fmla="*/ 95250 h 181486"/>
              <a:gd name="connsiteX11" fmla="*/ 130969 w 145279"/>
              <a:gd name="connsiteY11" fmla="*/ 111920 h 181486"/>
              <a:gd name="connsiteX12" fmla="*/ 119062 w 145279"/>
              <a:gd name="connsiteY12" fmla="*/ 119063 h 181486"/>
              <a:gd name="connsiteX13" fmla="*/ 109537 w 145279"/>
              <a:gd name="connsiteY13" fmla="*/ 133350 h 181486"/>
              <a:gd name="connsiteX14" fmla="*/ 4762 w 145279"/>
              <a:gd name="connsiteY14" fmla="*/ 133350 h 181486"/>
              <a:gd name="connsiteX15" fmla="*/ 0 w 145279"/>
              <a:gd name="connsiteY15" fmla="*/ 119063 h 181486"/>
              <a:gd name="connsiteX16" fmla="*/ 19050 w 145279"/>
              <a:gd name="connsiteY16" fmla="*/ 95250 h 181486"/>
              <a:gd name="connsiteX17" fmla="*/ 76200 w 145279"/>
              <a:gd name="connsiteY17" fmla="*/ 100013 h 181486"/>
              <a:gd name="connsiteX18" fmla="*/ 90487 w 145279"/>
              <a:gd name="connsiteY18" fmla="*/ 109538 h 181486"/>
              <a:gd name="connsiteX19" fmla="*/ 114300 w 145279"/>
              <a:gd name="connsiteY19" fmla="*/ 142875 h 181486"/>
              <a:gd name="connsiteX20" fmla="*/ 119062 w 145279"/>
              <a:gd name="connsiteY20" fmla="*/ 157163 h 181486"/>
              <a:gd name="connsiteX21" fmla="*/ 114300 w 145279"/>
              <a:gd name="connsiteY21" fmla="*/ 176213 h 181486"/>
              <a:gd name="connsiteX22" fmla="*/ 100012 w 145279"/>
              <a:gd name="connsiteY22" fmla="*/ 180975 h 181486"/>
              <a:gd name="connsiteX23" fmla="*/ 61912 w 145279"/>
              <a:gd name="connsiteY23" fmla="*/ 180975 h 181486"/>
              <a:gd name="connsiteX0" fmla="*/ 119381 w 145598"/>
              <a:gd name="connsiteY0" fmla="*/ 0 h 181486"/>
              <a:gd name="connsiteX1" fmla="*/ 143194 w 145598"/>
              <a:gd name="connsiteY1" fmla="*/ 19050 h 181486"/>
              <a:gd name="connsiteX2" fmla="*/ 124144 w 145598"/>
              <a:gd name="connsiteY2" fmla="*/ 52388 h 181486"/>
              <a:gd name="connsiteX3" fmla="*/ 95569 w 145598"/>
              <a:gd name="connsiteY3" fmla="*/ 61913 h 181486"/>
              <a:gd name="connsiteX4" fmla="*/ 64612 w 145598"/>
              <a:gd name="connsiteY4" fmla="*/ 52386 h 181486"/>
              <a:gd name="connsiteX5" fmla="*/ 52706 w 145598"/>
              <a:gd name="connsiteY5" fmla="*/ 28575 h 181486"/>
              <a:gd name="connsiteX6" fmla="*/ 71756 w 145598"/>
              <a:gd name="connsiteY6" fmla="*/ 16670 h 181486"/>
              <a:gd name="connsiteX7" fmla="*/ 109856 w 145598"/>
              <a:gd name="connsiteY7" fmla="*/ 28575 h 181486"/>
              <a:gd name="connsiteX8" fmla="*/ 128906 w 145598"/>
              <a:gd name="connsiteY8" fmla="*/ 38100 h 181486"/>
              <a:gd name="connsiteX9" fmla="*/ 145576 w 145598"/>
              <a:gd name="connsiteY9" fmla="*/ 73819 h 181486"/>
              <a:gd name="connsiteX10" fmla="*/ 138431 w 145598"/>
              <a:gd name="connsiteY10" fmla="*/ 95250 h 181486"/>
              <a:gd name="connsiteX11" fmla="*/ 131288 w 145598"/>
              <a:gd name="connsiteY11" fmla="*/ 111920 h 181486"/>
              <a:gd name="connsiteX12" fmla="*/ 119381 w 145598"/>
              <a:gd name="connsiteY12" fmla="*/ 119063 h 181486"/>
              <a:gd name="connsiteX13" fmla="*/ 109856 w 145598"/>
              <a:gd name="connsiteY13" fmla="*/ 133350 h 181486"/>
              <a:gd name="connsiteX14" fmla="*/ 5081 w 145598"/>
              <a:gd name="connsiteY14" fmla="*/ 133350 h 181486"/>
              <a:gd name="connsiteX15" fmla="*/ 319 w 145598"/>
              <a:gd name="connsiteY15" fmla="*/ 119063 h 181486"/>
              <a:gd name="connsiteX16" fmla="*/ 14607 w 145598"/>
              <a:gd name="connsiteY16" fmla="*/ 83343 h 181486"/>
              <a:gd name="connsiteX17" fmla="*/ 76519 w 145598"/>
              <a:gd name="connsiteY17" fmla="*/ 100013 h 181486"/>
              <a:gd name="connsiteX18" fmla="*/ 90806 w 145598"/>
              <a:gd name="connsiteY18" fmla="*/ 109538 h 181486"/>
              <a:gd name="connsiteX19" fmla="*/ 114619 w 145598"/>
              <a:gd name="connsiteY19" fmla="*/ 142875 h 181486"/>
              <a:gd name="connsiteX20" fmla="*/ 119381 w 145598"/>
              <a:gd name="connsiteY20" fmla="*/ 157163 h 181486"/>
              <a:gd name="connsiteX21" fmla="*/ 114619 w 145598"/>
              <a:gd name="connsiteY21" fmla="*/ 176213 h 181486"/>
              <a:gd name="connsiteX22" fmla="*/ 100331 w 145598"/>
              <a:gd name="connsiteY22" fmla="*/ 180975 h 181486"/>
              <a:gd name="connsiteX23" fmla="*/ 62231 w 145598"/>
              <a:gd name="connsiteY23" fmla="*/ 180975 h 181486"/>
              <a:gd name="connsiteX0" fmla="*/ 119381 w 145598"/>
              <a:gd name="connsiteY0" fmla="*/ 0 h 181486"/>
              <a:gd name="connsiteX1" fmla="*/ 143194 w 145598"/>
              <a:gd name="connsiteY1" fmla="*/ 19050 h 181486"/>
              <a:gd name="connsiteX2" fmla="*/ 124144 w 145598"/>
              <a:gd name="connsiteY2" fmla="*/ 52388 h 181486"/>
              <a:gd name="connsiteX3" fmla="*/ 95569 w 145598"/>
              <a:gd name="connsiteY3" fmla="*/ 61913 h 181486"/>
              <a:gd name="connsiteX4" fmla="*/ 64612 w 145598"/>
              <a:gd name="connsiteY4" fmla="*/ 52386 h 181486"/>
              <a:gd name="connsiteX5" fmla="*/ 52706 w 145598"/>
              <a:gd name="connsiteY5" fmla="*/ 28575 h 181486"/>
              <a:gd name="connsiteX6" fmla="*/ 71756 w 145598"/>
              <a:gd name="connsiteY6" fmla="*/ 16670 h 181486"/>
              <a:gd name="connsiteX7" fmla="*/ 109856 w 145598"/>
              <a:gd name="connsiteY7" fmla="*/ 28575 h 181486"/>
              <a:gd name="connsiteX8" fmla="*/ 128906 w 145598"/>
              <a:gd name="connsiteY8" fmla="*/ 38100 h 181486"/>
              <a:gd name="connsiteX9" fmla="*/ 145576 w 145598"/>
              <a:gd name="connsiteY9" fmla="*/ 73819 h 181486"/>
              <a:gd name="connsiteX10" fmla="*/ 138431 w 145598"/>
              <a:gd name="connsiteY10" fmla="*/ 95250 h 181486"/>
              <a:gd name="connsiteX11" fmla="*/ 131288 w 145598"/>
              <a:gd name="connsiteY11" fmla="*/ 111920 h 181486"/>
              <a:gd name="connsiteX12" fmla="*/ 119381 w 145598"/>
              <a:gd name="connsiteY12" fmla="*/ 119063 h 181486"/>
              <a:gd name="connsiteX13" fmla="*/ 109856 w 145598"/>
              <a:gd name="connsiteY13" fmla="*/ 133350 h 181486"/>
              <a:gd name="connsiteX14" fmla="*/ 5081 w 145598"/>
              <a:gd name="connsiteY14" fmla="*/ 133350 h 181486"/>
              <a:gd name="connsiteX15" fmla="*/ 319 w 145598"/>
              <a:gd name="connsiteY15" fmla="*/ 119063 h 181486"/>
              <a:gd name="connsiteX16" fmla="*/ 14607 w 145598"/>
              <a:gd name="connsiteY16" fmla="*/ 83343 h 181486"/>
              <a:gd name="connsiteX17" fmla="*/ 71756 w 145598"/>
              <a:gd name="connsiteY17" fmla="*/ 95250 h 181486"/>
              <a:gd name="connsiteX18" fmla="*/ 90806 w 145598"/>
              <a:gd name="connsiteY18" fmla="*/ 109538 h 181486"/>
              <a:gd name="connsiteX19" fmla="*/ 114619 w 145598"/>
              <a:gd name="connsiteY19" fmla="*/ 142875 h 181486"/>
              <a:gd name="connsiteX20" fmla="*/ 119381 w 145598"/>
              <a:gd name="connsiteY20" fmla="*/ 157163 h 181486"/>
              <a:gd name="connsiteX21" fmla="*/ 114619 w 145598"/>
              <a:gd name="connsiteY21" fmla="*/ 176213 h 181486"/>
              <a:gd name="connsiteX22" fmla="*/ 100331 w 145598"/>
              <a:gd name="connsiteY22" fmla="*/ 180975 h 181486"/>
              <a:gd name="connsiteX23" fmla="*/ 62231 w 145598"/>
              <a:gd name="connsiteY23" fmla="*/ 180975 h 181486"/>
              <a:gd name="connsiteX0" fmla="*/ 119381 w 145598"/>
              <a:gd name="connsiteY0" fmla="*/ 0 h 181486"/>
              <a:gd name="connsiteX1" fmla="*/ 143194 w 145598"/>
              <a:gd name="connsiteY1" fmla="*/ 19050 h 181486"/>
              <a:gd name="connsiteX2" fmla="*/ 124144 w 145598"/>
              <a:gd name="connsiteY2" fmla="*/ 52388 h 181486"/>
              <a:gd name="connsiteX3" fmla="*/ 95569 w 145598"/>
              <a:gd name="connsiteY3" fmla="*/ 61913 h 181486"/>
              <a:gd name="connsiteX4" fmla="*/ 64612 w 145598"/>
              <a:gd name="connsiteY4" fmla="*/ 52386 h 181486"/>
              <a:gd name="connsiteX5" fmla="*/ 52706 w 145598"/>
              <a:gd name="connsiteY5" fmla="*/ 28575 h 181486"/>
              <a:gd name="connsiteX6" fmla="*/ 71756 w 145598"/>
              <a:gd name="connsiteY6" fmla="*/ 16670 h 181486"/>
              <a:gd name="connsiteX7" fmla="*/ 109856 w 145598"/>
              <a:gd name="connsiteY7" fmla="*/ 28575 h 181486"/>
              <a:gd name="connsiteX8" fmla="*/ 128906 w 145598"/>
              <a:gd name="connsiteY8" fmla="*/ 38100 h 181486"/>
              <a:gd name="connsiteX9" fmla="*/ 145576 w 145598"/>
              <a:gd name="connsiteY9" fmla="*/ 73819 h 181486"/>
              <a:gd name="connsiteX10" fmla="*/ 138431 w 145598"/>
              <a:gd name="connsiteY10" fmla="*/ 95250 h 181486"/>
              <a:gd name="connsiteX11" fmla="*/ 131288 w 145598"/>
              <a:gd name="connsiteY11" fmla="*/ 111920 h 181486"/>
              <a:gd name="connsiteX12" fmla="*/ 119381 w 145598"/>
              <a:gd name="connsiteY12" fmla="*/ 119063 h 181486"/>
              <a:gd name="connsiteX13" fmla="*/ 109856 w 145598"/>
              <a:gd name="connsiteY13" fmla="*/ 133350 h 181486"/>
              <a:gd name="connsiteX14" fmla="*/ 5081 w 145598"/>
              <a:gd name="connsiteY14" fmla="*/ 133350 h 181486"/>
              <a:gd name="connsiteX15" fmla="*/ 319 w 145598"/>
              <a:gd name="connsiteY15" fmla="*/ 119063 h 181486"/>
              <a:gd name="connsiteX16" fmla="*/ 14607 w 145598"/>
              <a:gd name="connsiteY16" fmla="*/ 83343 h 181486"/>
              <a:gd name="connsiteX17" fmla="*/ 71756 w 145598"/>
              <a:gd name="connsiteY17" fmla="*/ 95250 h 181486"/>
              <a:gd name="connsiteX18" fmla="*/ 102712 w 145598"/>
              <a:gd name="connsiteY18" fmla="*/ 109538 h 181486"/>
              <a:gd name="connsiteX19" fmla="*/ 114619 w 145598"/>
              <a:gd name="connsiteY19" fmla="*/ 142875 h 181486"/>
              <a:gd name="connsiteX20" fmla="*/ 119381 w 145598"/>
              <a:gd name="connsiteY20" fmla="*/ 157163 h 181486"/>
              <a:gd name="connsiteX21" fmla="*/ 114619 w 145598"/>
              <a:gd name="connsiteY21" fmla="*/ 176213 h 181486"/>
              <a:gd name="connsiteX22" fmla="*/ 100331 w 145598"/>
              <a:gd name="connsiteY22" fmla="*/ 180975 h 181486"/>
              <a:gd name="connsiteX23" fmla="*/ 62231 w 145598"/>
              <a:gd name="connsiteY23" fmla="*/ 180975 h 181486"/>
              <a:gd name="connsiteX0" fmla="*/ 119938 w 146155"/>
              <a:gd name="connsiteY0" fmla="*/ 0 h 181486"/>
              <a:gd name="connsiteX1" fmla="*/ 143751 w 146155"/>
              <a:gd name="connsiteY1" fmla="*/ 19050 h 181486"/>
              <a:gd name="connsiteX2" fmla="*/ 124701 w 146155"/>
              <a:gd name="connsiteY2" fmla="*/ 52388 h 181486"/>
              <a:gd name="connsiteX3" fmla="*/ 96126 w 146155"/>
              <a:gd name="connsiteY3" fmla="*/ 61913 h 181486"/>
              <a:gd name="connsiteX4" fmla="*/ 65169 w 146155"/>
              <a:gd name="connsiteY4" fmla="*/ 52386 h 181486"/>
              <a:gd name="connsiteX5" fmla="*/ 53263 w 146155"/>
              <a:gd name="connsiteY5" fmla="*/ 28575 h 181486"/>
              <a:gd name="connsiteX6" fmla="*/ 72313 w 146155"/>
              <a:gd name="connsiteY6" fmla="*/ 16670 h 181486"/>
              <a:gd name="connsiteX7" fmla="*/ 110413 w 146155"/>
              <a:gd name="connsiteY7" fmla="*/ 28575 h 181486"/>
              <a:gd name="connsiteX8" fmla="*/ 129463 w 146155"/>
              <a:gd name="connsiteY8" fmla="*/ 38100 h 181486"/>
              <a:gd name="connsiteX9" fmla="*/ 146133 w 146155"/>
              <a:gd name="connsiteY9" fmla="*/ 73819 h 181486"/>
              <a:gd name="connsiteX10" fmla="*/ 138988 w 146155"/>
              <a:gd name="connsiteY10" fmla="*/ 95250 h 181486"/>
              <a:gd name="connsiteX11" fmla="*/ 131845 w 146155"/>
              <a:gd name="connsiteY11" fmla="*/ 111920 h 181486"/>
              <a:gd name="connsiteX12" fmla="*/ 119938 w 146155"/>
              <a:gd name="connsiteY12" fmla="*/ 119063 h 181486"/>
              <a:gd name="connsiteX13" fmla="*/ 110413 w 146155"/>
              <a:gd name="connsiteY13" fmla="*/ 133350 h 181486"/>
              <a:gd name="connsiteX14" fmla="*/ 5638 w 146155"/>
              <a:gd name="connsiteY14" fmla="*/ 133350 h 181486"/>
              <a:gd name="connsiteX15" fmla="*/ 876 w 146155"/>
              <a:gd name="connsiteY15" fmla="*/ 119063 h 181486"/>
              <a:gd name="connsiteX16" fmla="*/ 24689 w 146155"/>
              <a:gd name="connsiteY16" fmla="*/ 92868 h 181486"/>
              <a:gd name="connsiteX17" fmla="*/ 72313 w 146155"/>
              <a:gd name="connsiteY17" fmla="*/ 95250 h 181486"/>
              <a:gd name="connsiteX18" fmla="*/ 103269 w 146155"/>
              <a:gd name="connsiteY18" fmla="*/ 109538 h 181486"/>
              <a:gd name="connsiteX19" fmla="*/ 115176 w 146155"/>
              <a:gd name="connsiteY19" fmla="*/ 142875 h 181486"/>
              <a:gd name="connsiteX20" fmla="*/ 119938 w 146155"/>
              <a:gd name="connsiteY20" fmla="*/ 157163 h 181486"/>
              <a:gd name="connsiteX21" fmla="*/ 115176 w 146155"/>
              <a:gd name="connsiteY21" fmla="*/ 176213 h 181486"/>
              <a:gd name="connsiteX22" fmla="*/ 100888 w 146155"/>
              <a:gd name="connsiteY22" fmla="*/ 180975 h 181486"/>
              <a:gd name="connsiteX23" fmla="*/ 62788 w 146155"/>
              <a:gd name="connsiteY23" fmla="*/ 180975 h 181486"/>
              <a:gd name="connsiteX0" fmla="*/ 115094 w 141311"/>
              <a:gd name="connsiteY0" fmla="*/ 0 h 181486"/>
              <a:gd name="connsiteX1" fmla="*/ 138907 w 141311"/>
              <a:gd name="connsiteY1" fmla="*/ 19050 h 181486"/>
              <a:gd name="connsiteX2" fmla="*/ 119857 w 141311"/>
              <a:gd name="connsiteY2" fmla="*/ 52388 h 181486"/>
              <a:gd name="connsiteX3" fmla="*/ 91282 w 141311"/>
              <a:gd name="connsiteY3" fmla="*/ 61913 h 181486"/>
              <a:gd name="connsiteX4" fmla="*/ 60325 w 141311"/>
              <a:gd name="connsiteY4" fmla="*/ 52386 h 181486"/>
              <a:gd name="connsiteX5" fmla="*/ 48419 w 141311"/>
              <a:gd name="connsiteY5" fmla="*/ 28575 h 181486"/>
              <a:gd name="connsiteX6" fmla="*/ 67469 w 141311"/>
              <a:gd name="connsiteY6" fmla="*/ 16670 h 181486"/>
              <a:gd name="connsiteX7" fmla="*/ 105569 w 141311"/>
              <a:gd name="connsiteY7" fmla="*/ 28575 h 181486"/>
              <a:gd name="connsiteX8" fmla="*/ 124619 w 141311"/>
              <a:gd name="connsiteY8" fmla="*/ 38100 h 181486"/>
              <a:gd name="connsiteX9" fmla="*/ 141289 w 141311"/>
              <a:gd name="connsiteY9" fmla="*/ 73819 h 181486"/>
              <a:gd name="connsiteX10" fmla="*/ 134144 w 141311"/>
              <a:gd name="connsiteY10" fmla="*/ 95250 h 181486"/>
              <a:gd name="connsiteX11" fmla="*/ 127001 w 141311"/>
              <a:gd name="connsiteY11" fmla="*/ 111920 h 181486"/>
              <a:gd name="connsiteX12" fmla="*/ 115094 w 141311"/>
              <a:gd name="connsiteY12" fmla="*/ 119063 h 181486"/>
              <a:gd name="connsiteX13" fmla="*/ 105569 w 141311"/>
              <a:gd name="connsiteY13" fmla="*/ 133350 h 181486"/>
              <a:gd name="connsiteX14" fmla="*/ 794 w 141311"/>
              <a:gd name="connsiteY14" fmla="*/ 133350 h 181486"/>
              <a:gd name="connsiteX15" fmla="*/ 3175 w 141311"/>
              <a:gd name="connsiteY15" fmla="*/ 116681 h 181486"/>
              <a:gd name="connsiteX16" fmla="*/ 19845 w 141311"/>
              <a:gd name="connsiteY16" fmla="*/ 92868 h 181486"/>
              <a:gd name="connsiteX17" fmla="*/ 67469 w 141311"/>
              <a:gd name="connsiteY17" fmla="*/ 95250 h 181486"/>
              <a:gd name="connsiteX18" fmla="*/ 98425 w 141311"/>
              <a:gd name="connsiteY18" fmla="*/ 109538 h 181486"/>
              <a:gd name="connsiteX19" fmla="*/ 110332 w 141311"/>
              <a:gd name="connsiteY19" fmla="*/ 142875 h 181486"/>
              <a:gd name="connsiteX20" fmla="*/ 115094 w 141311"/>
              <a:gd name="connsiteY20" fmla="*/ 157163 h 181486"/>
              <a:gd name="connsiteX21" fmla="*/ 110332 w 141311"/>
              <a:gd name="connsiteY21" fmla="*/ 176213 h 181486"/>
              <a:gd name="connsiteX22" fmla="*/ 96044 w 141311"/>
              <a:gd name="connsiteY22" fmla="*/ 180975 h 181486"/>
              <a:gd name="connsiteX23" fmla="*/ 57944 w 141311"/>
              <a:gd name="connsiteY23" fmla="*/ 180975 h 181486"/>
              <a:gd name="connsiteX0" fmla="*/ 111928 w 138145"/>
              <a:gd name="connsiteY0" fmla="*/ 0 h 181486"/>
              <a:gd name="connsiteX1" fmla="*/ 135741 w 138145"/>
              <a:gd name="connsiteY1" fmla="*/ 19050 h 181486"/>
              <a:gd name="connsiteX2" fmla="*/ 116691 w 138145"/>
              <a:gd name="connsiteY2" fmla="*/ 52388 h 181486"/>
              <a:gd name="connsiteX3" fmla="*/ 88116 w 138145"/>
              <a:gd name="connsiteY3" fmla="*/ 61913 h 181486"/>
              <a:gd name="connsiteX4" fmla="*/ 57159 w 138145"/>
              <a:gd name="connsiteY4" fmla="*/ 52386 h 181486"/>
              <a:gd name="connsiteX5" fmla="*/ 45253 w 138145"/>
              <a:gd name="connsiteY5" fmla="*/ 28575 h 181486"/>
              <a:gd name="connsiteX6" fmla="*/ 64303 w 138145"/>
              <a:gd name="connsiteY6" fmla="*/ 16670 h 181486"/>
              <a:gd name="connsiteX7" fmla="*/ 102403 w 138145"/>
              <a:gd name="connsiteY7" fmla="*/ 28575 h 181486"/>
              <a:gd name="connsiteX8" fmla="*/ 121453 w 138145"/>
              <a:gd name="connsiteY8" fmla="*/ 38100 h 181486"/>
              <a:gd name="connsiteX9" fmla="*/ 138123 w 138145"/>
              <a:gd name="connsiteY9" fmla="*/ 73819 h 181486"/>
              <a:gd name="connsiteX10" fmla="*/ 130978 w 138145"/>
              <a:gd name="connsiteY10" fmla="*/ 95250 h 181486"/>
              <a:gd name="connsiteX11" fmla="*/ 123835 w 138145"/>
              <a:gd name="connsiteY11" fmla="*/ 111920 h 181486"/>
              <a:gd name="connsiteX12" fmla="*/ 111928 w 138145"/>
              <a:gd name="connsiteY12" fmla="*/ 119063 h 181486"/>
              <a:gd name="connsiteX13" fmla="*/ 102403 w 138145"/>
              <a:gd name="connsiteY13" fmla="*/ 133350 h 181486"/>
              <a:gd name="connsiteX14" fmla="*/ 14297 w 138145"/>
              <a:gd name="connsiteY14" fmla="*/ 133350 h 181486"/>
              <a:gd name="connsiteX15" fmla="*/ 9 w 138145"/>
              <a:gd name="connsiteY15" fmla="*/ 116681 h 181486"/>
              <a:gd name="connsiteX16" fmla="*/ 16679 w 138145"/>
              <a:gd name="connsiteY16" fmla="*/ 92868 h 181486"/>
              <a:gd name="connsiteX17" fmla="*/ 64303 w 138145"/>
              <a:gd name="connsiteY17" fmla="*/ 95250 h 181486"/>
              <a:gd name="connsiteX18" fmla="*/ 95259 w 138145"/>
              <a:gd name="connsiteY18" fmla="*/ 109538 h 181486"/>
              <a:gd name="connsiteX19" fmla="*/ 107166 w 138145"/>
              <a:gd name="connsiteY19" fmla="*/ 142875 h 181486"/>
              <a:gd name="connsiteX20" fmla="*/ 111928 w 138145"/>
              <a:gd name="connsiteY20" fmla="*/ 157163 h 181486"/>
              <a:gd name="connsiteX21" fmla="*/ 107166 w 138145"/>
              <a:gd name="connsiteY21" fmla="*/ 176213 h 181486"/>
              <a:gd name="connsiteX22" fmla="*/ 92878 w 138145"/>
              <a:gd name="connsiteY22" fmla="*/ 180975 h 181486"/>
              <a:gd name="connsiteX23" fmla="*/ 54778 w 138145"/>
              <a:gd name="connsiteY23" fmla="*/ 180975 h 181486"/>
              <a:gd name="connsiteX0" fmla="*/ 111928 w 138145"/>
              <a:gd name="connsiteY0" fmla="*/ 0 h 181486"/>
              <a:gd name="connsiteX1" fmla="*/ 135741 w 138145"/>
              <a:gd name="connsiteY1" fmla="*/ 19050 h 181486"/>
              <a:gd name="connsiteX2" fmla="*/ 116691 w 138145"/>
              <a:gd name="connsiteY2" fmla="*/ 52388 h 181486"/>
              <a:gd name="connsiteX3" fmla="*/ 88116 w 138145"/>
              <a:gd name="connsiteY3" fmla="*/ 61913 h 181486"/>
              <a:gd name="connsiteX4" fmla="*/ 57159 w 138145"/>
              <a:gd name="connsiteY4" fmla="*/ 52386 h 181486"/>
              <a:gd name="connsiteX5" fmla="*/ 45253 w 138145"/>
              <a:gd name="connsiteY5" fmla="*/ 28575 h 181486"/>
              <a:gd name="connsiteX6" fmla="*/ 64303 w 138145"/>
              <a:gd name="connsiteY6" fmla="*/ 16670 h 181486"/>
              <a:gd name="connsiteX7" fmla="*/ 102403 w 138145"/>
              <a:gd name="connsiteY7" fmla="*/ 28575 h 181486"/>
              <a:gd name="connsiteX8" fmla="*/ 121453 w 138145"/>
              <a:gd name="connsiteY8" fmla="*/ 38100 h 181486"/>
              <a:gd name="connsiteX9" fmla="*/ 138123 w 138145"/>
              <a:gd name="connsiteY9" fmla="*/ 73819 h 181486"/>
              <a:gd name="connsiteX10" fmla="*/ 130978 w 138145"/>
              <a:gd name="connsiteY10" fmla="*/ 95250 h 181486"/>
              <a:gd name="connsiteX11" fmla="*/ 123835 w 138145"/>
              <a:gd name="connsiteY11" fmla="*/ 111920 h 181486"/>
              <a:gd name="connsiteX12" fmla="*/ 111928 w 138145"/>
              <a:gd name="connsiteY12" fmla="*/ 119063 h 181486"/>
              <a:gd name="connsiteX13" fmla="*/ 102403 w 138145"/>
              <a:gd name="connsiteY13" fmla="*/ 133350 h 181486"/>
              <a:gd name="connsiteX14" fmla="*/ 14297 w 138145"/>
              <a:gd name="connsiteY14" fmla="*/ 133350 h 181486"/>
              <a:gd name="connsiteX15" fmla="*/ 9 w 138145"/>
              <a:gd name="connsiteY15" fmla="*/ 116681 h 181486"/>
              <a:gd name="connsiteX16" fmla="*/ 16679 w 138145"/>
              <a:gd name="connsiteY16" fmla="*/ 92868 h 181486"/>
              <a:gd name="connsiteX17" fmla="*/ 64303 w 138145"/>
              <a:gd name="connsiteY17" fmla="*/ 95250 h 181486"/>
              <a:gd name="connsiteX18" fmla="*/ 95259 w 138145"/>
              <a:gd name="connsiteY18" fmla="*/ 109538 h 181486"/>
              <a:gd name="connsiteX19" fmla="*/ 111928 w 138145"/>
              <a:gd name="connsiteY19" fmla="*/ 135732 h 181486"/>
              <a:gd name="connsiteX20" fmla="*/ 111928 w 138145"/>
              <a:gd name="connsiteY20" fmla="*/ 157163 h 181486"/>
              <a:gd name="connsiteX21" fmla="*/ 107166 w 138145"/>
              <a:gd name="connsiteY21" fmla="*/ 176213 h 181486"/>
              <a:gd name="connsiteX22" fmla="*/ 92878 w 138145"/>
              <a:gd name="connsiteY22" fmla="*/ 180975 h 181486"/>
              <a:gd name="connsiteX23" fmla="*/ 54778 w 138145"/>
              <a:gd name="connsiteY23" fmla="*/ 180975 h 181486"/>
              <a:gd name="connsiteX0" fmla="*/ 111928 w 138145"/>
              <a:gd name="connsiteY0" fmla="*/ 0 h 181486"/>
              <a:gd name="connsiteX1" fmla="*/ 135741 w 138145"/>
              <a:gd name="connsiteY1" fmla="*/ 19050 h 181486"/>
              <a:gd name="connsiteX2" fmla="*/ 116691 w 138145"/>
              <a:gd name="connsiteY2" fmla="*/ 52388 h 181486"/>
              <a:gd name="connsiteX3" fmla="*/ 88116 w 138145"/>
              <a:gd name="connsiteY3" fmla="*/ 61913 h 181486"/>
              <a:gd name="connsiteX4" fmla="*/ 57159 w 138145"/>
              <a:gd name="connsiteY4" fmla="*/ 52386 h 181486"/>
              <a:gd name="connsiteX5" fmla="*/ 45253 w 138145"/>
              <a:gd name="connsiteY5" fmla="*/ 28575 h 181486"/>
              <a:gd name="connsiteX6" fmla="*/ 69065 w 138145"/>
              <a:gd name="connsiteY6" fmla="*/ 19051 h 181486"/>
              <a:gd name="connsiteX7" fmla="*/ 102403 w 138145"/>
              <a:gd name="connsiteY7" fmla="*/ 28575 h 181486"/>
              <a:gd name="connsiteX8" fmla="*/ 121453 w 138145"/>
              <a:gd name="connsiteY8" fmla="*/ 38100 h 181486"/>
              <a:gd name="connsiteX9" fmla="*/ 138123 w 138145"/>
              <a:gd name="connsiteY9" fmla="*/ 73819 h 181486"/>
              <a:gd name="connsiteX10" fmla="*/ 130978 w 138145"/>
              <a:gd name="connsiteY10" fmla="*/ 95250 h 181486"/>
              <a:gd name="connsiteX11" fmla="*/ 123835 w 138145"/>
              <a:gd name="connsiteY11" fmla="*/ 111920 h 181486"/>
              <a:gd name="connsiteX12" fmla="*/ 111928 w 138145"/>
              <a:gd name="connsiteY12" fmla="*/ 119063 h 181486"/>
              <a:gd name="connsiteX13" fmla="*/ 102403 w 138145"/>
              <a:gd name="connsiteY13" fmla="*/ 133350 h 181486"/>
              <a:gd name="connsiteX14" fmla="*/ 14297 w 138145"/>
              <a:gd name="connsiteY14" fmla="*/ 133350 h 181486"/>
              <a:gd name="connsiteX15" fmla="*/ 9 w 138145"/>
              <a:gd name="connsiteY15" fmla="*/ 116681 h 181486"/>
              <a:gd name="connsiteX16" fmla="*/ 16679 w 138145"/>
              <a:gd name="connsiteY16" fmla="*/ 92868 h 181486"/>
              <a:gd name="connsiteX17" fmla="*/ 64303 w 138145"/>
              <a:gd name="connsiteY17" fmla="*/ 95250 h 181486"/>
              <a:gd name="connsiteX18" fmla="*/ 95259 w 138145"/>
              <a:gd name="connsiteY18" fmla="*/ 109538 h 181486"/>
              <a:gd name="connsiteX19" fmla="*/ 111928 w 138145"/>
              <a:gd name="connsiteY19" fmla="*/ 135732 h 181486"/>
              <a:gd name="connsiteX20" fmla="*/ 111928 w 138145"/>
              <a:gd name="connsiteY20" fmla="*/ 157163 h 181486"/>
              <a:gd name="connsiteX21" fmla="*/ 107166 w 138145"/>
              <a:gd name="connsiteY21" fmla="*/ 176213 h 181486"/>
              <a:gd name="connsiteX22" fmla="*/ 92878 w 138145"/>
              <a:gd name="connsiteY22" fmla="*/ 180975 h 181486"/>
              <a:gd name="connsiteX23" fmla="*/ 54778 w 138145"/>
              <a:gd name="connsiteY23" fmla="*/ 180975 h 181486"/>
              <a:gd name="connsiteX0" fmla="*/ 111928 w 143887"/>
              <a:gd name="connsiteY0" fmla="*/ 0 h 181486"/>
              <a:gd name="connsiteX1" fmla="*/ 141967 w 143887"/>
              <a:gd name="connsiteY1" fmla="*/ 21869 h 181486"/>
              <a:gd name="connsiteX2" fmla="*/ 116691 w 143887"/>
              <a:gd name="connsiteY2" fmla="*/ 52388 h 181486"/>
              <a:gd name="connsiteX3" fmla="*/ 88116 w 143887"/>
              <a:gd name="connsiteY3" fmla="*/ 61913 h 181486"/>
              <a:gd name="connsiteX4" fmla="*/ 57159 w 143887"/>
              <a:gd name="connsiteY4" fmla="*/ 52386 h 181486"/>
              <a:gd name="connsiteX5" fmla="*/ 45253 w 143887"/>
              <a:gd name="connsiteY5" fmla="*/ 28575 h 181486"/>
              <a:gd name="connsiteX6" fmla="*/ 69065 w 143887"/>
              <a:gd name="connsiteY6" fmla="*/ 19051 h 181486"/>
              <a:gd name="connsiteX7" fmla="*/ 102403 w 143887"/>
              <a:gd name="connsiteY7" fmla="*/ 28575 h 181486"/>
              <a:gd name="connsiteX8" fmla="*/ 121453 w 143887"/>
              <a:gd name="connsiteY8" fmla="*/ 38100 h 181486"/>
              <a:gd name="connsiteX9" fmla="*/ 138123 w 143887"/>
              <a:gd name="connsiteY9" fmla="*/ 73819 h 181486"/>
              <a:gd name="connsiteX10" fmla="*/ 130978 w 143887"/>
              <a:gd name="connsiteY10" fmla="*/ 95250 h 181486"/>
              <a:gd name="connsiteX11" fmla="*/ 123835 w 143887"/>
              <a:gd name="connsiteY11" fmla="*/ 111920 h 181486"/>
              <a:gd name="connsiteX12" fmla="*/ 111928 w 143887"/>
              <a:gd name="connsiteY12" fmla="*/ 119063 h 181486"/>
              <a:gd name="connsiteX13" fmla="*/ 102403 w 143887"/>
              <a:gd name="connsiteY13" fmla="*/ 133350 h 181486"/>
              <a:gd name="connsiteX14" fmla="*/ 14297 w 143887"/>
              <a:gd name="connsiteY14" fmla="*/ 133350 h 181486"/>
              <a:gd name="connsiteX15" fmla="*/ 9 w 143887"/>
              <a:gd name="connsiteY15" fmla="*/ 116681 h 181486"/>
              <a:gd name="connsiteX16" fmla="*/ 16679 w 143887"/>
              <a:gd name="connsiteY16" fmla="*/ 92868 h 181486"/>
              <a:gd name="connsiteX17" fmla="*/ 64303 w 143887"/>
              <a:gd name="connsiteY17" fmla="*/ 95250 h 181486"/>
              <a:gd name="connsiteX18" fmla="*/ 95259 w 143887"/>
              <a:gd name="connsiteY18" fmla="*/ 109538 h 181486"/>
              <a:gd name="connsiteX19" fmla="*/ 111928 w 143887"/>
              <a:gd name="connsiteY19" fmla="*/ 135732 h 181486"/>
              <a:gd name="connsiteX20" fmla="*/ 111928 w 143887"/>
              <a:gd name="connsiteY20" fmla="*/ 157163 h 181486"/>
              <a:gd name="connsiteX21" fmla="*/ 107166 w 143887"/>
              <a:gd name="connsiteY21" fmla="*/ 176213 h 181486"/>
              <a:gd name="connsiteX22" fmla="*/ 92878 w 143887"/>
              <a:gd name="connsiteY22" fmla="*/ 180975 h 181486"/>
              <a:gd name="connsiteX23" fmla="*/ 54778 w 143887"/>
              <a:gd name="connsiteY23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88116 w 141982"/>
              <a:gd name="connsiteY3" fmla="*/ 61913 h 181486"/>
              <a:gd name="connsiteX4" fmla="*/ 57159 w 141982"/>
              <a:gd name="connsiteY4" fmla="*/ 52386 h 181486"/>
              <a:gd name="connsiteX5" fmla="*/ 45253 w 141982"/>
              <a:gd name="connsiteY5" fmla="*/ 28575 h 181486"/>
              <a:gd name="connsiteX6" fmla="*/ 69065 w 141982"/>
              <a:gd name="connsiteY6" fmla="*/ 19051 h 181486"/>
              <a:gd name="connsiteX7" fmla="*/ 102403 w 141982"/>
              <a:gd name="connsiteY7" fmla="*/ 28575 h 181486"/>
              <a:gd name="connsiteX8" fmla="*/ 121453 w 141982"/>
              <a:gd name="connsiteY8" fmla="*/ 38100 h 181486"/>
              <a:gd name="connsiteX9" fmla="*/ 138123 w 141982"/>
              <a:gd name="connsiteY9" fmla="*/ 73819 h 181486"/>
              <a:gd name="connsiteX10" fmla="*/ 130978 w 141982"/>
              <a:gd name="connsiteY10" fmla="*/ 95250 h 181486"/>
              <a:gd name="connsiteX11" fmla="*/ 123835 w 141982"/>
              <a:gd name="connsiteY11" fmla="*/ 111920 h 181486"/>
              <a:gd name="connsiteX12" fmla="*/ 111928 w 141982"/>
              <a:gd name="connsiteY12" fmla="*/ 119063 h 181486"/>
              <a:gd name="connsiteX13" fmla="*/ 102403 w 141982"/>
              <a:gd name="connsiteY13" fmla="*/ 133350 h 181486"/>
              <a:gd name="connsiteX14" fmla="*/ 14297 w 141982"/>
              <a:gd name="connsiteY14" fmla="*/ 133350 h 181486"/>
              <a:gd name="connsiteX15" fmla="*/ 9 w 141982"/>
              <a:gd name="connsiteY15" fmla="*/ 116681 h 181486"/>
              <a:gd name="connsiteX16" fmla="*/ 16679 w 141982"/>
              <a:gd name="connsiteY16" fmla="*/ 92868 h 181486"/>
              <a:gd name="connsiteX17" fmla="*/ 64303 w 141982"/>
              <a:gd name="connsiteY17" fmla="*/ 95250 h 181486"/>
              <a:gd name="connsiteX18" fmla="*/ 95259 w 141982"/>
              <a:gd name="connsiteY18" fmla="*/ 109538 h 181486"/>
              <a:gd name="connsiteX19" fmla="*/ 111928 w 141982"/>
              <a:gd name="connsiteY19" fmla="*/ 135732 h 181486"/>
              <a:gd name="connsiteX20" fmla="*/ 111928 w 141982"/>
              <a:gd name="connsiteY20" fmla="*/ 157163 h 181486"/>
              <a:gd name="connsiteX21" fmla="*/ 107166 w 141982"/>
              <a:gd name="connsiteY21" fmla="*/ 176213 h 181486"/>
              <a:gd name="connsiteX22" fmla="*/ 92878 w 141982"/>
              <a:gd name="connsiteY22" fmla="*/ 180975 h 181486"/>
              <a:gd name="connsiteX23" fmla="*/ 54778 w 141982"/>
              <a:gd name="connsiteY23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7159 w 141982"/>
              <a:gd name="connsiteY4" fmla="*/ 52386 h 181486"/>
              <a:gd name="connsiteX5" fmla="*/ 45253 w 141982"/>
              <a:gd name="connsiteY5" fmla="*/ 28575 h 181486"/>
              <a:gd name="connsiteX6" fmla="*/ 69065 w 141982"/>
              <a:gd name="connsiteY6" fmla="*/ 19051 h 181486"/>
              <a:gd name="connsiteX7" fmla="*/ 102403 w 141982"/>
              <a:gd name="connsiteY7" fmla="*/ 28575 h 181486"/>
              <a:gd name="connsiteX8" fmla="*/ 121453 w 141982"/>
              <a:gd name="connsiteY8" fmla="*/ 38100 h 181486"/>
              <a:gd name="connsiteX9" fmla="*/ 138123 w 141982"/>
              <a:gd name="connsiteY9" fmla="*/ 73819 h 181486"/>
              <a:gd name="connsiteX10" fmla="*/ 130978 w 141982"/>
              <a:gd name="connsiteY10" fmla="*/ 95250 h 181486"/>
              <a:gd name="connsiteX11" fmla="*/ 123835 w 141982"/>
              <a:gd name="connsiteY11" fmla="*/ 111920 h 181486"/>
              <a:gd name="connsiteX12" fmla="*/ 111928 w 141982"/>
              <a:gd name="connsiteY12" fmla="*/ 119063 h 181486"/>
              <a:gd name="connsiteX13" fmla="*/ 102403 w 141982"/>
              <a:gd name="connsiteY13" fmla="*/ 133350 h 181486"/>
              <a:gd name="connsiteX14" fmla="*/ 14297 w 141982"/>
              <a:gd name="connsiteY14" fmla="*/ 133350 h 181486"/>
              <a:gd name="connsiteX15" fmla="*/ 9 w 141982"/>
              <a:gd name="connsiteY15" fmla="*/ 116681 h 181486"/>
              <a:gd name="connsiteX16" fmla="*/ 16679 w 141982"/>
              <a:gd name="connsiteY16" fmla="*/ 92868 h 181486"/>
              <a:gd name="connsiteX17" fmla="*/ 64303 w 141982"/>
              <a:gd name="connsiteY17" fmla="*/ 95250 h 181486"/>
              <a:gd name="connsiteX18" fmla="*/ 95259 w 141982"/>
              <a:gd name="connsiteY18" fmla="*/ 109538 h 181486"/>
              <a:gd name="connsiteX19" fmla="*/ 111928 w 141982"/>
              <a:gd name="connsiteY19" fmla="*/ 135732 h 181486"/>
              <a:gd name="connsiteX20" fmla="*/ 111928 w 141982"/>
              <a:gd name="connsiteY20" fmla="*/ 157163 h 181486"/>
              <a:gd name="connsiteX21" fmla="*/ 107166 w 141982"/>
              <a:gd name="connsiteY21" fmla="*/ 176213 h 181486"/>
              <a:gd name="connsiteX22" fmla="*/ 92878 w 141982"/>
              <a:gd name="connsiteY22" fmla="*/ 180975 h 181486"/>
              <a:gd name="connsiteX23" fmla="*/ 54778 w 141982"/>
              <a:gd name="connsiteY23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7159 w 141982"/>
              <a:gd name="connsiteY4" fmla="*/ 41109 h 181486"/>
              <a:gd name="connsiteX5" fmla="*/ 45253 w 141982"/>
              <a:gd name="connsiteY5" fmla="*/ 28575 h 181486"/>
              <a:gd name="connsiteX6" fmla="*/ 69065 w 141982"/>
              <a:gd name="connsiteY6" fmla="*/ 19051 h 181486"/>
              <a:gd name="connsiteX7" fmla="*/ 102403 w 141982"/>
              <a:gd name="connsiteY7" fmla="*/ 28575 h 181486"/>
              <a:gd name="connsiteX8" fmla="*/ 121453 w 141982"/>
              <a:gd name="connsiteY8" fmla="*/ 38100 h 181486"/>
              <a:gd name="connsiteX9" fmla="*/ 138123 w 141982"/>
              <a:gd name="connsiteY9" fmla="*/ 73819 h 181486"/>
              <a:gd name="connsiteX10" fmla="*/ 130978 w 141982"/>
              <a:gd name="connsiteY10" fmla="*/ 95250 h 181486"/>
              <a:gd name="connsiteX11" fmla="*/ 123835 w 141982"/>
              <a:gd name="connsiteY11" fmla="*/ 111920 h 181486"/>
              <a:gd name="connsiteX12" fmla="*/ 111928 w 141982"/>
              <a:gd name="connsiteY12" fmla="*/ 119063 h 181486"/>
              <a:gd name="connsiteX13" fmla="*/ 102403 w 141982"/>
              <a:gd name="connsiteY13" fmla="*/ 133350 h 181486"/>
              <a:gd name="connsiteX14" fmla="*/ 14297 w 141982"/>
              <a:gd name="connsiteY14" fmla="*/ 133350 h 181486"/>
              <a:gd name="connsiteX15" fmla="*/ 9 w 141982"/>
              <a:gd name="connsiteY15" fmla="*/ 116681 h 181486"/>
              <a:gd name="connsiteX16" fmla="*/ 16679 w 141982"/>
              <a:gd name="connsiteY16" fmla="*/ 92868 h 181486"/>
              <a:gd name="connsiteX17" fmla="*/ 64303 w 141982"/>
              <a:gd name="connsiteY17" fmla="*/ 95250 h 181486"/>
              <a:gd name="connsiteX18" fmla="*/ 95259 w 141982"/>
              <a:gd name="connsiteY18" fmla="*/ 109538 h 181486"/>
              <a:gd name="connsiteX19" fmla="*/ 111928 w 141982"/>
              <a:gd name="connsiteY19" fmla="*/ 135732 h 181486"/>
              <a:gd name="connsiteX20" fmla="*/ 111928 w 141982"/>
              <a:gd name="connsiteY20" fmla="*/ 157163 h 181486"/>
              <a:gd name="connsiteX21" fmla="*/ 107166 w 141982"/>
              <a:gd name="connsiteY21" fmla="*/ 176213 h 181486"/>
              <a:gd name="connsiteX22" fmla="*/ 92878 w 141982"/>
              <a:gd name="connsiteY22" fmla="*/ 180975 h 181486"/>
              <a:gd name="connsiteX23" fmla="*/ 54778 w 141982"/>
              <a:gd name="connsiteY23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7159 w 141982"/>
              <a:gd name="connsiteY4" fmla="*/ 41109 h 181486"/>
              <a:gd name="connsiteX5" fmla="*/ 69065 w 141982"/>
              <a:gd name="connsiteY5" fmla="*/ 19051 h 181486"/>
              <a:gd name="connsiteX6" fmla="*/ 102403 w 141982"/>
              <a:gd name="connsiteY6" fmla="*/ 28575 h 181486"/>
              <a:gd name="connsiteX7" fmla="*/ 121453 w 141982"/>
              <a:gd name="connsiteY7" fmla="*/ 38100 h 181486"/>
              <a:gd name="connsiteX8" fmla="*/ 138123 w 141982"/>
              <a:gd name="connsiteY8" fmla="*/ 73819 h 181486"/>
              <a:gd name="connsiteX9" fmla="*/ 130978 w 141982"/>
              <a:gd name="connsiteY9" fmla="*/ 95250 h 181486"/>
              <a:gd name="connsiteX10" fmla="*/ 123835 w 141982"/>
              <a:gd name="connsiteY10" fmla="*/ 111920 h 181486"/>
              <a:gd name="connsiteX11" fmla="*/ 111928 w 141982"/>
              <a:gd name="connsiteY11" fmla="*/ 119063 h 181486"/>
              <a:gd name="connsiteX12" fmla="*/ 102403 w 141982"/>
              <a:gd name="connsiteY12" fmla="*/ 133350 h 181486"/>
              <a:gd name="connsiteX13" fmla="*/ 14297 w 141982"/>
              <a:gd name="connsiteY13" fmla="*/ 133350 h 181486"/>
              <a:gd name="connsiteX14" fmla="*/ 9 w 141982"/>
              <a:gd name="connsiteY14" fmla="*/ 116681 h 181486"/>
              <a:gd name="connsiteX15" fmla="*/ 16679 w 141982"/>
              <a:gd name="connsiteY15" fmla="*/ 92868 h 181486"/>
              <a:gd name="connsiteX16" fmla="*/ 64303 w 141982"/>
              <a:gd name="connsiteY16" fmla="*/ 95250 h 181486"/>
              <a:gd name="connsiteX17" fmla="*/ 95259 w 141982"/>
              <a:gd name="connsiteY17" fmla="*/ 109538 h 181486"/>
              <a:gd name="connsiteX18" fmla="*/ 111928 w 141982"/>
              <a:gd name="connsiteY18" fmla="*/ 135732 h 181486"/>
              <a:gd name="connsiteX19" fmla="*/ 111928 w 141982"/>
              <a:gd name="connsiteY19" fmla="*/ 157163 h 181486"/>
              <a:gd name="connsiteX20" fmla="*/ 107166 w 141982"/>
              <a:gd name="connsiteY20" fmla="*/ 176213 h 181486"/>
              <a:gd name="connsiteX21" fmla="*/ 92878 w 141982"/>
              <a:gd name="connsiteY21" fmla="*/ 180975 h 181486"/>
              <a:gd name="connsiteX22" fmla="*/ 54778 w 141982"/>
              <a:gd name="connsiteY22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7159 w 141982"/>
              <a:gd name="connsiteY4" fmla="*/ 41109 h 181486"/>
              <a:gd name="connsiteX5" fmla="*/ 71556 w 141982"/>
              <a:gd name="connsiteY5" fmla="*/ 19051 h 181486"/>
              <a:gd name="connsiteX6" fmla="*/ 102403 w 141982"/>
              <a:gd name="connsiteY6" fmla="*/ 28575 h 181486"/>
              <a:gd name="connsiteX7" fmla="*/ 121453 w 141982"/>
              <a:gd name="connsiteY7" fmla="*/ 38100 h 181486"/>
              <a:gd name="connsiteX8" fmla="*/ 138123 w 141982"/>
              <a:gd name="connsiteY8" fmla="*/ 73819 h 181486"/>
              <a:gd name="connsiteX9" fmla="*/ 130978 w 141982"/>
              <a:gd name="connsiteY9" fmla="*/ 95250 h 181486"/>
              <a:gd name="connsiteX10" fmla="*/ 123835 w 141982"/>
              <a:gd name="connsiteY10" fmla="*/ 111920 h 181486"/>
              <a:gd name="connsiteX11" fmla="*/ 111928 w 141982"/>
              <a:gd name="connsiteY11" fmla="*/ 119063 h 181486"/>
              <a:gd name="connsiteX12" fmla="*/ 102403 w 141982"/>
              <a:gd name="connsiteY12" fmla="*/ 133350 h 181486"/>
              <a:gd name="connsiteX13" fmla="*/ 14297 w 141982"/>
              <a:gd name="connsiteY13" fmla="*/ 133350 h 181486"/>
              <a:gd name="connsiteX14" fmla="*/ 9 w 141982"/>
              <a:gd name="connsiteY14" fmla="*/ 116681 h 181486"/>
              <a:gd name="connsiteX15" fmla="*/ 16679 w 141982"/>
              <a:gd name="connsiteY15" fmla="*/ 92868 h 181486"/>
              <a:gd name="connsiteX16" fmla="*/ 64303 w 141982"/>
              <a:gd name="connsiteY16" fmla="*/ 95250 h 181486"/>
              <a:gd name="connsiteX17" fmla="*/ 95259 w 141982"/>
              <a:gd name="connsiteY17" fmla="*/ 109538 h 181486"/>
              <a:gd name="connsiteX18" fmla="*/ 111928 w 141982"/>
              <a:gd name="connsiteY18" fmla="*/ 135732 h 181486"/>
              <a:gd name="connsiteX19" fmla="*/ 111928 w 141982"/>
              <a:gd name="connsiteY19" fmla="*/ 157163 h 181486"/>
              <a:gd name="connsiteX20" fmla="*/ 107166 w 141982"/>
              <a:gd name="connsiteY20" fmla="*/ 176213 h 181486"/>
              <a:gd name="connsiteX21" fmla="*/ 92878 w 141982"/>
              <a:gd name="connsiteY21" fmla="*/ 180975 h 181486"/>
              <a:gd name="connsiteX22" fmla="*/ 54778 w 141982"/>
              <a:gd name="connsiteY22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0933 w 141982"/>
              <a:gd name="connsiteY4" fmla="*/ 38290 h 181486"/>
              <a:gd name="connsiteX5" fmla="*/ 71556 w 141982"/>
              <a:gd name="connsiteY5" fmla="*/ 19051 h 181486"/>
              <a:gd name="connsiteX6" fmla="*/ 102403 w 141982"/>
              <a:gd name="connsiteY6" fmla="*/ 28575 h 181486"/>
              <a:gd name="connsiteX7" fmla="*/ 121453 w 141982"/>
              <a:gd name="connsiteY7" fmla="*/ 38100 h 181486"/>
              <a:gd name="connsiteX8" fmla="*/ 138123 w 141982"/>
              <a:gd name="connsiteY8" fmla="*/ 73819 h 181486"/>
              <a:gd name="connsiteX9" fmla="*/ 130978 w 141982"/>
              <a:gd name="connsiteY9" fmla="*/ 95250 h 181486"/>
              <a:gd name="connsiteX10" fmla="*/ 123835 w 141982"/>
              <a:gd name="connsiteY10" fmla="*/ 111920 h 181486"/>
              <a:gd name="connsiteX11" fmla="*/ 111928 w 141982"/>
              <a:gd name="connsiteY11" fmla="*/ 119063 h 181486"/>
              <a:gd name="connsiteX12" fmla="*/ 102403 w 141982"/>
              <a:gd name="connsiteY12" fmla="*/ 133350 h 181486"/>
              <a:gd name="connsiteX13" fmla="*/ 14297 w 141982"/>
              <a:gd name="connsiteY13" fmla="*/ 133350 h 181486"/>
              <a:gd name="connsiteX14" fmla="*/ 9 w 141982"/>
              <a:gd name="connsiteY14" fmla="*/ 116681 h 181486"/>
              <a:gd name="connsiteX15" fmla="*/ 16679 w 141982"/>
              <a:gd name="connsiteY15" fmla="*/ 92868 h 181486"/>
              <a:gd name="connsiteX16" fmla="*/ 64303 w 141982"/>
              <a:gd name="connsiteY16" fmla="*/ 95250 h 181486"/>
              <a:gd name="connsiteX17" fmla="*/ 95259 w 141982"/>
              <a:gd name="connsiteY17" fmla="*/ 109538 h 181486"/>
              <a:gd name="connsiteX18" fmla="*/ 111928 w 141982"/>
              <a:gd name="connsiteY18" fmla="*/ 135732 h 181486"/>
              <a:gd name="connsiteX19" fmla="*/ 111928 w 141982"/>
              <a:gd name="connsiteY19" fmla="*/ 157163 h 181486"/>
              <a:gd name="connsiteX20" fmla="*/ 107166 w 141982"/>
              <a:gd name="connsiteY20" fmla="*/ 176213 h 181486"/>
              <a:gd name="connsiteX21" fmla="*/ 92878 w 141982"/>
              <a:gd name="connsiteY21" fmla="*/ 180975 h 181486"/>
              <a:gd name="connsiteX22" fmla="*/ 54778 w 141982"/>
              <a:gd name="connsiteY22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0933 w 141982"/>
              <a:gd name="connsiteY4" fmla="*/ 38290 h 181486"/>
              <a:gd name="connsiteX5" fmla="*/ 71556 w 141982"/>
              <a:gd name="connsiteY5" fmla="*/ 19051 h 181486"/>
              <a:gd name="connsiteX6" fmla="*/ 107384 w 141982"/>
              <a:gd name="connsiteY6" fmla="*/ 25756 h 181486"/>
              <a:gd name="connsiteX7" fmla="*/ 121453 w 141982"/>
              <a:gd name="connsiteY7" fmla="*/ 38100 h 181486"/>
              <a:gd name="connsiteX8" fmla="*/ 138123 w 141982"/>
              <a:gd name="connsiteY8" fmla="*/ 73819 h 181486"/>
              <a:gd name="connsiteX9" fmla="*/ 130978 w 141982"/>
              <a:gd name="connsiteY9" fmla="*/ 95250 h 181486"/>
              <a:gd name="connsiteX10" fmla="*/ 123835 w 141982"/>
              <a:gd name="connsiteY10" fmla="*/ 111920 h 181486"/>
              <a:gd name="connsiteX11" fmla="*/ 111928 w 141982"/>
              <a:gd name="connsiteY11" fmla="*/ 119063 h 181486"/>
              <a:gd name="connsiteX12" fmla="*/ 102403 w 141982"/>
              <a:gd name="connsiteY12" fmla="*/ 133350 h 181486"/>
              <a:gd name="connsiteX13" fmla="*/ 14297 w 141982"/>
              <a:gd name="connsiteY13" fmla="*/ 133350 h 181486"/>
              <a:gd name="connsiteX14" fmla="*/ 9 w 141982"/>
              <a:gd name="connsiteY14" fmla="*/ 116681 h 181486"/>
              <a:gd name="connsiteX15" fmla="*/ 16679 w 141982"/>
              <a:gd name="connsiteY15" fmla="*/ 92868 h 181486"/>
              <a:gd name="connsiteX16" fmla="*/ 64303 w 141982"/>
              <a:gd name="connsiteY16" fmla="*/ 95250 h 181486"/>
              <a:gd name="connsiteX17" fmla="*/ 95259 w 141982"/>
              <a:gd name="connsiteY17" fmla="*/ 109538 h 181486"/>
              <a:gd name="connsiteX18" fmla="*/ 111928 w 141982"/>
              <a:gd name="connsiteY18" fmla="*/ 135732 h 181486"/>
              <a:gd name="connsiteX19" fmla="*/ 111928 w 141982"/>
              <a:gd name="connsiteY19" fmla="*/ 157163 h 181486"/>
              <a:gd name="connsiteX20" fmla="*/ 107166 w 141982"/>
              <a:gd name="connsiteY20" fmla="*/ 176213 h 181486"/>
              <a:gd name="connsiteX21" fmla="*/ 92878 w 141982"/>
              <a:gd name="connsiteY21" fmla="*/ 180975 h 181486"/>
              <a:gd name="connsiteX22" fmla="*/ 54778 w 141982"/>
              <a:gd name="connsiteY22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0933 w 141982"/>
              <a:gd name="connsiteY4" fmla="*/ 38290 h 181486"/>
              <a:gd name="connsiteX5" fmla="*/ 79027 w 141982"/>
              <a:gd name="connsiteY5" fmla="*/ 23279 h 181486"/>
              <a:gd name="connsiteX6" fmla="*/ 107384 w 141982"/>
              <a:gd name="connsiteY6" fmla="*/ 25756 h 181486"/>
              <a:gd name="connsiteX7" fmla="*/ 121453 w 141982"/>
              <a:gd name="connsiteY7" fmla="*/ 38100 h 181486"/>
              <a:gd name="connsiteX8" fmla="*/ 138123 w 141982"/>
              <a:gd name="connsiteY8" fmla="*/ 73819 h 181486"/>
              <a:gd name="connsiteX9" fmla="*/ 130978 w 141982"/>
              <a:gd name="connsiteY9" fmla="*/ 95250 h 181486"/>
              <a:gd name="connsiteX10" fmla="*/ 123835 w 141982"/>
              <a:gd name="connsiteY10" fmla="*/ 111920 h 181486"/>
              <a:gd name="connsiteX11" fmla="*/ 111928 w 141982"/>
              <a:gd name="connsiteY11" fmla="*/ 119063 h 181486"/>
              <a:gd name="connsiteX12" fmla="*/ 102403 w 141982"/>
              <a:gd name="connsiteY12" fmla="*/ 133350 h 181486"/>
              <a:gd name="connsiteX13" fmla="*/ 14297 w 141982"/>
              <a:gd name="connsiteY13" fmla="*/ 133350 h 181486"/>
              <a:gd name="connsiteX14" fmla="*/ 9 w 141982"/>
              <a:gd name="connsiteY14" fmla="*/ 116681 h 181486"/>
              <a:gd name="connsiteX15" fmla="*/ 16679 w 141982"/>
              <a:gd name="connsiteY15" fmla="*/ 92868 h 181486"/>
              <a:gd name="connsiteX16" fmla="*/ 64303 w 141982"/>
              <a:gd name="connsiteY16" fmla="*/ 95250 h 181486"/>
              <a:gd name="connsiteX17" fmla="*/ 95259 w 141982"/>
              <a:gd name="connsiteY17" fmla="*/ 109538 h 181486"/>
              <a:gd name="connsiteX18" fmla="*/ 111928 w 141982"/>
              <a:gd name="connsiteY18" fmla="*/ 135732 h 181486"/>
              <a:gd name="connsiteX19" fmla="*/ 111928 w 141982"/>
              <a:gd name="connsiteY19" fmla="*/ 157163 h 181486"/>
              <a:gd name="connsiteX20" fmla="*/ 107166 w 141982"/>
              <a:gd name="connsiteY20" fmla="*/ 176213 h 181486"/>
              <a:gd name="connsiteX21" fmla="*/ 92878 w 141982"/>
              <a:gd name="connsiteY21" fmla="*/ 180975 h 181486"/>
              <a:gd name="connsiteX22" fmla="*/ 54778 w 141982"/>
              <a:gd name="connsiteY22" fmla="*/ 180975 h 181486"/>
              <a:gd name="connsiteX0" fmla="*/ 111928 w 141982"/>
              <a:gd name="connsiteY0" fmla="*/ 0 h 181486"/>
              <a:gd name="connsiteX1" fmla="*/ 141967 w 141982"/>
              <a:gd name="connsiteY1" fmla="*/ 21869 h 181486"/>
              <a:gd name="connsiteX2" fmla="*/ 115446 w 141982"/>
              <a:gd name="connsiteY2" fmla="*/ 53798 h 181486"/>
              <a:gd name="connsiteX3" fmla="*/ 79399 w 141982"/>
              <a:gd name="connsiteY3" fmla="*/ 52046 h 181486"/>
              <a:gd name="connsiteX4" fmla="*/ 50933 w 141982"/>
              <a:gd name="connsiteY4" fmla="*/ 38290 h 181486"/>
              <a:gd name="connsiteX5" fmla="*/ 79027 w 141982"/>
              <a:gd name="connsiteY5" fmla="*/ 23279 h 181486"/>
              <a:gd name="connsiteX6" fmla="*/ 107384 w 141982"/>
              <a:gd name="connsiteY6" fmla="*/ 25756 h 181486"/>
              <a:gd name="connsiteX7" fmla="*/ 121453 w 141982"/>
              <a:gd name="connsiteY7" fmla="*/ 38100 h 181486"/>
              <a:gd name="connsiteX8" fmla="*/ 138123 w 141982"/>
              <a:gd name="connsiteY8" fmla="*/ 73819 h 181486"/>
              <a:gd name="connsiteX9" fmla="*/ 130978 w 141982"/>
              <a:gd name="connsiteY9" fmla="*/ 95250 h 181486"/>
              <a:gd name="connsiteX10" fmla="*/ 123835 w 141982"/>
              <a:gd name="connsiteY10" fmla="*/ 111920 h 181486"/>
              <a:gd name="connsiteX11" fmla="*/ 111928 w 141982"/>
              <a:gd name="connsiteY11" fmla="*/ 119063 h 181486"/>
              <a:gd name="connsiteX12" fmla="*/ 102403 w 141982"/>
              <a:gd name="connsiteY12" fmla="*/ 133350 h 181486"/>
              <a:gd name="connsiteX13" fmla="*/ 14297 w 141982"/>
              <a:gd name="connsiteY13" fmla="*/ 133350 h 181486"/>
              <a:gd name="connsiteX14" fmla="*/ 9 w 141982"/>
              <a:gd name="connsiteY14" fmla="*/ 116681 h 181486"/>
              <a:gd name="connsiteX15" fmla="*/ 16679 w 141982"/>
              <a:gd name="connsiteY15" fmla="*/ 92868 h 181486"/>
              <a:gd name="connsiteX16" fmla="*/ 64303 w 141982"/>
              <a:gd name="connsiteY16" fmla="*/ 95250 h 181486"/>
              <a:gd name="connsiteX17" fmla="*/ 95259 w 141982"/>
              <a:gd name="connsiteY17" fmla="*/ 109538 h 181486"/>
              <a:gd name="connsiteX18" fmla="*/ 111928 w 141982"/>
              <a:gd name="connsiteY18" fmla="*/ 135732 h 181486"/>
              <a:gd name="connsiteX19" fmla="*/ 111928 w 141982"/>
              <a:gd name="connsiteY19" fmla="*/ 157163 h 181486"/>
              <a:gd name="connsiteX20" fmla="*/ 107166 w 141982"/>
              <a:gd name="connsiteY20" fmla="*/ 176213 h 181486"/>
              <a:gd name="connsiteX21" fmla="*/ 92878 w 141982"/>
              <a:gd name="connsiteY21" fmla="*/ 180975 h 181486"/>
              <a:gd name="connsiteX22" fmla="*/ 54778 w 141982"/>
              <a:gd name="connsiteY22" fmla="*/ 180975 h 181486"/>
              <a:gd name="connsiteX0" fmla="*/ 111928 w 138123"/>
              <a:gd name="connsiteY0" fmla="*/ 0 h 181486"/>
              <a:gd name="connsiteX1" fmla="*/ 130760 w 138123"/>
              <a:gd name="connsiteY1" fmla="*/ 23279 h 181486"/>
              <a:gd name="connsiteX2" fmla="*/ 115446 w 138123"/>
              <a:gd name="connsiteY2" fmla="*/ 53798 h 181486"/>
              <a:gd name="connsiteX3" fmla="*/ 79399 w 138123"/>
              <a:gd name="connsiteY3" fmla="*/ 52046 h 181486"/>
              <a:gd name="connsiteX4" fmla="*/ 50933 w 138123"/>
              <a:gd name="connsiteY4" fmla="*/ 38290 h 181486"/>
              <a:gd name="connsiteX5" fmla="*/ 79027 w 138123"/>
              <a:gd name="connsiteY5" fmla="*/ 23279 h 181486"/>
              <a:gd name="connsiteX6" fmla="*/ 107384 w 138123"/>
              <a:gd name="connsiteY6" fmla="*/ 25756 h 181486"/>
              <a:gd name="connsiteX7" fmla="*/ 121453 w 138123"/>
              <a:gd name="connsiteY7" fmla="*/ 38100 h 181486"/>
              <a:gd name="connsiteX8" fmla="*/ 138123 w 138123"/>
              <a:gd name="connsiteY8" fmla="*/ 73819 h 181486"/>
              <a:gd name="connsiteX9" fmla="*/ 130978 w 138123"/>
              <a:gd name="connsiteY9" fmla="*/ 95250 h 181486"/>
              <a:gd name="connsiteX10" fmla="*/ 123835 w 138123"/>
              <a:gd name="connsiteY10" fmla="*/ 111920 h 181486"/>
              <a:gd name="connsiteX11" fmla="*/ 111928 w 138123"/>
              <a:gd name="connsiteY11" fmla="*/ 119063 h 181486"/>
              <a:gd name="connsiteX12" fmla="*/ 102403 w 138123"/>
              <a:gd name="connsiteY12" fmla="*/ 133350 h 181486"/>
              <a:gd name="connsiteX13" fmla="*/ 14297 w 138123"/>
              <a:gd name="connsiteY13" fmla="*/ 133350 h 181486"/>
              <a:gd name="connsiteX14" fmla="*/ 9 w 138123"/>
              <a:gd name="connsiteY14" fmla="*/ 116681 h 181486"/>
              <a:gd name="connsiteX15" fmla="*/ 16679 w 138123"/>
              <a:gd name="connsiteY15" fmla="*/ 92868 h 181486"/>
              <a:gd name="connsiteX16" fmla="*/ 64303 w 138123"/>
              <a:gd name="connsiteY16" fmla="*/ 95250 h 181486"/>
              <a:gd name="connsiteX17" fmla="*/ 95259 w 138123"/>
              <a:gd name="connsiteY17" fmla="*/ 109538 h 181486"/>
              <a:gd name="connsiteX18" fmla="*/ 111928 w 138123"/>
              <a:gd name="connsiteY18" fmla="*/ 135732 h 181486"/>
              <a:gd name="connsiteX19" fmla="*/ 111928 w 138123"/>
              <a:gd name="connsiteY19" fmla="*/ 157163 h 181486"/>
              <a:gd name="connsiteX20" fmla="*/ 107166 w 138123"/>
              <a:gd name="connsiteY20" fmla="*/ 176213 h 181486"/>
              <a:gd name="connsiteX21" fmla="*/ 92878 w 138123"/>
              <a:gd name="connsiteY21" fmla="*/ 180975 h 181486"/>
              <a:gd name="connsiteX22" fmla="*/ 54778 w 138123"/>
              <a:gd name="connsiteY22" fmla="*/ 180975 h 181486"/>
              <a:gd name="connsiteX0" fmla="*/ 111928 w 138123"/>
              <a:gd name="connsiteY0" fmla="*/ 0 h 181486"/>
              <a:gd name="connsiteX1" fmla="*/ 130760 w 138123"/>
              <a:gd name="connsiteY1" fmla="*/ 23279 h 181486"/>
              <a:gd name="connsiteX2" fmla="*/ 115446 w 138123"/>
              <a:gd name="connsiteY2" fmla="*/ 53798 h 181486"/>
              <a:gd name="connsiteX3" fmla="*/ 79399 w 138123"/>
              <a:gd name="connsiteY3" fmla="*/ 52046 h 181486"/>
              <a:gd name="connsiteX4" fmla="*/ 50933 w 138123"/>
              <a:gd name="connsiteY4" fmla="*/ 38290 h 181486"/>
              <a:gd name="connsiteX5" fmla="*/ 79027 w 138123"/>
              <a:gd name="connsiteY5" fmla="*/ 23279 h 181486"/>
              <a:gd name="connsiteX6" fmla="*/ 107384 w 138123"/>
              <a:gd name="connsiteY6" fmla="*/ 25756 h 181486"/>
              <a:gd name="connsiteX7" fmla="*/ 121453 w 138123"/>
              <a:gd name="connsiteY7" fmla="*/ 38100 h 181486"/>
              <a:gd name="connsiteX8" fmla="*/ 138123 w 138123"/>
              <a:gd name="connsiteY8" fmla="*/ 73819 h 181486"/>
              <a:gd name="connsiteX9" fmla="*/ 130978 w 138123"/>
              <a:gd name="connsiteY9" fmla="*/ 95250 h 181486"/>
              <a:gd name="connsiteX10" fmla="*/ 123835 w 138123"/>
              <a:gd name="connsiteY10" fmla="*/ 111920 h 181486"/>
              <a:gd name="connsiteX11" fmla="*/ 111928 w 138123"/>
              <a:gd name="connsiteY11" fmla="*/ 119063 h 181486"/>
              <a:gd name="connsiteX12" fmla="*/ 102403 w 138123"/>
              <a:gd name="connsiteY12" fmla="*/ 133350 h 181486"/>
              <a:gd name="connsiteX13" fmla="*/ 14297 w 138123"/>
              <a:gd name="connsiteY13" fmla="*/ 133350 h 181486"/>
              <a:gd name="connsiteX14" fmla="*/ 9 w 138123"/>
              <a:gd name="connsiteY14" fmla="*/ 116681 h 181486"/>
              <a:gd name="connsiteX15" fmla="*/ 16679 w 138123"/>
              <a:gd name="connsiteY15" fmla="*/ 92868 h 181486"/>
              <a:gd name="connsiteX16" fmla="*/ 64303 w 138123"/>
              <a:gd name="connsiteY16" fmla="*/ 95250 h 181486"/>
              <a:gd name="connsiteX17" fmla="*/ 95259 w 138123"/>
              <a:gd name="connsiteY17" fmla="*/ 109538 h 181486"/>
              <a:gd name="connsiteX18" fmla="*/ 111928 w 138123"/>
              <a:gd name="connsiteY18" fmla="*/ 135732 h 181486"/>
              <a:gd name="connsiteX19" fmla="*/ 111928 w 138123"/>
              <a:gd name="connsiteY19" fmla="*/ 157163 h 181486"/>
              <a:gd name="connsiteX20" fmla="*/ 107166 w 138123"/>
              <a:gd name="connsiteY20" fmla="*/ 176213 h 181486"/>
              <a:gd name="connsiteX21" fmla="*/ 92878 w 138123"/>
              <a:gd name="connsiteY21" fmla="*/ 180975 h 181486"/>
              <a:gd name="connsiteX22" fmla="*/ 54778 w 138123"/>
              <a:gd name="connsiteY22" fmla="*/ 180975 h 181486"/>
              <a:gd name="connsiteX0" fmla="*/ 109437 w 138123"/>
              <a:gd name="connsiteY0" fmla="*/ 0 h 182896"/>
              <a:gd name="connsiteX1" fmla="*/ 130760 w 138123"/>
              <a:gd name="connsiteY1" fmla="*/ 24689 h 182896"/>
              <a:gd name="connsiteX2" fmla="*/ 115446 w 138123"/>
              <a:gd name="connsiteY2" fmla="*/ 55208 h 182896"/>
              <a:gd name="connsiteX3" fmla="*/ 79399 w 138123"/>
              <a:gd name="connsiteY3" fmla="*/ 53456 h 182896"/>
              <a:gd name="connsiteX4" fmla="*/ 50933 w 138123"/>
              <a:gd name="connsiteY4" fmla="*/ 39700 h 182896"/>
              <a:gd name="connsiteX5" fmla="*/ 79027 w 138123"/>
              <a:gd name="connsiteY5" fmla="*/ 24689 h 182896"/>
              <a:gd name="connsiteX6" fmla="*/ 107384 w 138123"/>
              <a:gd name="connsiteY6" fmla="*/ 27166 h 182896"/>
              <a:gd name="connsiteX7" fmla="*/ 121453 w 138123"/>
              <a:gd name="connsiteY7" fmla="*/ 39510 h 182896"/>
              <a:gd name="connsiteX8" fmla="*/ 138123 w 138123"/>
              <a:gd name="connsiteY8" fmla="*/ 75229 h 182896"/>
              <a:gd name="connsiteX9" fmla="*/ 130978 w 138123"/>
              <a:gd name="connsiteY9" fmla="*/ 96660 h 182896"/>
              <a:gd name="connsiteX10" fmla="*/ 123835 w 138123"/>
              <a:gd name="connsiteY10" fmla="*/ 113330 h 182896"/>
              <a:gd name="connsiteX11" fmla="*/ 111928 w 138123"/>
              <a:gd name="connsiteY11" fmla="*/ 120473 h 182896"/>
              <a:gd name="connsiteX12" fmla="*/ 102403 w 138123"/>
              <a:gd name="connsiteY12" fmla="*/ 134760 h 182896"/>
              <a:gd name="connsiteX13" fmla="*/ 14297 w 138123"/>
              <a:gd name="connsiteY13" fmla="*/ 134760 h 182896"/>
              <a:gd name="connsiteX14" fmla="*/ 9 w 138123"/>
              <a:gd name="connsiteY14" fmla="*/ 118091 h 182896"/>
              <a:gd name="connsiteX15" fmla="*/ 16679 w 138123"/>
              <a:gd name="connsiteY15" fmla="*/ 94278 h 182896"/>
              <a:gd name="connsiteX16" fmla="*/ 64303 w 138123"/>
              <a:gd name="connsiteY16" fmla="*/ 96660 h 182896"/>
              <a:gd name="connsiteX17" fmla="*/ 95259 w 138123"/>
              <a:gd name="connsiteY17" fmla="*/ 110948 h 182896"/>
              <a:gd name="connsiteX18" fmla="*/ 111928 w 138123"/>
              <a:gd name="connsiteY18" fmla="*/ 137142 h 182896"/>
              <a:gd name="connsiteX19" fmla="*/ 111928 w 138123"/>
              <a:gd name="connsiteY19" fmla="*/ 158573 h 182896"/>
              <a:gd name="connsiteX20" fmla="*/ 107166 w 138123"/>
              <a:gd name="connsiteY20" fmla="*/ 177623 h 182896"/>
              <a:gd name="connsiteX21" fmla="*/ 92878 w 138123"/>
              <a:gd name="connsiteY21" fmla="*/ 182385 h 182896"/>
              <a:gd name="connsiteX22" fmla="*/ 54778 w 138123"/>
              <a:gd name="connsiteY22" fmla="*/ 182385 h 182896"/>
              <a:gd name="connsiteX0" fmla="*/ 109437 w 138125"/>
              <a:gd name="connsiteY0" fmla="*/ 0 h 182896"/>
              <a:gd name="connsiteX1" fmla="*/ 130760 w 138125"/>
              <a:gd name="connsiteY1" fmla="*/ 24689 h 182896"/>
              <a:gd name="connsiteX2" fmla="*/ 115446 w 138125"/>
              <a:gd name="connsiteY2" fmla="*/ 55208 h 182896"/>
              <a:gd name="connsiteX3" fmla="*/ 79399 w 138125"/>
              <a:gd name="connsiteY3" fmla="*/ 53456 h 182896"/>
              <a:gd name="connsiteX4" fmla="*/ 50933 w 138125"/>
              <a:gd name="connsiteY4" fmla="*/ 39700 h 182896"/>
              <a:gd name="connsiteX5" fmla="*/ 79027 w 138125"/>
              <a:gd name="connsiteY5" fmla="*/ 24689 h 182896"/>
              <a:gd name="connsiteX6" fmla="*/ 107384 w 138125"/>
              <a:gd name="connsiteY6" fmla="*/ 27166 h 182896"/>
              <a:gd name="connsiteX7" fmla="*/ 130170 w 138125"/>
              <a:gd name="connsiteY7" fmla="*/ 53606 h 182896"/>
              <a:gd name="connsiteX8" fmla="*/ 138123 w 138125"/>
              <a:gd name="connsiteY8" fmla="*/ 75229 h 182896"/>
              <a:gd name="connsiteX9" fmla="*/ 130978 w 138125"/>
              <a:gd name="connsiteY9" fmla="*/ 96660 h 182896"/>
              <a:gd name="connsiteX10" fmla="*/ 123835 w 138125"/>
              <a:gd name="connsiteY10" fmla="*/ 113330 h 182896"/>
              <a:gd name="connsiteX11" fmla="*/ 111928 w 138125"/>
              <a:gd name="connsiteY11" fmla="*/ 120473 h 182896"/>
              <a:gd name="connsiteX12" fmla="*/ 102403 w 138125"/>
              <a:gd name="connsiteY12" fmla="*/ 134760 h 182896"/>
              <a:gd name="connsiteX13" fmla="*/ 14297 w 138125"/>
              <a:gd name="connsiteY13" fmla="*/ 134760 h 182896"/>
              <a:gd name="connsiteX14" fmla="*/ 9 w 138125"/>
              <a:gd name="connsiteY14" fmla="*/ 118091 h 182896"/>
              <a:gd name="connsiteX15" fmla="*/ 16679 w 138125"/>
              <a:gd name="connsiteY15" fmla="*/ 94278 h 182896"/>
              <a:gd name="connsiteX16" fmla="*/ 64303 w 138125"/>
              <a:gd name="connsiteY16" fmla="*/ 96660 h 182896"/>
              <a:gd name="connsiteX17" fmla="*/ 95259 w 138125"/>
              <a:gd name="connsiteY17" fmla="*/ 110948 h 182896"/>
              <a:gd name="connsiteX18" fmla="*/ 111928 w 138125"/>
              <a:gd name="connsiteY18" fmla="*/ 137142 h 182896"/>
              <a:gd name="connsiteX19" fmla="*/ 111928 w 138125"/>
              <a:gd name="connsiteY19" fmla="*/ 158573 h 182896"/>
              <a:gd name="connsiteX20" fmla="*/ 107166 w 138125"/>
              <a:gd name="connsiteY20" fmla="*/ 177623 h 182896"/>
              <a:gd name="connsiteX21" fmla="*/ 92878 w 138125"/>
              <a:gd name="connsiteY21" fmla="*/ 182385 h 182896"/>
              <a:gd name="connsiteX22" fmla="*/ 54778 w 138125"/>
              <a:gd name="connsiteY22" fmla="*/ 182385 h 182896"/>
              <a:gd name="connsiteX0" fmla="*/ 109437 w 138125"/>
              <a:gd name="connsiteY0" fmla="*/ 0 h 182896"/>
              <a:gd name="connsiteX1" fmla="*/ 130760 w 138125"/>
              <a:gd name="connsiteY1" fmla="*/ 24689 h 182896"/>
              <a:gd name="connsiteX2" fmla="*/ 115446 w 138125"/>
              <a:gd name="connsiteY2" fmla="*/ 55208 h 182896"/>
              <a:gd name="connsiteX3" fmla="*/ 79399 w 138125"/>
              <a:gd name="connsiteY3" fmla="*/ 53456 h 182896"/>
              <a:gd name="connsiteX4" fmla="*/ 50933 w 138125"/>
              <a:gd name="connsiteY4" fmla="*/ 39700 h 182896"/>
              <a:gd name="connsiteX5" fmla="*/ 79027 w 138125"/>
              <a:gd name="connsiteY5" fmla="*/ 24689 h 182896"/>
              <a:gd name="connsiteX6" fmla="*/ 107384 w 138125"/>
              <a:gd name="connsiteY6" fmla="*/ 27166 h 182896"/>
              <a:gd name="connsiteX7" fmla="*/ 130170 w 138125"/>
              <a:gd name="connsiteY7" fmla="*/ 53606 h 182896"/>
              <a:gd name="connsiteX8" fmla="*/ 138123 w 138125"/>
              <a:gd name="connsiteY8" fmla="*/ 75229 h 182896"/>
              <a:gd name="connsiteX9" fmla="*/ 130978 w 138125"/>
              <a:gd name="connsiteY9" fmla="*/ 96660 h 182896"/>
              <a:gd name="connsiteX10" fmla="*/ 123835 w 138125"/>
              <a:gd name="connsiteY10" fmla="*/ 113330 h 182896"/>
              <a:gd name="connsiteX11" fmla="*/ 111928 w 138125"/>
              <a:gd name="connsiteY11" fmla="*/ 120473 h 182896"/>
              <a:gd name="connsiteX12" fmla="*/ 102403 w 138125"/>
              <a:gd name="connsiteY12" fmla="*/ 134760 h 182896"/>
              <a:gd name="connsiteX13" fmla="*/ 14297 w 138125"/>
              <a:gd name="connsiteY13" fmla="*/ 134760 h 182896"/>
              <a:gd name="connsiteX14" fmla="*/ 9 w 138125"/>
              <a:gd name="connsiteY14" fmla="*/ 118091 h 182896"/>
              <a:gd name="connsiteX15" fmla="*/ 16679 w 138125"/>
              <a:gd name="connsiteY15" fmla="*/ 94278 h 182896"/>
              <a:gd name="connsiteX16" fmla="*/ 64303 w 138125"/>
              <a:gd name="connsiteY16" fmla="*/ 96660 h 182896"/>
              <a:gd name="connsiteX17" fmla="*/ 95259 w 138125"/>
              <a:gd name="connsiteY17" fmla="*/ 110948 h 182896"/>
              <a:gd name="connsiteX18" fmla="*/ 111928 w 138125"/>
              <a:gd name="connsiteY18" fmla="*/ 137142 h 182896"/>
              <a:gd name="connsiteX19" fmla="*/ 111928 w 138125"/>
              <a:gd name="connsiteY19" fmla="*/ 158573 h 182896"/>
              <a:gd name="connsiteX20" fmla="*/ 107166 w 138125"/>
              <a:gd name="connsiteY20" fmla="*/ 177623 h 182896"/>
              <a:gd name="connsiteX21" fmla="*/ 92878 w 138125"/>
              <a:gd name="connsiteY21" fmla="*/ 182385 h 182896"/>
              <a:gd name="connsiteX22" fmla="*/ 54778 w 138125"/>
              <a:gd name="connsiteY22" fmla="*/ 182385 h 182896"/>
              <a:gd name="connsiteX0" fmla="*/ 109437 w 138287"/>
              <a:gd name="connsiteY0" fmla="*/ 0 h 182896"/>
              <a:gd name="connsiteX1" fmla="*/ 130760 w 138287"/>
              <a:gd name="connsiteY1" fmla="*/ 24689 h 182896"/>
              <a:gd name="connsiteX2" fmla="*/ 115446 w 138287"/>
              <a:gd name="connsiteY2" fmla="*/ 55208 h 182896"/>
              <a:gd name="connsiteX3" fmla="*/ 79399 w 138287"/>
              <a:gd name="connsiteY3" fmla="*/ 53456 h 182896"/>
              <a:gd name="connsiteX4" fmla="*/ 50933 w 138287"/>
              <a:gd name="connsiteY4" fmla="*/ 39700 h 182896"/>
              <a:gd name="connsiteX5" fmla="*/ 79027 w 138287"/>
              <a:gd name="connsiteY5" fmla="*/ 24689 h 182896"/>
              <a:gd name="connsiteX6" fmla="*/ 107384 w 138287"/>
              <a:gd name="connsiteY6" fmla="*/ 27166 h 182896"/>
              <a:gd name="connsiteX7" fmla="*/ 130170 w 138287"/>
              <a:gd name="connsiteY7" fmla="*/ 53606 h 182896"/>
              <a:gd name="connsiteX8" fmla="*/ 138123 w 138287"/>
              <a:gd name="connsiteY8" fmla="*/ 75229 h 182896"/>
              <a:gd name="connsiteX9" fmla="*/ 123835 w 138287"/>
              <a:gd name="connsiteY9" fmla="*/ 113330 h 182896"/>
              <a:gd name="connsiteX10" fmla="*/ 111928 w 138287"/>
              <a:gd name="connsiteY10" fmla="*/ 120473 h 182896"/>
              <a:gd name="connsiteX11" fmla="*/ 102403 w 138287"/>
              <a:gd name="connsiteY11" fmla="*/ 134760 h 182896"/>
              <a:gd name="connsiteX12" fmla="*/ 14297 w 138287"/>
              <a:gd name="connsiteY12" fmla="*/ 134760 h 182896"/>
              <a:gd name="connsiteX13" fmla="*/ 9 w 138287"/>
              <a:gd name="connsiteY13" fmla="*/ 118091 h 182896"/>
              <a:gd name="connsiteX14" fmla="*/ 16679 w 138287"/>
              <a:gd name="connsiteY14" fmla="*/ 94278 h 182896"/>
              <a:gd name="connsiteX15" fmla="*/ 64303 w 138287"/>
              <a:gd name="connsiteY15" fmla="*/ 96660 h 182896"/>
              <a:gd name="connsiteX16" fmla="*/ 95259 w 138287"/>
              <a:gd name="connsiteY16" fmla="*/ 110948 h 182896"/>
              <a:gd name="connsiteX17" fmla="*/ 111928 w 138287"/>
              <a:gd name="connsiteY17" fmla="*/ 137142 h 182896"/>
              <a:gd name="connsiteX18" fmla="*/ 111928 w 138287"/>
              <a:gd name="connsiteY18" fmla="*/ 158573 h 182896"/>
              <a:gd name="connsiteX19" fmla="*/ 107166 w 138287"/>
              <a:gd name="connsiteY19" fmla="*/ 177623 h 182896"/>
              <a:gd name="connsiteX20" fmla="*/ 92878 w 138287"/>
              <a:gd name="connsiteY20" fmla="*/ 182385 h 182896"/>
              <a:gd name="connsiteX21" fmla="*/ 54778 w 138287"/>
              <a:gd name="connsiteY21" fmla="*/ 182385 h 182896"/>
              <a:gd name="connsiteX0" fmla="*/ 109437 w 135932"/>
              <a:gd name="connsiteY0" fmla="*/ 0 h 182896"/>
              <a:gd name="connsiteX1" fmla="*/ 130760 w 135932"/>
              <a:gd name="connsiteY1" fmla="*/ 24689 h 182896"/>
              <a:gd name="connsiteX2" fmla="*/ 115446 w 135932"/>
              <a:gd name="connsiteY2" fmla="*/ 55208 h 182896"/>
              <a:gd name="connsiteX3" fmla="*/ 79399 w 135932"/>
              <a:gd name="connsiteY3" fmla="*/ 53456 h 182896"/>
              <a:gd name="connsiteX4" fmla="*/ 50933 w 135932"/>
              <a:gd name="connsiteY4" fmla="*/ 39700 h 182896"/>
              <a:gd name="connsiteX5" fmla="*/ 79027 w 135932"/>
              <a:gd name="connsiteY5" fmla="*/ 24689 h 182896"/>
              <a:gd name="connsiteX6" fmla="*/ 107384 w 135932"/>
              <a:gd name="connsiteY6" fmla="*/ 27166 h 182896"/>
              <a:gd name="connsiteX7" fmla="*/ 130170 w 135932"/>
              <a:gd name="connsiteY7" fmla="*/ 53606 h 182896"/>
              <a:gd name="connsiteX8" fmla="*/ 135632 w 135932"/>
              <a:gd name="connsiteY8" fmla="*/ 89325 h 182896"/>
              <a:gd name="connsiteX9" fmla="*/ 123835 w 135932"/>
              <a:gd name="connsiteY9" fmla="*/ 113330 h 182896"/>
              <a:gd name="connsiteX10" fmla="*/ 111928 w 135932"/>
              <a:gd name="connsiteY10" fmla="*/ 120473 h 182896"/>
              <a:gd name="connsiteX11" fmla="*/ 102403 w 135932"/>
              <a:gd name="connsiteY11" fmla="*/ 134760 h 182896"/>
              <a:gd name="connsiteX12" fmla="*/ 14297 w 135932"/>
              <a:gd name="connsiteY12" fmla="*/ 134760 h 182896"/>
              <a:gd name="connsiteX13" fmla="*/ 9 w 135932"/>
              <a:gd name="connsiteY13" fmla="*/ 118091 h 182896"/>
              <a:gd name="connsiteX14" fmla="*/ 16679 w 135932"/>
              <a:gd name="connsiteY14" fmla="*/ 94278 h 182896"/>
              <a:gd name="connsiteX15" fmla="*/ 64303 w 135932"/>
              <a:gd name="connsiteY15" fmla="*/ 96660 h 182896"/>
              <a:gd name="connsiteX16" fmla="*/ 95259 w 135932"/>
              <a:gd name="connsiteY16" fmla="*/ 110948 h 182896"/>
              <a:gd name="connsiteX17" fmla="*/ 111928 w 135932"/>
              <a:gd name="connsiteY17" fmla="*/ 137142 h 182896"/>
              <a:gd name="connsiteX18" fmla="*/ 111928 w 135932"/>
              <a:gd name="connsiteY18" fmla="*/ 158573 h 182896"/>
              <a:gd name="connsiteX19" fmla="*/ 107166 w 135932"/>
              <a:gd name="connsiteY19" fmla="*/ 177623 h 182896"/>
              <a:gd name="connsiteX20" fmla="*/ 92878 w 135932"/>
              <a:gd name="connsiteY20" fmla="*/ 182385 h 182896"/>
              <a:gd name="connsiteX21" fmla="*/ 54778 w 135932"/>
              <a:gd name="connsiteY21" fmla="*/ 182385 h 182896"/>
              <a:gd name="connsiteX0" fmla="*/ 109437 w 135785"/>
              <a:gd name="connsiteY0" fmla="*/ 0 h 182896"/>
              <a:gd name="connsiteX1" fmla="*/ 130760 w 135785"/>
              <a:gd name="connsiteY1" fmla="*/ 24689 h 182896"/>
              <a:gd name="connsiteX2" fmla="*/ 115446 w 135785"/>
              <a:gd name="connsiteY2" fmla="*/ 55208 h 182896"/>
              <a:gd name="connsiteX3" fmla="*/ 79399 w 135785"/>
              <a:gd name="connsiteY3" fmla="*/ 53456 h 182896"/>
              <a:gd name="connsiteX4" fmla="*/ 50933 w 135785"/>
              <a:gd name="connsiteY4" fmla="*/ 39700 h 182896"/>
              <a:gd name="connsiteX5" fmla="*/ 79027 w 135785"/>
              <a:gd name="connsiteY5" fmla="*/ 24689 h 182896"/>
              <a:gd name="connsiteX6" fmla="*/ 107384 w 135785"/>
              <a:gd name="connsiteY6" fmla="*/ 27166 h 182896"/>
              <a:gd name="connsiteX7" fmla="*/ 130170 w 135785"/>
              <a:gd name="connsiteY7" fmla="*/ 53606 h 182896"/>
              <a:gd name="connsiteX8" fmla="*/ 135632 w 135785"/>
              <a:gd name="connsiteY8" fmla="*/ 89325 h 182896"/>
              <a:gd name="connsiteX9" fmla="*/ 126326 w 135785"/>
              <a:gd name="connsiteY9" fmla="*/ 107692 h 182896"/>
              <a:gd name="connsiteX10" fmla="*/ 111928 w 135785"/>
              <a:gd name="connsiteY10" fmla="*/ 120473 h 182896"/>
              <a:gd name="connsiteX11" fmla="*/ 102403 w 135785"/>
              <a:gd name="connsiteY11" fmla="*/ 134760 h 182896"/>
              <a:gd name="connsiteX12" fmla="*/ 14297 w 135785"/>
              <a:gd name="connsiteY12" fmla="*/ 134760 h 182896"/>
              <a:gd name="connsiteX13" fmla="*/ 9 w 135785"/>
              <a:gd name="connsiteY13" fmla="*/ 118091 h 182896"/>
              <a:gd name="connsiteX14" fmla="*/ 16679 w 135785"/>
              <a:gd name="connsiteY14" fmla="*/ 94278 h 182896"/>
              <a:gd name="connsiteX15" fmla="*/ 64303 w 135785"/>
              <a:gd name="connsiteY15" fmla="*/ 96660 h 182896"/>
              <a:gd name="connsiteX16" fmla="*/ 95259 w 135785"/>
              <a:gd name="connsiteY16" fmla="*/ 110948 h 182896"/>
              <a:gd name="connsiteX17" fmla="*/ 111928 w 135785"/>
              <a:gd name="connsiteY17" fmla="*/ 137142 h 182896"/>
              <a:gd name="connsiteX18" fmla="*/ 111928 w 135785"/>
              <a:gd name="connsiteY18" fmla="*/ 158573 h 182896"/>
              <a:gd name="connsiteX19" fmla="*/ 107166 w 135785"/>
              <a:gd name="connsiteY19" fmla="*/ 177623 h 182896"/>
              <a:gd name="connsiteX20" fmla="*/ 92878 w 135785"/>
              <a:gd name="connsiteY20" fmla="*/ 182385 h 182896"/>
              <a:gd name="connsiteX21" fmla="*/ 54778 w 135785"/>
              <a:gd name="connsiteY21" fmla="*/ 182385 h 182896"/>
              <a:gd name="connsiteX0" fmla="*/ 109437 w 135785"/>
              <a:gd name="connsiteY0" fmla="*/ 0 h 182896"/>
              <a:gd name="connsiteX1" fmla="*/ 130760 w 135785"/>
              <a:gd name="connsiteY1" fmla="*/ 24689 h 182896"/>
              <a:gd name="connsiteX2" fmla="*/ 115446 w 135785"/>
              <a:gd name="connsiteY2" fmla="*/ 55208 h 182896"/>
              <a:gd name="connsiteX3" fmla="*/ 79399 w 135785"/>
              <a:gd name="connsiteY3" fmla="*/ 53456 h 182896"/>
              <a:gd name="connsiteX4" fmla="*/ 50933 w 135785"/>
              <a:gd name="connsiteY4" fmla="*/ 39700 h 182896"/>
              <a:gd name="connsiteX5" fmla="*/ 79027 w 135785"/>
              <a:gd name="connsiteY5" fmla="*/ 24689 h 182896"/>
              <a:gd name="connsiteX6" fmla="*/ 107384 w 135785"/>
              <a:gd name="connsiteY6" fmla="*/ 27166 h 182896"/>
              <a:gd name="connsiteX7" fmla="*/ 130170 w 135785"/>
              <a:gd name="connsiteY7" fmla="*/ 53606 h 182896"/>
              <a:gd name="connsiteX8" fmla="*/ 135632 w 135785"/>
              <a:gd name="connsiteY8" fmla="*/ 89325 h 182896"/>
              <a:gd name="connsiteX9" fmla="*/ 126326 w 135785"/>
              <a:gd name="connsiteY9" fmla="*/ 107692 h 182896"/>
              <a:gd name="connsiteX10" fmla="*/ 111928 w 135785"/>
              <a:gd name="connsiteY10" fmla="*/ 120473 h 182896"/>
              <a:gd name="connsiteX11" fmla="*/ 78744 w 135785"/>
              <a:gd name="connsiteY11" fmla="*/ 131941 h 182896"/>
              <a:gd name="connsiteX12" fmla="*/ 14297 w 135785"/>
              <a:gd name="connsiteY12" fmla="*/ 134760 h 182896"/>
              <a:gd name="connsiteX13" fmla="*/ 9 w 135785"/>
              <a:gd name="connsiteY13" fmla="*/ 118091 h 182896"/>
              <a:gd name="connsiteX14" fmla="*/ 16679 w 135785"/>
              <a:gd name="connsiteY14" fmla="*/ 94278 h 182896"/>
              <a:gd name="connsiteX15" fmla="*/ 64303 w 135785"/>
              <a:gd name="connsiteY15" fmla="*/ 96660 h 182896"/>
              <a:gd name="connsiteX16" fmla="*/ 95259 w 135785"/>
              <a:gd name="connsiteY16" fmla="*/ 110948 h 182896"/>
              <a:gd name="connsiteX17" fmla="*/ 111928 w 135785"/>
              <a:gd name="connsiteY17" fmla="*/ 137142 h 182896"/>
              <a:gd name="connsiteX18" fmla="*/ 111928 w 135785"/>
              <a:gd name="connsiteY18" fmla="*/ 158573 h 182896"/>
              <a:gd name="connsiteX19" fmla="*/ 107166 w 135785"/>
              <a:gd name="connsiteY19" fmla="*/ 177623 h 182896"/>
              <a:gd name="connsiteX20" fmla="*/ 92878 w 135785"/>
              <a:gd name="connsiteY20" fmla="*/ 182385 h 182896"/>
              <a:gd name="connsiteX21" fmla="*/ 54778 w 135785"/>
              <a:gd name="connsiteY21" fmla="*/ 182385 h 182896"/>
              <a:gd name="connsiteX0" fmla="*/ 109437 w 135785"/>
              <a:gd name="connsiteY0" fmla="*/ 0 h 182896"/>
              <a:gd name="connsiteX1" fmla="*/ 130760 w 135785"/>
              <a:gd name="connsiteY1" fmla="*/ 24689 h 182896"/>
              <a:gd name="connsiteX2" fmla="*/ 115446 w 135785"/>
              <a:gd name="connsiteY2" fmla="*/ 55208 h 182896"/>
              <a:gd name="connsiteX3" fmla="*/ 79399 w 135785"/>
              <a:gd name="connsiteY3" fmla="*/ 53456 h 182896"/>
              <a:gd name="connsiteX4" fmla="*/ 50933 w 135785"/>
              <a:gd name="connsiteY4" fmla="*/ 39700 h 182896"/>
              <a:gd name="connsiteX5" fmla="*/ 79027 w 135785"/>
              <a:gd name="connsiteY5" fmla="*/ 24689 h 182896"/>
              <a:gd name="connsiteX6" fmla="*/ 107384 w 135785"/>
              <a:gd name="connsiteY6" fmla="*/ 27166 h 182896"/>
              <a:gd name="connsiteX7" fmla="*/ 130170 w 135785"/>
              <a:gd name="connsiteY7" fmla="*/ 53606 h 182896"/>
              <a:gd name="connsiteX8" fmla="*/ 135632 w 135785"/>
              <a:gd name="connsiteY8" fmla="*/ 89325 h 182896"/>
              <a:gd name="connsiteX9" fmla="*/ 126326 w 135785"/>
              <a:gd name="connsiteY9" fmla="*/ 107692 h 182896"/>
              <a:gd name="connsiteX10" fmla="*/ 78744 w 135785"/>
              <a:gd name="connsiteY10" fmla="*/ 131941 h 182896"/>
              <a:gd name="connsiteX11" fmla="*/ 14297 w 135785"/>
              <a:gd name="connsiteY11" fmla="*/ 134760 h 182896"/>
              <a:gd name="connsiteX12" fmla="*/ 9 w 135785"/>
              <a:gd name="connsiteY12" fmla="*/ 118091 h 182896"/>
              <a:gd name="connsiteX13" fmla="*/ 16679 w 135785"/>
              <a:gd name="connsiteY13" fmla="*/ 94278 h 182896"/>
              <a:gd name="connsiteX14" fmla="*/ 64303 w 135785"/>
              <a:gd name="connsiteY14" fmla="*/ 96660 h 182896"/>
              <a:gd name="connsiteX15" fmla="*/ 95259 w 135785"/>
              <a:gd name="connsiteY15" fmla="*/ 110948 h 182896"/>
              <a:gd name="connsiteX16" fmla="*/ 111928 w 135785"/>
              <a:gd name="connsiteY16" fmla="*/ 137142 h 182896"/>
              <a:gd name="connsiteX17" fmla="*/ 111928 w 135785"/>
              <a:gd name="connsiteY17" fmla="*/ 158573 h 182896"/>
              <a:gd name="connsiteX18" fmla="*/ 107166 w 135785"/>
              <a:gd name="connsiteY18" fmla="*/ 177623 h 182896"/>
              <a:gd name="connsiteX19" fmla="*/ 92878 w 135785"/>
              <a:gd name="connsiteY19" fmla="*/ 182385 h 182896"/>
              <a:gd name="connsiteX20" fmla="*/ 54778 w 135785"/>
              <a:gd name="connsiteY20" fmla="*/ 182385 h 182896"/>
              <a:gd name="connsiteX0" fmla="*/ 109437 w 136342"/>
              <a:gd name="connsiteY0" fmla="*/ 0 h 182896"/>
              <a:gd name="connsiteX1" fmla="*/ 130760 w 136342"/>
              <a:gd name="connsiteY1" fmla="*/ 24689 h 182896"/>
              <a:gd name="connsiteX2" fmla="*/ 115446 w 136342"/>
              <a:gd name="connsiteY2" fmla="*/ 55208 h 182896"/>
              <a:gd name="connsiteX3" fmla="*/ 79399 w 136342"/>
              <a:gd name="connsiteY3" fmla="*/ 53456 h 182896"/>
              <a:gd name="connsiteX4" fmla="*/ 50933 w 136342"/>
              <a:gd name="connsiteY4" fmla="*/ 39700 h 182896"/>
              <a:gd name="connsiteX5" fmla="*/ 79027 w 136342"/>
              <a:gd name="connsiteY5" fmla="*/ 24689 h 182896"/>
              <a:gd name="connsiteX6" fmla="*/ 107384 w 136342"/>
              <a:gd name="connsiteY6" fmla="*/ 27166 h 182896"/>
              <a:gd name="connsiteX7" fmla="*/ 130170 w 136342"/>
              <a:gd name="connsiteY7" fmla="*/ 53606 h 182896"/>
              <a:gd name="connsiteX8" fmla="*/ 135632 w 136342"/>
              <a:gd name="connsiteY8" fmla="*/ 89325 h 182896"/>
              <a:gd name="connsiteX9" fmla="*/ 117609 w 136342"/>
              <a:gd name="connsiteY9" fmla="*/ 116150 h 182896"/>
              <a:gd name="connsiteX10" fmla="*/ 78744 w 136342"/>
              <a:gd name="connsiteY10" fmla="*/ 131941 h 182896"/>
              <a:gd name="connsiteX11" fmla="*/ 14297 w 136342"/>
              <a:gd name="connsiteY11" fmla="*/ 134760 h 182896"/>
              <a:gd name="connsiteX12" fmla="*/ 9 w 136342"/>
              <a:gd name="connsiteY12" fmla="*/ 118091 h 182896"/>
              <a:gd name="connsiteX13" fmla="*/ 16679 w 136342"/>
              <a:gd name="connsiteY13" fmla="*/ 94278 h 182896"/>
              <a:gd name="connsiteX14" fmla="*/ 64303 w 136342"/>
              <a:gd name="connsiteY14" fmla="*/ 96660 h 182896"/>
              <a:gd name="connsiteX15" fmla="*/ 95259 w 136342"/>
              <a:gd name="connsiteY15" fmla="*/ 110948 h 182896"/>
              <a:gd name="connsiteX16" fmla="*/ 111928 w 136342"/>
              <a:gd name="connsiteY16" fmla="*/ 137142 h 182896"/>
              <a:gd name="connsiteX17" fmla="*/ 111928 w 136342"/>
              <a:gd name="connsiteY17" fmla="*/ 158573 h 182896"/>
              <a:gd name="connsiteX18" fmla="*/ 107166 w 136342"/>
              <a:gd name="connsiteY18" fmla="*/ 177623 h 182896"/>
              <a:gd name="connsiteX19" fmla="*/ 92878 w 136342"/>
              <a:gd name="connsiteY19" fmla="*/ 182385 h 182896"/>
              <a:gd name="connsiteX20" fmla="*/ 54778 w 136342"/>
              <a:gd name="connsiteY20" fmla="*/ 182385 h 182896"/>
              <a:gd name="connsiteX0" fmla="*/ 109437 w 138596"/>
              <a:gd name="connsiteY0" fmla="*/ 0 h 182896"/>
              <a:gd name="connsiteX1" fmla="*/ 130760 w 138596"/>
              <a:gd name="connsiteY1" fmla="*/ 24689 h 182896"/>
              <a:gd name="connsiteX2" fmla="*/ 115446 w 138596"/>
              <a:gd name="connsiteY2" fmla="*/ 55208 h 182896"/>
              <a:gd name="connsiteX3" fmla="*/ 79399 w 138596"/>
              <a:gd name="connsiteY3" fmla="*/ 53456 h 182896"/>
              <a:gd name="connsiteX4" fmla="*/ 50933 w 138596"/>
              <a:gd name="connsiteY4" fmla="*/ 39700 h 182896"/>
              <a:gd name="connsiteX5" fmla="*/ 79027 w 138596"/>
              <a:gd name="connsiteY5" fmla="*/ 24689 h 182896"/>
              <a:gd name="connsiteX6" fmla="*/ 107384 w 138596"/>
              <a:gd name="connsiteY6" fmla="*/ 27166 h 182896"/>
              <a:gd name="connsiteX7" fmla="*/ 130170 w 138596"/>
              <a:gd name="connsiteY7" fmla="*/ 53606 h 182896"/>
              <a:gd name="connsiteX8" fmla="*/ 138122 w 138596"/>
              <a:gd name="connsiteY8" fmla="*/ 83687 h 182896"/>
              <a:gd name="connsiteX9" fmla="*/ 117609 w 138596"/>
              <a:gd name="connsiteY9" fmla="*/ 116150 h 182896"/>
              <a:gd name="connsiteX10" fmla="*/ 78744 w 138596"/>
              <a:gd name="connsiteY10" fmla="*/ 131941 h 182896"/>
              <a:gd name="connsiteX11" fmla="*/ 14297 w 138596"/>
              <a:gd name="connsiteY11" fmla="*/ 134760 h 182896"/>
              <a:gd name="connsiteX12" fmla="*/ 9 w 138596"/>
              <a:gd name="connsiteY12" fmla="*/ 118091 h 182896"/>
              <a:gd name="connsiteX13" fmla="*/ 16679 w 138596"/>
              <a:gd name="connsiteY13" fmla="*/ 94278 h 182896"/>
              <a:gd name="connsiteX14" fmla="*/ 64303 w 138596"/>
              <a:gd name="connsiteY14" fmla="*/ 96660 h 182896"/>
              <a:gd name="connsiteX15" fmla="*/ 95259 w 138596"/>
              <a:gd name="connsiteY15" fmla="*/ 110948 h 182896"/>
              <a:gd name="connsiteX16" fmla="*/ 111928 w 138596"/>
              <a:gd name="connsiteY16" fmla="*/ 137142 h 182896"/>
              <a:gd name="connsiteX17" fmla="*/ 111928 w 138596"/>
              <a:gd name="connsiteY17" fmla="*/ 158573 h 182896"/>
              <a:gd name="connsiteX18" fmla="*/ 107166 w 138596"/>
              <a:gd name="connsiteY18" fmla="*/ 177623 h 182896"/>
              <a:gd name="connsiteX19" fmla="*/ 92878 w 138596"/>
              <a:gd name="connsiteY19" fmla="*/ 182385 h 182896"/>
              <a:gd name="connsiteX20" fmla="*/ 54778 w 138596"/>
              <a:gd name="connsiteY20" fmla="*/ 182385 h 182896"/>
              <a:gd name="connsiteX0" fmla="*/ 109437 w 138596"/>
              <a:gd name="connsiteY0" fmla="*/ 0 h 182896"/>
              <a:gd name="connsiteX1" fmla="*/ 130760 w 138596"/>
              <a:gd name="connsiteY1" fmla="*/ 24689 h 182896"/>
              <a:gd name="connsiteX2" fmla="*/ 115446 w 138596"/>
              <a:gd name="connsiteY2" fmla="*/ 55208 h 182896"/>
              <a:gd name="connsiteX3" fmla="*/ 79399 w 138596"/>
              <a:gd name="connsiteY3" fmla="*/ 53456 h 182896"/>
              <a:gd name="connsiteX4" fmla="*/ 50933 w 138596"/>
              <a:gd name="connsiteY4" fmla="*/ 39700 h 182896"/>
              <a:gd name="connsiteX5" fmla="*/ 79027 w 138596"/>
              <a:gd name="connsiteY5" fmla="*/ 24689 h 182896"/>
              <a:gd name="connsiteX6" fmla="*/ 107384 w 138596"/>
              <a:gd name="connsiteY6" fmla="*/ 27166 h 182896"/>
              <a:gd name="connsiteX7" fmla="*/ 130170 w 138596"/>
              <a:gd name="connsiteY7" fmla="*/ 53606 h 182896"/>
              <a:gd name="connsiteX8" fmla="*/ 138122 w 138596"/>
              <a:gd name="connsiteY8" fmla="*/ 83687 h 182896"/>
              <a:gd name="connsiteX9" fmla="*/ 117609 w 138596"/>
              <a:gd name="connsiteY9" fmla="*/ 116150 h 182896"/>
              <a:gd name="connsiteX10" fmla="*/ 78744 w 138596"/>
              <a:gd name="connsiteY10" fmla="*/ 131941 h 182896"/>
              <a:gd name="connsiteX11" fmla="*/ 14297 w 138596"/>
              <a:gd name="connsiteY11" fmla="*/ 134760 h 182896"/>
              <a:gd name="connsiteX12" fmla="*/ 9 w 138596"/>
              <a:gd name="connsiteY12" fmla="*/ 118091 h 182896"/>
              <a:gd name="connsiteX13" fmla="*/ 16679 w 138596"/>
              <a:gd name="connsiteY13" fmla="*/ 94278 h 182896"/>
              <a:gd name="connsiteX14" fmla="*/ 64303 w 138596"/>
              <a:gd name="connsiteY14" fmla="*/ 96660 h 182896"/>
              <a:gd name="connsiteX15" fmla="*/ 100240 w 138596"/>
              <a:gd name="connsiteY15" fmla="*/ 105310 h 182896"/>
              <a:gd name="connsiteX16" fmla="*/ 111928 w 138596"/>
              <a:gd name="connsiteY16" fmla="*/ 137142 h 182896"/>
              <a:gd name="connsiteX17" fmla="*/ 111928 w 138596"/>
              <a:gd name="connsiteY17" fmla="*/ 158573 h 182896"/>
              <a:gd name="connsiteX18" fmla="*/ 107166 w 138596"/>
              <a:gd name="connsiteY18" fmla="*/ 177623 h 182896"/>
              <a:gd name="connsiteX19" fmla="*/ 92878 w 138596"/>
              <a:gd name="connsiteY19" fmla="*/ 182385 h 182896"/>
              <a:gd name="connsiteX20" fmla="*/ 54778 w 138596"/>
              <a:gd name="connsiteY20" fmla="*/ 182385 h 182896"/>
              <a:gd name="connsiteX0" fmla="*/ 109437 w 138596"/>
              <a:gd name="connsiteY0" fmla="*/ 0 h 182896"/>
              <a:gd name="connsiteX1" fmla="*/ 130760 w 138596"/>
              <a:gd name="connsiteY1" fmla="*/ 24689 h 182896"/>
              <a:gd name="connsiteX2" fmla="*/ 115446 w 138596"/>
              <a:gd name="connsiteY2" fmla="*/ 55208 h 182896"/>
              <a:gd name="connsiteX3" fmla="*/ 79399 w 138596"/>
              <a:gd name="connsiteY3" fmla="*/ 53456 h 182896"/>
              <a:gd name="connsiteX4" fmla="*/ 50933 w 138596"/>
              <a:gd name="connsiteY4" fmla="*/ 39700 h 182896"/>
              <a:gd name="connsiteX5" fmla="*/ 79027 w 138596"/>
              <a:gd name="connsiteY5" fmla="*/ 24689 h 182896"/>
              <a:gd name="connsiteX6" fmla="*/ 107384 w 138596"/>
              <a:gd name="connsiteY6" fmla="*/ 27166 h 182896"/>
              <a:gd name="connsiteX7" fmla="*/ 130170 w 138596"/>
              <a:gd name="connsiteY7" fmla="*/ 53606 h 182896"/>
              <a:gd name="connsiteX8" fmla="*/ 138122 w 138596"/>
              <a:gd name="connsiteY8" fmla="*/ 83687 h 182896"/>
              <a:gd name="connsiteX9" fmla="*/ 117609 w 138596"/>
              <a:gd name="connsiteY9" fmla="*/ 116150 h 182896"/>
              <a:gd name="connsiteX10" fmla="*/ 78744 w 138596"/>
              <a:gd name="connsiteY10" fmla="*/ 131941 h 182896"/>
              <a:gd name="connsiteX11" fmla="*/ 14297 w 138596"/>
              <a:gd name="connsiteY11" fmla="*/ 134760 h 182896"/>
              <a:gd name="connsiteX12" fmla="*/ 9 w 138596"/>
              <a:gd name="connsiteY12" fmla="*/ 118091 h 182896"/>
              <a:gd name="connsiteX13" fmla="*/ 16679 w 138596"/>
              <a:gd name="connsiteY13" fmla="*/ 94278 h 182896"/>
              <a:gd name="connsiteX14" fmla="*/ 69284 w 138596"/>
              <a:gd name="connsiteY14" fmla="*/ 85383 h 182896"/>
              <a:gd name="connsiteX15" fmla="*/ 100240 w 138596"/>
              <a:gd name="connsiteY15" fmla="*/ 105310 h 182896"/>
              <a:gd name="connsiteX16" fmla="*/ 111928 w 138596"/>
              <a:gd name="connsiteY16" fmla="*/ 137142 h 182896"/>
              <a:gd name="connsiteX17" fmla="*/ 111928 w 138596"/>
              <a:gd name="connsiteY17" fmla="*/ 158573 h 182896"/>
              <a:gd name="connsiteX18" fmla="*/ 107166 w 138596"/>
              <a:gd name="connsiteY18" fmla="*/ 177623 h 182896"/>
              <a:gd name="connsiteX19" fmla="*/ 92878 w 138596"/>
              <a:gd name="connsiteY19" fmla="*/ 182385 h 182896"/>
              <a:gd name="connsiteX20" fmla="*/ 54778 w 138596"/>
              <a:gd name="connsiteY20" fmla="*/ 182385 h 182896"/>
              <a:gd name="connsiteX0" fmla="*/ 109624 w 138783"/>
              <a:gd name="connsiteY0" fmla="*/ 0 h 182896"/>
              <a:gd name="connsiteX1" fmla="*/ 130947 w 138783"/>
              <a:gd name="connsiteY1" fmla="*/ 24689 h 182896"/>
              <a:gd name="connsiteX2" fmla="*/ 115633 w 138783"/>
              <a:gd name="connsiteY2" fmla="*/ 55208 h 182896"/>
              <a:gd name="connsiteX3" fmla="*/ 79586 w 138783"/>
              <a:gd name="connsiteY3" fmla="*/ 53456 h 182896"/>
              <a:gd name="connsiteX4" fmla="*/ 51120 w 138783"/>
              <a:gd name="connsiteY4" fmla="*/ 39700 h 182896"/>
              <a:gd name="connsiteX5" fmla="*/ 79214 w 138783"/>
              <a:gd name="connsiteY5" fmla="*/ 24689 h 182896"/>
              <a:gd name="connsiteX6" fmla="*/ 107571 w 138783"/>
              <a:gd name="connsiteY6" fmla="*/ 27166 h 182896"/>
              <a:gd name="connsiteX7" fmla="*/ 130357 w 138783"/>
              <a:gd name="connsiteY7" fmla="*/ 53606 h 182896"/>
              <a:gd name="connsiteX8" fmla="*/ 138309 w 138783"/>
              <a:gd name="connsiteY8" fmla="*/ 83687 h 182896"/>
              <a:gd name="connsiteX9" fmla="*/ 117796 w 138783"/>
              <a:gd name="connsiteY9" fmla="*/ 116150 h 182896"/>
              <a:gd name="connsiteX10" fmla="*/ 78931 w 138783"/>
              <a:gd name="connsiteY10" fmla="*/ 131941 h 182896"/>
              <a:gd name="connsiteX11" fmla="*/ 14484 w 138783"/>
              <a:gd name="connsiteY11" fmla="*/ 134760 h 182896"/>
              <a:gd name="connsiteX12" fmla="*/ 196 w 138783"/>
              <a:gd name="connsiteY12" fmla="*/ 118091 h 182896"/>
              <a:gd name="connsiteX13" fmla="*/ 26828 w 138783"/>
              <a:gd name="connsiteY13" fmla="*/ 83001 h 182896"/>
              <a:gd name="connsiteX14" fmla="*/ 69471 w 138783"/>
              <a:gd name="connsiteY14" fmla="*/ 85383 h 182896"/>
              <a:gd name="connsiteX15" fmla="*/ 100427 w 138783"/>
              <a:gd name="connsiteY15" fmla="*/ 105310 h 182896"/>
              <a:gd name="connsiteX16" fmla="*/ 112115 w 138783"/>
              <a:gd name="connsiteY16" fmla="*/ 137142 h 182896"/>
              <a:gd name="connsiteX17" fmla="*/ 112115 w 138783"/>
              <a:gd name="connsiteY17" fmla="*/ 158573 h 182896"/>
              <a:gd name="connsiteX18" fmla="*/ 107353 w 138783"/>
              <a:gd name="connsiteY18" fmla="*/ 177623 h 182896"/>
              <a:gd name="connsiteX19" fmla="*/ 93065 w 138783"/>
              <a:gd name="connsiteY19" fmla="*/ 182385 h 182896"/>
              <a:gd name="connsiteX20" fmla="*/ 54965 w 138783"/>
              <a:gd name="connsiteY20" fmla="*/ 182385 h 182896"/>
              <a:gd name="connsiteX0" fmla="*/ 109624 w 138783"/>
              <a:gd name="connsiteY0" fmla="*/ 0 h 182896"/>
              <a:gd name="connsiteX1" fmla="*/ 130947 w 138783"/>
              <a:gd name="connsiteY1" fmla="*/ 24689 h 182896"/>
              <a:gd name="connsiteX2" fmla="*/ 115633 w 138783"/>
              <a:gd name="connsiteY2" fmla="*/ 55208 h 182896"/>
              <a:gd name="connsiteX3" fmla="*/ 79586 w 138783"/>
              <a:gd name="connsiteY3" fmla="*/ 53456 h 182896"/>
              <a:gd name="connsiteX4" fmla="*/ 51120 w 138783"/>
              <a:gd name="connsiteY4" fmla="*/ 39700 h 182896"/>
              <a:gd name="connsiteX5" fmla="*/ 79214 w 138783"/>
              <a:gd name="connsiteY5" fmla="*/ 24689 h 182896"/>
              <a:gd name="connsiteX6" fmla="*/ 107571 w 138783"/>
              <a:gd name="connsiteY6" fmla="*/ 27166 h 182896"/>
              <a:gd name="connsiteX7" fmla="*/ 130357 w 138783"/>
              <a:gd name="connsiteY7" fmla="*/ 53606 h 182896"/>
              <a:gd name="connsiteX8" fmla="*/ 138309 w 138783"/>
              <a:gd name="connsiteY8" fmla="*/ 83687 h 182896"/>
              <a:gd name="connsiteX9" fmla="*/ 117796 w 138783"/>
              <a:gd name="connsiteY9" fmla="*/ 116150 h 182896"/>
              <a:gd name="connsiteX10" fmla="*/ 78931 w 138783"/>
              <a:gd name="connsiteY10" fmla="*/ 131941 h 182896"/>
              <a:gd name="connsiteX11" fmla="*/ 14484 w 138783"/>
              <a:gd name="connsiteY11" fmla="*/ 134760 h 182896"/>
              <a:gd name="connsiteX12" fmla="*/ 196 w 138783"/>
              <a:gd name="connsiteY12" fmla="*/ 118091 h 182896"/>
              <a:gd name="connsiteX13" fmla="*/ 26828 w 138783"/>
              <a:gd name="connsiteY13" fmla="*/ 83001 h 182896"/>
              <a:gd name="connsiteX14" fmla="*/ 75697 w 138783"/>
              <a:gd name="connsiteY14" fmla="*/ 86793 h 182896"/>
              <a:gd name="connsiteX15" fmla="*/ 100427 w 138783"/>
              <a:gd name="connsiteY15" fmla="*/ 105310 h 182896"/>
              <a:gd name="connsiteX16" fmla="*/ 112115 w 138783"/>
              <a:gd name="connsiteY16" fmla="*/ 137142 h 182896"/>
              <a:gd name="connsiteX17" fmla="*/ 112115 w 138783"/>
              <a:gd name="connsiteY17" fmla="*/ 158573 h 182896"/>
              <a:gd name="connsiteX18" fmla="*/ 107353 w 138783"/>
              <a:gd name="connsiteY18" fmla="*/ 177623 h 182896"/>
              <a:gd name="connsiteX19" fmla="*/ 93065 w 138783"/>
              <a:gd name="connsiteY19" fmla="*/ 182385 h 182896"/>
              <a:gd name="connsiteX20" fmla="*/ 54965 w 138783"/>
              <a:gd name="connsiteY20" fmla="*/ 182385 h 182896"/>
              <a:gd name="connsiteX0" fmla="*/ 110025 w 139184"/>
              <a:gd name="connsiteY0" fmla="*/ 0 h 182896"/>
              <a:gd name="connsiteX1" fmla="*/ 131348 w 139184"/>
              <a:gd name="connsiteY1" fmla="*/ 24689 h 182896"/>
              <a:gd name="connsiteX2" fmla="*/ 116034 w 139184"/>
              <a:gd name="connsiteY2" fmla="*/ 55208 h 182896"/>
              <a:gd name="connsiteX3" fmla="*/ 79987 w 139184"/>
              <a:gd name="connsiteY3" fmla="*/ 53456 h 182896"/>
              <a:gd name="connsiteX4" fmla="*/ 51521 w 139184"/>
              <a:gd name="connsiteY4" fmla="*/ 39700 h 182896"/>
              <a:gd name="connsiteX5" fmla="*/ 79615 w 139184"/>
              <a:gd name="connsiteY5" fmla="*/ 24689 h 182896"/>
              <a:gd name="connsiteX6" fmla="*/ 107972 w 139184"/>
              <a:gd name="connsiteY6" fmla="*/ 27166 h 182896"/>
              <a:gd name="connsiteX7" fmla="*/ 130758 w 139184"/>
              <a:gd name="connsiteY7" fmla="*/ 53606 h 182896"/>
              <a:gd name="connsiteX8" fmla="*/ 138710 w 139184"/>
              <a:gd name="connsiteY8" fmla="*/ 83687 h 182896"/>
              <a:gd name="connsiteX9" fmla="*/ 118197 w 139184"/>
              <a:gd name="connsiteY9" fmla="*/ 116150 h 182896"/>
              <a:gd name="connsiteX10" fmla="*/ 79332 w 139184"/>
              <a:gd name="connsiteY10" fmla="*/ 131941 h 182896"/>
              <a:gd name="connsiteX11" fmla="*/ 14885 w 139184"/>
              <a:gd name="connsiteY11" fmla="*/ 134760 h 182896"/>
              <a:gd name="connsiteX12" fmla="*/ 597 w 139184"/>
              <a:gd name="connsiteY12" fmla="*/ 118091 h 182896"/>
              <a:gd name="connsiteX13" fmla="*/ 38436 w 139184"/>
              <a:gd name="connsiteY13" fmla="*/ 81592 h 182896"/>
              <a:gd name="connsiteX14" fmla="*/ 76098 w 139184"/>
              <a:gd name="connsiteY14" fmla="*/ 86793 h 182896"/>
              <a:gd name="connsiteX15" fmla="*/ 100828 w 139184"/>
              <a:gd name="connsiteY15" fmla="*/ 105310 h 182896"/>
              <a:gd name="connsiteX16" fmla="*/ 112516 w 139184"/>
              <a:gd name="connsiteY16" fmla="*/ 137142 h 182896"/>
              <a:gd name="connsiteX17" fmla="*/ 112516 w 139184"/>
              <a:gd name="connsiteY17" fmla="*/ 158573 h 182896"/>
              <a:gd name="connsiteX18" fmla="*/ 107754 w 139184"/>
              <a:gd name="connsiteY18" fmla="*/ 177623 h 182896"/>
              <a:gd name="connsiteX19" fmla="*/ 93466 w 139184"/>
              <a:gd name="connsiteY19" fmla="*/ 182385 h 182896"/>
              <a:gd name="connsiteX20" fmla="*/ 55366 w 139184"/>
              <a:gd name="connsiteY20" fmla="*/ 182385 h 182896"/>
              <a:gd name="connsiteX0" fmla="*/ 106433 w 135592"/>
              <a:gd name="connsiteY0" fmla="*/ 0 h 182896"/>
              <a:gd name="connsiteX1" fmla="*/ 127756 w 135592"/>
              <a:gd name="connsiteY1" fmla="*/ 24689 h 182896"/>
              <a:gd name="connsiteX2" fmla="*/ 112442 w 135592"/>
              <a:gd name="connsiteY2" fmla="*/ 55208 h 182896"/>
              <a:gd name="connsiteX3" fmla="*/ 76395 w 135592"/>
              <a:gd name="connsiteY3" fmla="*/ 53456 h 182896"/>
              <a:gd name="connsiteX4" fmla="*/ 47929 w 135592"/>
              <a:gd name="connsiteY4" fmla="*/ 39700 h 182896"/>
              <a:gd name="connsiteX5" fmla="*/ 76023 w 135592"/>
              <a:gd name="connsiteY5" fmla="*/ 24689 h 182896"/>
              <a:gd name="connsiteX6" fmla="*/ 104380 w 135592"/>
              <a:gd name="connsiteY6" fmla="*/ 27166 h 182896"/>
              <a:gd name="connsiteX7" fmla="*/ 127166 w 135592"/>
              <a:gd name="connsiteY7" fmla="*/ 53606 h 182896"/>
              <a:gd name="connsiteX8" fmla="*/ 135118 w 135592"/>
              <a:gd name="connsiteY8" fmla="*/ 83687 h 182896"/>
              <a:gd name="connsiteX9" fmla="*/ 114605 w 135592"/>
              <a:gd name="connsiteY9" fmla="*/ 116150 h 182896"/>
              <a:gd name="connsiteX10" fmla="*/ 75740 w 135592"/>
              <a:gd name="connsiteY10" fmla="*/ 131941 h 182896"/>
              <a:gd name="connsiteX11" fmla="*/ 11293 w 135592"/>
              <a:gd name="connsiteY11" fmla="*/ 134760 h 182896"/>
              <a:gd name="connsiteX12" fmla="*/ 741 w 135592"/>
              <a:gd name="connsiteY12" fmla="*/ 106815 h 182896"/>
              <a:gd name="connsiteX13" fmla="*/ 34844 w 135592"/>
              <a:gd name="connsiteY13" fmla="*/ 81592 h 182896"/>
              <a:gd name="connsiteX14" fmla="*/ 72506 w 135592"/>
              <a:gd name="connsiteY14" fmla="*/ 86793 h 182896"/>
              <a:gd name="connsiteX15" fmla="*/ 97236 w 135592"/>
              <a:gd name="connsiteY15" fmla="*/ 105310 h 182896"/>
              <a:gd name="connsiteX16" fmla="*/ 108924 w 135592"/>
              <a:gd name="connsiteY16" fmla="*/ 137142 h 182896"/>
              <a:gd name="connsiteX17" fmla="*/ 108924 w 135592"/>
              <a:gd name="connsiteY17" fmla="*/ 158573 h 182896"/>
              <a:gd name="connsiteX18" fmla="*/ 104162 w 135592"/>
              <a:gd name="connsiteY18" fmla="*/ 177623 h 182896"/>
              <a:gd name="connsiteX19" fmla="*/ 89874 w 135592"/>
              <a:gd name="connsiteY19" fmla="*/ 182385 h 182896"/>
              <a:gd name="connsiteX20" fmla="*/ 51774 w 135592"/>
              <a:gd name="connsiteY20" fmla="*/ 182385 h 182896"/>
              <a:gd name="connsiteX0" fmla="*/ 105772 w 134931"/>
              <a:gd name="connsiteY0" fmla="*/ 0 h 182896"/>
              <a:gd name="connsiteX1" fmla="*/ 127095 w 134931"/>
              <a:gd name="connsiteY1" fmla="*/ 24689 h 182896"/>
              <a:gd name="connsiteX2" fmla="*/ 111781 w 134931"/>
              <a:gd name="connsiteY2" fmla="*/ 55208 h 182896"/>
              <a:gd name="connsiteX3" fmla="*/ 75734 w 134931"/>
              <a:gd name="connsiteY3" fmla="*/ 53456 h 182896"/>
              <a:gd name="connsiteX4" fmla="*/ 47268 w 134931"/>
              <a:gd name="connsiteY4" fmla="*/ 39700 h 182896"/>
              <a:gd name="connsiteX5" fmla="*/ 75362 w 134931"/>
              <a:gd name="connsiteY5" fmla="*/ 24689 h 182896"/>
              <a:gd name="connsiteX6" fmla="*/ 103719 w 134931"/>
              <a:gd name="connsiteY6" fmla="*/ 27166 h 182896"/>
              <a:gd name="connsiteX7" fmla="*/ 126505 w 134931"/>
              <a:gd name="connsiteY7" fmla="*/ 53606 h 182896"/>
              <a:gd name="connsiteX8" fmla="*/ 134457 w 134931"/>
              <a:gd name="connsiteY8" fmla="*/ 83687 h 182896"/>
              <a:gd name="connsiteX9" fmla="*/ 113944 w 134931"/>
              <a:gd name="connsiteY9" fmla="*/ 116150 h 182896"/>
              <a:gd name="connsiteX10" fmla="*/ 75079 w 134931"/>
              <a:gd name="connsiteY10" fmla="*/ 131941 h 182896"/>
              <a:gd name="connsiteX11" fmla="*/ 24329 w 134931"/>
              <a:gd name="connsiteY11" fmla="*/ 124893 h 182896"/>
              <a:gd name="connsiteX12" fmla="*/ 80 w 134931"/>
              <a:gd name="connsiteY12" fmla="*/ 106815 h 182896"/>
              <a:gd name="connsiteX13" fmla="*/ 34183 w 134931"/>
              <a:gd name="connsiteY13" fmla="*/ 81592 h 182896"/>
              <a:gd name="connsiteX14" fmla="*/ 71845 w 134931"/>
              <a:gd name="connsiteY14" fmla="*/ 86793 h 182896"/>
              <a:gd name="connsiteX15" fmla="*/ 96575 w 134931"/>
              <a:gd name="connsiteY15" fmla="*/ 105310 h 182896"/>
              <a:gd name="connsiteX16" fmla="*/ 108263 w 134931"/>
              <a:gd name="connsiteY16" fmla="*/ 137142 h 182896"/>
              <a:gd name="connsiteX17" fmla="*/ 108263 w 134931"/>
              <a:gd name="connsiteY17" fmla="*/ 158573 h 182896"/>
              <a:gd name="connsiteX18" fmla="*/ 103501 w 134931"/>
              <a:gd name="connsiteY18" fmla="*/ 177623 h 182896"/>
              <a:gd name="connsiteX19" fmla="*/ 89213 w 134931"/>
              <a:gd name="connsiteY19" fmla="*/ 182385 h 182896"/>
              <a:gd name="connsiteX20" fmla="*/ 51113 w 134931"/>
              <a:gd name="connsiteY20" fmla="*/ 182385 h 182896"/>
              <a:gd name="connsiteX0" fmla="*/ 105772 w 134931"/>
              <a:gd name="connsiteY0" fmla="*/ 0 h 182896"/>
              <a:gd name="connsiteX1" fmla="*/ 127095 w 134931"/>
              <a:gd name="connsiteY1" fmla="*/ 24689 h 182896"/>
              <a:gd name="connsiteX2" fmla="*/ 111781 w 134931"/>
              <a:gd name="connsiteY2" fmla="*/ 55208 h 182896"/>
              <a:gd name="connsiteX3" fmla="*/ 75734 w 134931"/>
              <a:gd name="connsiteY3" fmla="*/ 53456 h 182896"/>
              <a:gd name="connsiteX4" fmla="*/ 47268 w 134931"/>
              <a:gd name="connsiteY4" fmla="*/ 39700 h 182896"/>
              <a:gd name="connsiteX5" fmla="*/ 75362 w 134931"/>
              <a:gd name="connsiteY5" fmla="*/ 24689 h 182896"/>
              <a:gd name="connsiteX6" fmla="*/ 103719 w 134931"/>
              <a:gd name="connsiteY6" fmla="*/ 27166 h 182896"/>
              <a:gd name="connsiteX7" fmla="*/ 126505 w 134931"/>
              <a:gd name="connsiteY7" fmla="*/ 53606 h 182896"/>
              <a:gd name="connsiteX8" fmla="*/ 134457 w 134931"/>
              <a:gd name="connsiteY8" fmla="*/ 83687 h 182896"/>
              <a:gd name="connsiteX9" fmla="*/ 113944 w 134931"/>
              <a:gd name="connsiteY9" fmla="*/ 116150 h 182896"/>
              <a:gd name="connsiteX10" fmla="*/ 78815 w 134931"/>
              <a:gd name="connsiteY10" fmla="*/ 131941 h 182896"/>
              <a:gd name="connsiteX11" fmla="*/ 24329 w 134931"/>
              <a:gd name="connsiteY11" fmla="*/ 124893 h 182896"/>
              <a:gd name="connsiteX12" fmla="*/ 80 w 134931"/>
              <a:gd name="connsiteY12" fmla="*/ 106815 h 182896"/>
              <a:gd name="connsiteX13" fmla="*/ 34183 w 134931"/>
              <a:gd name="connsiteY13" fmla="*/ 81592 h 182896"/>
              <a:gd name="connsiteX14" fmla="*/ 71845 w 134931"/>
              <a:gd name="connsiteY14" fmla="*/ 86793 h 182896"/>
              <a:gd name="connsiteX15" fmla="*/ 96575 w 134931"/>
              <a:gd name="connsiteY15" fmla="*/ 105310 h 182896"/>
              <a:gd name="connsiteX16" fmla="*/ 108263 w 134931"/>
              <a:gd name="connsiteY16" fmla="*/ 137142 h 182896"/>
              <a:gd name="connsiteX17" fmla="*/ 108263 w 134931"/>
              <a:gd name="connsiteY17" fmla="*/ 158573 h 182896"/>
              <a:gd name="connsiteX18" fmla="*/ 103501 w 134931"/>
              <a:gd name="connsiteY18" fmla="*/ 177623 h 182896"/>
              <a:gd name="connsiteX19" fmla="*/ 89213 w 134931"/>
              <a:gd name="connsiteY19" fmla="*/ 182385 h 182896"/>
              <a:gd name="connsiteX20" fmla="*/ 51113 w 134931"/>
              <a:gd name="connsiteY20" fmla="*/ 182385 h 182896"/>
              <a:gd name="connsiteX0" fmla="*/ 105696 w 134855"/>
              <a:gd name="connsiteY0" fmla="*/ 0 h 182896"/>
              <a:gd name="connsiteX1" fmla="*/ 127019 w 134855"/>
              <a:gd name="connsiteY1" fmla="*/ 24689 h 182896"/>
              <a:gd name="connsiteX2" fmla="*/ 111705 w 134855"/>
              <a:gd name="connsiteY2" fmla="*/ 55208 h 182896"/>
              <a:gd name="connsiteX3" fmla="*/ 75658 w 134855"/>
              <a:gd name="connsiteY3" fmla="*/ 53456 h 182896"/>
              <a:gd name="connsiteX4" fmla="*/ 47192 w 134855"/>
              <a:gd name="connsiteY4" fmla="*/ 39700 h 182896"/>
              <a:gd name="connsiteX5" fmla="*/ 75286 w 134855"/>
              <a:gd name="connsiteY5" fmla="*/ 24689 h 182896"/>
              <a:gd name="connsiteX6" fmla="*/ 103643 w 134855"/>
              <a:gd name="connsiteY6" fmla="*/ 27166 h 182896"/>
              <a:gd name="connsiteX7" fmla="*/ 126429 w 134855"/>
              <a:gd name="connsiteY7" fmla="*/ 53606 h 182896"/>
              <a:gd name="connsiteX8" fmla="*/ 134381 w 134855"/>
              <a:gd name="connsiteY8" fmla="*/ 83687 h 182896"/>
              <a:gd name="connsiteX9" fmla="*/ 113868 w 134855"/>
              <a:gd name="connsiteY9" fmla="*/ 116150 h 182896"/>
              <a:gd name="connsiteX10" fmla="*/ 78739 w 134855"/>
              <a:gd name="connsiteY10" fmla="*/ 131941 h 182896"/>
              <a:gd name="connsiteX11" fmla="*/ 24253 w 134855"/>
              <a:gd name="connsiteY11" fmla="*/ 124893 h 182896"/>
              <a:gd name="connsiteX12" fmla="*/ 4 w 134855"/>
              <a:gd name="connsiteY12" fmla="*/ 106815 h 182896"/>
              <a:gd name="connsiteX13" fmla="*/ 22900 w 134855"/>
              <a:gd name="connsiteY13" fmla="*/ 81592 h 182896"/>
              <a:gd name="connsiteX14" fmla="*/ 71769 w 134855"/>
              <a:gd name="connsiteY14" fmla="*/ 86793 h 182896"/>
              <a:gd name="connsiteX15" fmla="*/ 96499 w 134855"/>
              <a:gd name="connsiteY15" fmla="*/ 105310 h 182896"/>
              <a:gd name="connsiteX16" fmla="*/ 108187 w 134855"/>
              <a:gd name="connsiteY16" fmla="*/ 137142 h 182896"/>
              <a:gd name="connsiteX17" fmla="*/ 108187 w 134855"/>
              <a:gd name="connsiteY17" fmla="*/ 158573 h 182896"/>
              <a:gd name="connsiteX18" fmla="*/ 103425 w 134855"/>
              <a:gd name="connsiteY18" fmla="*/ 177623 h 182896"/>
              <a:gd name="connsiteX19" fmla="*/ 89137 w 134855"/>
              <a:gd name="connsiteY19" fmla="*/ 182385 h 182896"/>
              <a:gd name="connsiteX20" fmla="*/ 51037 w 134855"/>
              <a:gd name="connsiteY20" fmla="*/ 182385 h 182896"/>
              <a:gd name="connsiteX0" fmla="*/ 105696 w 134855"/>
              <a:gd name="connsiteY0" fmla="*/ 0 h 182896"/>
              <a:gd name="connsiteX1" fmla="*/ 127019 w 134855"/>
              <a:gd name="connsiteY1" fmla="*/ 24689 h 182896"/>
              <a:gd name="connsiteX2" fmla="*/ 111705 w 134855"/>
              <a:gd name="connsiteY2" fmla="*/ 55208 h 182896"/>
              <a:gd name="connsiteX3" fmla="*/ 75658 w 134855"/>
              <a:gd name="connsiteY3" fmla="*/ 53456 h 182896"/>
              <a:gd name="connsiteX4" fmla="*/ 47192 w 134855"/>
              <a:gd name="connsiteY4" fmla="*/ 39700 h 182896"/>
              <a:gd name="connsiteX5" fmla="*/ 75286 w 134855"/>
              <a:gd name="connsiteY5" fmla="*/ 24689 h 182896"/>
              <a:gd name="connsiteX6" fmla="*/ 103643 w 134855"/>
              <a:gd name="connsiteY6" fmla="*/ 27166 h 182896"/>
              <a:gd name="connsiteX7" fmla="*/ 126429 w 134855"/>
              <a:gd name="connsiteY7" fmla="*/ 53606 h 182896"/>
              <a:gd name="connsiteX8" fmla="*/ 134381 w 134855"/>
              <a:gd name="connsiteY8" fmla="*/ 83687 h 182896"/>
              <a:gd name="connsiteX9" fmla="*/ 113868 w 134855"/>
              <a:gd name="connsiteY9" fmla="*/ 116150 h 182896"/>
              <a:gd name="connsiteX10" fmla="*/ 78739 w 134855"/>
              <a:gd name="connsiteY10" fmla="*/ 131941 h 182896"/>
              <a:gd name="connsiteX11" fmla="*/ 24253 w 134855"/>
              <a:gd name="connsiteY11" fmla="*/ 124893 h 182896"/>
              <a:gd name="connsiteX12" fmla="*/ 4 w 134855"/>
              <a:gd name="connsiteY12" fmla="*/ 106815 h 182896"/>
              <a:gd name="connsiteX13" fmla="*/ 22900 w 134855"/>
              <a:gd name="connsiteY13" fmla="*/ 81592 h 182896"/>
              <a:gd name="connsiteX14" fmla="*/ 65543 w 134855"/>
              <a:gd name="connsiteY14" fmla="*/ 85384 h 182896"/>
              <a:gd name="connsiteX15" fmla="*/ 96499 w 134855"/>
              <a:gd name="connsiteY15" fmla="*/ 105310 h 182896"/>
              <a:gd name="connsiteX16" fmla="*/ 108187 w 134855"/>
              <a:gd name="connsiteY16" fmla="*/ 137142 h 182896"/>
              <a:gd name="connsiteX17" fmla="*/ 108187 w 134855"/>
              <a:gd name="connsiteY17" fmla="*/ 158573 h 182896"/>
              <a:gd name="connsiteX18" fmla="*/ 103425 w 134855"/>
              <a:gd name="connsiteY18" fmla="*/ 177623 h 182896"/>
              <a:gd name="connsiteX19" fmla="*/ 89137 w 134855"/>
              <a:gd name="connsiteY19" fmla="*/ 182385 h 182896"/>
              <a:gd name="connsiteX20" fmla="*/ 51037 w 134855"/>
              <a:gd name="connsiteY20" fmla="*/ 182385 h 182896"/>
              <a:gd name="connsiteX0" fmla="*/ 105697 w 134856"/>
              <a:gd name="connsiteY0" fmla="*/ 0 h 182896"/>
              <a:gd name="connsiteX1" fmla="*/ 127020 w 134856"/>
              <a:gd name="connsiteY1" fmla="*/ 24689 h 182896"/>
              <a:gd name="connsiteX2" fmla="*/ 111706 w 134856"/>
              <a:gd name="connsiteY2" fmla="*/ 55208 h 182896"/>
              <a:gd name="connsiteX3" fmla="*/ 75659 w 134856"/>
              <a:gd name="connsiteY3" fmla="*/ 53456 h 182896"/>
              <a:gd name="connsiteX4" fmla="*/ 47193 w 134856"/>
              <a:gd name="connsiteY4" fmla="*/ 39700 h 182896"/>
              <a:gd name="connsiteX5" fmla="*/ 75287 w 134856"/>
              <a:gd name="connsiteY5" fmla="*/ 24689 h 182896"/>
              <a:gd name="connsiteX6" fmla="*/ 103644 w 134856"/>
              <a:gd name="connsiteY6" fmla="*/ 27166 h 182896"/>
              <a:gd name="connsiteX7" fmla="*/ 126430 w 134856"/>
              <a:gd name="connsiteY7" fmla="*/ 53606 h 182896"/>
              <a:gd name="connsiteX8" fmla="*/ 134382 w 134856"/>
              <a:gd name="connsiteY8" fmla="*/ 83687 h 182896"/>
              <a:gd name="connsiteX9" fmla="*/ 113869 w 134856"/>
              <a:gd name="connsiteY9" fmla="*/ 116150 h 182896"/>
              <a:gd name="connsiteX10" fmla="*/ 78740 w 134856"/>
              <a:gd name="connsiteY10" fmla="*/ 131941 h 182896"/>
              <a:gd name="connsiteX11" fmla="*/ 24254 w 134856"/>
              <a:gd name="connsiteY11" fmla="*/ 124893 h 182896"/>
              <a:gd name="connsiteX12" fmla="*/ 5 w 134856"/>
              <a:gd name="connsiteY12" fmla="*/ 106815 h 182896"/>
              <a:gd name="connsiteX13" fmla="*/ 26637 w 134856"/>
              <a:gd name="connsiteY13" fmla="*/ 81592 h 182896"/>
              <a:gd name="connsiteX14" fmla="*/ 65544 w 134856"/>
              <a:gd name="connsiteY14" fmla="*/ 85384 h 182896"/>
              <a:gd name="connsiteX15" fmla="*/ 96500 w 134856"/>
              <a:gd name="connsiteY15" fmla="*/ 105310 h 182896"/>
              <a:gd name="connsiteX16" fmla="*/ 108188 w 134856"/>
              <a:gd name="connsiteY16" fmla="*/ 137142 h 182896"/>
              <a:gd name="connsiteX17" fmla="*/ 108188 w 134856"/>
              <a:gd name="connsiteY17" fmla="*/ 158573 h 182896"/>
              <a:gd name="connsiteX18" fmla="*/ 103426 w 134856"/>
              <a:gd name="connsiteY18" fmla="*/ 177623 h 182896"/>
              <a:gd name="connsiteX19" fmla="*/ 89138 w 134856"/>
              <a:gd name="connsiteY19" fmla="*/ 182385 h 182896"/>
              <a:gd name="connsiteX20" fmla="*/ 51038 w 134856"/>
              <a:gd name="connsiteY20" fmla="*/ 182385 h 182896"/>
              <a:gd name="connsiteX0" fmla="*/ 106941 w 136100"/>
              <a:gd name="connsiteY0" fmla="*/ 0 h 182896"/>
              <a:gd name="connsiteX1" fmla="*/ 128264 w 136100"/>
              <a:gd name="connsiteY1" fmla="*/ 24689 h 182896"/>
              <a:gd name="connsiteX2" fmla="*/ 112950 w 136100"/>
              <a:gd name="connsiteY2" fmla="*/ 55208 h 182896"/>
              <a:gd name="connsiteX3" fmla="*/ 76903 w 136100"/>
              <a:gd name="connsiteY3" fmla="*/ 53456 h 182896"/>
              <a:gd name="connsiteX4" fmla="*/ 48437 w 136100"/>
              <a:gd name="connsiteY4" fmla="*/ 39700 h 182896"/>
              <a:gd name="connsiteX5" fmla="*/ 76531 w 136100"/>
              <a:gd name="connsiteY5" fmla="*/ 24689 h 182896"/>
              <a:gd name="connsiteX6" fmla="*/ 104888 w 136100"/>
              <a:gd name="connsiteY6" fmla="*/ 27166 h 182896"/>
              <a:gd name="connsiteX7" fmla="*/ 127674 w 136100"/>
              <a:gd name="connsiteY7" fmla="*/ 53606 h 182896"/>
              <a:gd name="connsiteX8" fmla="*/ 135626 w 136100"/>
              <a:gd name="connsiteY8" fmla="*/ 83687 h 182896"/>
              <a:gd name="connsiteX9" fmla="*/ 115113 w 136100"/>
              <a:gd name="connsiteY9" fmla="*/ 116150 h 182896"/>
              <a:gd name="connsiteX10" fmla="*/ 79984 w 136100"/>
              <a:gd name="connsiteY10" fmla="*/ 131941 h 182896"/>
              <a:gd name="connsiteX11" fmla="*/ 25498 w 136100"/>
              <a:gd name="connsiteY11" fmla="*/ 124893 h 182896"/>
              <a:gd name="connsiteX12" fmla="*/ 4 w 136100"/>
              <a:gd name="connsiteY12" fmla="*/ 96948 h 182896"/>
              <a:gd name="connsiteX13" fmla="*/ 27881 w 136100"/>
              <a:gd name="connsiteY13" fmla="*/ 81592 h 182896"/>
              <a:gd name="connsiteX14" fmla="*/ 66788 w 136100"/>
              <a:gd name="connsiteY14" fmla="*/ 85384 h 182896"/>
              <a:gd name="connsiteX15" fmla="*/ 97744 w 136100"/>
              <a:gd name="connsiteY15" fmla="*/ 105310 h 182896"/>
              <a:gd name="connsiteX16" fmla="*/ 109432 w 136100"/>
              <a:gd name="connsiteY16" fmla="*/ 137142 h 182896"/>
              <a:gd name="connsiteX17" fmla="*/ 109432 w 136100"/>
              <a:gd name="connsiteY17" fmla="*/ 158573 h 182896"/>
              <a:gd name="connsiteX18" fmla="*/ 104670 w 136100"/>
              <a:gd name="connsiteY18" fmla="*/ 177623 h 182896"/>
              <a:gd name="connsiteX19" fmla="*/ 90382 w 136100"/>
              <a:gd name="connsiteY19" fmla="*/ 182385 h 182896"/>
              <a:gd name="connsiteX20" fmla="*/ 52282 w 136100"/>
              <a:gd name="connsiteY20" fmla="*/ 182385 h 182896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30246 w 175964"/>
              <a:gd name="connsiteY19" fmla="*/ 182385 h 293741"/>
              <a:gd name="connsiteX20" fmla="*/ 0 w 175964"/>
              <a:gd name="connsiteY20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11568 w 175964"/>
              <a:gd name="connsiteY19" fmla="*/ 265550 h 293741"/>
              <a:gd name="connsiteX20" fmla="*/ 0 w 175964"/>
              <a:gd name="connsiteY20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11568 w 175964"/>
              <a:gd name="connsiteY19" fmla="*/ 265550 h 293741"/>
              <a:gd name="connsiteX20" fmla="*/ 34187 w 175964"/>
              <a:gd name="connsiteY20" fmla="*/ 274541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25265 w 175964"/>
              <a:gd name="connsiteY19" fmla="*/ 250045 h 293741"/>
              <a:gd name="connsiteX20" fmla="*/ 34187 w 175964"/>
              <a:gd name="connsiteY20" fmla="*/ 274541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25265 w 175964"/>
              <a:gd name="connsiteY19" fmla="*/ 250045 h 293741"/>
              <a:gd name="connsiteX20" fmla="*/ 61582 w 175964"/>
              <a:gd name="connsiteY20" fmla="*/ 27031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25265 w 175964"/>
              <a:gd name="connsiteY19" fmla="*/ 250045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177623 h 293741"/>
              <a:gd name="connsiteX19" fmla="*/ 129001 w 175964"/>
              <a:gd name="connsiteY19" fmla="*/ 254274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205815 h 293741"/>
              <a:gd name="connsiteX19" fmla="*/ 129001 w 175964"/>
              <a:gd name="connsiteY19" fmla="*/ 254274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205815 h 293741"/>
              <a:gd name="connsiteX19" fmla="*/ 129001 w 175964"/>
              <a:gd name="connsiteY19" fmla="*/ 254274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58573 h 293741"/>
              <a:gd name="connsiteX18" fmla="*/ 144534 w 175964"/>
              <a:gd name="connsiteY18" fmla="*/ 205815 h 293741"/>
              <a:gd name="connsiteX19" fmla="*/ 129001 w 175964"/>
              <a:gd name="connsiteY19" fmla="*/ 254274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44534 w 175964"/>
              <a:gd name="connsiteY18" fmla="*/ 205815 h 293741"/>
              <a:gd name="connsiteX19" fmla="*/ 129001 w 175964"/>
              <a:gd name="connsiteY19" fmla="*/ 254274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42044 w 175964"/>
              <a:gd name="connsiteY18" fmla="*/ 222730 h 293741"/>
              <a:gd name="connsiteX19" fmla="*/ 129001 w 175964"/>
              <a:gd name="connsiteY19" fmla="*/ 254274 h 293741"/>
              <a:gd name="connsiteX20" fmla="*/ 77770 w 175964"/>
              <a:gd name="connsiteY20" fmla="*/ 271723 h 293741"/>
              <a:gd name="connsiteX21" fmla="*/ 0 w 175964"/>
              <a:gd name="connsiteY21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48747 w 175964"/>
              <a:gd name="connsiteY18" fmla="*/ 189967 h 293741"/>
              <a:gd name="connsiteX19" fmla="*/ 142044 w 175964"/>
              <a:gd name="connsiteY19" fmla="*/ 222730 h 293741"/>
              <a:gd name="connsiteX20" fmla="*/ 129001 w 175964"/>
              <a:gd name="connsiteY20" fmla="*/ 254274 h 293741"/>
              <a:gd name="connsiteX21" fmla="*/ 77770 w 175964"/>
              <a:gd name="connsiteY21" fmla="*/ 271723 h 293741"/>
              <a:gd name="connsiteX22" fmla="*/ 0 w 175964"/>
              <a:gd name="connsiteY22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142044 w 175964"/>
              <a:gd name="connsiteY19" fmla="*/ 222730 h 293741"/>
              <a:gd name="connsiteX20" fmla="*/ 129001 w 175964"/>
              <a:gd name="connsiteY20" fmla="*/ 254274 h 293741"/>
              <a:gd name="connsiteX21" fmla="*/ 77770 w 175964"/>
              <a:gd name="connsiteY21" fmla="*/ 271723 h 293741"/>
              <a:gd name="connsiteX22" fmla="*/ 0 w 175964"/>
              <a:gd name="connsiteY22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128823 w 175964"/>
              <a:gd name="connsiteY19" fmla="*/ 189967 h 293741"/>
              <a:gd name="connsiteX20" fmla="*/ 142044 w 175964"/>
              <a:gd name="connsiteY20" fmla="*/ 222730 h 293741"/>
              <a:gd name="connsiteX21" fmla="*/ 129001 w 175964"/>
              <a:gd name="connsiteY21" fmla="*/ 254274 h 293741"/>
              <a:gd name="connsiteX22" fmla="*/ 77770 w 175964"/>
              <a:gd name="connsiteY22" fmla="*/ 271723 h 293741"/>
              <a:gd name="connsiteX23" fmla="*/ 0 w 175964"/>
              <a:gd name="connsiteY23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142044 w 175964"/>
              <a:gd name="connsiteY20" fmla="*/ 222730 h 293741"/>
              <a:gd name="connsiteX21" fmla="*/ 129001 w 175964"/>
              <a:gd name="connsiteY21" fmla="*/ 254274 h 293741"/>
              <a:gd name="connsiteX22" fmla="*/ 77770 w 175964"/>
              <a:gd name="connsiteY22" fmla="*/ 271723 h 293741"/>
              <a:gd name="connsiteX23" fmla="*/ 0 w 175964"/>
              <a:gd name="connsiteY23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86486 w 175964"/>
              <a:gd name="connsiteY20" fmla="*/ 198424 h 293741"/>
              <a:gd name="connsiteX21" fmla="*/ 142044 w 175964"/>
              <a:gd name="connsiteY21" fmla="*/ 222730 h 293741"/>
              <a:gd name="connsiteX22" fmla="*/ 129001 w 175964"/>
              <a:gd name="connsiteY22" fmla="*/ 254274 h 293741"/>
              <a:gd name="connsiteX23" fmla="*/ 77770 w 175964"/>
              <a:gd name="connsiteY23" fmla="*/ 271723 h 293741"/>
              <a:gd name="connsiteX24" fmla="*/ 0 w 175964"/>
              <a:gd name="connsiteY24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35432 w 175964"/>
              <a:gd name="connsiteY20" fmla="*/ 204062 h 293741"/>
              <a:gd name="connsiteX21" fmla="*/ 142044 w 175964"/>
              <a:gd name="connsiteY21" fmla="*/ 222730 h 293741"/>
              <a:gd name="connsiteX22" fmla="*/ 129001 w 175964"/>
              <a:gd name="connsiteY22" fmla="*/ 254274 h 293741"/>
              <a:gd name="connsiteX23" fmla="*/ 77770 w 175964"/>
              <a:gd name="connsiteY23" fmla="*/ 271723 h 293741"/>
              <a:gd name="connsiteX24" fmla="*/ 0 w 175964"/>
              <a:gd name="connsiteY24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22980 w 175964"/>
              <a:gd name="connsiteY20" fmla="*/ 204062 h 293741"/>
              <a:gd name="connsiteX21" fmla="*/ 142044 w 175964"/>
              <a:gd name="connsiteY21" fmla="*/ 222730 h 293741"/>
              <a:gd name="connsiteX22" fmla="*/ 129001 w 175964"/>
              <a:gd name="connsiteY22" fmla="*/ 254274 h 293741"/>
              <a:gd name="connsiteX23" fmla="*/ 77770 w 175964"/>
              <a:gd name="connsiteY23" fmla="*/ 271723 h 293741"/>
              <a:gd name="connsiteX24" fmla="*/ 0 w 175964"/>
              <a:gd name="connsiteY24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22980 w 175964"/>
              <a:gd name="connsiteY21" fmla="*/ 204062 h 293741"/>
              <a:gd name="connsiteX22" fmla="*/ 142044 w 175964"/>
              <a:gd name="connsiteY22" fmla="*/ 222730 h 293741"/>
              <a:gd name="connsiteX23" fmla="*/ 129001 w 175964"/>
              <a:gd name="connsiteY23" fmla="*/ 254274 h 293741"/>
              <a:gd name="connsiteX24" fmla="*/ 77770 w 175964"/>
              <a:gd name="connsiteY24" fmla="*/ 271723 h 293741"/>
              <a:gd name="connsiteX25" fmla="*/ 0 w 175964"/>
              <a:gd name="connsiteY25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142044 w 175964"/>
              <a:gd name="connsiteY22" fmla="*/ 222730 h 293741"/>
              <a:gd name="connsiteX23" fmla="*/ 129001 w 175964"/>
              <a:gd name="connsiteY23" fmla="*/ 254274 h 293741"/>
              <a:gd name="connsiteX24" fmla="*/ 77770 w 175964"/>
              <a:gd name="connsiteY24" fmla="*/ 271723 h 293741"/>
              <a:gd name="connsiteX25" fmla="*/ 0 w 175964"/>
              <a:gd name="connsiteY25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6601 w 175964"/>
              <a:gd name="connsiteY22" fmla="*/ 184329 h 293741"/>
              <a:gd name="connsiteX23" fmla="*/ 142044 w 175964"/>
              <a:gd name="connsiteY23" fmla="*/ 222730 h 293741"/>
              <a:gd name="connsiteX24" fmla="*/ 129001 w 175964"/>
              <a:gd name="connsiteY24" fmla="*/ 254274 h 293741"/>
              <a:gd name="connsiteX25" fmla="*/ 77770 w 175964"/>
              <a:gd name="connsiteY25" fmla="*/ 271723 h 293741"/>
              <a:gd name="connsiteX26" fmla="*/ 0 w 175964"/>
              <a:gd name="connsiteY26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7847 w 175964"/>
              <a:gd name="connsiteY22" fmla="*/ 160366 h 293741"/>
              <a:gd name="connsiteX23" fmla="*/ 142044 w 175964"/>
              <a:gd name="connsiteY23" fmla="*/ 222730 h 293741"/>
              <a:gd name="connsiteX24" fmla="*/ 129001 w 175964"/>
              <a:gd name="connsiteY24" fmla="*/ 254274 h 293741"/>
              <a:gd name="connsiteX25" fmla="*/ 77770 w 175964"/>
              <a:gd name="connsiteY25" fmla="*/ 271723 h 293741"/>
              <a:gd name="connsiteX26" fmla="*/ 0 w 175964"/>
              <a:gd name="connsiteY26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7847 w 175964"/>
              <a:gd name="connsiteY22" fmla="*/ 160366 h 293741"/>
              <a:gd name="connsiteX23" fmla="*/ 93957 w 175964"/>
              <a:gd name="connsiteY23" fmla="*/ 181509 h 293741"/>
              <a:gd name="connsiteX24" fmla="*/ 142044 w 175964"/>
              <a:gd name="connsiteY24" fmla="*/ 222730 h 293741"/>
              <a:gd name="connsiteX25" fmla="*/ 129001 w 175964"/>
              <a:gd name="connsiteY25" fmla="*/ 254274 h 293741"/>
              <a:gd name="connsiteX26" fmla="*/ 77770 w 175964"/>
              <a:gd name="connsiteY26" fmla="*/ 271723 h 293741"/>
              <a:gd name="connsiteX27" fmla="*/ 0 w 175964"/>
              <a:gd name="connsiteY27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7847 w 175964"/>
              <a:gd name="connsiteY22" fmla="*/ 160366 h 293741"/>
              <a:gd name="connsiteX23" fmla="*/ 110145 w 175964"/>
              <a:gd name="connsiteY23" fmla="*/ 174461 h 293741"/>
              <a:gd name="connsiteX24" fmla="*/ 142044 w 175964"/>
              <a:gd name="connsiteY24" fmla="*/ 222730 h 293741"/>
              <a:gd name="connsiteX25" fmla="*/ 129001 w 175964"/>
              <a:gd name="connsiteY25" fmla="*/ 254274 h 293741"/>
              <a:gd name="connsiteX26" fmla="*/ 77770 w 175964"/>
              <a:gd name="connsiteY26" fmla="*/ 271723 h 293741"/>
              <a:gd name="connsiteX27" fmla="*/ 0 w 175964"/>
              <a:gd name="connsiteY27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7847 w 175964"/>
              <a:gd name="connsiteY22" fmla="*/ 160366 h 293741"/>
              <a:gd name="connsiteX23" fmla="*/ 110145 w 175964"/>
              <a:gd name="connsiteY23" fmla="*/ 174461 h 293741"/>
              <a:gd name="connsiteX24" fmla="*/ 154496 w 175964"/>
              <a:gd name="connsiteY24" fmla="*/ 217092 h 293741"/>
              <a:gd name="connsiteX25" fmla="*/ 129001 w 175964"/>
              <a:gd name="connsiteY25" fmla="*/ 254274 h 293741"/>
              <a:gd name="connsiteX26" fmla="*/ 77770 w 175964"/>
              <a:gd name="connsiteY26" fmla="*/ 271723 h 293741"/>
              <a:gd name="connsiteX27" fmla="*/ 0 w 175964"/>
              <a:gd name="connsiteY27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7847 w 175964"/>
              <a:gd name="connsiteY22" fmla="*/ 160366 h 293741"/>
              <a:gd name="connsiteX23" fmla="*/ 110145 w 175964"/>
              <a:gd name="connsiteY23" fmla="*/ 174461 h 293741"/>
              <a:gd name="connsiteX24" fmla="*/ 154496 w 175964"/>
              <a:gd name="connsiteY24" fmla="*/ 217092 h 293741"/>
              <a:gd name="connsiteX25" fmla="*/ 117794 w 175964"/>
              <a:gd name="connsiteY25" fmla="*/ 250045 h 293741"/>
              <a:gd name="connsiteX26" fmla="*/ 77770 w 175964"/>
              <a:gd name="connsiteY26" fmla="*/ 271723 h 293741"/>
              <a:gd name="connsiteX27" fmla="*/ 0 w 175964"/>
              <a:gd name="connsiteY27" fmla="*/ 293741 h 293741"/>
              <a:gd name="connsiteX0" fmla="*/ 146805 w 175964"/>
              <a:gd name="connsiteY0" fmla="*/ 0 h 293741"/>
              <a:gd name="connsiteX1" fmla="*/ 168128 w 175964"/>
              <a:gd name="connsiteY1" fmla="*/ 24689 h 293741"/>
              <a:gd name="connsiteX2" fmla="*/ 152814 w 175964"/>
              <a:gd name="connsiteY2" fmla="*/ 55208 h 293741"/>
              <a:gd name="connsiteX3" fmla="*/ 116767 w 175964"/>
              <a:gd name="connsiteY3" fmla="*/ 53456 h 293741"/>
              <a:gd name="connsiteX4" fmla="*/ 88301 w 175964"/>
              <a:gd name="connsiteY4" fmla="*/ 39700 h 293741"/>
              <a:gd name="connsiteX5" fmla="*/ 116395 w 175964"/>
              <a:gd name="connsiteY5" fmla="*/ 24689 h 293741"/>
              <a:gd name="connsiteX6" fmla="*/ 144752 w 175964"/>
              <a:gd name="connsiteY6" fmla="*/ 27166 h 293741"/>
              <a:gd name="connsiteX7" fmla="*/ 167538 w 175964"/>
              <a:gd name="connsiteY7" fmla="*/ 53606 h 293741"/>
              <a:gd name="connsiteX8" fmla="*/ 175490 w 175964"/>
              <a:gd name="connsiteY8" fmla="*/ 83687 h 293741"/>
              <a:gd name="connsiteX9" fmla="*/ 154977 w 175964"/>
              <a:gd name="connsiteY9" fmla="*/ 116150 h 293741"/>
              <a:gd name="connsiteX10" fmla="*/ 119848 w 175964"/>
              <a:gd name="connsiteY10" fmla="*/ 131941 h 293741"/>
              <a:gd name="connsiteX11" fmla="*/ 65362 w 175964"/>
              <a:gd name="connsiteY11" fmla="*/ 124893 h 293741"/>
              <a:gd name="connsiteX12" fmla="*/ 39868 w 175964"/>
              <a:gd name="connsiteY12" fmla="*/ 96948 h 293741"/>
              <a:gd name="connsiteX13" fmla="*/ 67745 w 175964"/>
              <a:gd name="connsiteY13" fmla="*/ 81592 h 293741"/>
              <a:gd name="connsiteX14" fmla="*/ 106652 w 175964"/>
              <a:gd name="connsiteY14" fmla="*/ 85384 h 293741"/>
              <a:gd name="connsiteX15" fmla="*/ 137608 w 175964"/>
              <a:gd name="connsiteY15" fmla="*/ 105310 h 293741"/>
              <a:gd name="connsiteX16" fmla="*/ 149296 w 175964"/>
              <a:gd name="connsiteY16" fmla="*/ 137142 h 293741"/>
              <a:gd name="connsiteX17" fmla="*/ 149296 w 175964"/>
              <a:gd name="connsiteY17" fmla="*/ 162802 h 293741"/>
              <a:gd name="connsiteX18" fmla="*/ 128824 w 175964"/>
              <a:gd name="connsiteY18" fmla="*/ 189967 h 293741"/>
              <a:gd name="connsiteX19" fmla="*/ 91467 w 175964"/>
              <a:gd name="connsiteY19" fmla="*/ 199834 h 293741"/>
              <a:gd name="connsiteX20" fmla="*/ 55356 w 175964"/>
              <a:gd name="connsiteY20" fmla="*/ 198424 h 293741"/>
              <a:gd name="connsiteX21" fmla="*/ 14263 w 175964"/>
              <a:gd name="connsiteY21" fmla="*/ 171641 h 293741"/>
              <a:gd name="connsiteX22" fmla="*/ 57847 w 175964"/>
              <a:gd name="connsiteY22" fmla="*/ 160366 h 293741"/>
              <a:gd name="connsiteX23" fmla="*/ 110145 w 175964"/>
              <a:gd name="connsiteY23" fmla="*/ 174461 h 293741"/>
              <a:gd name="connsiteX24" fmla="*/ 154496 w 175964"/>
              <a:gd name="connsiteY24" fmla="*/ 217092 h 293741"/>
              <a:gd name="connsiteX25" fmla="*/ 117794 w 175964"/>
              <a:gd name="connsiteY25" fmla="*/ 250045 h 293741"/>
              <a:gd name="connsiteX26" fmla="*/ 67808 w 175964"/>
              <a:gd name="connsiteY26" fmla="*/ 259037 h 293741"/>
              <a:gd name="connsiteX27" fmla="*/ 0 w 175964"/>
              <a:gd name="connsiteY27" fmla="*/ 293741 h 293741"/>
              <a:gd name="connsiteX0" fmla="*/ 132544 w 161703"/>
              <a:gd name="connsiteY0" fmla="*/ 0 h 269778"/>
              <a:gd name="connsiteX1" fmla="*/ 153867 w 161703"/>
              <a:gd name="connsiteY1" fmla="*/ 2468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2506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4040 w 161703"/>
              <a:gd name="connsiteY4" fmla="*/ 39700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2134 w 161703"/>
              <a:gd name="connsiteY5" fmla="*/ 24689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97759 w 161703"/>
              <a:gd name="connsiteY3" fmla="*/ 53456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7254 w 161703"/>
              <a:gd name="connsiteY3" fmla="*/ 61517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7254 w 161703"/>
              <a:gd name="connsiteY3" fmla="*/ 61517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0133 w 161703"/>
              <a:gd name="connsiteY3" fmla="*/ 57487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61703"/>
              <a:gd name="connsiteY0" fmla="*/ 0 h 269778"/>
              <a:gd name="connsiteX1" fmla="*/ 151376 w 161703"/>
              <a:gd name="connsiteY1" fmla="*/ 23279 h 269778"/>
              <a:gd name="connsiteX2" fmla="*/ 138553 w 161703"/>
              <a:gd name="connsiteY2" fmla="*/ 55208 h 269778"/>
              <a:gd name="connsiteX3" fmla="*/ 100133 w 161703"/>
              <a:gd name="connsiteY3" fmla="*/ 57487 h 269778"/>
              <a:gd name="connsiteX4" fmla="*/ 75227 w 161703"/>
              <a:gd name="connsiteY4" fmla="*/ 37013 h 269778"/>
              <a:gd name="connsiteX5" fmla="*/ 103321 w 161703"/>
              <a:gd name="connsiteY5" fmla="*/ 20658 h 269778"/>
              <a:gd name="connsiteX6" fmla="*/ 130491 w 161703"/>
              <a:gd name="connsiteY6" fmla="*/ 27166 h 269778"/>
              <a:gd name="connsiteX7" fmla="*/ 153277 w 161703"/>
              <a:gd name="connsiteY7" fmla="*/ 53606 h 269778"/>
              <a:gd name="connsiteX8" fmla="*/ 161229 w 161703"/>
              <a:gd name="connsiteY8" fmla="*/ 83687 h 269778"/>
              <a:gd name="connsiteX9" fmla="*/ 140716 w 161703"/>
              <a:gd name="connsiteY9" fmla="*/ 116150 h 269778"/>
              <a:gd name="connsiteX10" fmla="*/ 105587 w 161703"/>
              <a:gd name="connsiteY10" fmla="*/ 131941 h 269778"/>
              <a:gd name="connsiteX11" fmla="*/ 51101 w 161703"/>
              <a:gd name="connsiteY11" fmla="*/ 124893 h 269778"/>
              <a:gd name="connsiteX12" fmla="*/ 25607 w 161703"/>
              <a:gd name="connsiteY12" fmla="*/ 96948 h 269778"/>
              <a:gd name="connsiteX13" fmla="*/ 53484 w 161703"/>
              <a:gd name="connsiteY13" fmla="*/ 81592 h 269778"/>
              <a:gd name="connsiteX14" fmla="*/ 92391 w 161703"/>
              <a:gd name="connsiteY14" fmla="*/ 85384 h 269778"/>
              <a:gd name="connsiteX15" fmla="*/ 123347 w 161703"/>
              <a:gd name="connsiteY15" fmla="*/ 105310 h 269778"/>
              <a:gd name="connsiteX16" fmla="*/ 135035 w 161703"/>
              <a:gd name="connsiteY16" fmla="*/ 137142 h 269778"/>
              <a:gd name="connsiteX17" fmla="*/ 135035 w 161703"/>
              <a:gd name="connsiteY17" fmla="*/ 162802 h 269778"/>
              <a:gd name="connsiteX18" fmla="*/ 114563 w 161703"/>
              <a:gd name="connsiteY18" fmla="*/ 189967 h 269778"/>
              <a:gd name="connsiteX19" fmla="*/ 77206 w 161703"/>
              <a:gd name="connsiteY19" fmla="*/ 199834 h 269778"/>
              <a:gd name="connsiteX20" fmla="*/ 41095 w 161703"/>
              <a:gd name="connsiteY20" fmla="*/ 198424 h 269778"/>
              <a:gd name="connsiteX21" fmla="*/ 2 w 161703"/>
              <a:gd name="connsiteY21" fmla="*/ 171641 h 269778"/>
              <a:gd name="connsiteX22" fmla="*/ 43586 w 161703"/>
              <a:gd name="connsiteY22" fmla="*/ 160366 h 269778"/>
              <a:gd name="connsiteX23" fmla="*/ 95884 w 161703"/>
              <a:gd name="connsiteY23" fmla="*/ 174461 h 269778"/>
              <a:gd name="connsiteX24" fmla="*/ 140235 w 161703"/>
              <a:gd name="connsiteY24" fmla="*/ 217092 h 269778"/>
              <a:gd name="connsiteX25" fmla="*/ 103533 w 161703"/>
              <a:gd name="connsiteY25" fmla="*/ 250045 h 269778"/>
              <a:gd name="connsiteX26" fmla="*/ 53547 w 161703"/>
              <a:gd name="connsiteY26" fmla="*/ 259037 h 269778"/>
              <a:gd name="connsiteX27" fmla="*/ 9398 w 161703"/>
              <a:gd name="connsiteY27" fmla="*/ 269778 h 269778"/>
              <a:gd name="connsiteX0" fmla="*/ 132544 w 158554"/>
              <a:gd name="connsiteY0" fmla="*/ 0 h 269778"/>
              <a:gd name="connsiteX1" fmla="*/ 151376 w 158554"/>
              <a:gd name="connsiteY1" fmla="*/ 23279 h 269778"/>
              <a:gd name="connsiteX2" fmla="*/ 138553 w 158554"/>
              <a:gd name="connsiteY2" fmla="*/ 55208 h 269778"/>
              <a:gd name="connsiteX3" fmla="*/ 100133 w 158554"/>
              <a:gd name="connsiteY3" fmla="*/ 57487 h 269778"/>
              <a:gd name="connsiteX4" fmla="*/ 75227 w 158554"/>
              <a:gd name="connsiteY4" fmla="*/ 37013 h 269778"/>
              <a:gd name="connsiteX5" fmla="*/ 103321 w 158554"/>
              <a:gd name="connsiteY5" fmla="*/ 20658 h 269778"/>
              <a:gd name="connsiteX6" fmla="*/ 130491 w 158554"/>
              <a:gd name="connsiteY6" fmla="*/ 27166 h 269778"/>
              <a:gd name="connsiteX7" fmla="*/ 153277 w 158554"/>
              <a:gd name="connsiteY7" fmla="*/ 53606 h 269778"/>
              <a:gd name="connsiteX8" fmla="*/ 157668 w 158554"/>
              <a:gd name="connsiteY8" fmla="*/ 91748 h 269778"/>
              <a:gd name="connsiteX9" fmla="*/ 140716 w 158554"/>
              <a:gd name="connsiteY9" fmla="*/ 116150 h 269778"/>
              <a:gd name="connsiteX10" fmla="*/ 105587 w 158554"/>
              <a:gd name="connsiteY10" fmla="*/ 131941 h 269778"/>
              <a:gd name="connsiteX11" fmla="*/ 51101 w 158554"/>
              <a:gd name="connsiteY11" fmla="*/ 124893 h 269778"/>
              <a:gd name="connsiteX12" fmla="*/ 25607 w 158554"/>
              <a:gd name="connsiteY12" fmla="*/ 96948 h 269778"/>
              <a:gd name="connsiteX13" fmla="*/ 53484 w 158554"/>
              <a:gd name="connsiteY13" fmla="*/ 81592 h 269778"/>
              <a:gd name="connsiteX14" fmla="*/ 92391 w 158554"/>
              <a:gd name="connsiteY14" fmla="*/ 85384 h 269778"/>
              <a:gd name="connsiteX15" fmla="*/ 123347 w 158554"/>
              <a:gd name="connsiteY15" fmla="*/ 105310 h 269778"/>
              <a:gd name="connsiteX16" fmla="*/ 135035 w 158554"/>
              <a:gd name="connsiteY16" fmla="*/ 137142 h 269778"/>
              <a:gd name="connsiteX17" fmla="*/ 135035 w 158554"/>
              <a:gd name="connsiteY17" fmla="*/ 162802 h 269778"/>
              <a:gd name="connsiteX18" fmla="*/ 114563 w 158554"/>
              <a:gd name="connsiteY18" fmla="*/ 189967 h 269778"/>
              <a:gd name="connsiteX19" fmla="*/ 77206 w 158554"/>
              <a:gd name="connsiteY19" fmla="*/ 199834 h 269778"/>
              <a:gd name="connsiteX20" fmla="*/ 41095 w 158554"/>
              <a:gd name="connsiteY20" fmla="*/ 198424 h 269778"/>
              <a:gd name="connsiteX21" fmla="*/ 2 w 158554"/>
              <a:gd name="connsiteY21" fmla="*/ 171641 h 269778"/>
              <a:gd name="connsiteX22" fmla="*/ 43586 w 158554"/>
              <a:gd name="connsiteY22" fmla="*/ 160366 h 269778"/>
              <a:gd name="connsiteX23" fmla="*/ 95884 w 158554"/>
              <a:gd name="connsiteY23" fmla="*/ 174461 h 269778"/>
              <a:gd name="connsiteX24" fmla="*/ 140235 w 158554"/>
              <a:gd name="connsiteY24" fmla="*/ 217092 h 269778"/>
              <a:gd name="connsiteX25" fmla="*/ 103533 w 158554"/>
              <a:gd name="connsiteY25" fmla="*/ 250045 h 269778"/>
              <a:gd name="connsiteX26" fmla="*/ 53547 w 158554"/>
              <a:gd name="connsiteY26" fmla="*/ 259037 h 269778"/>
              <a:gd name="connsiteX27" fmla="*/ 9398 w 158554"/>
              <a:gd name="connsiteY27" fmla="*/ 269778 h 269778"/>
              <a:gd name="connsiteX0" fmla="*/ 132544 w 157954"/>
              <a:gd name="connsiteY0" fmla="*/ 0 h 269778"/>
              <a:gd name="connsiteX1" fmla="*/ 151376 w 157954"/>
              <a:gd name="connsiteY1" fmla="*/ 23279 h 269778"/>
              <a:gd name="connsiteX2" fmla="*/ 138553 w 157954"/>
              <a:gd name="connsiteY2" fmla="*/ 55208 h 269778"/>
              <a:gd name="connsiteX3" fmla="*/ 100133 w 157954"/>
              <a:gd name="connsiteY3" fmla="*/ 57487 h 269778"/>
              <a:gd name="connsiteX4" fmla="*/ 75227 w 157954"/>
              <a:gd name="connsiteY4" fmla="*/ 37013 h 269778"/>
              <a:gd name="connsiteX5" fmla="*/ 103321 w 157954"/>
              <a:gd name="connsiteY5" fmla="*/ 20658 h 269778"/>
              <a:gd name="connsiteX6" fmla="*/ 130491 w 157954"/>
              <a:gd name="connsiteY6" fmla="*/ 27166 h 269778"/>
              <a:gd name="connsiteX7" fmla="*/ 149716 w 157954"/>
              <a:gd name="connsiteY7" fmla="*/ 50919 h 269778"/>
              <a:gd name="connsiteX8" fmla="*/ 157668 w 157954"/>
              <a:gd name="connsiteY8" fmla="*/ 91748 h 269778"/>
              <a:gd name="connsiteX9" fmla="*/ 140716 w 157954"/>
              <a:gd name="connsiteY9" fmla="*/ 116150 h 269778"/>
              <a:gd name="connsiteX10" fmla="*/ 105587 w 157954"/>
              <a:gd name="connsiteY10" fmla="*/ 131941 h 269778"/>
              <a:gd name="connsiteX11" fmla="*/ 51101 w 157954"/>
              <a:gd name="connsiteY11" fmla="*/ 124893 h 269778"/>
              <a:gd name="connsiteX12" fmla="*/ 25607 w 157954"/>
              <a:gd name="connsiteY12" fmla="*/ 96948 h 269778"/>
              <a:gd name="connsiteX13" fmla="*/ 53484 w 157954"/>
              <a:gd name="connsiteY13" fmla="*/ 81592 h 269778"/>
              <a:gd name="connsiteX14" fmla="*/ 92391 w 157954"/>
              <a:gd name="connsiteY14" fmla="*/ 85384 h 269778"/>
              <a:gd name="connsiteX15" fmla="*/ 123347 w 157954"/>
              <a:gd name="connsiteY15" fmla="*/ 105310 h 269778"/>
              <a:gd name="connsiteX16" fmla="*/ 135035 w 157954"/>
              <a:gd name="connsiteY16" fmla="*/ 137142 h 269778"/>
              <a:gd name="connsiteX17" fmla="*/ 135035 w 157954"/>
              <a:gd name="connsiteY17" fmla="*/ 162802 h 269778"/>
              <a:gd name="connsiteX18" fmla="*/ 114563 w 157954"/>
              <a:gd name="connsiteY18" fmla="*/ 189967 h 269778"/>
              <a:gd name="connsiteX19" fmla="*/ 77206 w 157954"/>
              <a:gd name="connsiteY19" fmla="*/ 199834 h 269778"/>
              <a:gd name="connsiteX20" fmla="*/ 41095 w 157954"/>
              <a:gd name="connsiteY20" fmla="*/ 198424 h 269778"/>
              <a:gd name="connsiteX21" fmla="*/ 2 w 157954"/>
              <a:gd name="connsiteY21" fmla="*/ 171641 h 269778"/>
              <a:gd name="connsiteX22" fmla="*/ 43586 w 157954"/>
              <a:gd name="connsiteY22" fmla="*/ 160366 h 269778"/>
              <a:gd name="connsiteX23" fmla="*/ 95884 w 157954"/>
              <a:gd name="connsiteY23" fmla="*/ 174461 h 269778"/>
              <a:gd name="connsiteX24" fmla="*/ 140235 w 157954"/>
              <a:gd name="connsiteY24" fmla="*/ 217092 h 269778"/>
              <a:gd name="connsiteX25" fmla="*/ 103533 w 157954"/>
              <a:gd name="connsiteY25" fmla="*/ 250045 h 269778"/>
              <a:gd name="connsiteX26" fmla="*/ 53547 w 157954"/>
              <a:gd name="connsiteY26" fmla="*/ 259037 h 269778"/>
              <a:gd name="connsiteX27" fmla="*/ 9398 w 157954"/>
              <a:gd name="connsiteY27" fmla="*/ 269778 h 269778"/>
              <a:gd name="connsiteX0" fmla="*/ 132544 w 157954"/>
              <a:gd name="connsiteY0" fmla="*/ 0 h 269778"/>
              <a:gd name="connsiteX1" fmla="*/ 151376 w 157954"/>
              <a:gd name="connsiteY1" fmla="*/ 23279 h 269778"/>
              <a:gd name="connsiteX2" fmla="*/ 138553 w 157954"/>
              <a:gd name="connsiteY2" fmla="*/ 55208 h 269778"/>
              <a:gd name="connsiteX3" fmla="*/ 100133 w 157954"/>
              <a:gd name="connsiteY3" fmla="*/ 57487 h 269778"/>
              <a:gd name="connsiteX4" fmla="*/ 75227 w 157954"/>
              <a:gd name="connsiteY4" fmla="*/ 37013 h 269778"/>
              <a:gd name="connsiteX5" fmla="*/ 103321 w 157954"/>
              <a:gd name="connsiteY5" fmla="*/ 20658 h 269778"/>
              <a:gd name="connsiteX6" fmla="*/ 130491 w 157954"/>
              <a:gd name="connsiteY6" fmla="*/ 27166 h 269778"/>
              <a:gd name="connsiteX7" fmla="*/ 149716 w 157954"/>
              <a:gd name="connsiteY7" fmla="*/ 50919 h 269778"/>
              <a:gd name="connsiteX8" fmla="*/ 157668 w 157954"/>
              <a:gd name="connsiteY8" fmla="*/ 91748 h 269778"/>
              <a:gd name="connsiteX9" fmla="*/ 140716 w 157954"/>
              <a:gd name="connsiteY9" fmla="*/ 116150 h 269778"/>
              <a:gd name="connsiteX10" fmla="*/ 105587 w 157954"/>
              <a:gd name="connsiteY10" fmla="*/ 131941 h 269778"/>
              <a:gd name="connsiteX11" fmla="*/ 51101 w 157954"/>
              <a:gd name="connsiteY11" fmla="*/ 124893 h 269778"/>
              <a:gd name="connsiteX12" fmla="*/ 25607 w 157954"/>
              <a:gd name="connsiteY12" fmla="*/ 96948 h 269778"/>
              <a:gd name="connsiteX13" fmla="*/ 53484 w 157954"/>
              <a:gd name="connsiteY13" fmla="*/ 81592 h 269778"/>
              <a:gd name="connsiteX14" fmla="*/ 92391 w 157954"/>
              <a:gd name="connsiteY14" fmla="*/ 85384 h 269778"/>
              <a:gd name="connsiteX15" fmla="*/ 123347 w 157954"/>
              <a:gd name="connsiteY15" fmla="*/ 105310 h 269778"/>
              <a:gd name="connsiteX16" fmla="*/ 135035 w 157954"/>
              <a:gd name="connsiteY16" fmla="*/ 137142 h 269778"/>
              <a:gd name="connsiteX17" fmla="*/ 135035 w 157954"/>
              <a:gd name="connsiteY17" fmla="*/ 162802 h 269778"/>
              <a:gd name="connsiteX18" fmla="*/ 114563 w 157954"/>
              <a:gd name="connsiteY18" fmla="*/ 189967 h 269778"/>
              <a:gd name="connsiteX19" fmla="*/ 77206 w 157954"/>
              <a:gd name="connsiteY19" fmla="*/ 199834 h 269778"/>
              <a:gd name="connsiteX20" fmla="*/ 41095 w 157954"/>
              <a:gd name="connsiteY20" fmla="*/ 198424 h 269778"/>
              <a:gd name="connsiteX21" fmla="*/ 2 w 157954"/>
              <a:gd name="connsiteY21" fmla="*/ 171641 h 269778"/>
              <a:gd name="connsiteX22" fmla="*/ 43586 w 157954"/>
              <a:gd name="connsiteY22" fmla="*/ 160366 h 269778"/>
              <a:gd name="connsiteX23" fmla="*/ 95884 w 157954"/>
              <a:gd name="connsiteY23" fmla="*/ 174461 h 269778"/>
              <a:gd name="connsiteX24" fmla="*/ 140235 w 157954"/>
              <a:gd name="connsiteY24" fmla="*/ 217092 h 269778"/>
              <a:gd name="connsiteX25" fmla="*/ 103533 w 157954"/>
              <a:gd name="connsiteY25" fmla="*/ 250045 h 269778"/>
              <a:gd name="connsiteX26" fmla="*/ 53547 w 157954"/>
              <a:gd name="connsiteY26" fmla="*/ 259037 h 269778"/>
              <a:gd name="connsiteX27" fmla="*/ 9398 w 157954"/>
              <a:gd name="connsiteY27" fmla="*/ 269778 h 269778"/>
              <a:gd name="connsiteX0" fmla="*/ 132544 w 157954"/>
              <a:gd name="connsiteY0" fmla="*/ 0 h 269778"/>
              <a:gd name="connsiteX1" fmla="*/ 151376 w 157954"/>
              <a:gd name="connsiteY1" fmla="*/ 23279 h 269778"/>
              <a:gd name="connsiteX2" fmla="*/ 138553 w 157954"/>
              <a:gd name="connsiteY2" fmla="*/ 55208 h 269778"/>
              <a:gd name="connsiteX3" fmla="*/ 100133 w 157954"/>
              <a:gd name="connsiteY3" fmla="*/ 57487 h 269778"/>
              <a:gd name="connsiteX4" fmla="*/ 75227 w 157954"/>
              <a:gd name="connsiteY4" fmla="*/ 37013 h 269778"/>
              <a:gd name="connsiteX5" fmla="*/ 103321 w 157954"/>
              <a:gd name="connsiteY5" fmla="*/ 20658 h 269778"/>
              <a:gd name="connsiteX6" fmla="*/ 130491 w 157954"/>
              <a:gd name="connsiteY6" fmla="*/ 27166 h 269778"/>
              <a:gd name="connsiteX7" fmla="*/ 149716 w 157954"/>
              <a:gd name="connsiteY7" fmla="*/ 50919 h 269778"/>
              <a:gd name="connsiteX8" fmla="*/ 157668 w 157954"/>
              <a:gd name="connsiteY8" fmla="*/ 91748 h 269778"/>
              <a:gd name="connsiteX9" fmla="*/ 140716 w 157954"/>
              <a:gd name="connsiteY9" fmla="*/ 116150 h 269778"/>
              <a:gd name="connsiteX10" fmla="*/ 105587 w 157954"/>
              <a:gd name="connsiteY10" fmla="*/ 131941 h 269778"/>
              <a:gd name="connsiteX11" fmla="*/ 51101 w 157954"/>
              <a:gd name="connsiteY11" fmla="*/ 124893 h 269778"/>
              <a:gd name="connsiteX12" fmla="*/ 25607 w 157954"/>
              <a:gd name="connsiteY12" fmla="*/ 96948 h 269778"/>
              <a:gd name="connsiteX13" fmla="*/ 53484 w 157954"/>
              <a:gd name="connsiteY13" fmla="*/ 81592 h 269778"/>
              <a:gd name="connsiteX14" fmla="*/ 92391 w 157954"/>
              <a:gd name="connsiteY14" fmla="*/ 85384 h 269778"/>
              <a:gd name="connsiteX15" fmla="*/ 123347 w 157954"/>
              <a:gd name="connsiteY15" fmla="*/ 105310 h 269778"/>
              <a:gd name="connsiteX16" fmla="*/ 135035 w 157954"/>
              <a:gd name="connsiteY16" fmla="*/ 137142 h 269778"/>
              <a:gd name="connsiteX17" fmla="*/ 135035 w 157954"/>
              <a:gd name="connsiteY17" fmla="*/ 162802 h 269778"/>
              <a:gd name="connsiteX18" fmla="*/ 114563 w 157954"/>
              <a:gd name="connsiteY18" fmla="*/ 189967 h 269778"/>
              <a:gd name="connsiteX19" fmla="*/ 77206 w 157954"/>
              <a:gd name="connsiteY19" fmla="*/ 199834 h 269778"/>
              <a:gd name="connsiteX20" fmla="*/ 41095 w 157954"/>
              <a:gd name="connsiteY20" fmla="*/ 198424 h 269778"/>
              <a:gd name="connsiteX21" fmla="*/ 2 w 157954"/>
              <a:gd name="connsiteY21" fmla="*/ 171641 h 269778"/>
              <a:gd name="connsiteX22" fmla="*/ 43586 w 157954"/>
              <a:gd name="connsiteY22" fmla="*/ 160366 h 269778"/>
              <a:gd name="connsiteX23" fmla="*/ 95884 w 157954"/>
              <a:gd name="connsiteY23" fmla="*/ 174461 h 269778"/>
              <a:gd name="connsiteX24" fmla="*/ 140235 w 157954"/>
              <a:gd name="connsiteY24" fmla="*/ 217092 h 269778"/>
              <a:gd name="connsiteX25" fmla="*/ 103533 w 157954"/>
              <a:gd name="connsiteY25" fmla="*/ 250045 h 269778"/>
              <a:gd name="connsiteX26" fmla="*/ 53547 w 157954"/>
              <a:gd name="connsiteY26" fmla="*/ 259037 h 269778"/>
              <a:gd name="connsiteX27" fmla="*/ 9398 w 157954"/>
              <a:gd name="connsiteY27" fmla="*/ 269778 h 269778"/>
              <a:gd name="connsiteX0" fmla="*/ 132544 w 157954"/>
              <a:gd name="connsiteY0" fmla="*/ 0 h 269778"/>
              <a:gd name="connsiteX1" fmla="*/ 151376 w 157954"/>
              <a:gd name="connsiteY1" fmla="*/ 23279 h 269778"/>
              <a:gd name="connsiteX2" fmla="*/ 138553 w 157954"/>
              <a:gd name="connsiteY2" fmla="*/ 55208 h 269778"/>
              <a:gd name="connsiteX3" fmla="*/ 100133 w 157954"/>
              <a:gd name="connsiteY3" fmla="*/ 57487 h 269778"/>
              <a:gd name="connsiteX4" fmla="*/ 75227 w 157954"/>
              <a:gd name="connsiteY4" fmla="*/ 37013 h 269778"/>
              <a:gd name="connsiteX5" fmla="*/ 103321 w 157954"/>
              <a:gd name="connsiteY5" fmla="*/ 20658 h 269778"/>
              <a:gd name="connsiteX6" fmla="*/ 130491 w 157954"/>
              <a:gd name="connsiteY6" fmla="*/ 27166 h 269778"/>
              <a:gd name="connsiteX7" fmla="*/ 149716 w 157954"/>
              <a:gd name="connsiteY7" fmla="*/ 50919 h 269778"/>
              <a:gd name="connsiteX8" fmla="*/ 157668 w 157954"/>
              <a:gd name="connsiteY8" fmla="*/ 91748 h 269778"/>
              <a:gd name="connsiteX9" fmla="*/ 140716 w 157954"/>
              <a:gd name="connsiteY9" fmla="*/ 116150 h 269778"/>
              <a:gd name="connsiteX10" fmla="*/ 105587 w 157954"/>
              <a:gd name="connsiteY10" fmla="*/ 131941 h 269778"/>
              <a:gd name="connsiteX11" fmla="*/ 51101 w 157954"/>
              <a:gd name="connsiteY11" fmla="*/ 124893 h 269778"/>
              <a:gd name="connsiteX12" fmla="*/ 25607 w 157954"/>
              <a:gd name="connsiteY12" fmla="*/ 96948 h 269778"/>
              <a:gd name="connsiteX13" fmla="*/ 53484 w 157954"/>
              <a:gd name="connsiteY13" fmla="*/ 81592 h 269778"/>
              <a:gd name="connsiteX14" fmla="*/ 92391 w 157954"/>
              <a:gd name="connsiteY14" fmla="*/ 85384 h 269778"/>
              <a:gd name="connsiteX15" fmla="*/ 123347 w 157954"/>
              <a:gd name="connsiteY15" fmla="*/ 105310 h 269778"/>
              <a:gd name="connsiteX16" fmla="*/ 135035 w 157954"/>
              <a:gd name="connsiteY16" fmla="*/ 137142 h 269778"/>
              <a:gd name="connsiteX17" fmla="*/ 135035 w 157954"/>
              <a:gd name="connsiteY17" fmla="*/ 162802 h 269778"/>
              <a:gd name="connsiteX18" fmla="*/ 114563 w 157954"/>
              <a:gd name="connsiteY18" fmla="*/ 189967 h 269778"/>
              <a:gd name="connsiteX19" fmla="*/ 77206 w 157954"/>
              <a:gd name="connsiteY19" fmla="*/ 199834 h 269778"/>
              <a:gd name="connsiteX20" fmla="*/ 41095 w 157954"/>
              <a:gd name="connsiteY20" fmla="*/ 198424 h 269778"/>
              <a:gd name="connsiteX21" fmla="*/ 2 w 157954"/>
              <a:gd name="connsiteY21" fmla="*/ 171641 h 269778"/>
              <a:gd name="connsiteX22" fmla="*/ 43586 w 157954"/>
              <a:gd name="connsiteY22" fmla="*/ 160366 h 269778"/>
              <a:gd name="connsiteX23" fmla="*/ 95884 w 157954"/>
              <a:gd name="connsiteY23" fmla="*/ 174461 h 269778"/>
              <a:gd name="connsiteX24" fmla="*/ 140235 w 157954"/>
              <a:gd name="connsiteY24" fmla="*/ 217092 h 269778"/>
              <a:gd name="connsiteX25" fmla="*/ 103533 w 157954"/>
              <a:gd name="connsiteY25" fmla="*/ 250045 h 269778"/>
              <a:gd name="connsiteX26" fmla="*/ 53547 w 157954"/>
              <a:gd name="connsiteY26" fmla="*/ 259037 h 269778"/>
              <a:gd name="connsiteX27" fmla="*/ 9398 w 157954"/>
              <a:gd name="connsiteY27" fmla="*/ 269778 h 269778"/>
              <a:gd name="connsiteX0" fmla="*/ 132544 w 160521"/>
              <a:gd name="connsiteY0" fmla="*/ 0 h 269778"/>
              <a:gd name="connsiteX1" fmla="*/ 151376 w 160521"/>
              <a:gd name="connsiteY1" fmla="*/ 23279 h 269778"/>
              <a:gd name="connsiteX2" fmla="*/ 138553 w 160521"/>
              <a:gd name="connsiteY2" fmla="*/ 55208 h 269778"/>
              <a:gd name="connsiteX3" fmla="*/ 100133 w 160521"/>
              <a:gd name="connsiteY3" fmla="*/ 57487 h 269778"/>
              <a:gd name="connsiteX4" fmla="*/ 75227 w 160521"/>
              <a:gd name="connsiteY4" fmla="*/ 37013 h 269778"/>
              <a:gd name="connsiteX5" fmla="*/ 103321 w 160521"/>
              <a:gd name="connsiteY5" fmla="*/ 20658 h 269778"/>
              <a:gd name="connsiteX6" fmla="*/ 130491 w 160521"/>
              <a:gd name="connsiteY6" fmla="*/ 27166 h 269778"/>
              <a:gd name="connsiteX7" fmla="*/ 149716 w 160521"/>
              <a:gd name="connsiteY7" fmla="*/ 50919 h 269778"/>
              <a:gd name="connsiteX8" fmla="*/ 157668 w 160521"/>
              <a:gd name="connsiteY8" fmla="*/ 91748 h 269778"/>
              <a:gd name="connsiteX9" fmla="*/ 140716 w 160521"/>
              <a:gd name="connsiteY9" fmla="*/ 116150 h 269778"/>
              <a:gd name="connsiteX10" fmla="*/ 105587 w 160521"/>
              <a:gd name="connsiteY10" fmla="*/ 131941 h 269778"/>
              <a:gd name="connsiteX11" fmla="*/ 51101 w 160521"/>
              <a:gd name="connsiteY11" fmla="*/ 124893 h 269778"/>
              <a:gd name="connsiteX12" fmla="*/ 25607 w 160521"/>
              <a:gd name="connsiteY12" fmla="*/ 96948 h 269778"/>
              <a:gd name="connsiteX13" fmla="*/ 53484 w 160521"/>
              <a:gd name="connsiteY13" fmla="*/ 81592 h 269778"/>
              <a:gd name="connsiteX14" fmla="*/ 92391 w 160521"/>
              <a:gd name="connsiteY14" fmla="*/ 85384 h 269778"/>
              <a:gd name="connsiteX15" fmla="*/ 123347 w 160521"/>
              <a:gd name="connsiteY15" fmla="*/ 105310 h 269778"/>
              <a:gd name="connsiteX16" fmla="*/ 135035 w 160521"/>
              <a:gd name="connsiteY16" fmla="*/ 137142 h 269778"/>
              <a:gd name="connsiteX17" fmla="*/ 135035 w 160521"/>
              <a:gd name="connsiteY17" fmla="*/ 162802 h 269778"/>
              <a:gd name="connsiteX18" fmla="*/ 114563 w 160521"/>
              <a:gd name="connsiteY18" fmla="*/ 189967 h 269778"/>
              <a:gd name="connsiteX19" fmla="*/ 77206 w 160521"/>
              <a:gd name="connsiteY19" fmla="*/ 199834 h 269778"/>
              <a:gd name="connsiteX20" fmla="*/ 41095 w 160521"/>
              <a:gd name="connsiteY20" fmla="*/ 198424 h 269778"/>
              <a:gd name="connsiteX21" fmla="*/ 2 w 160521"/>
              <a:gd name="connsiteY21" fmla="*/ 171641 h 269778"/>
              <a:gd name="connsiteX22" fmla="*/ 43586 w 160521"/>
              <a:gd name="connsiteY22" fmla="*/ 160366 h 269778"/>
              <a:gd name="connsiteX23" fmla="*/ 95884 w 160521"/>
              <a:gd name="connsiteY23" fmla="*/ 174461 h 269778"/>
              <a:gd name="connsiteX24" fmla="*/ 140235 w 160521"/>
              <a:gd name="connsiteY24" fmla="*/ 217092 h 269778"/>
              <a:gd name="connsiteX25" fmla="*/ 103533 w 160521"/>
              <a:gd name="connsiteY25" fmla="*/ 250045 h 269778"/>
              <a:gd name="connsiteX26" fmla="*/ 53547 w 160521"/>
              <a:gd name="connsiteY26" fmla="*/ 259037 h 269778"/>
              <a:gd name="connsiteX27" fmla="*/ 9398 w 160521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105587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105587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3484 w 159053"/>
              <a:gd name="connsiteY13" fmla="*/ 81592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2391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3347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37142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45203 h 269778"/>
              <a:gd name="connsiteX17" fmla="*/ 135035 w 159053"/>
              <a:gd name="connsiteY17" fmla="*/ 162802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45203 h 269778"/>
              <a:gd name="connsiteX17" fmla="*/ 131474 w 159053"/>
              <a:gd name="connsiteY17" fmla="*/ 166833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45203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45203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5035 w 159053"/>
              <a:gd name="connsiteY16" fmla="*/ 145203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77206 w 159053"/>
              <a:gd name="connsiteY19" fmla="*/ 199834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41095 w 159053"/>
              <a:gd name="connsiteY20" fmla="*/ 198424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32787 w 159053"/>
              <a:gd name="connsiteY20" fmla="*/ 197081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32787 w 159053"/>
              <a:gd name="connsiteY20" fmla="*/ 197081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32787 w 159053"/>
              <a:gd name="connsiteY20" fmla="*/ 197081 h 269778"/>
              <a:gd name="connsiteX21" fmla="*/ 2 w 159053"/>
              <a:gd name="connsiteY21" fmla="*/ 171641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1358 w 157867"/>
              <a:gd name="connsiteY0" fmla="*/ 0 h 269778"/>
              <a:gd name="connsiteX1" fmla="*/ 150190 w 157867"/>
              <a:gd name="connsiteY1" fmla="*/ 23279 h 269778"/>
              <a:gd name="connsiteX2" fmla="*/ 137367 w 157867"/>
              <a:gd name="connsiteY2" fmla="*/ 55208 h 269778"/>
              <a:gd name="connsiteX3" fmla="*/ 98947 w 157867"/>
              <a:gd name="connsiteY3" fmla="*/ 57487 h 269778"/>
              <a:gd name="connsiteX4" fmla="*/ 74041 w 157867"/>
              <a:gd name="connsiteY4" fmla="*/ 37013 h 269778"/>
              <a:gd name="connsiteX5" fmla="*/ 102135 w 157867"/>
              <a:gd name="connsiteY5" fmla="*/ 20658 h 269778"/>
              <a:gd name="connsiteX6" fmla="*/ 129305 w 157867"/>
              <a:gd name="connsiteY6" fmla="*/ 27166 h 269778"/>
              <a:gd name="connsiteX7" fmla="*/ 148530 w 157867"/>
              <a:gd name="connsiteY7" fmla="*/ 50919 h 269778"/>
              <a:gd name="connsiteX8" fmla="*/ 156482 w 157867"/>
              <a:gd name="connsiteY8" fmla="*/ 91748 h 269778"/>
              <a:gd name="connsiteX9" fmla="*/ 139530 w 157867"/>
              <a:gd name="connsiteY9" fmla="*/ 116150 h 269778"/>
              <a:gd name="connsiteX10" fmla="*/ 98467 w 157867"/>
              <a:gd name="connsiteY10" fmla="*/ 131941 h 269778"/>
              <a:gd name="connsiteX11" fmla="*/ 49915 w 157867"/>
              <a:gd name="connsiteY11" fmla="*/ 124893 h 269778"/>
              <a:gd name="connsiteX12" fmla="*/ 24421 w 157867"/>
              <a:gd name="connsiteY12" fmla="*/ 96948 h 269778"/>
              <a:gd name="connsiteX13" fmla="*/ 55858 w 157867"/>
              <a:gd name="connsiteY13" fmla="*/ 80248 h 269778"/>
              <a:gd name="connsiteX14" fmla="*/ 97139 w 157867"/>
              <a:gd name="connsiteY14" fmla="*/ 85384 h 269778"/>
              <a:gd name="connsiteX15" fmla="*/ 123348 w 157867"/>
              <a:gd name="connsiteY15" fmla="*/ 105310 h 269778"/>
              <a:gd name="connsiteX16" fmla="*/ 135036 w 157867"/>
              <a:gd name="connsiteY16" fmla="*/ 143860 h 269778"/>
              <a:gd name="connsiteX17" fmla="*/ 132662 w 157867"/>
              <a:gd name="connsiteY17" fmla="*/ 168176 h 269778"/>
              <a:gd name="connsiteX18" fmla="*/ 113377 w 157867"/>
              <a:gd name="connsiteY18" fmla="*/ 189967 h 269778"/>
              <a:gd name="connsiteX19" fmla="*/ 79581 w 157867"/>
              <a:gd name="connsiteY19" fmla="*/ 206552 h 269778"/>
              <a:gd name="connsiteX20" fmla="*/ 31601 w 157867"/>
              <a:gd name="connsiteY20" fmla="*/ 197081 h 269778"/>
              <a:gd name="connsiteX21" fmla="*/ 3 w 157867"/>
              <a:gd name="connsiteY21" fmla="*/ 166267 h 269778"/>
              <a:gd name="connsiteX22" fmla="*/ 42400 w 157867"/>
              <a:gd name="connsiteY22" fmla="*/ 160366 h 269778"/>
              <a:gd name="connsiteX23" fmla="*/ 94698 w 157867"/>
              <a:gd name="connsiteY23" fmla="*/ 174461 h 269778"/>
              <a:gd name="connsiteX24" fmla="*/ 139049 w 157867"/>
              <a:gd name="connsiteY24" fmla="*/ 217092 h 269778"/>
              <a:gd name="connsiteX25" fmla="*/ 102347 w 157867"/>
              <a:gd name="connsiteY25" fmla="*/ 250045 h 269778"/>
              <a:gd name="connsiteX26" fmla="*/ 52361 w 157867"/>
              <a:gd name="connsiteY26" fmla="*/ 259037 h 269778"/>
              <a:gd name="connsiteX27" fmla="*/ 8212 w 157867"/>
              <a:gd name="connsiteY27" fmla="*/ 269778 h 269778"/>
              <a:gd name="connsiteX0" fmla="*/ 131358 w 157867"/>
              <a:gd name="connsiteY0" fmla="*/ 0 h 269778"/>
              <a:gd name="connsiteX1" fmla="*/ 150190 w 157867"/>
              <a:gd name="connsiteY1" fmla="*/ 23279 h 269778"/>
              <a:gd name="connsiteX2" fmla="*/ 137367 w 157867"/>
              <a:gd name="connsiteY2" fmla="*/ 55208 h 269778"/>
              <a:gd name="connsiteX3" fmla="*/ 98947 w 157867"/>
              <a:gd name="connsiteY3" fmla="*/ 57487 h 269778"/>
              <a:gd name="connsiteX4" fmla="*/ 74041 w 157867"/>
              <a:gd name="connsiteY4" fmla="*/ 37013 h 269778"/>
              <a:gd name="connsiteX5" fmla="*/ 102135 w 157867"/>
              <a:gd name="connsiteY5" fmla="*/ 20658 h 269778"/>
              <a:gd name="connsiteX6" fmla="*/ 129305 w 157867"/>
              <a:gd name="connsiteY6" fmla="*/ 27166 h 269778"/>
              <a:gd name="connsiteX7" fmla="*/ 148530 w 157867"/>
              <a:gd name="connsiteY7" fmla="*/ 50919 h 269778"/>
              <a:gd name="connsiteX8" fmla="*/ 156482 w 157867"/>
              <a:gd name="connsiteY8" fmla="*/ 91748 h 269778"/>
              <a:gd name="connsiteX9" fmla="*/ 139530 w 157867"/>
              <a:gd name="connsiteY9" fmla="*/ 116150 h 269778"/>
              <a:gd name="connsiteX10" fmla="*/ 98467 w 157867"/>
              <a:gd name="connsiteY10" fmla="*/ 131941 h 269778"/>
              <a:gd name="connsiteX11" fmla="*/ 49915 w 157867"/>
              <a:gd name="connsiteY11" fmla="*/ 124893 h 269778"/>
              <a:gd name="connsiteX12" fmla="*/ 24421 w 157867"/>
              <a:gd name="connsiteY12" fmla="*/ 96948 h 269778"/>
              <a:gd name="connsiteX13" fmla="*/ 55858 w 157867"/>
              <a:gd name="connsiteY13" fmla="*/ 80248 h 269778"/>
              <a:gd name="connsiteX14" fmla="*/ 97139 w 157867"/>
              <a:gd name="connsiteY14" fmla="*/ 85384 h 269778"/>
              <a:gd name="connsiteX15" fmla="*/ 123348 w 157867"/>
              <a:gd name="connsiteY15" fmla="*/ 105310 h 269778"/>
              <a:gd name="connsiteX16" fmla="*/ 135036 w 157867"/>
              <a:gd name="connsiteY16" fmla="*/ 143860 h 269778"/>
              <a:gd name="connsiteX17" fmla="*/ 132662 w 157867"/>
              <a:gd name="connsiteY17" fmla="*/ 168176 h 269778"/>
              <a:gd name="connsiteX18" fmla="*/ 113377 w 157867"/>
              <a:gd name="connsiteY18" fmla="*/ 189967 h 269778"/>
              <a:gd name="connsiteX19" fmla="*/ 79581 w 157867"/>
              <a:gd name="connsiteY19" fmla="*/ 206552 h 269778"/>
              <a:gd name="connsiteX20" fmla="*/ 31601 w 157867"/>
              <a:gd name="connsiteY20" fmla="*/ 197081 h 269778"/>
              <a:gd name="connsiteX21" fmla="*/ 3 w 157867"/>
              <a:gd name="connsiteY21" fmla="*/ 166267 h 269778"/>
              <a:gd name="connsiteX22" fmla="*/ 42400 w 157867"/>
              <a:gd name="connsiteY22" fmla="*/ 160366 h 269778"/>
              <a:gd name="connsiteX23" fmla="*/ 94698 w 157867"/>
              <a:gd name="connsiteY23" fmla="*/ 174461 h 269778"/>
              <a:gd name="connsiteX24" fmla="*/ 139049 w 157867"/>
              <a:gd name="connsiteY24" fmla="*/ 217092 h 269778"/>
              <a:gd name="connsiteX25" fmla="*/ 102347 w 157867"/>
              <a:gd name="connsiteY25" fmla="*/ 250045 h 269778"/>
              <a:gd name="connsiteX26" fmla="*/ 52361 w 157867"/>
              <a:gd name="connsiteY26" fmla="*/ 259037 h 269778"/>
              <a:gd name="connsiteX27" fmla="*/ 8212 w 157867"/>
              <a:gd name="connsiteY27" fmla="*/ 269778 h 269778"/>
              <a:gd name="connsiteX0" fmla="*/ 132544 w 159053"/>
              <a:gd name="connsiteY0" fmla="*/ 0 h 269778"/>
              <a:gd name="connsiteX1" fmla="*/ 151376 w 159053"/>
              <a:gd name="connsiteY1" fmla="*/ 23279 h 269778"/>
              <a:gd name="connsiteX2" fmla="*/ 138553 w 159053"/>
              <a:gd name="connsiteY2" fmla="*/ 55208 h 269778"/>
              <a:gd name="connsiteX3" fmla="*/ 100133 w 159053"/>
              <a:gd name="connsiteY3" fmla="*/ 57487 h 269778"/>
              <a:gd name="connsiteX4" fmla="*/ 75227 w 159053"/>
              <a:gd name="connsiteY4" fmla="*/ 37013 h 269778"/>
              <a:gd name="connsiteX5" fmla="*/ 103321 w 159053"/>
              <a:gd name="connsiteY5" fmla="*/ 20658 h 269778"/>
              <a:gd name="connsiteX6" fmla="*/ 130491 w 159053"/>
              <a:gd name="connsiteY6" fmla="*/ 27166 h 269778"/>
              <a:gd name="connsiteX7" fmla="*/ 149716 w 159053"/>
              <a:gd name="connsiteY7" fmla="*/ 50919 h 269778"/>
              <a:gd name="connsiteX8" fmla="*/ 157668 w 159053"/>
              <a:gd name="connsiteY8" fmla="*/ 91748 h 269778"/>
              <a:gd name="connsiteX9" fmla="*/ 140716 w 159053"/>
              <a:gd name="connsiteY9" fmla="*/ 116150 h 269778"/>
              <a:gd name="connsiteX10" fmla="*/ 99653 w 159053"/>
              <a:gd name="connsiteY10" fmla="*/ 131941 h 269778"/>
              <a:gd name="connsiteX11" fmla="*/ 51101 w 159053"/>
              <a:gd name="connsiteY11" fmla="*/ 124893 h 269778"/>
              <a:gd name="connsiteX12" fmla="*/ 25607 w 159053"/>
              <a:gd name="connsiteY12" fmla="*/ 96948 h 269778"/>
              <a:gd name="connsiteX13" fmla="*/ 57044 w 159053"/>
              <a:gd name="connsiteY13" fmla="*/ 80248 h 269778"/>
              <a:gd name="connsiteX14" fmla="*/ 98325 w 159053"/>
              <a:gd name="connsiteY14" fmla="*/ 85384 h 269778"/>
              <a:gd name="connsiteX15" fmla="*/ 124534 w 159053"/>
              <a:gd name="connsiteY15" fmla="*/ 105310 h 269778"/>
              <a:gd name="connsiteX16" fmla="*/ 136222 w 159053"/>
              <a:gd name="connsiteY16" fmla="*/ 143860 h 269778"/>
              <a:gd name="connsiteX17" fmla="*/ 133848 w 159053"/>
              <a:gd name="connsiteY17" fmla="*/ 168176 h 269778"/>
              <a:gd name="connsiteX18" fmla="*/ 114563 w 159053"/>
              <a:gd name="connsiteY18" fmla="*/ 189967 h 269778"/>
              <a:gd name="connsiteX19" fmla="*/ 80767 w 159053"/>
              <a:gd name="connsiteY19" fmla="*/ 206552 h 269778"/>
              <a:gd name="connsiteX20" fmla="*/ 32787 w 159053"/>
              <a:gd name="connsiteY20" fmla="*/ 197081 h 269778"/>
              <a:gd name="connsiteX21" fmla="*/ 2 w 159053"/>
              <a:gd name="connsiteY21" fmla="*/ 170297 h 269778"/>
              <a:gd name="connsiteX22" fmla="*/ 43586 w 159053"/>
              <a:gd name="connsiteY22" fmla="*/ 160366 h 269778"/>
              <a:gd name="connsiteX23" fmla="*/ 95884 w 159053"/>
              <a:gd name="connsiteY23" fmla="*/ 174461 h 269778"/>
              <a:gd name="connsiteX24" fmla="*/ 140235 w 159053"/>
              <a:gd name="connsiteY24" fmla="*/ 217092 h 269778"/>
              <a:gd name="connsiteX25" fmla="*/ 103533 w 159053"/>
              <a:gd name="connsiteY25" fmla="*/ 250045 h 269778"/>
              <a:gd name="connsiteX26" fmla="*/ 53547 w 159053"/>
              <a:gd name="connsiteY26" fmla="*/ 259037 h 269778"/>
              <a:gd name="connsiteX27" fmla="*/ 9398 w 159053"/>
              <a:gd name="connsiteY27" fmla="*/ 269778 h 269778"/>
              <a:gd name="connsiteX0" fmla="*/ 133731 w 160240"/>
              <a:gd name="connsiteY0" fmla="*/ 0 h 269778"/>
              <a:gd name="connsiteX1" fmla="*/ 152563 w 160240"/>
              <a:gd name="connsiteY1" fmla="*/ 23279 h 269778"/>
              <a:gd name="connsiteX2" fmla="*/ 139740 w 160240"/>
              <a:gd name="connsiteY2" fmla="*/ 55208 h 269778"/>
              <a:gd name="connsiteX3" fmla="*/ 101320 w 160240"/>
              <a:gd name="connsiteY3" fmla="*/ 57487 h 269778"/>
              <a:gd name="connsiteX4" fmla="*/ 76414 w 160240"/>
              <a:gd name="connsiteY4" fmla="*/ 37013 h 269778"/>
              <a:gd name="connsiteX5" fmla="*/ 104508 w 160240"/>
              <a:gd name="connsiteY5" fmla="*/ 20658 h 269778"/>
              <a:gd name="connsiteX6" fmla="*/ 131678 w 160240"/>
              <a:gd name="connsiteY6" fmla="*/ 27166 h 269778"/>
              <a:gd name="connsiteX7" fmla="*/ 150903 w 160240"/>
              <a:gd name="connsiteY7" fmla="*/ 50919 h 269778"/>
              <a:gd name="connsiteX8" fmla="*/ 158855 w 160240"/>
              <a:gd name="connsiteY8" fmla="*/ 91748 h 269778"/>
              <a:gd name="connsiteX9" fmla="*/ 141903 w 160240"/>
              <a:gd name="connsiteY9" fmla="*/ 116150 h 269778"/>
              <a:gd name="connsiteX10" fmla="*/ 100840 w 160240"/>
              <a:gd name="connsiteY10" fmla="*/ 131941 h 269778"/>
              <a:gd name="connsiteX11" fmla="*/ 52288 w 160240"/>
              <a:gd name="connsiteY11" fmla="*/ 124893 h 269778"/>
              <a:gd name="connsiteX12" fmla="*/ 26794 w 160240"/>
              <a:gd name="connsiteY12" fmla="*/ 96948 h 269778"/>
              <a:gd name="connsiteX13" fmla="*/ 58231 w 160240"/>
              <a:gd name="connsiteY13" fmla="*/ 80248 h 269778"/>
              <a:gd name="connsiteX14" fmla="*/ 99512 w 160240"/>
              <a:gd name="connsiteY14" fmla="*/ 85384 h 269778"/>
              <a:gd name="connsiteX15" fmla="*/ 125721 w 160240"/>
              <a:gd name="connsiteY15" fmla="*/ 105310 h 269778"/>
              <a:gd name="connsiteX16" fmla="*/ 137409 w 160240"/>
              <a:gd name="connsiteY16" fmla="*/ 143860 h 269778"/>
              <a:gd name="connsiteX17" fmla="*/ 135035 w 160240"/>
              <a:gd name="connsiteY17" fmla="*/ 168176 h 269778"/>
              <a:gd name="connsiteX18" fmla="*/ 115750 w 160240"/>
              <a:gd name="connsiteY18" fmla="*/ 189967 h 269778"/>
              <a:gd name="connsiteX19" fmla="*/ 81954 w 160240"/>
              <a:gd name="connsiteY19" fmla="*/ 206552 h 269778"/>
              <a:gd name="connsiteX20" fmla="*/ 33974 w 160240"/>
              <a:gd name="connsiteY20" fmla="*/ 197081 h 269778"/>
              <a:gd name="connsiteX21" fmla="*/ 2 w 160240"/>
              <a:gd name="connsiteY21" fmla="*/ 168953 h 269778"/>
              <a:gd name="connsiteX22" fmla="*/ 44773 w 160240"/>
              <a:gd name="connsiteY22" fmla="*/ 160366 h 269778"/>
              <a:gd name="connsiteX23" fmla="*/ 97071 w 160240"/>
              <a:gd name="connsiteY23" fmla="*/ 174461 h 269778"/>
              <a:gd name="connsiteX24" fmla="*/ 141422 w 160240"/>
              <a:gd name="connsiteY24" fmla="*/ 217092 h 269778"/>
              <a:gd name="connsiteX25" fmla="*/ 104720 w 160240"/>
              <a:gd name="connsiteY25" fmla="*/ 250045 h 269778"/>
              <a:gd name="connsiteX26" fmla="*/ 54734 w 160240"/>
              <a:gd name="connsiteY26" fmla="*/ 259037 h 269778"/>
              <a:gd name="connsiteX27" fmla="*/ 10585 w 160240"/>
              <a:gd name="connsiteY27" fmla="*/ 269778 h 269778"/>
              <a:gd name="connsiteX0" fmla="*/ 133731 w 160240"/>
              <a:gd name="connsiteY0" fmla="*/ 0 h 269778"/>
              <a:gd name="connsiteX1" fmla="*/ 152563 w 160240"/>
              <a:gd name="connsiteY1" fmla="*/ 23279 h 269778"/>
              <a:gd name="connsiteX2" fmla="*/ 139740 w 160240"/>
              <a:gd name="connsiteY2" fmla="*/ 55208 h 269778"/>
              <a:gd name="connsiteX3" fmla="*/ 101320 w 160240"/>
              <a:gd name="connsiteY3" fmla="*/ 57487 h 269778"/>
              <a:gd name="connsiteX4" fmla="*/ 76414 w 160240"/>
              <a:gd name="connsiteY4" fmla="*/ 37013 h 269778"/>
              <a:gd name="connsiteX5" fmla="*/ 104508 w 160240"/>
              <a:gd name="connsiteY5" fmla="*/ 20658 h 269778"/>
              <a:gd name="connsiteX6" fmla="*/ 131678 w 160240"/>
              <a:gd name="connsiteY6" fmla="*/ 27166 h 269778"/>
              <a:gd name="connsiteX7" fmla="*/ 150903 w 160240"/>
              <a:gd name="connsiteY7" fmla="*/ 50919 h 269778"/>
              <a:gd name="connsiteX8" fmla="*/ 158855 w 160240"/>
              <a:gd name="connsiteY8" fmla="*/ 91748 h 269778"/>
              <a:gd name="connsiteX9" fmla="*/ 141903 w 160240"/>
              <a:gd name="connsiteY9" fmla="*/ 116150 h 269778"/>
              <a:gd name="connsiteX10" fmla="*/ 100840 w 160240"/>
              <a:gd name="connsiteY10" fmla="*/ 131941 h 269778"/>
              <a:gd name="connsiteX11" fmla="*/ 52288 w 160240"/>
              <a:gd name="connsiteY11" fmla="*/ 124893 h 269778"/>
              <a:gd name="connsiteX12" fmla="*/ 26794 w 160240"/>
              <a:gd name="connsiteY12" fmla="*/ 96948 h 269778"/>
              <a:gd name="connsiteX13" fmla="*/ 58231 w 160240"/>
              <a:gd name="connsiteY13" fmla="*/ 80248 h 269778"/>
              <a:gd name="connsiteX14" fmla="*/ 99512 w 160240"/>
              <a:gd name="connsiteY14" fmla="*/ 85384 h 269778"/>
              <a:gd name="connsiteX15" fmla="*/ 125721 w 160240"/>
              <a:gd name="connsiteY15" fmla="*/ 105310 h 269778"/>
              <a:gd name="connsiteX16" fmla="*/ 137409 w 160240"/>
              <a:gd name="connsiteY16" fmla="*/ 143860 h 269778"/>
              <a:gd name="connsiteX17" fmla="*/ 135035 w 160240"/>
              <a:gd name="connsiteY17" fmla="*/ 168176 h 269778"/>
              <a:gd name="connsiteX18" fmla="*/ 115750 w 160240"/>
              <a:gd name="connsiteY18" fmla="*/ 189967 h 269778"/>
              <a:gd name="connsiteX19" fmla="*/ 81954 w 160240"/>
              <a:gd name="connsiteY19" fmla="*/ 206552 h 269778"/>
              <a:gd name="connsiteX20" fmla="*/ 33974 w 160240"/>
              <a:gd name="connsiteY20" fmla="*/ 197081 h 269778"/>
              <a:gd name="connsiteX21" fmla="*/ 2 w 160240"/>
              <a:gd name="connsiteY21" fmla="*/ 168953 h 269778"/>
              <a:gd name="connsiteX22" fmla="*/ 48334 w 160240"/>
              <a:gd name="connsiteY22" fmla="*/ 153649 h 269778"/>
              <a:gd name="connsiteX23" fmla="*/ 97071 w 160240"/>
              <a:gd name="connsiteY23" fmla="*/ 174461 h 269778"/>
              <a:gd name="connsiteX24" fmla="*/ 141422 w 160240"/>
              <a:gd name="connsiteY24" fmla="*/ 217092 h 269778"/>
              <a:gd name="connsiteX25" fmla="*/ 104720 w 160240"/>
              <a:gd name="connsiteY25" fmla="*/ 250045 h 269778"/>
              <a:gd name="connsiteX26" fmla="*/ 54734 w 160240"/>
              <a:gd name="connsiteY26" fmla="*/ 259037 h 269778"/>
              <a:gd name="connsiteX27" fmla="*/ 10585 w 160240"/>
              <a:gd name="connsiteY27" fmla="*/ 269778 h 269778"/>
              <a:gd name="connsiteX0" fmla="*/ 133731 w 160240"/>
              <a:gd name="connsiteY0" fmla="*/ 0 h 269778"/>
              <a:gd name="connsiteX1" fmla="*/ 152563 w 160240"/>
              <a:gd name="connsiteY1" fmla="*/ 23279 h 269778"/>
              <a:gd name="connsiteX2" fmla="*/ 139740 w 160240"/>
              <a:gd name="connsiteY2" fmla="*/ 55208 h 269778"/>
              <a:gd name="connsiteX3" fmla="*/ 101320 w 160240"/>
              <a:gd name="connsiteY3" fmla="*/ 57487 h 269778"/>
              <a:gd name="connsiteX4" fmla="*/ 76414 w 160240"/>
              <a:gd name="connsiteY4" fmla="*/ 37013 h 269778"/>
              <a:gd name="connsiteX5" fmla="*/ 104508 w 160240"/>
              <a:gd name="connsiteY5" fmla="*/ 20658 h 269778"/>
              <a:gd name="connsiteX6" fmla="*/ 131678 w 160240"/>
              <a:gd name="connsiteY6" fmla="*/ 27166 h 269778"/>
              <a:gd name="connsiteX7" fmla="*/ 150903 w 160240"/>
              <a:gd name="connsiteY7" fmla="*/ 50919 h 269778"/>
              <a:gd name="connsiteX8" fmla="*/ 158855 w 160240"/>
              <a:gd name="connsiteY8" fmla="*/ 91748 h 269778"/>
              <a:gd name="connsiteX9" fmla="*/ 141903 w 160240"/>
              <a:gd name="connsiteY9" fmla="*/ 116150 h 269778"/>
              <a:gd name="connsiteX10" fmla="*/ 100840 w 160240"/>
              <a:gd name="connsiteY10" fmla="*/ 131941 h 269778"/>
              <a:gd name="connsiteX11" fmla="*/ 52288 w 160240"/>
              <a:gd name="connsiteY11" fmla="*/ 124893 h 269778"/>
              <a:gd name="connsiteX12" fmla="*/ 26794 w 160240"/>
              <a:gd name="connsiteY12" fmla="*/ 96948 h 269778"/>
              <a:gd name="connsiteX13" fmla="*/ 58231 w 160240"/>
              <a:gd name="connsiteY13" fmla="*/ 80248 h 269778"/>
              <a:gd name="connsiteX14" fmla="*/ 99512 w 160240"/>
              <a:gd name="connsiteY14" fmla="*/ 85384 h 269778"/>
              <a:gd name="connsiteX15" fmla="*/ 125721 w 160240"/>
              <a:gd name="connsiteY15" fmla="*/ 105310 h 269778"/>
              <a:gd name="connsiteX16" fmla="*/ 137409 w 160240"/>
              <a:gd name="connsiteY16" fmla="*/ 143860 h 269778"/>
              <a:gd name="connsiteX17" fmla="*/ 135035 w 160240"/>
              <a:gd name="connsiteY17" fmla="*/ 168176 h 269778"/>
              <a:gd name="connsiteX18" fmla="*/ 115750 w 160240"/>
              <a:gd name="connsiteY18" fmla="*/ 189967 h 269778"/>
              <a:gd name="connsiteX19" fmla="*/ 81954 w 160240"/>
              <a:gd name="connsiteY19" fmla="*/ 206552 h 269778"/>
              <a:gd name="connsiteX20" fmla="*/ 33974 w 160240"/>
              <a:gd name="connsiteY20" fmla="*/ 197081 h 269778"/>
              <a:gd name="connsiteX21" fmla="*/ 2 w 160240"/>
              <a:gd name="connsiteY21" fmla="*/ 172983 h 269778"/>
              <a:gd name="connsiteX22" fmla="*/ 48334 w 160240"/>
              <a:gd name="connsiteY22" fmla="*/ 153649 h 269778"/>
              <a:gd name="connsiteX23" fmla="*/ 97071 w 160240"/>
              <a:gd name="connsiteY23" fmla="*/ 174461 h 269778"/>
              <a:gd name="connsiteX24" fmla="*/ 141422 w 160240"/>
              <a:gd name="connsiteY24" fmla="*/ 217092 h 269778"/>
              <a:gd name="connsiteX25" fmla="*/ 104720 w 160240"/>
              <a:gd name="connsiteY25" fmla="*/ 250045 h 269778"/>
              <a:gd name="connsiteX26" fmla="*/ 54734 w 160240"/>
              <a:gd name="connsiteY26" fmla="*/ 259037 h 269778"/>
              <a:gd name="connsiteX27" fmla="*/ 10585 w 160240"/>
              <a:gd name="connsiteY27" fmla="*/ 269778 h 269778"/>
              <a:gd name="connsiteX0" fmla="*/ 123146 w 149655"/>
              <a:gd name="connsiteY0" fmla="*/ 0 h 269778"/>
              <a:gd name="connsiteX1" fmla="*/ 141978 w 149655"/>
              <a:gd name="connsiteY1" fmla="*/ 23279 h 269778"/>
              <a:gd name="connsiteX2" fmla="*/ 129155 w 149655"/>
              <a:gd name="connsiteY2" fmla="*/ 55208 h 269778"/>
              <a:gd name="connsiteX3" fmla="*/ 90735 w 149655"/>
              <a:gd name="connsiteY3" fmla="*/ 57487 h 269778"/>
              <a:gd name="connsiteX4" fmla="*/ 65829 w 149655"/>
              <a:gd name="connsiteY4" fmla="*/ 37013 h 269778"/>
              <a:gd name="connsiteX5" fmla="*/ 93923 w 149655"/>
              <a:gd name="connsiteY5" fmla="*/ 20658 h 269778"/>
              <a:gd name="connsiteX6" fmla="*/ 121093 w 149655"/>
              <a:gd name="connsiteY6" fmla="*/ 27166 h 269778"/>
              <a:gd name="connsiteX7" fmla="*/ 140318 w 149655"/>
              <a:gd name="connsiteY7" fmla="*/ 50919 h 269778"/>
              <a:gd name="connsiteX8" fmla="*/ 148270 w 149655"/>
              <a:gd name="connsiteY8" fmla="*/ 91748 h 269778"/>
              <a:gd name="connsiteX9" fmla="*/ 131318 w 149655"/>
              <a:gd name="connsiteY9" fmla="*/ 116150 h 269778"/>
              <a:gd name="connsiteX10" fmla="*/ 90255 w 149655"/>
              <a:gd name="connsiteY10" fmla="*/ 131941 h 269778"/>
              <a:gd name="connsiteX11" fmla="*/ 41703 w 149655"/>
              <a:gd name="connsiteY11" fmla="*/ 124893 h 269778"/>
              <a:gd name="connsiteX12" fmla="*/ 16209 w 149655"/>
              <a:gd name="connsiteY12" fmla="*/ 96948 h 269778"/>
              <a:gd name="connsiteX13" fmla="*/ 47646 w 149655"/>
              <a:gd name="connsiteY13" fmla="*/ 80248 h 269778"/>
              <a:gd name="connsiteX14" fmla="*/ 88927 w 149655"/>
              <a:gd name="connsiteY14" fmla="*/ 85384 h 269778"/>
              <a:gd name="connsiteX15" fmla="*/ 115136 w 149655"/>
              <a:gd name="connsiteY15" fmla="*/ 105310 h 269778"/>
              <a:gd name="connsiteX16" fmla="*/ 126824 w 149655"/>
              <a:gd name="connsiteY16" fmla="*/ 143860 h 269778"/>
              <a:gd name="connsiteX17" fmla="*/ 124450 w 149655"/>
              <a:gd name="connsiteY17" fmla="*/ 168176 h 269778"/>
              <a:gd name="connsiteX18" fmla="*/ 105165 w 149655"/>
              <a:gd name="connsiteY18" fmla="*/ 189967 h 269778"/>
              <a:gd name="connsiteX19" fmla="*/ 71369 w 149655"/>
              <a:gd name="connsiteY19" fmla="*/ 206552 h 269778"/>
              <a:gd name="connsiteX20" fmla="*/ 23389 w 149655"/>
              <a:gd name="connsiteY20" fmla="*/ 197081 h 269778"/>
              <a:gd name="connsiteX21" fmla="*/ 37749 w 149655"/>
              <a:gd name="connsiteY21" fmla="*/ 153649 h 269778"/>
              <a:gd name="connsiteX22" fmla="*/ 86486 w 149655"/>
              <a:gd name="connsiteY22" fmla="*/ 174461 h 269778"/>
              <a:gd name="connsiteX23" fmla="*/ 130837 w 149655"/>
              <a:gd name="connsiteY23" fmla="*/ 217092 h 269778"/>
              <a:gd name="connsiteX24" fmla="*/ 94135 w 149655"/>
              <a:gd name="connsiteY24" fmla="*/ 250045 h 269778"/>
              <a:gd name="connsiteX25" fmla="*/ 44149 w 149655"/>
              <a:gd name="connsiteY25" fmla="*/ 259037 h 269778"/>
              <a:gd name="connsiteX26" fmla="*/ 0 w 149655"/>
              <a:gd name="connsiteY26" fmla="*/ 269778 h 269778"/>
              <a:gd name="connsiteX0" fmla="*/ 123146 w 149655"/>
              <a:gd name="connsiteY0" fmla="*/ 0 h 269778"/>
              <a:gd name="connsiteX1" fmla="*/ 141978 w 149655"/>
              <a:gd name="connsiteY1" fmla="*/ 23279 h 269778"/>
              <a:gd name="connsiteX2" fmla="*/ 129155 w 149655"/>
              <a:gd name="connsiteY2" fmla="*/ 55208 h 269778"/>
              <a:gd name="connsiteX3" fmla="*/ 90735 w 149655"/>
              <a:gd name="connsiteY3" fmla="*/ 57487 h 269778"/>
              <a:gd name="connsiteX4" fmla="*/ 65829 w 149655"/>
              <a:gd name="connsiteY4" fmla="*/ 37013 h 269778"/>
              <a:gd name="connsiteX5" fmla="*/ 93923 w 149655"/>
              <a:gd name="connsiteY5" fmla="*/ 20658 h 269778"/>
              <a:gd name="connsiteX6" fmla="*/ 121093 w 149655"/>
              <a:gd name="connsiteY6" fmla="*/ 27166 h 269778"/>
              <a:gd name="connsiteX7" fmla="*/ 140318 w 149655"/>
              <a:gd name="connsiteY7" fmla="*/ 50919 h 269778"/>
              <a:gd name="connsiteX8" fmla="*/ 148270 w 149655"/>
              <a:gd name="connsiteY8" fmla="*/ 91748 h 269778"/>
              <a:gd name="connsiteX9" fmla="*/ 131318 w 149655"/>
              <a:gd name="connsiteY9" fmla="*/ 116150 h 269778"/>
              <a:gd name="connsiteX10" fmla="*/ 90255 w 149655"/>
              <a:gd name="connsiteY10" fmla="*/ 131941 h 269778"/>
              <a:gd name="connsiteX11" fmla="*/ 41703 w 149655"/>
              <a:gd name="connsiteY11" fmla="*/ 124893 h 269778"/>
              <a:gd name="connsiteX12" fmla="*/ 16209 w 149655"/>
              <a:gd name="connsiteY12" fmla="*/ 96948 h 269778"/>
              <a:gd name="connsiteX13" fmla="*/ 47646 w 149655"/>
              <a:gd name="connsiteY13" fmla="*/ 80248 h 269778"/>
              <a:gd name="connsiteX14" fmla="*/ 88927 w 149655"/>
              <a:gd name="connsiteY14" fmla="*/ 85384 h 269778"/>
              <a:gd name="connsiteX15" fmla="*/ 115136 w 149655"/>
              <a:gd name="connsiteY15" fmla="*/ 105310 h 269778"/>
              <a:gd name="connsiteX16" fmla="*/ 126824 w 149655"/>
              <a:gd name="connsiteY16" fmla="*/ 143860 h 269778"/>
              <a:gd name="connsiteX17" fmla="*/ 124450 w 149655"/>
              <a:gd name="connsiteY17" fmla="*/ 168176 h 269778"/>
              <a:gd name="connsiteX18" fmla="*/ 105165 w 149655"/>
              <a:gd name="connsiteY18" fmla="*/ 189967 h 269778"/>
              <a:gd name="connsiteX19" fmla="*/ 71369 w 149655"/>
              <a:gd name="connsiteY19" fmla="*/ 206552 h 269778"/>
              <a:gd name="connsiteX20" fmla="*/ 23389 w 149655"/>
              <a:gd name="connsiteY20" fmla="*/ 197081 h 269778"/>
              <a:gd name="connsiteX21" fmla="*/ 25587 w 149655"/>
              <a:gd name="connsiteY21" fmla="*/ 173250 h 269778"/>
              <a:gd name="connsiteX22" fmla="*/ 37749 w 149655"/>
              <a:gd name="connsiteY22" fmla="*/ 153649 h 269778"/>
              <a:gd name="connsiteX23" fmla="*/ 86486 w 149655"/>
              <a:gd name="connsiteY23" fmla="*/ 174461 h 269778"/>
              <a:gd name="connsiteX24" fmla="*/ 130837 w 149655"/>
              <a:gd name="connsiteY24" fmla="*/ 217092 h 269778"/>
              <a:gd name="connsiteX25" fmla="*/ 94135 w 149655"/>
              <a:gd name="connsiteY25" fmla="*/ 250045 h 269778"/>
              <a:gd name="connsiteX26" fmla="*/ 44149 w 149655"/>
              <a:gd name="connsiteY26" fmla="*/ 259037 h 269778"/>
              <a:gd name="connsiteX27" fmla="*/ 0 w 149655"/>
              <a:gd name="connsiteY27" fmla="*/ 269778 h 269778"/>
              <a:gd name="connsiteX0" fmla="*/ 133307 w 159816"/>
              <a:gd name="connsiteY0" fmla="*/ 0 h 269778"/>
              <a:gd name="connsiteX1" fmla="*/ 152139 w 159816"/>
              <a:gd name="connsiteY1" fmla="*/ 23279 h 269778"/>
              <a:gd name="connsiteX2" fmla="*/ 139316 w 159816"/>
              <a:gd name="connsiteY2" fmla="*/ 55208 h 269778"/>
              <a:gd name="connsiteX3" fmla="*/ 100896 w 159816"/>
              <a:gd name="connsiteY3" fmla="*/ 57487 h 269778"/>
              <a:gd name="connsiteX4" fmla="*/ 75990 w 159816"/>
              <a:gd name="connsiteY4" fmla="*/ 37013 h 269778"/>
              <a:gd name="connsiteX5" fmla="*/ 104084 w 159816"/>
              <a:gd name="connsiteY5" fmla="*/ 20658 h 269778"/>
              <a:gd name="connsiteX6" fmla="*/ 131254 w 159816"/>
              <a:gd name="connsiteY6" fmla="*/ 27166 h 269778"/>
              <a:gd name="connsiteX7" fmla="*/ 150479 w 159816"/>
              <a:gd name="connsiteY7" fmla="*/ 50919 h 269778"/>
              <a:gd name="connsiteX8" fmla="*/ 158431 w 159816"/>
              <a:gd name="connsiteY8" fmla="*/ 91748 h 269778"/>
              <a:gd name="connsiteX9" fmla="*/ 141479 w 159816"/>
              <a:gd name="connsiteY9" fmla="*/ 116150 h 269778"/>
              <a:gd name="connsiteX10" fmla="*/ 100416 w 159816"/>
              <a:gd name="connsiteY10" fmla="*/ 131941 h 269778"/>
              <a:gd name="connsiteX11" fmla="*/ 51864 w 159816"/>
              <a:gd name="connsiteY11" fmla="*/ 124893 h 269778"/>
              <a:gd name="connsiteX12" fmla="*/ 26370 w 159816"/>
              <a:gd name="connsiteY12" fmla="*/ 96948 h 269778"/>
              <a:gd name="connsiteX13" fmla="*/ 57807 w 159816"/>
              <a:gd name="connsiteY13" fmla="*/ 80248 h 269778"/>
              <a:gd name="connsiteX14" fmla="*/ 99088 w 159816"/>
              <a:gd name="connsiteY14" fmla="*/ 85384 h 269778"/>
              <a:gd name="connsiteX15" fmla="*/ 125297 w 159816"/>
              <a:gd name="connsiteY15" fmla="*/ 105310 h 269778"/>
              <a:gd name="connsiteX16" fmla="*/ 136985 w 159816"/>
              <a:gd name="connsiteY16" fmla="*/ 143860 h 269778"/>
              <a:gd name="connsiteX17" fmla="*/ 134611 w 159816"/>
              <a:gd name="connsiteY17" fmla="*/ 168176 h 269778"/>
              <a:gd name="connsiteX18" fmla="*/ 115326 w 159816"/>
              <a:gd name="connsiteY18" fmla="*/ 189967 h 269778"/>
              <a:gd name="connsiteX19" fmla="*/ 81530 w 159816"/>
              <a:gd name="connsiteY19" fmla="*/ 206552 h 269778"/>
              <a:gd name="connsiteX20" fmla="*/ 33550 w 159816"/>
              <a:gd name="connsiteY20" fmla="*/ 197081 h 269778"/>
              <a:gd name="connsiteX21" fmla="*/ 143 w 159816"/>
              <a:gd name="connsiteY21" fmla="*/ 165189 h 269778"/>
              <a:gd name="connsiteX22" fmla="*/ 47910 w 159816"/>
              <a:gd name="connsiteY22" fmla="*/ 153649 h 269778"/>
              <a:gd name="connsiteX23" fmla="*/ 96647 w 159816"/>
              <a:gd name="connsiteY23" fmla="*/ 174461 h 269778"/>
              <a:gd name="connsiteX24" fmla="*/ 140998 w 159816"/>
              <a:gd name="connsiteY24" fmla="*/ 217092 h 269778"/>
              <a:gd name="connsiteX25" fmla="*/ 104296 w 159816"/>
              <a:gd name="connsiteY25" fmla="*/ 250045 h 269778"/>
              <a:gd name="connsiteX26" fmla="*/ 54310 w 159816"/>
              <a:gd name="connsiteY26" fmla="*/ 259037 h 269778"/>
              <a:gd name="connsiteX27" fmla="*/ 10161 w 159816"/>
              <a:gd name="connsiteY27" fmla="*/ 269778 h 269778"/>
              <a:gd name="connsiteX0" fmla="*/ 133307 w 159816"/>
              <a:gd name="connsiteY0" fmla="*/ 0 h 269778"/>
              <a:gd name="connsiteX1" fmla="*/ 152139 w 159816"/>
              <a:gd name="connsiteY1" fmla="*/ 23279 h 269778"/>
              <a:gd name="connsiteX2" fmla="*/ 139316 w 159816"/>
              <a:gd name="connsiteY2" fmla="*/ 55208 h 269778"/>
              <a:gd name="connsiteX3" fmla="*/ 100896 w 159816"/>
              <a:gd name="connsiteY3" fmla="*/ 57487 h 269778"/>
              <a:gd name="connsiteX4" fmla="*/ 75990 w 159816"/>
              <a:gd name="connsiteY4" fmla="*/ 37013 h 269778"/>
              <a:gd name="connsiteX5" fmla="*/ 104084 w 159816"/>
              <a:gd name="connsiteY5" fmla="*/ 20658 h 269778"/>
              <a:gd name="connsiteX6" fmla="*/ 131254 w 159816"/>
              <a:gd name="connsiteY6" fmla="*/ 27166 h 269778"/>
              <a:gd name="connsiteX7" fmla="*/ 150479 w 159816"/>
              <a:gd name="connsiteY7" fmla="*/ 50919 h 269778"/>
              <a:gd name="connsiteX8" fmla="*/ 158431 w 159816"/>
              <a:gd name="connsiteY8" fmla="*/ 91748 h 269778"/>
              <a:gd name="connsiteX9" fmla="*/ 141479 w 159816"/>
              <a:gd name="connsiteY9" fmla="*/ 116150 h 269778"/>
              <a:gd name="connsiteX10" fmla="*/ 100416 w 159816"/>
              <a:gd name="connsiteY10" fmla="*/ 131941 h 269778"/>
              <a:gd name="connsiteX11" fmla="*/ 51864 w 159816"/>
              <a:gd name="connsiteY11" fmla="*/ 124893 h 269778"/>
              <a:gd name="connsiteX12" fmla="*/ 26370 w 159816"/>
              <a:gd name="connsiteY12" fmla="*/ 96948 h 269778"/>
              <a:gd name="connsiteX13" fmla="*/ 57807 w 159816"/>
              <a:gd name="connsiteY13" fmla="*/ 80248 h 269778"/>
              <a:gd name="connsiteX14" fmla="*/ 99088 w 159816"/>
              <a:gd name="connsiteY14" fmla="*/ 85384 h 269778"/>
              <a:gd name="connsiteX15" fmla="*/ 125297 w 159816"/>
              <a:gd name="connsiteY15" fmla="*/ 105310 h 269778"/>
              <a:gd name="connsiteX16" fmla="*/ 136985 w 159816"/>
              <a:gd name="connsiteY16" fmla="*/ 143860 h 269778"/>
              <a:gd name="connsiteX17" fmla="*/ 134611 w 159816"/>
              <a:gd name="connsiteY17" fmla="*/ 168176 h 269778"/>
              <a:gd name="connsiteX18" fmla="*/ 115326 w 159816"/>
              <a:gd name="connsiteY18" fmla="*/ 189967 h 269778"/>
              <a:gd name="connsiteX19" fmla="*/ 81530 w 159816"/>
              <a:gd name="connsiteY19" fmla="*/ 206552 h 269778"/>
              <a:gd name="connsiteX20" fmla="*/ 33550 w 159816"/>
              <a:gd name="connsiteY20" fmla="*/ 197081 h 269778"/>
              <a:gd name="connsiteX21" fmla="*/ 143 w 159816"/>
              <a:gd name="connsiteY21" fmla="*/ 165189 h 269778"/>
              <a:gd name="connsiteX22" fmla="*/ 47910 w 159816"/>
              <a:gd name="connsiteY22" fmla="*/ 153649 h 269778"/>
              <a:gd name="connsiteX23" fmla="*/ 96647 w 159816"/>
              <a:gd name="connsiteY23" fmla="*/ 174461 h 269778"/>
              <a:gd name="connsiteX24" fmla="*/ 140998 w 159816"/>
              <a:gd name="connsiteY24" fmla="*/ 217092 h 269778"/>
              <a:gd name="connsiteX25" fmla="*/ 104296 w 159816"/>
              <a:gd name="connsiteY25" fmla="*/ 250045 h 269778"/>
              <a:gd name="connsiteX26" fmla="*/ 54310 w 159816"/>
              <a:gd name="connsiteY26" fmla="*/ 259037 h 269778"/>
              <a:gd name="connsiteX27" fmla="*/ 10161 w 159816"/>
              <a:gd name="connsiteY27" fmla="*/ 269778 h 269778"/>
              <a:gd name="connsiteX0" fmla="*/ 133307 w 159816"/>
              <a:gd name="connsiteY0" fmla="*/ 0 h 269778"/>
              <a:gd name="connsiteX1" fmla="*/ 152139 w 159816"/>
              <a:gd name="connsiteY1" fmla="*/ 23279 h 269778"/>
              <a:gd name="connsiteX2" fmla="*/ 139316 w 159816"/>
              <a:gd name="connsiteY2" fmla="*/ 55208 h 269778"/>
              <a:gd name="connsiteX3" fmla="*/ 100896 w 159816"/>
              <a:gd name="connsiteY3" fmla="*/ 57487 h 269778"/>
              <a:gd name="connsiteX4" fmla="*/ 75990 w 159816"/>
              <a:gd name="connsiteY4" fmla="*/ 37013 h 269778"/>
              <a:gd name="connsiteX5" fmla="*/ 104084 w 159816"/>
              <a:gd name="connsiteY5" fmla="*/ 20658 h 269778"/>
              <a:gd name="connsiteX6" fmla="*/ 131254 w 159816"/>
              <a:gd name="connsiteY6" fmla="*/ 27166 h 269778"/>
              <a:gd name="connsiteX7" fmla="*/ 150479 w 159816"/>
              <a:gd name="connsiteY7" fmla="*/ 50919 h 269778"/>
              <a:gd name="connsiteX8" fmla="*/ 158431 w 159816"/>
              <a:gd name="connsiteY8" fmla="*/ 91748 h 269778"/>
              <a:gd name="connsiteX9" fmla="*/ 141479 w 159816"/>
              <a:gd name="connsiteY9" fmla="*/ 116150 h 269778"/>
              <a:gd name="connsiteX10" fmla="*/ 100416 w 159816"/>
              <a:gd name="connsiteY10" fmla="*/ 131941 h 269778"/>
              <a:gd name="connsiteX11" fmla="*/ 51864 w 159816"/>
              <a:gd name="connsiteY11" fmla="*/ 124893 h 269778"/>
              <a:gd name="connsiteX12" fmla="*/ 26370 w 159816"/>
              <a:gd name="connsiteY12" fmla="*/ 96948 h 269778"/>
              <a:gd name="connsiteX13" fmla="*/ 57807 w 159816"/>
              <a:gd name="connsiteY13" fmla="*/ 80248 h 269778"/>
              <a:gd name="connsiteX14" fmla="*/ 99088 w 159816"/>
              <a:gd name="connsiteY14" fmla="*/ 85384 h 269778"/>
              <a:gd name="connsiteX15" fmla="*/ 125297 w 159816"/>
              <a:gd name="connsiteY15" fmla="*/ 105310 h 269778"/>
              <a:gd name="connsiteX16" fmla="*/ 136985 w 159816"/>
              <a:gd name="connsiteY16" fmla="*/ 143860 h 269778"/>
              <a:gd name="connsiteX17" fmla="*/ 134611 w 159816"/>
              <a:gd name="connsiteY17" fmla="*/ 168176 h 269778"/>
              <a:gd name="connsiteX18" fmla="*/ 115326 w 159816"/>
              <a:gd name="connsiteY18" fmla="*/ 189967 h 269778"/>
              <a:gd name="connsiteX19" fmla="*/ 81530 w 159816"/>
              <a:gd name="connsiteY19" fmla="*/ 206552 h 269778"/>
              <a:gd name="connsiteX20" fmla="*/ 33550 w 159816"/>
              <a:gd name="connsiteY20" fmla="*/ 197081 h 269778"/>
              <a:gd name="connsiteX21" fmla="*/ 143 w 159816"/>
              <a:gd name="connsiteY21" fmla="*/ 165189 h 269778"/>
              <a:gd name="connsiteX22" fmla="*/ 47910 w 159816"/>
              <a:gd name="connsiteY22" fmla="*/ 153649 h 269778"/>
              <a:gd name="connsiteX23" fmla="*/ 96647 w 159816"/>
              <a:gd name="connsiteY23" fmla="*/ 174461 h 269778"/>
              <a:gd name="connsiteX24" fmla="*/ 140998 w 159816"/>
              <a:gd name="connsiteY24" fmla="*/ 217092 h 269778"/>
              <a:gd name="connsiteX25" fmla="*/ 104296 w 159816"/>
              <a:gd name="connsiteY25" fmla="*/ 250045 h 269778"/>
              <a:gd name="connsiteX26" fmla="*/ 54310 w 159816"/>
              <a:gd name="connsiteY26" fmla="*/ 259037 h 269778"/>
              <a:gd name="connsiteX27" fmla="*/ 10161 w 159816"/>
              <a:gd name="connsiteY27" fmla="*/ 269778 h 269778"/>
              <a:gd name="connsiteX0" fmla="*/ 133307 w 159816"/>
              <a:gd name="connsiteY0" fmla="*/ 0 h 269778"/>
              <a:gd name="connsiteX1" fmla="*/ 152139 w 159816"/>
              <a:gd name="connsiteY1" fmla="*/ 23279 h 269778"/>
              <a:gd name="connsiteX2" fmla="*/ 139316 w 159816"/>
              <a:gd name="connsiteY2" fmla="*/ 55208 h 269778"/>
              <a:gd name="connsiteX3" fmla="*/ 100896 w 159816"/>
              <a:gd name="connsiteY3" fmla="*/ 57487 h 269778"/>
              <a:gd name="connsiteX4" fmla="*/ 75990 w 159816"/>
              <a:gd name="connsiteY4" fmla="*/ 37013 h 269778"/>
              <a:gd name="connsiteX5" fmla="*/ 104084 w 159816"/>
              <a:gd name="connsiteY5" fmla="*/ 20658 h 269778"/>
              <a:gd name="connsiteX6" fmla="*/ 131254 w 159816"/>
              <a:gd name="connsiteY6" fmla="*/ 27166 h 269778"/>
              <a:gd name="connsiteX7" fmla="*/ 150479 w 159816"/>
              <a:gd name="connsiteY7" fmla="*/ 50919 h 269778"/>
              <a:gd name="connsiteX8" fmla="*/ 158431 w 159816"/>
              <a:gd name="connsiteY8" fmla="*/ 91748 h 269778"/>
              <a:gd name="connsiteX9" fmla="*/ 141479 w 159816"/>
              <a:gd name="connsiteY9" fmla="*/ 116150 h 269778"/>
              <a:gd name="connsiteX10" fmla="*/ 100416 w 159816"/>
              <a:gd name="connsiteY10" fmla="*/ 131941 h 269778"/>
              <a:gd name="connsiteX11" fmla="*/ 51864 w 159816"/>
              <a:gd name="connsiteY11" fmla="*/ 124893 h 269778"/>
              <a:gd name="connsiteX12" fmla="*/ 26370 w 159816"/>
              <a:gd name="connsiteY12" fmla="*/ 96948 h 269778"/>
              <a:gd name="connsiteX13" fmla="*/ 57807 w 159816"/>
              <a:gd name="connsiteY13" fmla="*/ 80248 h 269778"/>
              <a:gd name="connsiteX14" fmla="*/ 99088 w 159816"/>
              <a:gd name="connsiteY14" fmla="*/ 85384 h 269778"/>
              <a:gd name="connsiteX15" fmla="*/ 125297 w 159816"/>
              <a:gd name="connsiteY15" fmla="*/ 105310 h 269778"/>
              <a:gd name="connsiteX16" fmla="*/ 136985 w 159816"/>
              <a:gd name="connsiteY16" fmla="*/ 143860 h 269778"/>
              <a:gd name="connsiteX17" fmla="*/ 134611 w 159816"/>
              <a:gd name="connsiteY17" fmla="*/ 168176 h 269778"/>
              <a:gd name="connsiteX18" fmla="*/ 115326 w 159816"/>
              <a:gd name="connsiteY18" fmla="*/ 189967 h 269778"/>
              <a:gd name="connsiteX19" fmla="*/ 81530 w 159816"/>
              <a:gd name="connsiteY19" fmla="*/ 206552 h 269778"/>
              <a:gd name="connsiteX20" fmla="*/ 33550 w 159816"/>
              <a:gd name="connsiteY20" fmla="*/ 197081 h 269778"/>
              <a:gd name="connsiteX21" fmla="*/ 143 w 159816"/>
              <a:gd name="connsiteY21" fmla="*/ 165189 h 269778"/>
              <a:gd name="connsiteX22" fmla="*/ 47910 w 159816"/>
              <a:gd name="connsiteY22" fmla="*/ 153649 h 269778"/>
              <a:gd name="connsiteX23" fmla="*/ 96647 w 159816"/>
              <a:gd name="connsiteY23" fmla="*/ 174461 h 269778"/>
              <a:gd name="connsiteX24" fmla="*/ 140998 w 159816"/>
              <a:gd name="connsiteY24" fmla="*/ 217092 h 269778"/>
              <a:gd name="connsiteX25" fmla="*/ 104296 w 159816"/>
              <a:gd name="connsiteY25" fmla="*/ 250045 h 269778"/>
              <a:gd name="connsiteX26" fmla="*/ 54310 w 159816"/>
              <a:gd name="connsiteY26" fmla="*/ 259037 h 269778"/>
              <a:gd name="connsiteX27" fmla="*/ 10161 w 159816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7767 w 159673"/>
              <a:gd name="connsiteY22" fmla="*/ 153649 h 269778"/>
              <a:gd name="connsiteX23" fmla="*/ 96504 w 159673"/>
              <a:gd name="connsiteY23" fmla="*/ 174461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7767 w 159673"/>
              <a:gd name="connsiteY22" fmla="*/ 153649 h 269778"/>
              <a:gd name="connsiteX23" fmla="*/ 96504 w 159673"/>
              <a:gd name="connsiteY23" fmla="*/ 174461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7767 w 159673"/>
              <a:gd name="connsiteY22" fmla="*/ 153649 h 269778"/>
              <a:gd name="connsiteX23" fmla="*/ 96504 w 159673"/>
              <a:gd name="connsiteY23" fmla="*/ 174461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7767 w 159673"/>
              <a:gd name="connsiteY22" fmla="*/ 153649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7767 w 159673"/>
              <a:gd name="connsiteY22" fmla="*/ 153649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6581 w 159673"/>
              <a:gd name="connsiteY22" fmla="*/ 148275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6581 w 159673"/>
              <a:gd name="connsiteY22" fmla="*/ 148275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6581 w 159673"/>
              <a:gd name="connsiteY22" fmla="*/ 148275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6581 w 159673"/>
              <a:gd name="connsiteY22" fmla="*/ 148275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8373 w 159673"/>
              <a:gd name="connsiteY23" fmla="*/ 167744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3713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40855 w 159673"/>
              <a:gd name="connsiteY24" fmla="*/ 217092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4153 w 159673"/>
              <a:gd name="connsiteY25" fmla="*/ 250045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0592 w 159673"/>
              <a:gd name="connsiteY25" fmla="*/ 246014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0592 w 159673"/>
              <a:gd name="connsiteY25" fmla="*/ 246014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0592 w 159673"/>
              <a:gd name="connsiteY25" fmla="*/ 246014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8"/>
              <a:gd name="connsiteX1" fmla="*/ 151996 w 159673"/>
              <a:gd name="connsiteY1" fmla="*/ 23279 h 269778"/>
              <a:gd name="connsiteX2" fmla="*/ 139173 w 159673"/>
              <a:gd name="connsiteY2" fmla="*/ 55208 h 269778"/>
              <a:gd name="connsiteX3" fmla="*/ 100753 w 159673"/>
              <a:gd name="connsiteY3" fmla="*/ 57487 h 269778"/>
              <a:gd name="connsiteX4" fmla="*/ 75847 w 159673"/>
              <a:gd name="connsiteY4" fmla="*/ 37013 h 269778"/>
              <a:gd name="connsiteX5" fmla="*/ 103941 w 159673"/>
              <a:gd name="connsiteY5" fmla="*/ 20658 h 269778"/>
              <a:gd name="connsiteX6" fmla="*/ 131111 w 159673"/>
              <a:gd name="connsiteY6" fmla="*/ 27166 h 269778"/>
              <a:gd name="connsiteX7" fmla="*/ 150336 w 159673"/>
              <a:gd name="connsiteY7" fmla="*/ 50919 h 269778"/>
              <a:gd name="connsiteX8" fmla="*/ 158288 w 159673"/>
              <a:gd name="connsiteY8" fmla="*/ 91748 h 269778"/>
              <a:gd name="connsiteX9" fmla="*/ 141336 w 159673"/>
              <a:gd name="connsiteY9" fmla="*/ 116150 h 269778"/>
              <a:gd name="connsiteX10" fmla="*/ 100273 w 159673"/>
              <a:gd name="connsiteY10" fmla="*/ 131941 h 269778"/>
              <a:gd name="connsiteX11" fmla="*/ 51721 w 159673"/>
              <a:gd name="connsiteY11" fmla="*/ 124893 h 269778"/>
              <a:gd name="connsiteX12" fmla="*/ 26227 w 159673"/>
              <a:gd name="connsiteY12" fmla="*/ 96948 h 269778"/>
              <a:gd name="connsiteX13" fmla="*/ 57664 w 159673"/>
              <a:gd name="connsiteY13" fmla="*/ 80248 h 269778"/>
              <a:gd name="connsiteX14" fmla="*/ 98945 w 159673"/>
              <a:gd name="connsiteY14" fmla="*/ 85384 h 269778"/>
              <a:gd name="connsiteX15" fmla="*/ 125154 w 159673"/>
              <a:gd name="connsiteY15" fmla="*/ 105310 h 269778"/>
              <a:gd name="connsiteX16" fmla="*/ 136842 w 159673"/>
              <a:gd name="connsiteY16" fmla="*/ 143860 h 269778"/>
              <a:gd name="connsiteX17" fmla="*/ 134468 w 159673"/>
              <a:gd name="connsiteY17" fmla="*/ 168176 h 269778"/>
              <a:gd name="connsiteX18" fmla="*/ 115183 w 159673"/>
              <a:gd name="connsiteY18" fmla="*/ 189967 h 269778"/>
              <a:gd name="connsiteX19" fmla="*/ 81387 w 159673"/>
              <a:gd name="connsiteY19" fmla="*/ 206552 h 269778"/>
              <a:gd name="connsiteX20" fmla="*/ 33407 w 159673"/>
              <a:gd name="connsiteY20" fmla="*/ 197081 h 269778"/>
              <a:gd name="connsiteX21" fmla="*/ 0 w 159673"/>
              <a:gd name="connsiteY21" fmla="*/ 165189 h 269778"/>
              <a:gd name="connsiteX22" fmla="*/ 45394 w 159673"/>
              <a:gd name="connsiteY22" fmla="*/ 146931 h 269778"/>
              <a:gd name="connsiteX23" fmla="*/ 104812 w 159673"/>
              <a:gd name="connsiteY23" fmla="*/ 169087 h 269778"/>
              <a:gd name="connsiteX24" fmla="*/ 136108 w 159673"/>
              <a:gd name="connsiteY24" fmla="*/ 215748 h 269778"/>
              <a:gd name="connsiteX25" fmla="*/ 107713 w 159673"/>
              <a:gd name="connsiteY25" fmla="*/ 251388 h 269778"/>
              <a:gd name="connsiteX26" fmla="*/ 54167 w 159673"/>
              <a:gd name="connsiteY26" fmla="*/ 259037 h 269778"/>
              <a:gd name="connsiteX27" fmla="*/ 10018 w 159673"/>
              <a:gd name="connsiteY27" fmla="*/ 269778 h 269778"/>
              <a:gd name="connsiteX0" fmla="*/ 133164 w 159673"/>
              <a:gd name="connsiteY0" fmla="*/ 0 h 269779"/>
              <a:gd name="connsiteX1" fmla="*/ 151996 w 159673"/>
              <a:gd name="connsiteY1" fmla="*/ 23279 h 269779"/>
              <a:gd name="connsiteX2" fmla="*/ 139173 w 159673"/>
              <a:gd name="connsiteY2" fmla="*/ 55208 h 269779"/>
              <a:gd name="connsiteX3" fmla="*/ 100753 w 159673"/>
              <a:gd name="connsiteY3" fmla="*/ 57487 h 269779"/>
              <a:gd name="connsiteX4" fmla="*/ 75847 w 159673"/>
              <a:gd name="connsiteY4" fmla="*/ 37013 h 269779"/>
              <a:gd name="connsiteX5" fmla="*/ 103941 w 159673"/>
              <a:gd name="connsiteY5" fmla="*/ 20658 h 269779"/>
              <a:gd name="connsiteX6" fmla="*/ 131111 w 159673"/>
              <a:gd name="connsiteY6" fmla="*/ 27166 h 269779"/>
              <a:gd name="connsiteX7" fmla="*/ 150336 w 159673"/>
              <a:gd name="connsiteY7" fmla="*/ 50919 h 269779"/>
              <a:gd name="connsiteX8" fmla="*/ 158288 w 159673"/>
              <a:gd name="connsiteY8" fmla="*/ 91748 h 269779"/>
              <a:gd name="connsiteX9" fmla="*/ 141336 w 159673"/>
              <a:gd name="connsiteY9" fmla="*/ 116150 h 269779"/>
              <a:gd name="connsiteX10" fmla="*/ 100273 w 159673"/>
              <a:gd name="connsiteY10" fmla="*/ 131941 h 269779"/>
              <a:gd name="connsiteX11" fmla="*/ 51721 w 159673"/>
              <a:gd name="connsiteY11" fmla="*/ 124893 h 269779"/>
              <a:gd name="connsiteX12" fmla="*/ 26227 w 159673"/>
              <a:gd name="connsiteY12" fmla="*/ 96948 h 269779"/>
              <a:gd name="connsiteX13" fmla="*/ 57664 w 159673"/>
              <a:gd name="connsiteY13" fmla="*/ 80248 h 269779"/>
              <a:gd name="connsiteX14" fmla="*/ 98945 w 159673"/>
              <a:gd name="connsiteY14" fmla="*/ 85384 h 269779"/>
              <a:gd name="connsiteX15" fmla="*/ 125154 w 159673"/>
              <a:gd name="connsiteY15" fmla="*/ 105310 h 269779"/>
              <a:gd name="connsiteX16" fmla="*/ 136842 w 159673"/>
              <a:gd name="connsiteY16" fmla="*/ 143860 h 269779"/>
              <a:gd name="connsiteX17" fmla="*/ 134468 w 159673"/>
              <a:gd name="connsiteY17" fmla="*/ 168176 h 269779"/>
              <a:gd name="connsiteX18" fmla="*/ 115183 w 159673"/>
              <a:gd name="connsiteY18" fmla="*/ 189967 h 269779"/>
              <a:gd name="connsiteX19" fmla="*/ 81387 w 159673"/>
              <a:gd name="connsiteY19" fmla="*/ 206552 h 269779"/>
              <a:gd name="connsiteX20" fmla="*/ 33407 w 159673"/>
              <a:gd name="connsiteY20" fmla="*/ 197081 h 269779"/>
              <a:gd name="connsiteX21" fmla="*/ 0 w 159673"/>
              <a:gd name="connsiteY21" fmla="*/ 165189 h 269779"/>
              <a:gd name="connsiteX22" fmla="*/ 45394 w 159673"/>
              <a:gd name="connsiteY22" fmla="*/ 146931 h 269779"/>
              <a:gd name="connsiteX23" fmla="*/ 104812 w 159673"/>
              <a:gd name="connsiteY23" fmla="*/ 169087 h 269779"/>
              <a:gd name="connsiteX24" fmla="*/ 136108 w 159673"/>
              <a:gd name="connsiteY24" fmla="*/ 215748 h 269779"/>
              <a:gd name="connsiteX25" fmla="*/ 107713 w 159673"/>
              <a:gd name="connsiteY25" fmla="*/ 251388 h 269779"/>
              <a:gd name="connsiteX26" fmla="*/ 51793 w 159673"/>
              <a:gd name="connsiteY26" fmla="*/ 261724 h 269779"/>
              <a:gd name="connsiteX27" fmla="*/ 10018 w 159673"/>
              <a:gd name="connsiteY27" fmla="*/ 269778 h 269779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36108 w 159673"/>
              <a:gd name="connsiteY24" fmla="*/ 215748 h 269784"/>
              <a:gd name="connsiteX25" fmla="*/ 107713 w 159673"/>
              <a:gd name="connsiteY25" fmla="*/ 251388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07713 w 159673"/>
              <a:gd name="connsiteY25" fmla="*/ 251388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07713 w 159673"/>
              <a:gd name="connsiteY25" fmla="*/ 251388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07713 w 159673"/>
              <a:gd name="connsiteY25" fmla="*/ 251388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10426 w 159673"/>
              <a:gd name="connsiteY25" fmla="*/ 255994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10426 w 159673"/>
              <a:gd name="connsiteY25" fmla="*/ 255994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10426 w 159673"/>
              <a:gd name="connsiteY25" fmla="*/ 255994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10426 w 159673"/>
              <a:gd name="connsiteY25" fmla="*/ 255994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10426 w 159673"/>
              <a:gd name="connsiteY25" fmla="*/ 255994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4"/>
              <a:gd name="connsiteX1" fmla="*/ 151996 w 159673"/>
              <a:gd name="connsiteY1" fmla="*/ 23279 h 269784"/>
              <a:gd name="connsiteX2" fmla="*/ 139173 w 159673"/>
              <a:gd name="connsiteY2" fmla="*/ 55208 h 269784"/>
              <a:gd name="connsiteX3" fmla="*/ 100753 w 159673"/>
              <a:gd name="connsiteY3" fmla="*/ 57487 h 269784"/>
              <a:gd name="connsiteX4" fmla="*/ 75847 w 159673"/>
              <a:gd name="connsiteY4" fmla="*/ 37013 h 269784"/>
              <a:gd name="connsiteX5" fmla="*/ 103941 w 159673"/>
              <a:gd name="connsiteY5" fmla="*/ 20658 h 269784"/>
              <a:gd name="connsiteX6" fmla="*/ 131111 w 159673"/>
              <a:gd name="connsiteY6" fmla="*/ 27166 h 269784"/>
              <a:gd name="connsiteX7" fmla="*/ 150336 w 159673"/>
              <a:gd name="connsiteY7" fmla="*/ 50919 h 269784"/>
              <a:gd name="connsiteX8" fmla="*/ 158288 w 159673"/>
              <a:gd name="connsiteY8" fmla="*/ 91748 h 269784"/>
              <a:gd name="connsiteX9" fmla="*/ 141336 w 159673"/>
              <a:gd name="connsiteY9" fmla="*/ 116150 h 269784"/>
              <a:gd name="connsiteX10" fmla="*/ 100273 w 159673"/>
              <a:gd name="connsiteY10" fmla="*/ 131941 h 269784"/>
              <a:gd name="connsiteX11" fmla="*/ 51721 w 159673"/>
              <a:gd name="connsiteY11" fmla="*/ 124893 h 269784"/>
              <a:gd name="connsiteX12" fmla="*/ 26227 w 159673"/>
              <a:gd name="connsiteY12" fmla="*/ 96948 h 269784"/>
              <a:gd name="connsiteX13" fmla="*/ 57664 w 159673"/>
              <a:gd name="connsiteY13" fmla="*/ 80248 h 269784"/>
              <a:gd name="connsiteX14" fmla="*/ 98945 w 159673"/>
              <a:gd name="connsiteY14" fmla="*/ 85384 h 269784"/>
              <a:gd name="connsiteX15" fmla="*/ 125154 w 159673"/>
              <a:gd name="connsiteY15" fmla="*/ 105310 h 269784"/>
              <a:gd name="connsiteX16" fmla="*/ 136842 w 159673"/>
              <a:gd name="connsiteY16" fmla="*/ 143860 h 269784"/>
              <a:gd name="connsiteX17" fmla="*/ 134468 w 159673"/>
              <a:gd name="connsiteY17" fmla="*/ 168176 h 269784"/>
              <a:gd name="connsiteX18" fmla="*/ 115183 w 159673"/>
              <a:gd name="connsiteY18" fmla="*/ 189967 h 269784"/>
              <a:gd name="connsiteX19" fmla="*/ 81387 w 159673"/>
              <a:gd name="connsiteY19" fmla="*/ 206552 h 269784"/>
              <a:gd name="connsiteX20" fmla="*/ 33407 w 159673"/>
              <a:gd name="connsiteY20" fmla="*/ 197081 h 269784"/>
              <a:gd name="connsiteX21" fmla="*/ 0 w 159673"/>
              <a:gd name="connsiteY21" fmla="*/ 165189 h 269784"/>
              <a:gd name="connsiteX22" fmla="*/ 45394 w 159673"/>
              <a:gd name="connsiteY22" fmla="*/ 146931 h 269784"/>
              <a:gd name="connsiteX23" fmla="*/ 104812 w 159673"/>
              <a:gd name="connsiteY23" fmla="*/ 169087 h 269784"/>
              <a:gd name="connsiteX24" fmla="*/ 143229 w 159673"/>
              <a:gd name="connsiteY24" fmla="*/ 221122 h 269784"/>
              <a:gd name="connsiteX25" fmla="*/ 110426 w 159673"/>
              <a:gd name="connsiteY25" fmla="*/ 255994 h 269784"/>
              <a:gd name="connsiteX26" fmla="*/ 58914 w 159673"/>
              <a:gd name="connsiteY26" fmla="*/ 264411 h 269784"/>
              <a:gd name="connsiteX27" fmla="*/ 10018 w 159673"/>
              <a:gd name="connsiteY27" fmla="*/ 269778 h 269784"/>
              <a:gd name="connsiteX0" fmla="*/ 133164 w 159673"/>
              <a:gd name="connsiteY0" fmla="*/ 0 h 269780"/>
              <a:gd name="connsiteX1" fmla="*/ 151996 w 159673"/>
              <a:gd name="connsiteY1" fmla="*/ 23279 h 269780"/>
              <a:gd name="connsiteX2" fmla="*/ 139173 w 159673"/>
              <a:gd name="connsiteY2" fmla="*/ 55208 h 269780"/>
              <a:gd name="connsiteX3" fmla="*/ 100753 w 159673"/>
              <a:gd name="connsiteY3" fmla="*/ 57487 h 269780"/>
              <a:gd name="connsiteX4" fmla="*/ 75847 w 159673"/>
              <a:gd name="connsiteY4" fmla="*/ 37013 h 269780"/>
              <a:gd name="connsiteX5" fmla="*/ 103941 w 159673"/>
              <a:gd name="connsiteY5" fmla="*/ 20658 h 269780"/>
              <a:gd name="connsiteX6" fmla="*/ 131111 w 159673"/>
              <a:gd name="connsiteY6" fmla="*/ 27166 h 269780"/>
              <a:gd name="connsiteX7" fmla="*/ 150336 w 159673"/>
              <a:gd name="connsiteY7" fmla="*/ 50919 h 269780"/>
              <a:gd name="connsiteX8" fmla="*/ 158288 w 159673"/>
              <a:gd name="connsiteY8" fmla="*/ 91748 h 269780"/>
              <a:gd name="connsiteX9" fmla="*/ 141336 w 159673"/>
              <a:gd name="connsiteY9" fmla="*/ 116150 h 269780"/>
              <a:gd name="connsiteX10" fmla="*/ 100273 w 159673"/>
              <a:gd name="connsiteY10" fmla="*/ 131941 h 269780"/>
              <a:gd name="connsiteX11" fmla="*/ 51721 w 159673"/>
              <a:gd name="connsiteY11" fmla="*/ 124893 h 269780"/>
              <a:gd name="connsiteX12" fmla="*/ 26227 w 159673"/>
              <a:gd name="connsiteY12" fmla="*/ 96948 h 269780"/>
              <a:gd name="connsiteX13" fmla="*/ 57664 w 159673"/>
              <a:gd name="connsiteY13" fmla="*/ 80248 h 269780"/>
              <a:gd name="connsiteX14" fmla="*/ 98945 w 159673"/>
              <a:gd name="connsiteY14" fmla="*/ 85384 h 269780"/>
              <a:gd name="connsiteX15" fmla="*/ 125154 w 159673"/>
              <a:gd name="connsiteY15" fmla="*/ 105310 h 269780"/>
              <a:gd name="connsiteX16" fmla="*/ 136842 w 159673"/>
              <a:gd name="connsiteY16" fmla="*/ 143860 h 269780"/>
              <a:gd name="connsiteX17" fmla="*/ 134468 w 159673"/>
              <a:gd name="connsiteY17" fmla="*/ 168176 h 269780"/>
              <a:gd name="connsiteX18" fmla="*/ 115183 w 159673"/>
              <a:gd name="connsiteY18" fmla="*/ 189967 h 269780"/>
              <a:gd name="connsiteX19" fmla="*/ 81387 w 159673"/>
              <a:gd name="connsiteY19" fmla="*/ 206552 h 269780"/>
              <a:gd name="connsiteX20" fmla="*/ 33407 w 159673"/>
              <a:gd name="connsiteY20" fmla="*/ 197081 h 269780"/>
              <a:gd name="connsiteX21" fmla="*/ 0 w 159673"/>
              <a:gd name="connsiteY21" fmla="*/ 165189 h 269780"/>
              <a:gd name="connsiteX22" fmla="*/ 45394 w 159673"/>
              <a:gd name="connsiteY22" fmla="*/ 146931 h 269780"/>
              <a:gd name="connsiteX23" fmla="*/ 104812 w 159673"/>
              <a:gd name="connsiteY23" fmla="*/ 169087 h 269780"/>
              <a:gd name="connsiteX24" fmla="*/ 143229 w 159673"/>
              <a:gd name="connsiteY24" fmla="*/ 221122 h 269780"/>
              <a:gd name="connsiteX25" fmla="*/ 110426 w 159673"/>
              <a:gd name="connsiteY25" fmla="*/ 255994 h 269780"/>
              <a:gd name="connsiteX26" fmla="*/ 58914 w 159673"/>
              <a:gd name="connsiteY26" fmla="*/ 264411 h 269780"/>
              <a:gd name="connsiteX27" fmla="*/ 10018 w 159673"/>
              <a:gd name="connsiteY27" fmla="*/ 269778 h 269780"/>
              <a:gd name="connsiteX0" fmla="*/ 133164 w 159673"/>
              <a:gd name="connsiteY0" fmla="*/ 0 h 269780"/>
              <a:gd name="connsiteX1" fmla="*/ 151996 w 159673"/>
              <a:gd name="connsiteY1" fmla="*/ 23279 h 269780"/>
              <a:gd name="connsiteX2" fmla="*/ 139173 w 159673"/>
              <a:gd name="connsiteY2" fmla="*/ 55208 h 269780"/>
              <a:gd name="connsiteX3" fmla="*/ 100753 w 159673"/>
              <a:gd name="connsiteY3" fmla="*/ 57487 h 269780"/>
              <a:gd name="connsiteX4" fmla="*/ 75847 w 159673"/>
              <a:gd name="connsiteY4" fmla="*/ 37013 h 269780"/>
              <a:gd name="connsiteX5" fmla="*/ 103941 w 159673"/>
              <a:gd name="connsiteY5" fmla="*/ 20658 h 269780"/>
              <a:gd name="connsiteX6" fmla="*/ 131111 w 159673"/>
              <a:gd name="connsiteY6" fmla="*/ 27166 h 269780"/>
              <a:gd name="connsiteX7" fmla="*/ 150336 w 159673"/>
              <a:gd name="connsiteY7" fmla="*/ 50919 h 269780"/>
              <a:gd name="connsiteX8" fmla="*/ 158288 w 159673"/>
              <a:gd name="connsiteY8" fmla="*/ 91748 h 269780"/>
              <a:gd name="connsiteX9" fmla="*/ 141336 w 159673"/>
              <a:gd name="connsiteY9" fmla="*/ 116150 h 269780"/>
              <a:gd name="connsiteX10" fmla="*/ 100273 w 159673"/>
              <a:gd name="connsiteY10" fmla="*/ 131941 h 269780"/>
              <a:gd name="connsiteX11" fmla="*/ 51721 w 159673"/>
              <a:gd name="connsiteY11" fmla="*/ 124893 h 269780"/>
              <a:gd name="connsiteX12" fmla="*/ 26227 w 159673"/>
              <a:gd name="connsiteY12" fmla="*/ 96948 h 269780"/>
              <a:gd name="connsiteX13" fmla="*/ 57664 w 159673"/>
              <a:gd name="connsiteY13" fmla="*/ 80248 h 269780"/>
              <a:gd name="connsiteX14" fmla="*/ 98945 w 159673"/>
              <a:gd name="connsiteY14" fmla="*/ 85384 h 269780"/>
              <a:gd name="connsiteX15" fmla="*/ 125154 w 159673"/>
              <a:gd name="connsiteY15" fmla="*/ 105310 h 269780"/>
              <a:gd name="connsiteX16" fmla="*/ 136842 w 159673"/>
              <a:gd name="connsiteY16" fmla="*/ 143860 h 269780"/>
              <a:gd name="connsiteX17" fmla="*/ 134468 w 159673"/>
              <a:gd name="connsiteY17" fmla="*/ 168176 h 269780"/>
              <a:gd name="connsiteX18" fmla="*/ 115183 w 159673"/>
              <a:gd name="connsiteY18" fmla="*/ 189967 h 269780"/>
              <a:gd name="connsiteX19" fmla="*/ 81387 w 159673"/>
              <a:gd name="connsiteY19" fmla="*/ 206552 h 269780"/>
              <a:gd name="connsiteX20" fmla="*/ 33407 w 159673"/>
              <a:gd name="connsiteY20" fmla="*/ 197081 h 269780"/>
              <a:gd name="connsiteX21" fmla="*/ 0 w 159673"/>
              <a:gd name="connsiteY21" fmla="*/ 165189 h 269780"/>
              <a:gd name="connsiteX22" fmla="*/ 45394 w 159673"/>
              <a:gd name="connsiteY22" fmla="*/ 146931 h 269780"/>
              <a:gd name="connsiteX23" fmla="*/ 104812 w 159673"/>
              <a:gd name="connsiteY23" fmla="*/ 169087 h 269780"/>
              <a:gd name="connsiteX24" fmla="*/ 143229 w 159673"/>
              <a:gd name="connsiteY24" fmla="*/ 221122 h 269780"/>
              <a:gd name="connsiteX25" fmla="*/ 110426 w 159673"/>
              <a:gd name="connsiteY25" fmla="*/ 255994 h 269780"/>
              <a:gd name="connsiteX26" fmla="*/ 58914 w 159673"/>
              <a:gd name="connsiteY26" fmla="*/ 264411 h 269780"/>
              <a:gd name="connsiteX27" fmla="*/ 10018 w 159673"/>
              <a:gd name="connsiteY27" fmla="*/ 269778 h 2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9673" h="269780">
                <a:moveTo>
                  <a:pt x="133164" y="0"/>
                </a:moveTo>
                <a:cubicBezTo>
                  <a:pt x="141102" y="6350"/>
                  <a:pt x="145335" y="6383"/>
                  <a:pt x="151996" y="23279"/>
                </a:cubicBezTo>
                <a:cubicBezTo>
                  <a:pt x="149829" y="37734"/>
                  <a:pt x="153412" y="44059"/>
                  <a:pt x="139173" y="55208"/>
                </a:cubicBezTo>
                <a:cubicBezTo>
                  <a:pt x="125316" y="59970"/>
                  <a:pt x="130494" y="61416"/>
                  <a:pt x="100753" y="57487"/>
                </a:cubicBezTo>
                <a:cubicBezTo>
                  <a:pt x="76945" y="45497"/>
                  <a:pt x="85966" y="56353"/>
                  <a:pt x="75847" y="37013"/>
                </a:cubicBezTo>
                <a:cubicBezTo>
                  <a:pt x="88368" y="16736"/>
                  <a:pt x="90466" y="21404"/>
                  <a:pt x="103941" y="20658"/>
                </a:cubicBezTo>
                <a:cubicBezTo>
                  <a:pt x="116229" y="21256"/>
                  <a:pt x="123378" y="22122"/>
                  <a:pt x="131111" y="27166"/>
                </a:cubicBezTo>
                <a:cubicBezTo>
                  <a:pt x="138844" y="32210"/>
                  <a:pt x="145173" y="38339"/>
                  <a:pt x="150336" y="50919"/>
                </a:cubicBezTo>
                <a:cubicBezTo>
                  <a:pt x="155150" y="58141"/>
                  <a:pt x="162833" y="68866"/>
                  <a:pt x="158288" y="91748"/>
                </a:cubicBezTo>
                <a:cubicBezTo>
                  <a:pt x="154610" y="110266"/>
                  <a:pt x="151005" y="109451"/>
                  <a:pt x="141336" y="116150"/>
                </a:cubicBezTo>
                <a:cubicBezTo>
                  <a:pt x="131667" y="122849"/>
                  <a:pt x="115209" y="130484"/>
                  <a:pt x="100273" y="131941"/>
                </a:cubicBezTo>
                <a:cubicBezTo>
                  <a:pt x="85337" y="133398"/>
                  <a:pt x="70400" y="132218"/>
                  <a:pt x="51721" y="124893"/>
                </a:cubicBezTo>
                <a:cubicBezTo>
                  <a:pt x="37079" y="117444"/>
                  <a:pt x="25237" y="104389"/>
                  <a:pt x="26227" y="96948"/>
                </a:cubicBezTo>
                <a:cubicBezTo>
                  <a:pt x="27217" y="89507"/>
                  <a:pt x="36011" y="83531"/>
                  <a:pt x="57664" y="80248"/>
                </a:cubicBezTo>
                <a:cubicBezTo>
                  <a:pt x="80275" y="79149"/>
                  <a:pt x="87697" y="81207"/>
                  <a:pt x="98945" y="85384"/>
                </a:cubicBezTo>
                <a:cubicBezTo>
                  <a:pt x="110193" y="89561"/>
                  <a:pt x="118838" y="95564"/>
                  <a:pt x="125154" y="105310"/>
                </a:cubicBezTo>
                <a:cubicBezTo>
                  <a:pt x="131470" y="115056"/>
                  <a:pt x="134994" y="115595"/>
                  <a:pt x="136842" y="143860"/>
                </a:cubicBezTo>
                <a:cubicBezTo>
                  <a:pt x="138429" y="148623"/>
                  <a:pt x="138078" y="160492"/>
                  <a:pt x="134468" y="168176"/>
                </a:cubicBezTo>
                <a:cubicBezTo>
                  <a:pt x="130858" y="175861"/>
                  <a:pt x="118595" y="185440"/>
                  <a:pt x="115183" y="189967"/>
                </a:cubicBezTo>
                <a:cubicBezTo>
                  <a:pt x="111771" y="194494"/>
                  <a:pt x="97192" y="205143"/>
                  <a:pt x="81387" y="206552"/>
                </a:cubicBezTo>
                <a:cubicBezTo>
                  <a:pt x="64394" y="207961"/>
                  <a:pt x="50755" y="204437"/>
                  <a:pt x="33407" y="197081"/>
                </a:cubicBezTo>
                <a:cubicBezTo>
                  <a:pt x="25777" y="191531"/>
                  <a:pt x="2355" y="185863"/>
                  <a:pt x="0" y="165189"/>
                </a:cubicBezTo>
                <a:cubicBezTo>
                  <a:pt x="8327" y="147202"/>
                  <a:pt x="18628" y="146730"/>
                  <a:pt x="45394" y="146931"/>
                </a:cubicBezTo>
                <a:cubicBezTo>
                  <a:pt x="76907" y="148477"/>
                  <a:pt x="81284" y="151975"/>
                  <a:pt x="104812" y="169087"/>
                </a:cubicBezTo>
                <a:cubicBezTo>
                  <a:pt x="118845" y="179481"/>
                  <a:pt x="142293" y="206638"/>
                  <a:pt x="143229" y="221122"/>
                </a:cubicBezTo>
                <a:cubicBezTo>
                  <a:pt x="144165" y="235606"/>
                  <a:pt x="136189" y="243654"/>
                  <a:pt x="110426" y="255994"/>
                </a:cubicBezTo>
                <a:cubicBezTo>
                  <a:pt x="89919" y="261234"/>
                  <a:pt x="76152" y="264319"/>
                  <a:pt x="58914" y="264411"/>
                </a:cubicBezTo>
                <a:cubicBezTo>
                  <a:pt x="44388" y="267573"/>
                  <a:pt x="11565" y="269867"/>
                  <a:pt x="10018" y="269778"/>
                </a:cubicBezTo>
              </a:path>
            </a:pathLst>
          </a:custGeom>
          <a:noFill/>
          <a:ln w="19050">
            <a:solidFill>
              <a:srgbClr val="F48306"/>
            </a:solidFill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cxnSp>
        <p:nvCxnSpPr>
          <p:cNvPr id="117" name="直線矢印コネクタ 116"/>
          <p:cNvCxnSpPr/>
          <p:nvPr/>
        </p:nvCxnSpPr>
        <p:spPr>
          <a:xfrm>
            <a:off x="2187769" y="5119991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2380022" y="5113672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rot="1080000" flipV="1">
            <a:off x="2943026" y="5099074"/>
            <a:ext cx="0" cy="265533"/>
          </a:xfrm>
          <a:prstGeom prst="straightConnector1">
            <a:avLst/>
          </a:prstGeom>
          <a:ln w="38100">
            <a:solidFill>
              <a:srgbClr val="FF3399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/>
          <p:nvPr/>
        </p:nvCxnSpPr>
        <p:spPr>
          <a:xfrm flipV="1">
            <a:off x="3090563" y="5092557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/>
          <p:nvPr/>
        </p:nvCxnSpPr>
        <p:spPr>
          <a:xfrm>
            <a:off x="3291182" y="5107539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>
            <a:off x="3511805" y="5095069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rot="20520000" flipH="1" flipV="1">
            <a:off x="2856303" y="5099070"/>
            <a:ext cx="0" cy="265533"/>
          </a:xfrm>
          <a:prstGeom prst="straightConnector1">
            <a:avLst/>
          </a:prstGeom>
          <a:ln w="38100">
            <a:solidFill>
              <a:srgbClr val="FF3399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rot="1080000" flipV="1">
            <a:off x="2663989" y="5105389"/>
            <a:ext cx="0" cy="265533"/>
          </a:xfrm>
          <a:prstGeom prst="straightConnector1">
            <a:avLst/>
          </a:prstGeom>
          <a:ln w="38100">
            <a:solidFill>
              <a:srgbClr val="FF3399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20520000" flipH="1" flipV="1">
            <a:off x="2567657" y="5105386"/>
            <a:ext cx="0" cy="265533"/>
          </a:xfrm>
          <a:prstGeom prst="straightConnector1">
            <a:avLst/>
          </a:prstGeom>
          <a:ln w="38100">
            <a:solidFill>
              <a:srgbClr val="FF3399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3692397" y="5092535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3773061" y="5096073"/>
            <a:ext cx="2005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Medium Magnetization</a:t>
            </a:r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78" y="2776457"/>
            <a:ext cx="3434742" cy="2103414"/>
          </a:xfrm>
          <a:prstGeom prst="rect">
            <a:avLst/>
          </a:prstGeom>
        </p:spPr>
      </p:pic>
      <p:sp>
        <p:nvSpPr>
          <p:cNvPr id="129" name="下矢印 29"/>
          <p:cNvSpPr/>
          <p:nvPr/>
        </p:nvSpPr>
        <p:spPr>
          <a:xfrm>
            <a:off x="7600863" y="2633907"/>
            <a:ext cx="418997" cy="2607605"/>
          </a:xfrm>
          <a:custGeom>
            <a:avLst/>
            <a:gdLst>
              <a:gd name="connsiteX0" fmla="*/ 0 w 1047750"/>
              <a:gd name="connsiteY0" fmla="*/ 3954388 h 4655343"/>
              <a:gd name="connsiteX1" fmla="*/ 261938 w 1047750"/>
              <a:gd name="connsiteY1" fmla="*/ 3954388 h 4655343"/>
              <a:gd name="connsiteX2" fmla="*/ 261938 w 1047750"/>
              <a:gd name="connsiteY2" fmla="*/ 0 h 4655343"/>
              <a:gd name="connsiteX3" fmla="*/ 785813 w 1047750"/>
              <a:gd name="connsiteY3" fmla="*/ 0 h 4655343"/>
              <a:gd name="connsiteX4" fmla="*/ 785813 w 1047750"/>
              <a:gd name="connsiteY4" fmla="*/ 3954388 h 4655343"/>
              <a:gd name="connsiteX5" fmla="*/ 1047750 w 1047750"/>
              <a:gd name="connsiteY5" fmla="*/ 3954388 h 4655343"/>
              <a:gd name="connsiteX6" fmla="*/ 523875 w 1047750"/>
              <a:gd name="connsiteY6" fmla="*/ 4655343 h 4655343"/>
              <a:gd name="connsiteX7" fmla="*/ 0 w 1047750"/>
              <a:gd name="connsiteY7" fmla="*/ 3954388 h 4655343"/>
              <a:gd name="connsiteX0" fmla="*/ 0 w 1047750"/>
              <a:gd name="connsiteY0" fmla="*/ 3954388 h 4655343"/>
              <a:gd name="connsiteX1" fmla="*/ 261938 w 1047750"/>
              <a:gd name="connsiteY1" fmla="*/ 3954388 h 4655343"/>
              <a:gd name="connsiteX2" fmla="*/ 261938 w 1047750"/>
              <a:gd name="connsiteY2" fmla="*/ 0 h 4655343"/>
              <a:gd name="connsiteX3" fmla="*/ 785813 w 1047750"/>
              <a:gd name="connsiteY3" fmla="*/ 0 h 4655343"/>
              <a:gd name="connsiteX4" fmla="*/ 785813 w 1047750"/>
              <a:gd name="connsiteY4" fmla="*/ 3954388 h 4655343"/>
              <a:gd name="connsiteX5" fmla="*/ 1047750 w 1047750"/>
              <a:gd name="connsiteY5" fmla="*/ 3851201 h 4655343"/>
              <a:gd name="connsiteX6" fmla="*/ 523875 w 1047750"/>
              <a:gd name="connsiteY6" fmla="*/ 4655343 h 4655343"/>
              <a:gd name="connsiteX7" fmla="*/ 0 w 1047750"/>
              <a:gd name="connsiteY7" fmla="*/ 3954388 h 4655343"/>
              <a:gd name="connsiteX0" fmla="*/ 0 w 1039813"/>
              <a:gd name="connsiteY0" fmla="*/ 3875013 h 4655343"/>
              <a:gd name="connsiteX1" fmla="*/ 254001 w 1039813"/>
              <a:gd name="connsiteY1" fmla="*/ 3954388 h 4655343"/>
              <a:gd name="connsiteX2" fmla="*/ 254001 w 1039813"/>
              <a:gd name="connsiteY2" fmla="*/ 0 h 4655343"/>
              <a:gd name="connsiteX3" fmla="*/ 777876 w 1039813"/>
              <a:gd name="connsiteY3" fmla="*/ 0 h 4655343"/>
              <a:gd name="connsiteX4" fmla="*/ 777876 w 1039813"/>
              <a:gd name="connsiteY4" fmla="*/ 3954388 h 4655343"/>
              <a:gd name="connsiteX5" fmla="*/ 1039813 w 1039813"/>
              <a:gd name="connsiteY5" fmla="*/ 3851201 h 4655343"/>
              <a:gd name="connsiteX6" fmla="*/ 515938 w 1039813"/>
              <a:gd name="connsiteY6" fmla="*/ 4655343 h 4655343"/>
              <a:gd name="connsiteX7" fmla="*/ 0 w 1039813"/>
              <a:gd name="connsiteY7" fmla="*/ 3875013 h 46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813" h="4655343">
                <a:moveTo>
                  <a:pt x="0" y="3875013"/>
                </a:moveTo>
                <a:lnTo>
                  <a:pt x="254001" y="3954388"/>
                </a:lnTo>
                <a:lnTo>
                  <a:pt x="254001" y="0"/>
                </a:lnTo>
                <a:lnTo>
                  <a:pt x="777876" y="0"/>
                </a:lnTo>
                <a:lnTo>
                  <a:pt x="777876" y="3954388"/>
                </a:lnTo>
                <a:lnTo>
                  <a:pt x="1039813" y="3851201"/>
                </a:lnTo>
                <a:lnTo>
                  <a:pt x="515938" y="4655343"/>
                </a:lnTo>
                <a:lnTo>
                  <a:pt x="0" y="3875013"/>
                </a:lnTo>
                <a:close/>
              </a:path>
            </a:pathLst>
          </a:custGeom>
          <a:solidFill>
            <a:srgbClr val="CC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013569" y="3297083"/>
            <a:ext cx="805029" cy="2616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Main Pole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9741814" y="3345985"/>
            <a:ext cx="902811" cy="253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Write Shield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8945208" y="3267645"/>
            <a:ext cx="439544" cy="253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STO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cxnSp>
        <p:nvCxnSpPr>
          <p:cNvPr id="133" name="直線矢印コネクタ 132"/>
          <p:cNvCxnSpPr/>
          <p:nvPr/>
        </p:nvCxnSpPr>
        <p:spPr>
          <a:xfrm flipV="1">
            <a:off x="6830378" y="3427888"/>
            <a:ext cx="589255" cy="65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flipH="1">
            <a:off x="8901870" y="3519666"/>
            <a:ext cx="143416" cy="36328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H="1">
            <a:off x="9718774" y="3599901"/>
            <a:ext cx="283548" cy="6177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下矢印 75"/>
          <p:cNvSpPr/>
          <p:nvPr/>
        </p:nvSpPr>
        <p:spPr>
          <a:xfrm rot="17181007">
            <a:off x="8447144" y="3680003"/>
            <a:ext cx="143562" cy="1304590"/>
          </a:xfrm>
          <a:custGeom>
            <a:avLst/>
            <a:gdLst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404850 w 539800"/>
              <a:gd name="connsiteY4" fmla="*/ 2197867 h 2558999"/>
              <a:gd name="connsiteX5" fmla="*/ 539800 w 539800"/>
              <a:gd name="connsiteY5" fmla="*/ 2197867 h 2558999"/>
              <a:gd name="connsiteX6" fmla="*/ 269900 w 539800"/>
              <a:gd name="connsiteY6" fmla="*/ 2558999 h 2558999"/>
              <a:gd name="connsiteX7" fmla="*/ 0 w 539800"/>
              <a:gd name="connsiteY7" fmla="*/ 2197867 h 2558999"/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428549 w 539800"/>
              <a:gd name="connsiteY4" fmla="*/ 1164714 h 2558999"/>
              <a:gd name="connsiteX5" fmla="*/ 404850 w 539800"/>
              <a:gd name="connsiteY5" fmla="*/ 2197867 h 2558999"/>
              <a:gd name="connsiteX6" fmla="*/ 539800 w 539800"/>
              <a:gd name="connsiteY6" fmla="*/ 2197867 h 2558999"/>
              <a:gd name="connsiteX7" fmla="*/ 269900 w 539800"/>
              <a:gd name="connsiteY7" fmla="*/ 2558999 h 2558999"/>
              <a:gd name="connsiteX8" fmla="*/ 0 w 539800"/>
              <a:gd name="connsiteY8" fmla="*/ 2197867 h 2558999"/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345982 w 539800"/>
              <a:gd name="connsiteY4" fmla="*/ 1052448 h 2558999"/>
              <a:gd name="connsiteX5" fmla="*/ 404850 w 539800"/>
              <a:gd name="connsiteY5" fmla="*/ 2197867 h 2558999"/>
              <a:gd name="connsiteX6" fmla="*/ 539800 w 539800"/>
              <a:gd name="connsiteY6" fmla="*/ 2197867 h 2558999"/>
              <a:gd name="connsiteX7" fmla="*/ 269900 w 539800"/>
              <a:gd name="connsiteY7" fmla="*/ 2558999 h 2558999"/>
              <a:gd name="connsiteX8" fmla="*/ 0 w 539800"/>
              <a:gd name="connsiteY8" fmla="*/ 2197867 h 255899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34950 w 756423"/>
              <a:gd name="connsiteY2" fmla="*/ 239630 h 2798629"/>
              <a:gd name="connsiteX3" fmla="*/ 756423 w 756423"/>
              <a:gd name="connsiteY3" fmla="*/ 0 h 2798629"/>
              <a:gd name="connsiteX4" fmla="*/ 345982 w 756423"/>
              <a:gd name="connsiteY4" fmla="*/ 1292078 h 2798629"/>
              <a:gd name="connsiteX5" fmla="*/ 404850 w 756423"/>
              <a:gd name="connsiteY5" fmla="*/ 2437497 h 2798629"/>
              <a:gd name="connsiteX6" fmla="*/ 539800 w 756423"/>
              <a:gd name="connsiteY6" fmla="*/ 2437497 h 2798629"/>
              <a:gd name="connsiteX7" fmla="*/ 269900 w 756423"/>
              <a:gd name="connsiteY7" fmla="*/ 2798629 h 2798629"/>
              <a:gd name="connsiteX8" fmla="*/ 0 w 756423"/>
              <a:gd name="connsiteY8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24802 w 756423"/>
              <a:gd name="connsiteY2" fmla="*/ 1468640 h 2798629"/>
              <a:gd name="connsiteX3" fmla="*/ 134950 w 756423"/>
              <a:gd name="connsiteY3" fmla="*/ 239630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134950 w 756423"/>
              <a:gd name="connsiteY3" fmla="*/ 239630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345982 w 756423"/>
              <a:gd name="connsiteY6" fmla="*/ 1292078 h 2798629"/>
              <a:gd name="connsiteX7" fmla="*/ 404850 w 756423"/>
              <a:gd name="connsiteY7" fmla="*/ 2437497 h 2798629"/>
              <a:gd name="connsiteX8" fmla="*/ 539800 w 756423"/>
              <a:gd name="connsiteY8" fmla="*/ 2437497 h 2798629"/>
              <a:gd name="connsiteX9" fmla="*/ 269900 w 756423"/>
              <a:gd name="connsiteY9" fmla="*/ 2798629 h 2798629"/>
              <a:gd name="connsiteX10" fmla="*/ 0 w 756423"/>
              <a:gd name="connsiteY10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52063 w 756423"/>
              <a:gd name="connsiteY6" fmla="*/ 598812 h 2798629"/>
              <a:gd name="connsiteX7" fmla="*/ 345982 w 756423"/>
              <a:gd name="connsiteY7" fmla="*/ 1292078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5982 w 756423"/>
              <a:gd name="connsiteY7" fmla="*/ 1292078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628234 w 756423"/>
              <a:gd name="connsiteY6" fmla="*/ 288002 h 2798629"/>
              <a:gd name="connsiteX7" fmla="*/ 438428 w 756423"/>
              <a:gd name="connsiteY7" fmla="*/ 719005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38428 w 756423"/>
              <a:gd name="connsiteY7" fmla="*/ 719005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08706 w 756423"/>
              <a:gd name="connsiteY7" fmla="*/ 810811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08706 w 756423"/>
              <a:gd name="connsiteY7" fmla="*/ 810811 h 2798629"/>
              <a:gd name="connsiteX8" fmla="*/ 340456 w 756423"/>
              <a:gd name="connsiteY8" fmla="*/ 1624669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308752 w 756423"/>
              <a:gd name="connsiteY4" fmla="*/ 393935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293257 w 756423"/>
              <a:gd name="connsiteY4" fmla="*/ 423489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293257 w 756423"/>
              <a:gd name="connsiteY4" fmla="*/ 423489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43307 w 756423"/>
              <a:gd name="connsiteY11" fmla="*/ 2337161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1916 w 756423"/>
              <a:gd name="connsiteY1" fmla="*/ 24567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43307 w 756423"/>
              <a:gd name="connsiteY11" fmla="*/ 2337161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79859 w 727576"/>
              <a:gd name="connsiteY8" fmla="*/ 810811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62032 w 727576"/>
              <a:gd name="connsiteY8" fmla="*/ 972796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37135 w 727576"/>
              <a:gd name="connsiteY8" fmla="*/ 1110725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425775 w 727576"/>
              <a:gd name="connsiteY7" fmla="*/ 813040 h 2798629"/>
              <a:gd name="connsiteX8" fmla="*/ 337135 w 727576"/>
              <a:gd name="connsiteY8" fmla="*/ 1110725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57422 w 627346"/>
              <a:gd name="connsiteY3" fmla="*/ 893534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18234 w 627346"/>
              <a:gd name="connsiteY3" fmla="*/ 1205479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18234 w 627346"/>
              <a:gd name="connsiteY3" fmla="*/ 1205479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09720 w 627346"/>
              <a:gd name="connsiteY3" fmla="*/ 1221034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09720 w 627346"/>
              <a:gd name="connsiteY3" fmla="*/ 1221034 h 2708601"/>
              <a:gd name="connsiteX4" fmla="*/ 185385 w 627346"/>
              <a:gd name="connsiteY4" fmla="*/ 747958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1910314 h 2338168"/>
              <a:gd name="connsiteX1" fmla="*/ 153069 w 627346"/>
              <a:gd name="connsiteY1" fmla="*/ 1996330 h 2338168"/>
              <a:gd name="connsiteX2" fmla="*/ 99159 w 627346"/>
              <a:gd name="connsiteY2" fmla="*/ 1230586 h 2338168"/>
              <a:gd name="connsiteX3" fmla="*/ 109720 w 627346"/>
              <a:gd name="connsiteY3" fmla="*/ 850601 h 2338168"/>
              <a:gd name="connsiteX4" fmla="*/ 185385 w 627346"/>
              <a:gd name="connsiteY4" fmla="*/ 377525 h 2338168"/>
              <a:gd name="connsiteX5" fmla="*/ 280766 w 627346"/>
              <a:gd name="connsiteY5" fmla="*/ 44000 h 2338168"/>
              <a:gd name="connsiteX6" fmla="*/ 627346 w 627346"/>
              <a:gd name="connsiteY6" fmla="*/ 0 h 2338168"/>
              <a:gd name="connsiteX7" fmla="*/ 425775 w 627346"/>
              <a:gd name="connsiteY7" fmla="*/ 352579 h 2338168"/>
              <a:gd name="connsiteX8" fmla="*/ 337135 w 627346"/>
              <a:gd name="connsiteY8" fmla="*/ 650264 h 2338168"/>
              <a:gd name="connsiteX9" fmla="*/ 311609 w 627346"/>
              <a:gd name="connsiteY9" fmla="*/ 1164208 h 2338168"/>
              <a:gd name="connsiteX10" fmla="*/ 346764 w 627346"/>
              <a:gd name="connsiteY10" fmla="*/ 1985973 h 2338168"/>
              <a:gd name="connsiteX11" fmla="*/ 514460 w 627346"/>
              <a:gd name="connsiteY11" fmla="*/ 1876700 h 2338168"/>
              <a:gd name="connsiteX12" fmla="*/ 241053 w 627346"/>
              <a:gd name="connsiteY12" fmla="*/ 2338168 h 2338168"/>
              <a:gd name="connsiteX13" fmla="*/ 0 w 627346"/>
              <a:gd name="connsiteY13" fmla="*/ 1910314 h 2338168"/>
              <a:gd name="connsiteX0" fmla="*/ 0 w 674895"/>
              <a:gd name="connsiteY0" fmla="*/ 2015687 h 2443541"/>
              <a:gd name="connsiteX1" fmla="*/ 153069 w 674895"/>
              <a:gd name="connsiteY1" fmla="*/ 2101703 h 2443541"/>
              <a:gd name="connsiteX2" fmla="*/ 99159 w 674895"/>
              <a:gd name="connsiteY2" fmla="*/ 1335959 h 2443541"/>
              <a:gd name="connsiteX3" fmla="*/ 109720 w 674895"/>
              <a:gd name="connsiteY3" fmla="*/ 955974 h 2443541"/>
              <a:gd name="connsiteX4" fmla="*/ 185385 w 674895"/>
              <a:gd name="connsiteY4" fmla="*/ 482898 h 2443541"/>
              <a:gd name="connsiteX5" fmla="*/ 280766 w 674895"/>
              <a:gd name="connsiteY5" fmla="*/ 149373 h 2443541"/>
              <a:gd name="connsiteX6" fmla="*/ 674896 w 674895"/>
              <a:gd name="connsiteY6" fmla="*/ 0 h 2443541"/>
              <a:gd name="connsiteX7" fmla="*/ 425775 w 674895"/>
              <a:gd name="connsiteY7" fmla="*/ 457952 h 2443541"/>
              <a:gd name="connsiteX8" fmla="*/ 337135 w 674895"/>
              <a:gd name="connsiteY8" fmla="*/ 755637 h 2443541"/>
              <a:gd name="connsiteX9" fmla="*/ 311609 w 674895"/>
              <a:gd name="connsiteY9" fmla="*/ 1269581 h 2443541"/>
              <a:gd name="connsiteX10" fmla="*/ 346764 w 674895"/>
              <a:gd name="connsiteY10" fmla="*/ 2091346 h 2443541"/>
              <a:gd name="connsiteX11" fmla="*/ 514460 w 674895"/>
              <a:gd name="connsiteY11" fmla="*/ 1982073 h 2443541"/>
              <a:gd name="connsiteX12" fmla="*/ 241053 w 674895"/>
              <a:gd name="connsiteY12" fmla="*/ 2443541 h 2443541"/>
              <a:gd name="connsiteX13" fmla="*/ 0 w 674895"/>
              <a:gd name="connsiteY13" fmla="*/ 2015687 h 2443541"/>
              <a:gd name="connsiteX0" fmla="*/ 0 w 674896"/>
              <a:gd name="connsiteY0" fmla="*/ 2015687 h 2443541"/>
              <a:gd name="connsiteX1" fmla="*/ 153069 w 674896"/>
              <a:gd name="connsiteY1" fmla="*/ 2101703 h 2443541"/>
              <a:gd name="connsiteX2" fmla="*/ 99159 w 674896"/>
              <a:gd name="connsiteY2" fmla="*/ 1335959 h 2443541"/>
              <a:gd name="connsiteX3" fmla="*/ 109720 w 674896"/>
              <a:gd name="connsiteY3" fmla="*/ 955974 h 2443541"/>
              <a:gd name="connsiteX4" fmla="*/ 185385 w 674896"/>
              <a:gd name="connsiteY4" fmla="*/ 482898 h 2443541"/>
              <a:gd name="connsiteX5" fmla="*/ 378600 w 674896"/>
              <a:gd name="connsiteY5" fmla="*/ 81527 h 2443541"/>
              <a:gd name="connsiteX6" fmla="*/ 674896 w 674896"/>
              <a:gd name="connsiteY6" fmla="*/ 0 h 2443541"/>
              <a:gd name="connsiteX7" fmla="*/ 425775 w 674896"/>
              <a:gd name="connsiteY7" fmla="*/ 457952 h 2443541"/>
              <a:gd name="connsiteX8" fmla="*/ 337135 w 674896"/>
              <a:gd name="connsiteY8" fmla="*/ 755637 h 2443541"/>
              <a:gd name="connsiteX9" fmla="*/ 311609 w 674896"/>
              <a:gd name="connsiteY9" fmla="*/ 1269581 h 2443541"/>
              <a:gd name="connsiteX10" fmla="*/ 346764 w 674896"/>
              <a:gd name="connsiteY10" fmla="*/ 2091346 h 2443541"/>
              <a:gd name="connsiteX11" fmla="*/ 514460 w 674896"/>
              <a:gd name="connsiteY11" fmla="*/ 1982073 h 2443541"/>
              <a:gd name="connsiteX12" fmla="*/ 241053 w 674896"/>
              <a:gd name="connsiteY12" fmla="*/ 2443541 h 2443541"/>
              <a:gd name="connsiteX13" fmla="*/ 0 w 674896"/>
              <a:gd name="connsiteY13" fmla="*/ 2015687 h 2443541"/>
              <a:gd name="connsiteX0" fmla="*/ 0 w 673451"/>
              <a:gd name="connsiteY0" fmla="*/ 1976072 h 2403926"/>
              <a:gd name="connsiteX1" fmla="*/ 153069 w 673451"/>
              <a:gd name="connsiteY1" fmla="*/ 2062088 h 2403926"/>
              <a:gd name="connsiteX2" fmla="*/ 99159 w 673451"/>
              <a:gd name="connsiteY2" fmla="*/ 1296344 h 2403926"/>
              <a:gd name="connsiteX3" fmla="*/ 109720 w 673451"/>
              <a:gd name="connsiteY3" fmla="*/ 916359 h 2403926"/>
              <a:gd name="connsiteX4" fmla="*/ 185385 w 673451"/>
              <a:gd name="connsiteY4" fmla="*/ 443283 h 2403926"/>
              <a:gd name="connsiteX5" fmla="*/ 378600 w 673451"/>
              <a:gd name="connsiteY5" fmla="*/ 41912 h 2403926"/>
              <a:gd name="connsiteX6" fmla="*/ 673451 w 673451"/>
              <a:gd name="connsiteY6" fmla="*/ 0 h 2403926"/>
              <a:gd name="connsiteX7" fmla="*/ 425775 w 673451"/>
              <a:gd name="connsiteY7" fmla="*/ 418337 h 2403926"/>
              <a:gd name="connsiteX8" fmla="*/ 337135 w 673451"/>
              <a:gd name="connsiteY8" fmla="*/ 716022 h 2403926"/>
              <a:gd name="connsiteX9" fmla="*/ 311609 w 673451"/>
              <a:gd name="connsiteY9" fmla="*/ 1229966 h 2403926"/>
              <a:gd name="connsiteX10" fmla="*/ 346764 w 673451"/>
              <a:gd name="connsiteY10" fmla="*/ 2051731 h 2403926"/>
              <a:gd name="connsiteX11" fmla="*/ 514460 w 673451"/>
              <a:gd name="connsiteY11" fmla="*/ 1942458 h 2403926"/>
              <a:gd name="connsiteX12" fmla="*/ 241053 w 673451"/>
              <a:gd name="connsiteY12" fmla="*/ 2403926 h 2403926"/>
              <a:gd name="connsiteX13" fmla="*/ 0 w 673451"/>
              <a:gd name="connsiteY13" fmla="*/ 1976072 h 2403926"/>
              <a:gd name="connsiteX0" fmla="*/ 0 w 673451"/>
              <a:gd name="connsiteY0" fmla="*/ 1976072 h 2403926"/>
              <a:gd name="connsiteX1" fmla="*/ 153069 w 673451"/>
              <a:gd name="connsiteY1" fmla="*/ 2062088 h 2403926"/>
              <a:gd name="connsiteX2" fmla="*/ 99159 w 673451"/>
              <a:gd name="connsiteY2" fmla="*/ 1296344 h 2403926"/>
              <a:gd name="connsiteX3" fmla="*/ 109720 w 673451"/>
              <a:gd name="connsiteY3" fmla="*/ 916359 h 2403926"/>
              <a:gd name="connsiteX4" fmla="*/ 185385 w 673451"/>
              <a:gd name="connsiteY4" fmla="*/ 443283 h 2403926"/>
              <a:gd name="connsiteX5" fmla="*/ 355148 w 673451"/>
              <a:gd name="connsiteY5" fmla="*/ 140228 h 2403926"/>
              <a:gd name="connsiteX6" fmla="*/ 673451 w 673451"/>
              <a:gd name="connsiteY6" fmla="*/ 0 h 2403926"/>
              <a:gd name="connsiteX7" fmla="*/ 425775 w 673451"/>
              <a:gd name="connsiteY7" fmla="*/ 418337 h 2403926"/>
              <a:gd name="connsiteX8" fmla="*/ 337135 w 673451"/>
              <a:gd name="connsiteY8" fmla="*/ 716022 h 2403926"/>
              <a:gd name="connsiteX9" fmla="*/ 311609 w 673451"/>
              <a:gd name="connsiteY9" fmla="*/ 1229966 h 2403926"/>
              <a:gd name="connsiteX10" fmla="*/ 346764 w 673451"/>
              <a:gd name="connsiteY10" fmla="*/ 2051731 h 2403926"/>
              <a:gd name="connsiteX11" fmla="*/ 514460 w 673451"/>
              <a:gd name="connsiteY11" fmla="*/ 1942458 h 2403926"/>
              <a:gd name="connsiteX12" fmla="*/ 241053 w 673451"/>
              <a:gd name="connsiteY12" fmla="*/ 2403926 h 2403926"/>
              <a:gd name="connsiteX13" fmla="*/ 0 w 673451"/>
              <a:gd name="connsiteY13" fmla="*/ 1976072 h 2403926"/>
              <a:gd name="connsiteX0" fmla="*/ 0 w 679076"/>
              <a:gd name="connsiteY0" fmla="*/ 1912398 h 2340252"/>
              <a:gd name="connsiteX1" fmla="*/ 153069 w 679076"/>
              <a:gd name="connsiteY1" fmla="*/ 1998414 h 2340252"/>
              <a:gd name="connsiteX2" fmla="*/ 99159 w 679076"/>
              <a:gd name="connsiteY2" fmla="*/ 1232670 h 2340252"/>
              <a:gd name="connsiteX3" fmla="*/ 109720 w 679076"/>
              <a:gd name="connsiteY3" fmla="*/ 852685 h 2340252"/>
              <a:gd name="connsiteX4" fmla="*/ 185385 w 679076"/>
              <a:gd name="connsiteY4" fmla="*/ 379609 h 2340252"/>
              <a:gd name="connsiteX5" fmla="*/ 355148 w 679076"/>
              <a:gd name="connsiteY5" fmla="*/ 76554 h 2340252"/>
              <a:gd name="connsiteX6" fmla="*/ 679076 w 679076"/>
              <a:gd name="connsiteY6" fmla="*/ -1 h 2340252"/>
              <a:gd name="connsiteX7" fmla="*/ 425775 w 679076"/>
              <a:gd name="connsiteY7" fmla="*/ 354663 h 2340252"/>
              <a:gd name="connsiteX8" fmla="*/ 337135 w 679076"/>
              <a:gd name="connsiteY8" fmla="*/ 652348 h 2340252"/>
              <a:gd name="connsiteX9" fmla="*/ 311609 w 679076"/>
              <a:gd name="connsiteY9" fmla="*/ 1166292 h 2340252"/>
              <a:gd name="connsiteX10" fmla="*/ 346764 w 679076"/>
              <a:gd name="connsiteY10" fmla="*/ 1988057 h 2340252"/>
              <a:gd name="connsiteX11" fmla="*/ 514460 w 679076"/>
              <a:gd name="connsiteY11" fmla="*/ 1878784 h 2340252"/>
              <a:gd name="connsiteX12" fmla="*/ 241053 w 679076"/>
              <a:gd name="connsiteY12" fmla="*/ 2340252 h 2340252"/>
              <a:gd name="connsiteX13" fmla="*/ 0 w 679076"/>
              <a:gd name="connsiteY13" fmla="*/ 1912398 h 2340252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664938 w 664938"/>
              <a:gd name="connsiteY6" fmla="*/ 0 h 2388367"/>
              <a:gd name="connsiteX7" fmla="*/ 425775 w 664938"/>
              <a:gd name="connsiteY7" fmla="*/ 402778 h 2388367"/>
              <a:gd name="connsiteX8" fmla="*/ 337135 w 664938"/>
              <a:gd name="connsiteY8" fmla="*/ 700463 h 2388367"/>
              <a:gd name="connsiteX9" fmla="*/ 311609 w 664938"/>
              <a:gd name="connsiteY9" fmla="*/ 1214407 h 2388367"/>
              <a:gd name="connsiteX10" fmla="*/ 346764 w 664938"/>
              <a:gd name="connsiteY10" fmla="*/ 2036172 h 2388367"/>
              <a:gd name="connsiteX11" fmla="*/ 514460 w 664938"/>
              <a:gd name="connsiteY11" fmla="*/ 1926899 h 2388367"/>
              <a:gd name="connsiteX12" fmla="*/ 241053 w 664938"/>
              <a:gd name="connsiteY12" fmla="*/ 2388367 h 2388367"/>
              <a:gd name="connsiteX13" fmla="*/ 0 w 664938"/>
              <a:gd name="connsiteY13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425775 w 664938"/>
              <a:gd name="connsiteY8" fmla="*/ 402778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425775 w 664938"/>
              <a:gd name="connsiteY8" fmla="*/ 402778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9361 w 664938"/>
              <a:gd name="connsiteY2" fmla="*/ 147393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9361 w 664938"/>
              <a:gd name="connsiteY2" fmla="*/ 147393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6552 w 664938"/>
              <a:gd name="connsiteY8" fmla="*/ 539614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6552 w 664938"/>
              <a:gd name="connsiteY8" fmla="*/ 539614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178 w 664938"/>
              <a:gd name="connsiteY4" fmla="*/ 638961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48713 w 666003"/>
              <a:gd name="connsiteY9" fmla="*/ 535662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661"/>
              <a:gd name="connsiteY0" fmla="*/ 1960513 h 2388367"/>
              <a:gd name="connsiteX1" fmla="*/ 153069 w 666661"/>
              <a:gd name="connsiteY1" fmla="*/ 2046529 h 2388367"/>
              <a:gd name="connsiteX2" fmla="*/ 118425 w 666661"/>
              <a:gd name="connsiteY2" fmla="*/ 1527294 h 2388367"/>
              <a:gd name="connsiteX3" fmla="*/ 98504 w 666661"/>
              <a:gd name="connsiteY3" fmla="*/ 987031 h 2388367"/>
              <a:gd name="connsiteX4" fmla="*/ 121913 w 666661"/>
              <a:gd name="connsiteY4" fmla="*/ 618839 h 2388367"/>
              <a:gd name="connsiteX5" fmla="*/ 276245 w 666661"/>
              <a:gd name="connsiteY5" fmla="*/ 240676 h 2388367"/>
              <a:gd name="connsiteX6" fmla="*/ 403406 w 666661"/>
              <a:gd name="connsiteY6" fmla="*/ 86756 h 2388367"/>
              <a:gd name="connsiteX7" fmla="*/ 664938 w 666661"/>
              <a:gd name="connsiteY7" fmla="*/ 0 h 2388367"/>
              <a:gd name="connsiteX8" fmla="*/ 546916 w 666661"/>
              <a:gd name="connsiteY8" fmla="*/ 198380 h 2388367"/>
              <a:gd name="connsiteX9" fmla="*/ 335536 w 666661"/>
              <a:gd name="connsiteY9" fmla="*/ 592603 h 2388367"/>
              <a:gd name="connsiteX10" fmla="*/ 307278 w 666661"/>
              <a:gd name="connsiteY10" fmla="*/ 938134 h 2388367"/>
              <a:gd name="connsiteX11" fmla="*/ 321328 w 666661"/>
              <a:gd name="connsiteY11" fmla="*/ 1473665 h 2388367"/>
              <a:gd name="connsiteX12" fmla="*/ 346764 w 666661"/>
              <a:gd name="connsiteY12" fmla="*/ 2036172 h 2388367"/>
              <a:gd name="connsiteX13" fmla="*/ 514460 w 666661"/>
              <a:gd name="connsiteY13" fmla="*/ 1926899 h 2388367"/>
              <a:gd name="connsiteX14" fmla="*/ 241053 w 666661"/>
              <a:gd name="connsiteY14" fmla="*/ 2388367 h 2388367"/>
              <a:gd name="connsiteX15" fmla="*/ 0 w 666661"/>
              <a:gd name="connsiteY15" fmla="*/ 1960513 h 2388367"/>
              <a:gd name="connsiteX0" fmla="*/ 0 w 711624"/>
              <a:gd name="connsiteY0" fmla="*/ 1963895 h 2391749"/>
              <a:gd name="connsiteX1" fmla="*/ 153069 w 711624"/>
              <a:gd name="connsiteY1" fmla="*/ 2049911 h 2391749"/>
              <a:gd name="connsiteX2" fmla="*/ 118425 w 711624"/>
              <a:gd name="connsiteY2" fmla="*/ 1530676 h 2391749"/>
              <a:gd name="connsiteX3" fmla="*/ 98504 w 711624"/>
              <a:gd name="connsiteY3" fmla="*/ 990413 h 2391749"/>
              <a:gd name="connsiteX4" fmla="*/ 121913 w 711624"/>
              <a:gd name="connsiteY4" fmla="*/ 622221 h 2391749"/>
              <a:gd name="connsiteX5" fmla="*/ 276245 w 711624"/>
              <a:gd name="connsiteY5" fmla="*/ 244058 h 2391749"/>
              <a:gd name="connsiteX6" fmla="*/ 403406 w 711624"/>
              <a:gd name="connsiteY6" fmla="*/ 90138 h 2391749"/>
              <a:gd name="connsiteX7" fmla="*/ 710471 w 711624"/>
              <a:gd name="connsiteY7" fmla="*/ 0 h 2391749"/>
              <a:gd name="connsiteX8" fmla="*/ 546916 w 711624"/>
              <a:gd name="connsiteY8" fmla="*/ 201762 h 2391749"/>
              <a:gd name="connsiteX9" fmla="*/ 335536 w 711624"/>
              <a:gd name="connsiteY9" fmla="*/ 595985 h 2391749"/>
              <a:gd name="connsiteX10" fmla="*/ 307278 w 711624"/>
              <a:gd name="connsiteY10" fmla="*/ 941516 h 2391749"/>
              <a:gd name="connsiteX11" fmla="*/ 321328 w 711624"/>
              <a:gd name="connsiteY11" fmla="*/ 1477047 h 2391749"/>
              <a:gd name="connsiteX12" fmla="*/ 346764 w 711624"/>
              <a:gd name="connsiteY12" fmla="*/ 2039554 h 2391749"/>
              <a:gd name="connsiteX13" fmla="*/ 514460 w 711624"/>
              <a:gd name="connsiteY13" fmla="*/ 1930281 h 2391749"/>
              <a:gd name="connsiteX14" fmla="*/ 241053 w 711624"/>
              <a:gd name="connsiteY14" fmla="*/ 2391749 h 2391749"/>
              <a:gd name="connsiteX15" fmla="*/ 0 w 711624"/>
              <a:gd name="connsiteY15" fmla="*/ 1963895 h 2391749"/>
              <a:gd name="connsiteX0" fmla="*/ 0 w 711654"/>
              <a:gd name="connsiteY0" fmla="*/ 1963895 h 2391749"/>
              <a:gd name="connsiteX1" fmla="*/ 153069 w 711654"/>
              <a:gd name="connsiteY1" fmla="*/ 2049911 h 2391749"/>
              <a:gd name="connsiteX2" fmla="*/ 118425 w 711654"/>
              <a:gd name="connsiteY2" fmla="*/ 1530676 h 2391749"/>
              <a:gd name="connsiteX3" fmla="*/ 98504 w 711654"/>
              <a:gd name="connsiteY3" fmla="*/ 990413 h 2391749"/>
              <a:gd name="connsiteX4" fmla="*/ 121913 w 711654"/>
              <a:gd name="connsiteY4" fmla="*/ 622221 h 2391749"/>
              <a:gd name="connsiteX5" fmla="*/ 276245 w 711654"/>
              <a:gd name="connsiteY5" fmla="*/ 244058 h 2391749"/>
              <a:gd name="connsiteX6" fmla="*/ 403406 w 711654"/>
              <a:gd name="connsiteY6" fmla="*/ 90138 h 2391749"/>
              <a:gd name="connsiteX7" fmla="*/ 710471 w 711654"/>
              <a:gd name="connsiteY7" fmla="*/ 0 h 2391749"/>
              <a:gd name="connsiteX8" fmla="*/ 546916 w 711654"/>
              <a:gd name="connsiteY8" fmla="*/ 201762 h 2391749"/>
              <a:gd name="connsiteX9" fmla="*/ 335536 w 711654"/>
              <a:gd name="connsiteY9" fmla="*/ 595985 h 2391749"/>
              <a:gd name="connsiteX10" fmla="*/ 307278 w 711654"/>
              <a:gd name="connsiteY10" fmla="*/ 941516 h 2391749"/>
              <a:gd name="connsiteX11" fmla="*/ 321328 w 711654"/>
              <a:gd name="connsiteY11" fmla="*/ 1477047 h 2391749"/>
              <a:gd name="connsiteX12" fmla="*/ 346764 w 711654"/>
              <a:gd name="connsiteY12" fmla="*/ 2039554 h 2391749"/>
              <a:gd name="connsiteX13" fmla="*/ 514460 w 711654"/>
              <a:gd name="connsiteY13" fmla="*/ 1930281 h 2391749"/>
              <a:gd name="connsiteX14" fmla="*/ 241053 w 711654"/>
              <a:gd name="connsiteY14" fmla="*/ 2391749 h 2391749"/>
              <a:gd name="connsiteX15" fmla="*/ 0 w 711654"/>
              <a:gd name="connsiteY15" fmla="*/ 1963895 h 2391749"/>
              <a:gd name="connsiteX0" fmla="*/ 0 w 710472"/>
              <a:gd name="connsiteY0" fmla="*/ 1963895 h 2391749"/>
              <a:gd name="connsiteX1" fmla="*/ 153069 w 710472"/>
              <a:gd name="connsiteY1" fmla="*/ 2049911 h 2391749"/>
              <a:gd name="connsiteX2" fmla="*/ 118425 w 710472"/>
              <a:gd name="connsiteY2" fmla="*/ 1530676 h 2391749"/>
              <a:gd name="connsiteX3" fmla="*/ 98504 w 710472"/>
              <a:gd name="connsiteY3" fmla="*/ 990413 h 2391749"/>
              <a:gd name="connsiteX4" fmla="*/ 121913 w 710472"/>
              <a:gd name="connsiteY4" fmla="*/ 622221 h 2391749"/>
              <a:gd name="connsiteX5" fmla="*/ 276245 w 710472"/>
              <a:gd name="connsiteY5" fmla="*/ 244058 h 2391749"/>
              <a:gd name="connsiteX6" fmla="*/ 403406 w 710472"/>
              <a:gd name="connsiteY6" fmla="*/ 90138 h 2391749"/>
              <a:gd name="connsiteX7" fmla="*/ 710471 w 710472"/>
              <a:gd name="connsiteY7" fmla="*/ 0 h 2391749"/>
              <a:gd name="connsiteX8" fmla="*/ 546916 w 710472"/>
              <a:gd name="connsiteY8" fmla="*/ 201762 h 2391749"/>
              <a:gd name="connsiteX9" fmla="*/ 335536 w 710472"/>
              <a:gd name="connsiteY9" fmla="*/ 595985 h 2391749"/>
              <a:gd name="connsiteX10" fmla="*/ 307278 w 710472"/>
              <a:gd name="connsiteY10" fmla="*/ 941516 h 2391749"/>
              <a:gd name="connsiteX11" fmla="*/ 321328 w 710472"/>
              <a:gd name="connsiteY11" fmla="*/ 1477047 h 2391749"/>
              <a:gd name="connsiteX12" fmla="*/ 346764 w 710472"/>
              <a:gd name="connsiteY12" fmla="*/ 2039554 h 2391749"/>
              <a:gd name="connsiteX13" fmla="*/ 514460 w 710472"/>
              <a:gd name="connsiteY13" fmla="*/ 1930281 h 2391749"/>
              <a:gd name="connsiteX14" fmla="*/ 241053 w 710472"/>
              <a:gd name="connsiteY14" fmla="*/ 2391749 h 2391749"/>
              <a:gd name="connsiteX15" fmla="*/ 0 w 710472"/>
              <a:gd name="connsiteY15" fmla="*/ 1963895 h 2391749"/>
              <a:gd name="connsiteX0" fmla="*/ 0 w 710471"/>
              <a:gd name="connsiteY0" fmla="*/ 1963895 h 2391749"/>
              <a:gd name="connsiteX1" fmla="*/ 153069 w 710471"/>
              <a:gd name="connsiteY1" fmla="*/ 2049911 h 2391749"/>
              <a:gd name="connsiteX2" fmla="*/ 118425 w 710471"/>
              <a:gd name="connsiteY2" fmla="*/ 1530676 h 2391749"/>
              <a:gd name="connsiteX3" fmla="*/ 98504 w 710471"/>
              <a:gd name="connsiteY3" fmla="*/ 990413 h 2391749"/>
              <a:gd name="connsiteX4" fmla="*/ 121913 w 710471"/>
              <a:gd name="connsiteY4" fmla="*/ 622221 h 2391749"/>
              <a:gd name="connsiteX5" fmla="*/ 276245 w 710471"/>
              <a:gd name="connsiteY5" fmla="*/ 244058 h 2391749"/>
              <a:gd name="connsiteX6" fmla="*/ 403406 w 710471"/>
              <a:gd name="connsiteY6" fmla="*/ 90138 h 2391749"/>
              <a:gd name="connsiteX7" fmla="*/ 710471 w 710471"/>
              <a:gd name="connsiteY7" fmla="*/ 0 h 2391749"/>
              <a:gd name="connsiteX8" fmla="*/ 546916 w 710471"/>
              <a:gd name="connsiteY8" fmla="*/ 201762 h 2391749"/>
              <a:gd name="connsiteX9" fmla="*/ 328519 w 710471"/>
              <a:gd name="connsiteY9" fmla="*/ 594722 h 2391749"/>
              <a:gd name="connsiteX10" fmla="*/ 307278 w 710471"/>
              <a:gd name="connsiteY10" fmla="*/ 941516 h 2391749"/>
              <a:gd name="connsiteX11" fmla="*/ 321328 w 710471"/>
              <a:gd name="connsiteY11" fmla="*/ 1477047 h 2391749"/>
              <a:gd name="connsiteX12" fmla="*/ 346764 w 710471"/>
              <a:gd name="connsiteY12" fmla="*/ 2039554 h 2391749"/>
              <a:gd name="connsiteX13" fmla="*/ 514460 w 710471"/>
              <a:gd name="connsiteY13" fmla="*/ 1930281 h 2391749"/>
              <a:gd name="connsiteX14" fmla="*/ 241053 w 710471"/>
              <a:gd name="connsiteY14" fmla="*/ 2391749 h 2391749"/>
              <a:gd name="connsiteX15" fmla="*/ 0 w 710471"/>
              <a:gd name="connsiteY15" fmla="*/ 1963895 h 2391749"/>
              <a:gd name="connsiteX0" fmla="*/ 0 w 710471"/>
              <a:gd name="connsiteY0" fmla="*/ 1963895 h 2391749"/>
              <a:gd name="connsiteX1" fmla="*/ 153069 w 710471"/>
              <a:gd name="connsiteY1" fmla="*/ 2049911 h 2391749"/>
              <a:gd name="connsiteX2" fmla="*/ 118425 w 710471"/>
              <a:gd name="connsiteY2" fmla="*/ 1530676 h 2391749"/>
              <a:gd name="connsiteX3" fmla="*/ 98504 w 710471"/>
              <a:gd name="connsiteY3" fmla="*/ 990413 h 2391749"/>
              <a:gd name="connsiteX4" fmla="*/ 121913 w 710471"/>
              <a:gd name="connsiteY4" fmla="*/ 622221 h 2391749"/>
              <a:gd name="connsiteX5" fmla="*/ 276245 w 710471"/>
              <a:gd name="connsiteY5" fmla="*/ 244058 h 2391749"/>
              <a:gd name="connsiteX6" fmla="*/ 403406 w 710471"/>
              <a:gd name="connsiteY6" fmla="*/ 90138 h 2391749"/>
              <a:gd name="connsiteX7" fmla="*/ 710471 w 710471"/>
              <a:gd name="connsiteY7" fmla="*/ 0 h 2391749"/>
              <a:gd name="connsiteX8" fmla="*/ 546916 w 710471"/>
              <a:gd name="connsiteY8" fmla="*/ 201762 h 2391749"/>
              <a:gd name="connsiteX9" fmla="*/ 344714 w 710471"/>
              <a:gd name="connsiteY9" fmla="*/ 593296 h 2391749"/>
              <a:gd name="connsiteX10" fmla="*/ 307278 w 710471"/>
              <a:gd name="connsiteY10" fmla="*/ 941516 h 2391749"/>
              <a:gd name="connsiteX11" fmla="*/ 321328 w 710471"/>
              <a:gd name="connsiteY11" fmla="*/ 1477047 h 2391749"/>
              <a:gd name="connsiteX12" fmla="*/ 346764 w 710471"/>
              <a:gd name="connsiteY12" fmla="*/ 2039554 h 2391749"/>
              <a:gd name="connsiteX13" fmla="*/ 514460 w 710471"/>
              <a:gd name="connsiteY13" fmla="*/ 1930281 h 2391749"/>
              <a:gd name="connsiteX14" fmla="*/ 241053 w 710471"/>
              <a:gd name="connsiteY14" fmla="*/ 2391749 h 2391749"/>
              <a:gd name="connsiteX15" fmla="*/ 0 w 710471"/>
              <a:gd name="connsiteY15" fmla="*/ 1963895 h 2391749"/>
              <a:gd name="connsiteX0" fmla="*/ 0 w 797047"/>
              <a:gd name="connsiteY0" fmla="*/ 1985932 h 2413786"/>
              <a:gd name="connsiteX1" fmla="*/ 153069 w 797047"/>
              <a:gd name="connsiteY1" fmla="*/ 2071948 h 2413786"/>
              <a:gd name="connsiteX2" fmla="*/ 118425 w 797047"/>
              <a:gd name="connsiteY2" fmla="*/ 1552713 h 2413786"/>
              <a:gd name="connsiteX3" fmla="*/ 98504 w 797047"/>
              <a:gd name="connsiteY3" fmla="*/ 1012450 h 2413786"/>
              <a:gd name="connsiteX4" fmla="*/ 121913 w 797047"/>
              <a:gd name="connsiteY4" fmla="*/ 644258 h 2413786"/>
              <a:gd name="connsiteX5" fmla="*/ 276245 w 797047"/>
              <a:gd name="connsiteY5" fmla="*/ 266095 h 2413786"/>
              <a:gd name="connsiteX6" fmla="*/ 403406 w 797047"/>
              <a:gd name="connsiteY6" fmla="*/ 112175 h 2413786"/>
              <a:gd name="connsiteX7" fmla="*/ 797047 w 797047"/>
              <a:gd name="connsiteY7" fmla="*/ -1 h 2413786"/>
              <a:gd name="connsiteX8" fmla="*/ 546916 w 797047"/>
              <a:gd name="connsiteY8" fmla="*/ 223799 h 2413786"/>
              <a:gd name="connsiteX9" fmla="*/ 344714 w 797047"/>
              <a:gd name="connsiteY9" fmla="*/ 615333 h 2413786"/>
              <a:gd name="connsiteX10" fmla="*/ 307278 w 797047"/>
              <a:gd name="connsiteY10" fmla="*/ 963553 h 2413786"/>
              <a:gd name="connsiteX11" fmla="*/ 321328 w 797047"/>
              <a:gd name="connsiteY11" fmla="*/ 1499084 h 2413786"/>
              <a:gd name="connsiteX12" fmla="*/ 346764 w 797047"/>
              <a:gd name="connsiteY12" fmla="*/ 2061591 h 2413786"/>
              <a:gd name="connsiteX13" fmla="*/ 514460 w 797047"/>
              <a:gd name="connsiteY13" fmla="*/ 1952318 h 2413786"/>
              <a:gd name="connsiteX14" fmla="*/ 241053 w 797047"/>
              <a:gd name="connsiteY14" fmla="*/ 2413786 h 2413786"/>
              <a:gd name="connsiteX15" fmla="*/ 0 w 797047"/>
              <a:gd name="connsiteY15" fmla="*/ 1985932 h 2413786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35004 w 797047"/>
              <a:gd name="connsiteY8" fmla="*/ 273736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35004 w 797047"/>
              <a:gd name="connsiteY8" fmla="*/ 273736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14483 w 797047"/>
              <a:gd name="connsiteY8" fmla="*/ 283063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14483 w 797047"/>
              <a:gd name="connsiteY8" fmla="*/ 283063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334571 w 797047"/>
              <a:gd name="connsiteY6" fmla="*/ 14201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95117 w 797047"/>
              <a:gd name="connsiteY4" fmla="*/ 652106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89660 w 797047"/>
              <a:gd name="connsiteY5" fmla="*/ 382966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2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2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83874"/>
              <a:gd name="connsiteY0" fmla="*/ 1966411 h 2394265"/>
              <a:gd name="connsiteX1" fmla="*/ 153069 w 783874"/>
              <a:gd name="connsiteY1" fmla="*/ 2052427 h 2394265"/>
              <a:gd name="connsiteX2" fmla="*/ 118425 w 783874"/>
              <a:gd name="connsiteY2" fmla="*/ 1533192 h 2394265"/>
              <a:gd name="connsiteX3" fmla="*/ 90882 w 783874"/>
              <a:gd name="connsiteY3" fmla="*/ 1000004 h 2394265"/>
              <a:gd name="connsiteX4" fmla="*/ 95117 w 783874"/>
              <a:gd name="connsiteY4" fmla="*/ 632584 h 2394265"/>
              <a:gd name="connsiteX5" fmla="*/ 161231 w 783874"/>
              <a:gd name="connsiteY5" fmla="*/ 362410 h 2394265"/>
              <a:gd name="connsiteX6" fmla="*/ 328792 w 783874"/>
              <a:gd name="connsiteY6" fmla="*/ 119347 h 2394265"/>
              <a:gd name="connsiteX7" fmla="*/ 783874 w 783874"/>
              <a:gd name="connsiteY7" fmla="*/ 0 h 2394265"/>
              <a:gd name="connsiteX8" fmla="*/ 506623 w 783874"/>
              <a:gd name="connsiteY8" fmla="*/ 236788 h 2394265"/>
              <a:gd name="connsiteX9" fmla="*/ 339712 w 783874"/>
              <a:gd name="connsiteY9" fmla="*/ 611804 h 2394265"/>
              <a:gd name="connsiteX10" fmla="*/ 307278 w 783874"/>
              <a:gd name="connsiteY10" fmla="*/ 944032 h 2394265"/>
              <a:gd name="connsiteX11" fmla="*/ 321328 w 783874"/>
              <a:gd name="connsiteY11" fmla="*/ 1479563 h 2394265"/>
              <a:gd name="connsiteX12" fmla="*/ 346764 w 783874"/>
              <a:gd name="connsiteY12" fmla="*/ 2042070 h 2394265"/>
              <a:gd name="connsiteX13" fmla="*/ 514460 w 783874"/>
              <a:gd name="connsiteY13" fmla="*/ 1932797 h 2394265"/>
              <a:gd name="connsiteX14" fmla="*/ 241053 w 783874"/>
              <a:gd name="connsiteY14" fmla="*/ 2394265 h 2394265"/>
              <a:gd name="connsiteX15" fmla="*/ 0 w 783874"/>
              <a:gd name="connsiteY15" fmla="*/ 1966411 h 2394265"/>
              <a:gd name="connsiteX0" fmla="*/ 0 w 783874"/>
              <a:gd name="connsiteY0" fmla="*/ 1966411 h 2394265"/>
              <a:gd name="connsiteX1" fmla="*/ 153069 w 783874"/>
              <a:gd name="connsiteY1" fmla="*/ 2052427 h 2394265"/>
              <a:gd name="connsiteX2" fmla="*/ 118425 w 783874"/>
              <a:gd name="connsiteY2" fmla="*/ 1533192 h 2394265"/>
              <a:gd name="connsiteX3" fmla="*/ 90882 w 783874"/>
              <a:gd name="connsiteY3" fmla="*/ 1000004 h 2394265"/>
              <a:gd name="connsiteX4" fmla="*/ 95117 w 783874"/>
              <a:gd name="connsiteY4" fmla="*/ 632584 h 2394265"/>
              <a:gd name="connsiteX5" fmla="*/ 161231 w 783874"/>
              <a:gd name="connsiteY5" fmla="*/ 362410 h 2394265"/>
              <a:gd name="connsiteX6" fmla="*/ 328792 w 783874"/>
              <a:gd name="connsiteY6" fmla="*/ 119347 h 2394265"/>
              <a:gd name="connsiteX7" fmla="*/ 783874 w 783874"/>
              <a:gd name="connsiteY7" fmla="*/ 0 h 2394265"/>
              <a:gd name="connsiteX8" fmla="*/ 506623 w 783874"/>
              <a:gd name="connsiteY8" fmla="*/ 236788 h 2394265"/>
              <a:gd name="connsiteX9" fmla="*/ 339712 w 783874"/>
              <a:gd name="connsiteY9" fmla="*/ 611804 h 2394265"/>
              <a:gd name="connsiteX10" fmla="*/ 307278 w 783874"/>
              <a:gd name="connsiteY10" fmla="*/ 944032 h 2394265"/>
              <a:gd name="connsiteX11" fmla="*/ 321328 w 783874"/>
              <a:gd name="connsiteY11" fmla="*/ 1479563 h 2394265"/>
              <a:gd name="connsiteX12" fmla="*/ 346764 w 783874"/>
              <a:gd name="connsiteY12" fmla="*/ 2042070 h 2394265"/>
              <a:gd name="connsiteX13" fmla="*/ 514460 w 783874"/>
              <a:gd name="connsiteY13" fmla="*/ 1932797 h 2394265"/>
              <a:gd name="connsiteX14" fmla="*/ 241053 w 783874"/>
              <a:gd name="connsiteY14" fmla="*/ 2394265 h 2394265"/>
              <a:gd name="connsiteX15" fmla="*/ 0 w 783874"/>
              <a:gd name="connsiteY15" fmla="*/ 1966411 h 2394265"/>
              <a:gd name="connsiteX0" fmla="*/ 0 w 783874"/>
              <a:gd name="connsiteY0" fmla="*/ 1966411 h 2394265"/>
              <a:gd name="connsiteX1" fmla="*/ 153069 w 783874"/>
              <a:gd name="connsiteY1" fmla="*/ 2052427 h 2394265"/>
              <a:gd name="connsiteX2" fmla="*/ 118425 w 783874"/>
              <a:gd name="connsiteY2" fmla="*/ 1533192 h 2394265"/>
              <a:gd name="connsiteX3" fmla="*/ 90882 w 783874"/>
              <a:gd name="connsiteY3" fmla="*/ 1000004 h 2394265"/>
              <a:gd name="connsiteX4" fmla="*/ 95117 w 783874"/>
              <a:gd name="connsiteY4" fmla="*/ 632584 h 2394265"/>
              <a:gd name="connsiteX5" fmla="*/ 161231 w 783874"/>
              <a:gd name="connsiteY5" fmla="*/ 362410 h 2394265"/>
              <a:gd name="connsiteX6" fmla="*/ 328792 w 783874"/>
              <a:gd name="connsiteY6" fmla="*/ 119347 h 2394265"/>
              <a:gd name="connsiteX7" fmla="*/ 783873 w 783874"/>
              <a:gd name="connsiteY7" fmla="*/ 0 h 2394265"/>
              <a:gd name="connsiteX8" fmla="*/ 506623 w 783874"/>
              <a:gd name="connsiteY8" fmla="*/ 236788 h 2394265"/>
              <a:gd name="connsiteX9" fmla="*/ 339712 w 783874"/>
              <a:gd name="connsiteY9" fmla="*/ 611804 h 2394265"/>
              <a:gd name="connsiteX10" fmla="*/ 307278 w 783874"/>
              <a:gd name="connsiteY10" fmla="*/ 944032 h 2394265"/>
              <a:gd name="connsiteX11" fmla="*/ 321328 w 783874"/>
              <a:gd name="connsiteY11" fmla="*/ 1479563 h 2394265"/>
              <a:gd name="connsiteX12" fmla="*/ 346764 w 783874"/>
              <a:gd name="connsiteY12" fmla="*/ 2042070 h 2394265"/>
              <a:gd name="connsiteX13" fmla="*/ 514460 w 783874"/>
              <a:gd name="connsiteY13" fmla="*/ 1932797 h 2394265"/>
              <a:gd name="connsiteX14" fmla="*/ 241053 w 783874"/>
              <a:gd name="connsiteY14" fmla="*/ 2394265 h 2394265"/>
              <a:gd name="connsiteX15" fmla="*/ 0 w 783874"/>
              <a:gd name="connsiteY15" fmla="*/ 1966411 h 2394265"/>
              <a:gd name="connsiteX0" fmla="*/ 0 w 514459"/>
              <a:gd name="connsiteY0" fmla="*/ 1851460 h 2279314"/>
              <a:gd name="connsiteX1" fmla="*/ 153069 w 514459"/>
              <a:gd name="connsiteY1" fmla="*/ 1937476 h 2279314"/>
              <a:gd name="connsiteX2" fmla="*/ 118425 w 514459"/>
              <a:gd name="connsiteY2" fmla="*/ 1418241 h 2279314"/>
              <a:gd name="connsiteX3" fmla="*/ 90882 w 514459"/>
              <a:gd name="connsiteY3" fmla="*/ 885053 h 2279314"/>
              <a:gd name="connsiteX4" fmla="*/ 95117 w 514459"/>
              <a:gd name="connsiteY4" fmla="*/ 517633 h 2279314"/>
              <a:gd name="connsiteX5" fmla="*/ 161231 w 514459"/>
              <a:gd name="connsiteY5" fmla="*/ 247459 h 2279314"/>
              <a:gd name="connsiteX6" fmla="*/ 328792 w 514459"/>
              <a:gd name="connsiteY6" fmla="*/ 4396 h 2279314"/>
              <a:gd name="connsiteX7" fmla="*/ 506623 w 514459"/>
              <a:gd name="connsiteY7" fmla="*/ 121837 h 2279314"/>
              <a:gd name="connsiteX8" fmla="*/ 339712 w 514459"/>
              <a:gd name="connsiteY8" fmla="*/ 496853 h 2279314"/>
              <a:gd name="connsiteX9" fmla="*/ 307278 w 514459"/>
              <a:gd name="connsiteY9" fmla="*/ 829081 h 2279314"/>
              <a:gd name="connsiteX10" fmla="*/ 321328 w 514459"/>
              <a:gd name="connsiteY10" fmla="*/ 1364612 h 2279314"/>
              <a:gd name="connsiteX11" fmla="*/ 346764 w 514459"/>
              <a:gd name="connsiteY11" fmla="*/ 1927119 h 2279314"/>
              <a:gd name="connsiteX12" fmla="*/ 514460 w 514459"/>
              <a:gd name="connsiteY12" fmla="*/ 1817846 h 2279314"/>
              <a:gd name="connsiteX13" fmla="*/ 241053 w 514459"/>
              <a:gd name="connsiteY13" fmla="*/ 2279314 h 2279314"/>
              <a:gd name="connsiteX14" fmla="*/ 0 w 514459"/>
              <a:gd name="connsiteY14" fmla="*/ 1851460 h 2279314"/>
              <a:gd name="connsiteX0" fmla="*/ 0 w 586138"/>
              <a:gd name="connsiteY0" fmla="*/ 1887875 h 2315729"/>
              <a:gd name="connsiteX1" fmla="*/ 153069 w 586138"/>
              <a:gd name="connsiteY1" fmla="*/ 1973891 h 2315729"/>
              <a:gd name="connsiteX2" fmla="*/ 118425 w 586138"/>
              <a:gd name="connsiteY2" fmla="*/ 1454656 h 2315729"/>
              <a:gd name="connsiteX3" fmla="*/ 90882 w 586138"/>
              <a:gd name="connsiteY3" fmla="*/ 921468 h 2315729"/>
              <a:gd name="connsiteX4" fmla="*/ 95117 w 586138"/>
              <a:gd name="connsiteY4" fmla="*/ 554048 h 2315729"/>
              <a:gd name="connsiteX5" fmla="*/ 161231 w 586138"/>
              <a:gd name="connsiteY5" fmla="*/ 283874 h 2315729"/>
              <a:gd name="connsiteX6" fmla="*/ 328792 w 586138"/>
              <a:gd name="connsiteY6" fmla="*/ 40811 h 2315729"/>
              <a:gd name="connsiteX7" fmla="*/ 586138 w 586138"/>
              <a:gd name="connsiteY7" fmla="*/ 41964 h 2315729"/>
              <a:gd name="connsiteX8" fmla="*/ 339712 w 586138"/>
              <a:gd name="connsiteY8" fmla="*/ 533268 h 2315729"/>
              <a:gd name="connsiteX9" fmla="*/ 307278 w 586138"/>
              <a:gd name="connsiteY9" fmla="*/ 865496 h 2315729"/>
              <a:gd name="connsiteX10" fmla="*/ 321328 w 586138"/>
              <a:gd name="connsiteY10" fmla="*/ 1401027 h 2315729"/>
              <a:gd name="connsiteX11" fmla="*/ 346764 w 586138"/>
              <a:gd name="connsiteY11" fmla="*/ 1963534 h 2315729"/>
              <a:gd name="connsiteX12" fmla="*/ 514460 w 586138"/>
              <a:gd name="connsiteY12" fmla="*/ 1854261 h 2315729"/>
              <a:gd name="connsiteX13" fmla="*/ 241053 w 586138"/>
              <a:gd name="connsiteY13" fmla="*/ 2315729 h 2315729"/>
              <a:gd name="connsiteX14" fmla="*/ 0 w 586138"/>
              <a:gd name="connsiteY14" fmla="*/ 1887875 h 2315729"/>
              <a:gd name="connsiteX0" fmla="*/ 0 w 586138"/>
              <a:gd name="connsiteY0" fmla="*/ 1878029 h 2305883"/>
              <a:gd name="connsiteX1" fmla="*/ 153069 w 586138"/>
              <a:gd name="connsiteY1" fmla="*/ 1964045 h 2305883"/>
              <a:gd name="connsiteX2" fmla="*/ 118425 w 586138"/>
              <a:gd name="connsiteY2" fmla="*/ 1444810 h 2305883"/>
              <a:gd name="connsiteX3" fmla="*/ 90882 w 586138"/>
              <a:gd name="connsiteY3" fmla="*/ 911622 h 2305883"/>
              <a:gd name="connsiteX4" fmla="*/ 95117 w 586138"/>
              <a:gd name="connsiteY4" fmla="*/ 544202 h 2305883"/>
              <a:gd name="connsiteX5" fmla="*/ 161231 w 586138"/>
              <a:gd name="connsiteY5" fmla="*/ 274028 h 2305883"/>
              <a:gd name="connsiteX6" fmla="*/ 255728 w 586138"/>
              <a:gd name="connsiteY6" fmla="*/ 69632 h 2305883"/>
              <a:gd name="connsiteX7" fmla="*/ 586138 w 586138"/>
              <a:gd name="connsiteY7" fmla="*/ 32118 h 2305883"/>
              <a:gd name="connsiteX8" fmla="*/ 339712 w 586138"/>
              <a:gd name="connsiteY8" fmla="*/ 523422 h 2305883"/>
              <a:gd name="connsiteX9" fmla="*/ 307278 w 586138"/>
              <a:gd name="connsiteY9" fmla="*/ 855650 h 2305883"/>
              <a:gd name="connsiteX10" fmla="*/ 321328 w 586138"/>
              <a:gd name="connsiteY10" fmla="*/ 1391181 h 2305883"/>
              <a:gd name="connsiteX11" fmla="*/ 346764 w 586138"/>
              <a:gd name="connsiteY11" fmla="*/ 1953688 h 2305883"/>
              <a:gd name="connsiteX12" fmla="*/ 514460 w 586138"/>
              <a:gd name="connsiteY12" fmla="*/ 1844415 h 2305883"/>
              <a:gd name="connsiteX13" fmla="*/ 241053 w 586138"/>
              <a:gd name="connsiteY13" fmla="*/ 2305883 h 2305883"/>
              <a:gd name="connsiteX14" fmla="*/ 0 w 586138"/>
              <a:gd name="connsiteY14" fmla="*/ 1878029 h 2305883"/>
              <a:gd name="connsiteX0" fmla="*/ 0 w 628210"/>
              <a:gd name="connsiteY0" fmla="*/ 1881831 h 2309685"/>
              <a:gd name="connsiteX1" fmla="*/ 153069 w 628210"/>
              <a:gd name="connsiteY1" fmla="*/ 1967847 h 2309685"/>
              <a:gd name="connsiteX2" fmla="*/ 118425 w 628210"/>
              <a:gd name="connsiteY2" fmla="*/ 1448612 h 2309685"/>
              <a:gd name="connsiteX3" fmla="*/ 90882 w 628210"/>
              <a:gd name="connsiteY3" fmla="*/ 915424 h 2309685"/>
              <a:gd name="connsiteX4" fmla="*/ 95117 w 628210"/>
              <a:gd name="connsiteY4" fmla="*/ 548004 h 2309685"/>
              <a:gd name="connsiteX5" fmla="*/ 161231 w 628210"/>
              <a:gd name="connsiteY5" fmla="*/ 277830 h 2309685"/>
              <a:gd name="connsiteX6" fmla="*/ 255728 w 628210"/>
              <a:gd name="connsiteY6" fmla="*/ 73434 h 2309685"/>
              <a:gd name="connsiteX7" fmla="*/ 628212 w 628210"/>
              <a:gd name="connsiteY7" fmla="*/ 31211 h 2309685"/>
              <a:gd name="connsiteX8" fmla="*/ 339712 w 628210"/>
              <a:gd name="connsiteY8" fmla="*/ 527224 h 2309685"/>
              <a:gd name="connsiteX9" fmla="*/ 307278 w 628210"/>
              <a:gd name="connsiteY9" fmla="*/ 859452 h 2309685"/>
              <a:gd name="connsiteX10" fmla="*/ 321328 w 628210"/>
              <a:gd name="connsiteY10" fmla="*/ 1394983 h 2309685"/>
              <a:gd name="connsiteX11" fmla="*/ 346764 w 628210"/>
              <a:gd name="connsiteY11" fmla="*/ 1957490 h 2309685"/>
              <a:gd name="connsiteX12" fmla="*/ 514460 w 628210"/>
              <a:gd name="connsiteY12" fmla="*/ 1848217 h 2309685"/>
              <a:gd name="connsiteX13" fmla="*/ 241053 w 628210"/>
              <a:gd name="connsiteY13" fmla="*/ 2309685 h 2309685"/>
              <a:gd name="connsiteX14" fmla="*/ 0 w 628210"/>
              <a:gd name="connsiteY14" fmla="*/ 1881831 h 2309685"/>
              <a:gd name="connsiteX0" fmla="*/ 0 w 628210"/>
              <a:gd name="connsiteY0" fmla="*/ 1881833 h 2309687"/>
              <a:gd name="connsiteX1" fmla="*/ 153069 w 628210"/>
              <a:gd name="connsiteY1" fmla="*/ 1967849 h 2309687"/>
              <a:gd name="connsiteX2" fmla="*/ 118425 w 628210"/>
              <a:gd name="connsiteY2" fmla="*/ 1448614 h 2309687"/>
              <a:gd name="connsiteX3" fmla="*/ 90882 w 628210"/>
              <a:gd name="connsiteY3" fmla="*/ 915426 h 2309687"/>
              <a:gd name="connsiteX4" fmla="*/ 95117 w 628210"/>
              <a:gd name="connsiteY4" fmla="*/ 548006 h 2309687"/>
              <a:gd name="connsiteX5" fmla="*/ 161231 w 628210"/>
              <a:gd name="connsiteY5" fmla="*/ 277832 h 2309687"/>
              <a:gd name="connsiteX6" fmla="*/ 255728 w 628210"/>
              <a:gd name="connsiteY6" fmla="*/ 73436 h 2309687"/>
              <a:gd name="connsiteX7" fmla="*/ 628212 w 628210"/>
              <a:gd name="connsiteY7" fmla="*/ 31213 h 2309687"/>
              <a:gd name="connsiteX8" fmla="*/ 339712 w 628210"/>
              <a:gd name="connsiteY8" fmla="*/ 527226 h 2309687"/>
              <a:gd name="connsiteX9" fmla="*/ 307278 w 628210"/>
              <a:gd name="connsiteY9" fmla="*/ 859454 h 2309687"/>
              <a:gd name="connsiteX10" fmla="*/ 321328 w 628210"/>
              <a:gd name="connsiteY10" fmla="*/ 1394985 h 2309687"/>
              <a:gd name="connsiteX11" fmla="*/ 346764 w 628210"/>
              <a:gd name="connsiteY11" fmla="*/ 1957492 h 2309687"/>
              <a:gd name="connsiteX12" fmla="*/ 514460 w 628210"/>
              <a:gd name="connsiteY12" fmla="*/ 1848219 h 2309687"/>
              <a:gd name="connsiteX13" fmla="*/ 241053 w 628210"/>
              <a:gd name="connsiteY13" fmla="*/ 2309687 h 2309687"/>
              <a:gd name="connsiteX14" fmla="*/ 0 w 628210"/>
              <a:gd name="connsiteY14" fmla="*/ 1881833 h 2309687"/>
              <a:gd name="connsiteX0" fmla="*/ 0 w 628210"/>
              <a:gd name="connsiteY0" fmla="*/ 1850620 h 2278474"/>
              <a:gd name="connsiteX1" fmla="*/ 153069 w 628210"/>
              <a:gd name="connsiteY1" fmla="*/ 1936636 h 2278474"/>
              <a:gd name="connsiteX2" fmla="*/ 118425 w 628210"/>
              <a:gd name="connsiteY2" fmla="*/ 1417401 h 2278474"/>
              <a:gd name="connsiteX3" fmla="*/ 90882 w 628210"/>
              <a:gd name="connsiteY3" fmla="*/ 884213 h 2278474"/>
              <a:gd name="connsiteX4" fmla="*/ 95117 w 628210"/>
              <a:gd name="connsiteY4" fmla="*/ 516793 h 2278474"/>
              <a:gd name="connsiteX5" fmla="*/ 161231 w 628210"/>
              <a:gd name="connsiteY5" fmla="*/ 246619 h 2278474"/>
              <a:gd name="connsiteX6" fmla="*/ 255728 w 628210"/>
              <a:gd name="connsiteY6" fmla="*/ 42223 h 2278474"/>
              <a:gd name="connsiteX7" fmla="*/ 628212 w 628210"/>
              <a:gd name="connsiteY7" fmla="*/ 0 h 2278474"/>
              <a:gd name="connsiteX8" fmla="*/ 339712 w 628210"/>
              <a:gd name="connsiteY8" fmla="*/ 496013 h 2278474"/>
              <a:gd name="connsiteX9" fmla="*/ 307278 w 628210"/>
              <a:gd name="connsiteY9" fmla="*/ 828241 h 2278474"/>
              <a:gd name="connsiteX10" fmla="*/ 321328 w 628210"/>
              <a:gd name="connsiteY10" fmla="*/ 1363772 h 2278474"/>
              <a:gd name="connsiteX11" fmla="*/ 346764 w 628210"/>
              <a:gd name="connsiteY11" fmla="*/ 1926279 h 2278474"/>
              <a:gd name="connsiteX12" fmla="*/ 514460 w 628210"/>
              <a:gd name="connsiteY12" fmla="*/ 1817006 h 2278474"/>
              <a:gd name="connsiteX13" fmla="*/ 241053 w 628210"/>
              <a:gd name="connsiteY13" fmla="*/ 2278474 h 2278474"/>
              <a:gd name="connsiteX14" fmla="*/ 0 w 628210"/>
              <a:gd name="connsiteY14" fmla="*/ 1850620 h 2278474"/>
              <a:gd name="connsiteX0" fmla="*/ 0 w 628210"/>
              <a:gd name="connsiteY0" fmla="*/ 1850620 h 2278474"/>
              <a:gd name="connsiteX1" fmla="*/ 153069 w 628210"/>
              <a:gd name="connsiteY1" fmla="*/ 1936636 h 2278474"/>
              <a:gd name="connsiteX2" fmla="*/ 118425 w 628210"/>
              <a:gd name="connsiteY2" fmla="*/ 1417401 h 2278474"/>
              <a:gd name="connsiteX3" fmla="*/ 90882 w 628210"/>
              <a:gd name="connsiteY3" fmla="*/ 884213 h 2278474"/>
              <a:gd name="connsiteX4" fmla="*/ 95117 w 628210"/>
              <a:gd name="connsiteY4" fmla="*/ 516793 h 2278474"/>
              <a:gd name="connsiteX5" fmla="*/ 161231 w 628210"/>
              <a:gd name="connsiteY5" fmla="*/ 246619 h 2278474"/>
              <a:gd name="connsiteX6" fmla="*/ 255728 w 628210"/>
              <a:gd name="connsiteY6" fmla="*/ 42223 h 2278474"/>
              <a:gd name="connsiteX7" fmla="*/ 628212 w 628210"/>
              <a:gd name="connsiteY7" fmla="*/ 0 h 2278474"/>
              <a:gd name="connsiteX8" fmla="*/ 339712 w 628210"/>
              <a:gd name="connsiteY8" fmla="*/ 496013 h 2278474"/>
              <a:gd name="connsiteX9" fmla="*/ 307278 w 628210"/>
              <a:gd name="connsiteY9" fmla="*/ 828241 h 2278474"/>
              <a:gd name="connsiteX10" fmla="*/ 321328 w 628210"/>
              <a:gd name="connsiteY10" fmla="*/ 1363772 h 2278474"/>
              <a:gd name="connsiteX11" fmla="*/ 346764 w 628210"/>
              <a:gd name="connsiteY11" fmla="*/ 1926279 h 2278474"/>
              <a:gd name="connsiteX12" fmla="*/ 514460 w 628210"/>
              <a:gd name="connsiteY12" fmla="*/ 1817006 h 2278474"/>
              <a:gd name="connsiteX13" fmla="*/ 241053 w 628210"/>
              <a:gd name="connsiteY13" fmla="*/ 2278474 h 2278474"/>
              <a:gd name="connsiteX14" fmla="*/ 0 w 628210"/>
              <a:gd name="connsiteY14" fmla="*/ 1850620 h 2278474"/>
              <a:gd name="connsiteX0" fmla="*/ 0 w 628210"/>
              <a:gd name="connsiteY0" fmla="*/ 1850620 h 2117123"/>
              <a:gd name="connsiteX1" fmla="*/ 153069 w 628210"/>
              <a:gd name="connsiteY1" fmla="*/ 1936636 h 2117123"/>
              <a:gd name="connsiteX2" fmla="*/ 118425 w 628210"/>
              <a:gd name="connsiteY2" fmla="*/ 1417401 h 2117123"/>
              <a:gd name="connsiteX3" fmla="*/ 90882 w 628210"/>
              <a:gd name="connsiteY3" fmla="*/ 884213 h 2117123"/>
              <a:gd name="connsiteX4" fmla="*/ 95117 w 628210"/>
              <a:gd name="connsiteY4" fmla="*/ 516793 h 2117123"/>
              <a:gd name="connsiteX5" fmla="*/ 161231 w 628210"/>
              <a:gd name="connsiteY5" fmla="*/ 246619 h 2117123"/>
              <a:gd name="connsiteX6" fmla="*/ 255728 w 628210"/>
              <a:gd name="connsiteY6" fmla="*/ 42223 h 2117123"/>
              <a:gd name="connsiteX7" fmla="*/ 628212 w 628210"/>
              <a:gd name="connsiteY7" fmla="*/ 0 h 2117123"/>
              <a:gd name="connsiteX8" fmla="*/ 339712 w 628210"/>
              <a:gd name="connsiteY8" fmla="*/ 496013 h 2117123"/>
              <a:gd name="connsiteX9" fmla="*/ 307278 w 628210"/>
              <a:gd name="connsiteY9" fmla="*/ 828241 h 2117123"/>
              <a:gd name="connsiteX10" fmla="*/ 321328 w 628210"/>
              <a:gd name="connsiteY10" fmla="*/ 1363772 h 2117123"/>
              <a:gd name="connsiteX11" fmla="*/ 346764 w 628210"/>
              <a:gd name="connsiteY11" fmla="*/ 1926279 h 2117123"/>
              <a:gd name="connsiteX12" fmla="*/ 514460 w 628210"/>
              <a:gd name="connsiteY12" fmla="*/ 1817006 h 2117123"/>
              <a:gd name="connsiteX13" fmla="*/ 242579 w 628210"/>
              <a:gd name="connsiteY13" fmla="*/ 2117123 h 2117123"/>
              <a:gd name="connsiteX14" fmla="*/ 0 w 628210"/>
              <a:gd name="connsiteY14" fmla="*/ 1850620 h 2117123"/>
              <a:gd name="connsiteX0" fmla="*/ 0 w 628210"/>
              <a:gd name="connsiteY0" fmla="*/ 1850620 h 2117123"/>
              <a:gd name="connsiteX1" fmla="*/ 153069 w 628210"/>
              <a:gd name="connsiteY1" fmla="*/ 1936636 h 2117123"/>
              <a:gd name="connsiteX2" fmla="*/ 118425 w 628210"/>
              <a:gd name="connsiteY2" fmla="*/ 1417401 h 2117123"/>
              <a:gd name="connsiteX3" fmla="*/ 90882 w 628210"/>
              <a:gd name="connsiteY3" fmla="*/ 884213 h 2117123"/>
              <a:gd name="connsiteX4" fmla="*/ 95117 w 628210"/>
              <a:gd name="connsiteY4" fmla="*/ 516793 h 2117123"/>
              <a:gd name="connsiteX5" fmla="*/ 161231 w 628210"/>
              <a:gd name="connsiteY5" fmla="*/ 246619 h 2117123"/>
              <a:gd name="connsiteX6" fmla="*/ 255728 w 628210"/>
              <a:gd name="connsiteY6" fmla="*/ 42223 h 2117123"/>
              <a:gd name="connsiteX7" fmla="*/ 628212 w 628210"/>
              <a:gd name="connsiteY7" fmla="*/ 0 h 2117123"/>
              <a:gd name="connsiteX8" fmla="*/ 339712 w 628210"/>
              <a:gd name="connsiteY8" fmla="*/ 496013 h 2117123"/>
              <a:gd name="connsiteX9" fmla="*/ 307278 w 628210"/>
              <a:gd name="connsiteY9" fmla="*/ 828241 h 2117123"/>
              <a:gd name="connsiteX10" fmla="*/ 321328 w 628210"/>
              <a:gd name="connsiteY10" fmla="*/ 1363772 h 2117123"/>
              <a:gd name="connsiteX11" fmla="*/ 346764 w 628210"/>
              <a:gd name="connsiteY11" fmla="*/ 1926279 h 2117123"/>
              <a:gd name="connsiteX12" fmla="*/ 477856 w 628210"/>
              <a:gd name="connsiteY12" fmla="*/ 1873375 h 2117123"/>
              <a:gd name="connsiteX13" fmla="*/ 242579 w 628210"/>
              <a:gd name="connsiteY13" fmla="*/ 2117123 h 2117123"/>
              <a:gd name="connsiteX14" fmla="*/ 0 w 628210"/>
              <a:gd name="connsiteY14" fmla="*/ 1850620 h 2117123"/>
              <a:gd name="connsiteX0" fmla="*/ 0 w 610957"/>
              <a:gd name="connsiteY0" fmla="*/ 1887897 h 2117123"/>
              <a:gd name="connsiteX1" fmla="*/ 135816 w 610957"/>
              <a:gd name="connsiteY1" fmla="*/ 1936636 h 2117123"/>
              <a:gd name="connsiteX2" fmla="*/ 101172 w 610957"/>
              <a:gd name="connsiteY2" fmla="*/ 1417401 h 2117123"/>
              <a:gd name="connsiteX3" fmla="*/ 73629 w 610957"/>
              <a:gd name="connsiteY3" fmla="*/ 884213 h 2117123"/>
              <a:gd name="connsiteX4" fmla="*/ 77864 w 610957"/>
              <a:gd name="connsiteY4" fmla="*/ 516793 h 2117123"/>
              <a:gd name="connsiteX5" fmla="*/ 143978 w 610957"/>
              <a:gd name="connsiteY5" fmla="*/ 246619 h 2117123"/>
              <a:gd name="connsiteX6" fmla="*/ 238475 w 610957"/>
              <a:gd name="connsiteY6" fmla="*/ 42223 h 2117123"/>
              <a:gd name="connsiteX7" fmla="*/ 610959 w 610957"/>
              <a:gd name="connsiteY7" fmla="*/ 0 h 2117123"/>
              <a:gd name="connsiteX8" fmla="*/ 322459 w 610957"/>
              <a:gd name="connsiteY8" fmla="*/ 496013 h 2117123"/>
              <a:gd name="connsiteX9" fmla="*/ 290025 w 610957"/>
              <a:gd name="connsiteY9" fmla="*/ 828241 h 2117123"/>
              <a:gd name="connsiteX10" fmla="*/ 304075 w 610957"/>
              <a:gd name="connsiteY10" fmla="*/ 1363772 h 2117123"/>
              <a:gd name="connsiteX11" fmla="*/ 329511 w 610957"/>
              <a:gd name="connsiteY11" fmla="*/ 1926279 h 2117123"/>
              <a:gd name="connsiteX12" fmla="*/ 460603 w 610957"/>
              <a:gd name="connsiteY12" fmla="*/ 1873375 h 2117123"/>
              <a:gd name="connsiteX13" fmla="*/ 225326 w 610957"/>
              <a:gd name="connsiteY13" fmla="*/ 2117123 h 2117123"/>
              <a:gd name="connsiteX14" fmla="*/ 0 w 610957"/>
              <a:gd name="connsiteY14" fmla="*/ 1887897 h 21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957" h="2117123">
                <a:moveTo>
                  <a:pt x="0" y="1887897"/>
                </a:moveTo>
                <a:lnTo>
                  <a:pt x="135816" y="1936636"/>
                </a:lnTo>
                <a:cubicBezTo>
                  <a:pt x="133501" y="1687819"/>
                  <a:pt x="117522" y="1668744"/>
                  <a:pt x="101172" y="1417401"/>
                </a:cubicBezTo>
                <a:cubicBezTo>
                  <a:pt x="84097" y="1098253"/>
                  <a:pt x="81299" y="1209361"/>
                  <a:pt x="73629" y="884213"/>
                </a:cubicBezTo>
                <a:cubicBezTo>
                  <a:pt x="75277" y="729452"/>
                  <a:pt x="65509" y="629850"/>
                  <a:pt x="77864" y="516793"/>
                </a:cubicBezTo>
                <a:cubicBezTo>
                  <a:pt x="107489" y="372940"/>
                  <a:pt x="88459" y="378385"/>
                  <a:pt x="143978" y="246619"/>
                </a:cubicBezTo>
                <a:cubicBezTo>
                  <a:pt x="193016" y="137037"/>
                  <a:pt x="184885" y="99010"/>
                  <a:pt x="238475" y="42223"/>
                </a:cubicBezTo>
                <a:cubicBezTo>
                  <a:pt x="396873" y="18717"/>
                  <a:pt x="404810" y="23551"/>
                  <a:pt x="610959" y="0"/>
                </a:cubicBezTo>
                <a:cubicBezTo>
                  <a:pt x="457881" y="123029"/>
                  <a:pt x="344660" y="387300"/>
                  <a:pt x="322459" y="496013"/>
                </a:cubicBezTo>
                <a:cubicBezTo>
                  <a:pt x="300037" y="667072"/>
                  <a:pt x="311442" y="625014"/>
                  <a:pt x="290025" y="828241"/>
                </a:cubicBezTo>
                <a:cubicBezTo>
                  <a:pt x="293351" y="1032780"/>
                  <a:pt x="290502" y="908657"/>
                  <a:pt x="304075" y="1363772"/>
                </a:cubicBezTo>
                <a:lnTo>
                  <a:pt x="329511" y="1926279"/>
                </a:lnTo>
                <a:lnTo>
                  <a:pt x="460603" y="1873375"/>
                </a:lnTo>
                <a:lnTo>
                  <a:pt x="225326" y="2117123"/>
                </a:lnTo>
                <a:lnTo>
                  <a:pt x="0" y="1887897"/>
                </a:lnTo>
                <a:close/>
              </a:path>
            </a:pathLst>
          </a:custGeom>
          <a:solidFill>
            <a:srgbClr val="CC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cxnSp>
        <p:nvCxnSpPr>
          <p:cNvPr id="145" name="直線矢印コネクタ 144"/>
          <p:cNvCxnSpPr/>
          <p:nvPr/>
        </p:nvCxnSpPr>
        <p:spPr>
          <a:xfrm>
            <a:off x="7564010" y="5254285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7783422" y="5247966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 rot="20520000">
            <a:off x="8237790" y="5233368"/>
            <a:ext cx="0" cy="265533"/>
          </a:xfrm>
          <a:prstGeom prst="straightConnector1">
            <a:avLst/>
          </a:prstGeom>
          <a:ln w="38100">
            <a:solidFill>
              <a:srgbClr val="FF3399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/>
          <p:nvPr/>
        </p:nvCxnSpPr>
        <p:spPr>
          <a:xfrm flipV="1">
            <a:off x="8448698" y="5226851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48"/>
          <p:cNvCxnSpPr/>
          <p:nvPr/>
        </p:nvCxnSpPr>
        <p:spPr>
          <a:xfrm>
            <a:off x="8667423" y="5241833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49"/>
          <p:cNvCxnSpPr/>
          <p:nvPr/>
        </p:nvCxnSpPr>
        <p:spPr>
          <a:xfrm>
            <a:off x="8869940" y="5229363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/>
          <p:nvPr/>
        </p:nvCxnSpPr>
        <p:spPr>
          <a:xfrm rot="20520000">
            <a:off x="8022124" y="5239683"/>
            <a:ext cx="0" cy="265533"/>
          </a:xfrm>
          <a:prstGeom prst="straightConnector1">
            <a:avLst/>
          </a:prstGeom>
          <a:ln w="38100">
            <a:solidFill>
              <a:srgbClr val="FF3399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V="1">
            <a:off x="9050532" y="5226829"/>
            <a:ext cx="0" cy="26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/>
          <p:cNvSpPr txBox="1"/>
          <p:nvPr/>
        </p:nvSpPr>
        <p:spPr>
          <a:xfrm>
            <a:off x="9158355" y="5230367"/>
            <a:ext cx="2005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rPr>
              <a:t>Medium Magnetization</a:t>
            </a:r>
          </a:p>
        </p:txBody>
      </p:sp>
      <p:sp>
        <p:nvSpPr>
          <p:cNvPr id="156" name="下矢印 75"/>
          <p:cNvSpPr/>
          <p:nvPr/>
        </p:nvSpPr>
        <p:spPr>
          <a:xfrm rot="20667126">
            <a:off x="7879600" y="4046748"/>
            <a:ext cx="273304" cy="1078988"/>
          </a:xfrm>
          <a:custGeom>
            <a:avLst/>
            <a:gdLst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404850 w 539800"/>
              <a:gd name="connsiteY4" fmla="*/ 2197867 h 2558999"/>
              <a:gd name="connsiteX5" fmla="*/ 539800 w 539800"/>
              <a:gd name="connsiteY5" fmla="*/ 2197867 h 2558999"/>
              <a:gd name="connsiteX6" fmla="*/ 269900 w 539800"/>
              <a:gd name="connsiteY6" fmla="*/ 2558999 h 2558999"/>
              <a:gd name="connsiteX7" fmla="*/ 0 w 539800"/>
              <a:gd name="connsiteY7" fmla="*/ 2197867 h 2558999"/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428549 w 539800"/>
              <a:gd name="connsiteY4" fmla="*/ 1164714 h 2558999"/>
              <a:gd name="connsiteX5" fmla="*/ 404850 w 539800"/>
              <a:gd name="connsiteY5" fmla="*/ 2197867 h 2558999"/>
              <a:gd name="connsiteX6" fmla="*/ 539800 w 539800"/>
              <a:gd name="connsiteY6" fmla="*/ 2197867 h 2558999"/>
              <a:gd name="connsiteX7" fmla="*/ 269900 w 539800"/>
              <a:gd name="connsiteY7" fmla="*/ 2558999 h 2558999"/>
              <a:gd name="connsiteX8" fmla="*/ 0 w 539800"/>
              <a:gd name="connsiteY8" fmla="*/ 2197867 h 2558999"/>
              <a:gd name="connsiteX0" fmla="*/ 0 w 539800"/>
              <a:gd name="connsiteY0" fmla="*/ 2197867 h 2558999"/>
              <a:gd name="connsiteX1" fmla="*/ 134950 w 539800"/>
              <a:gd name="connsiteY1" fmla="*/ 2197867 h 2558999"/>
              <a:gd name="connsiteX2" fmla="*/ 134950 w 539800"/>
              <a:gd name="connsiteY2" fmla="*/ 0 h 2558999"/>
              <a:gd name="connsiteX3" fmla="*/ 404850 w 539800"/>
              <a:gd name="connsiteY3" fmla="*/ 0 h 2558999"/>
              <a:gd name="connsiteX4" fmla="*/ 345982 w 539800"/>
              <a:gd name="connsiteY4" fmla="*/ 1052448 h 2558999"/>
              <a:gd name="connsiteX5" fmla="*/ 404850 w 539800"/>
              <a:gd name="connsiteY5" fmla="*/ 2197867 h 2558999"/>
              <a:gd name="connsiteX6" fmla="*/ 539800 w 539800"/>
              <a:gd name="connsiteY6" fmla="*/ 2197867 h 2558999"/>
              <a:gd name="connsiteX7" fmla="*/ 269900 w 539800"/>
              <a:gd name="connsiteY7" fmla="*/ 2558999 h 2558999"/>
              <a:gd name="connsiteX8" fmla="*/ 0 w 539800"/>
              <a:gd name="connsiteY8" fmla="*/ 2197867 h 255899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34950 w 756423"/>
              <a:gd name="connsiteY2" fmla="*/ 239630 h 2798629"/>
              <a:gd name="connsiteX3" fmla="*/ 756423 w 756423"/>
              <a:gd name="connsiteY3" fmla="*/ 0 h 2798629"/>
              <a:gd name="connsiteX4" fmla="*/ 345982 w 756423"/>
              <a:gd name="connsiteY4" fmla="*/ 1292078 h 2798629"/>
              <a:gd name="connsiteX5" fmla="*/ 404850 w 756423"/>
              <a:gd name="connsiteY5" fmla="*/ 2437497 h 2798629"/>
              <a:gd name="connsiteX6" fmla="*/ 539800 w 756423"/>
              <a:gd name="connsiteY6" fmla="*/ 2437497 h 2798629"/>
              <a:gd name="connsiteX7" fmla="*/ 269900 w 756423"/>
              <a:gd name="connsiteY7" fmla="*/ 2798629 h 2798629"/>
              <a:gd name="connsiteX8" fmla="*/ 0 w 756423"/>
              <a:gd name="connsiteY8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24802 w 756423"/>
              <a:gd name="connsiteY2" fmla="*/ 1468640 h 2798629"/>
              <a:gd name="connsiteX3" fmla="*/ 134950 w 756423"/>
              <a:gd name="connsiteY3" fmla="*/ 239630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134950 w 756423"/>
              <a:gd name="connsiteY3" fmla="*/ 239630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40335 w 756423"/>
              <a:gd name="connsiteY2" fmla="*/ 1352411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384313 w 756423"/>
              <a:gd name="connsiteY3" fmla="*/ 116842 h 2798629"/>
              <a:gd name="connsiteX4" fmla="*/ 756423 w 756423"/>
              <a:gd name="connsiteY4" fmla="*/ 0 h 2798629"/>
              <a:gd name="connsiteX5" fmla="*/ 345982 w 756423"/>
              <a:gd name="connsiteY5" fmla="*/ 1292078 h 2798629"/>
              <a:gd name="connsiteX6" fmla="*/ 404850 w 756423"/>
              <a:gd name="connsiteY6" fmla="*/ 2437497 h 2798629"/>
              <a:gd name="connsiteX7" fmla="*/ 539800 w 756423"/>
              <a:gd name="connsiteY7" fmla="*/ 2437497 h 2798629"/>
              <a:gd name="connsiteX8" fmla="*/ 269900 w 756423"/>
              <a:gd name="connsiteY8" fmla="*/ 2798629 h 2798629"/>
              <a:gd name="connsiteX9" fmla="*/ 0 w 756423"/>
              <a:gd name="connsiteY9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345982 w 756423"/>
              <a:gd name="connsiteY6" fmla="*/ 1292078 h 2798629"/>
              <a:gd name="connsiteX7" fmla="*/ 404850 w 756423"/>
              <a:gd name="connsiteY7" fmla="*/ 2437497 h 2798629"/>
              <a:gd name="connsiteX8" fmla="*/ 539800 w 756423"/>
              <a:gd name="connsiteY8" fmla="*/ 2437497 h 2798629"/>
              <a:gd name="connsiteX9" fmla="*/ 269900 w 756423"/>
              <a:gd name="connsiteY9" fmla="*/ 2798629 h 2798629"/>
              <a:gd name="connsiteX10" fmla="*/ 0 w 756423"/>
              <a:gd name="connsiteY10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52063 w 756423"/>
              <a:gd name="connsiteY6" fmla="*/ 598812 h 2798629"/>
              <a:gd name="connsiteX7" fmla="*/ 345982 w 756423"/>
              <a:gd name="connsiteY7" fmla="*/ 1292078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5982 w 756423"/>
              <a:gd name="connsiteY7" fmla="*/ 1292078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504382 w 756423"/>
              <a:gd name="connsiteY6" fmla="*/ 563168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384313 w 756423"/>
              <a:gd name="connsiteY4" fmla="*/ 116842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37649 w 756423"/>
              <a:gd name="connsiteY3" fmla="*/ 542155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16873 w 756423"/>
              <a:gd name="connsiteY2" fmla="*/ 1272439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34950 w 756423"/>
              <a:gd name="connsiteY1" fmla="*/ 2437497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438428 w 756423"/>
              <a:gd name="connsiteY6" fmla="*/ 719005 h 2798629"/>
              <a:gd name="connsiteX7" fmla="*/ 347673 w 756423"/>
              <a:gd name="connsiteY7" fmla="*/ 1763087 h 2798629"/>
              <a:gd name="connsiteX8" fmla="*/ 404850 w 756423"/>
              <a:gd name="connsiteY8" fmla="*/ 2437497 h 2798629"/>
              <a:gd name="connsiteX9" fmla="*/ 539800 w 756423"/>
              <a:gd name="connsiteY9" fmla="*/ 2437497 h 2798629"/>
              <a:gd name="connsiteX10" fmla="*/ 269900 w 756423"/>
              <a:gd name="connsiteY10" fmla="*/ 2798629 h 2798629"/>
              <a:gd name="connsiteX11" fmla="*/ 0 w 756423"/>
              <a:gd name="connsiteY11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628234 w 756423"/>
              <a:gd name="connsiteY6" fmla="*/ 288002 h 2798629"/>
              <a:gd name="connsiteX7" fmla="*/ 438428 w 756423"/>
              <a:gd name="connsiteY7" fmla="*/ 719005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38428 w 756423"/>
              <a:gd name="connsiteY7" fmla="*/ 719005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08706 w 756423"/>
              <a:gd name="connsiteY7" fmla="*/ 810811 h 2798629"/>
              <a:gd name="connsiteX8" fmla="*/ 347673 w 756423"/>
              <a:gd name="connsiteY8" fmla="*/ 1763087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475711 w 756423"/>
              <a:gd name="connsiteY4" fmla="*/ 90028 h 2798629"/>
              <a:gd name="connsiteX5" fmla="*/ 756423 w 756423"/>
              <a:gd name="connsiteY5" fmla="*/ 0 h 2798629"/>
              <a:gd name="connsiteX6" fmla="*/ 595975 w 756423"/>
              <a:gd name="connsiteY6" fmla="*/ 314407 h 2798629"/>
              <a:gd name="connsiteX7" fmla="*/ 408706 w 756423"/>
              <a:gd name="connsiteY7" fmla="*/ 810811 h 2798629"/>
              <a:gd name="connsiteX8" fmla="*/ 340456 w 756423"/>
              <a:gd name="connsiteY8" fmla="*/ 1624669 h 2798629"/>
              <a:gd name="connsiteX9" fmla="*/ 404850 w 756423"/>
              <a:gd name="connsiteY9" fmla="*/ 2437497 h 2798629"/>
              <a:gd name="connsiteX10" fmla="*/ 539800 w 756423"/>
              <a:gd name="connsiteY10" fmla="*/ 2437497 h 2798629"/>
              <a:gd name="connsiteX11" fmla="*/ 269900 w 756423"/>
              <a:gd name="connsiteY11" fmla="*/ 2798629 h 2798629"/>
              <a:gd name="connsiteX12" fmla="*/ 0 w 756423"/>
              <a:gd name="connsiteY12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308752 w 756423"/>
              <a:gd name="connsiteY4" fmla="*/ 393935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212672 w 756423"/>
              <a:gd name="connsiteY3" fmla="*/ 710787 h 2798629"/>
              <a:gd name="connsiteX4" fmla="*/ 293257 w 756423"/>
              <a:gd name="connsiteY4" fmla="*/ 423489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293257 w 756423"/>
              <a:gd name="connsiteY4" fmla="*/ 423489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404850 w 756423"/>
              <a:gd name="connsiteY10" fmla="*/ 2437497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39800 w 756423"/>
              <a:gd name="connsiteY11" fmla="*/ 2437497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0649 w 756423"/>
              <a:gd name="connsiteY1" fmla="*/ 24240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43307 w 756423"/>
              <a:gd name="connsiteY11" fmla="*/ 2337161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56423"/>
              <a:gd name="connsiteY0" fmla="*/ 2437497 h 2798629"/>
              <a:gd name="connsiteX1" fmla="*/ 181916 w 756423"/>
              <a:gd name="connsiteY1" fmla="*/ 2456791 h 2798629"/>
              <a:gd name="connsiteX2" fmla="*/ 128006 w 756423"/>
              <a:gd name="connsiteY2" fmla="*/ 1691047 h 2798629"/>
              <a:gd name="connsiteX3" fmla="*/ 186269 w 756423"/>
              <a:gd name="connsiteY3" fmla="*/ 983562 h 2798629"/>
              <a:gd name="connsiteX4" fmla="*/ 337115 w 756423"/>
              <a:gd name="connsiteY4" fmla="*/ 410082 h 2798629"/>
              <a:gd name="connsiteX5" fmla="*/ 475711 w 756423"/>
              <a:gd name="connsiteY5" fmla="*/ 90028 h 2798629"/>
              <a:gd name="connsiteX6" fmla="*/ 756423 w 756423"/>
              <a:gd name="connsiteY6" fmla="*/ 0 h 2798629"/>
              <a:gd name="connsiteX7" fmla="*/ 595975 w 756423"/>
              <a:gd name="connsiteY7" fmla="*/ 314407 h 2798629"/>
              <a:gd name="connsiteX8" fmla="*/ 408706 w 756423"/>
              <a:gd name="connsiteY8" fmla="*/ 810811 h 2798629"/>
              <a:gd name="connsiteX9" fmla="*/ 340456 w 756423"/>
              <a:gd name="connsiteY9" fmla="*/ 1624669 h 2798629"/>
              <a:gd name="connsiteX10" fmla="*/ 375611 w 756423"/>
              <a:gd name="connsiteY10" fmla="*/ 2446434 h 2798629"/>
              <a:gd name="connsiteX11" fmla="*/ 543307 w 756423"/>
              <a:gd name="connsiteY11" fmla="*/ 2337161 h 2798629"/>
              <a:gd name="connsiteX12" fmla="*/ 269900 w 756423"/>
              <a:gd name="connsiteY12" fmla="*/ 2798629 h 2798629"/>
              <a:gd name="connsiteX13" fmla="*/ 0 w 756423"/>
              <a:gd name="connsiteY13" fmla="*/ 2437497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79859 w 727576"/>
              <a:gd name="connsiteY8" fmla="*/ 810811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62032 w 727576"/>
              <a:gd name="connsiteY8" fmla="*/ 972796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567128 w 727576"/>
              <a:gd name="connsiteY7" fmla="*/ 314407 h 2798629"/>
              <a:gd name="connsiteX8" fmla="*/ 337135 w 727576"/>
              <a:gd name="connsiteY8" fmla="*/ 1110725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727576"/>
              <a:gd name="connsiteY0" fmla="*/ 2370775 h 2798629"/>
              <a:gd name="connsiteX1" fmla="*/ 153069 w 727576"/>
              <a:gd name="connsiteY1" fmla="*/ 2456791 h 2798629"/>
              <a:gd name="connsiteX2" fmla="*/ 99159 w 727576"/>
              <a:gd name="connsiteY2" fmla="*/ 1691047 h 2798629"/>
              <a:gd name="connsiteX3" fmla="*/ 157422 w 727576"/>
              <a:gd name="connsiteY3" fmla="*/ 983562 h 2798629"/>
              <a:gd name="connsiteX4" fmla="*/ 308268 w 727576"/>
              <a:gd name="connsiteY4" fmla="*/ 410082 h 2798629"/>
              <a:gd name="connsiteX5" fmla="*/ 446864 w 727576"/>
              <a:gd name="connsiteY5" fmla="*/ 90028 h 2798629"/>
              <a:gd name="connsiteX6" fmla="*/ 727576 w 727576"/>
              <a:gd name="connsiteY6" fmla="*/ 0 h 2798629"/>
              <a:gd name="connsiteX7" fmla="*/ 425775 w 727576"/>
              <a:gd name="connsiteY7" fmla="*/ 813040 h 2798629"/>
              <a:gd name="connsiteX8" fmla="*/ 337135 w 727576"/>
              <a:gd name="connsiteY8" fmla="*/ 1110725 h 2798629"/>
              <a:gd name="connsiteX9" fmla="*/ 311609 w 727576"/>
              <a:gd name="connsiteY9" fmla="*/ 1624669 h 2798629"/>
              <a:gd name="connsiteX10" fmla="*/ 346764 w 727576"/>
              <a:gd name="connsiteY10" fmla="*/ 2446434 h 2798629"/>
              <a:gd name="connsiteX11" fmla="*/ 514460 w 727576"/>
              <a:gd name="connsiteY11" fmla="*/ 2337161 h 2798629"/>
              <a:gd name="connsiteX12" fmla="*/ 241053 w 727576"/>
              <a:gd name="connsiteY12" fmla="*/ 2798629 h 2798629"/>
              <a:gd name="connsiteX13" fmla="*/ 0 w 727576"/>
              <a:gd name="connsiteY13" fmla="*/ 2370775 h 2798629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57422 w 627346"/>
              <a:gd name="connsiteY3" fmla="*/ 893534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18234 w 627346"/>
              <a:gd name="connsiteY3" fmla="*/ 1205479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18234 w 627346"/>
              <a:gd name="connsiteY3" fmla="*/ 1205479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09720 w 627346"/>
              <a:gd name="connsiteY3" fmla="*/ 1221034 h 2708601"/>
              <a:gd name="connsiteX4" fmla="*/ 308268 w 627346"/>
              <a:gd name="connsiteY4" fmla="*/ 320054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2280747 h 2708601"/>
              <a:gd name="connsiteX1" fmla="*/ 153069 w 627346"/>
              <a:gd name="connsiteY1" fmla="*/ 2366763 h 2708601"/>
              <a:gd name="connsiteX2" fmla="*/ 99159 w 627346"/>
              <a:gd name="connsiteY2" fmla="*/ 1601019 h 2708601"/>
              <a:gd name="connsiteX3" fmla="*/ 109720 w 627346"/>
              <a:gd name="connsiteY3" fmla="*/ 1221034 h 2708601"/>
              <a:gd name="connsiteX4" fmla="*/ 185385 w 627346"/>
              <a:gd name="connsiteY4" fmla="*/ 747958 h 2708601"/>
              <a:gd name="connsiteX5" fmla="*/ 446864 w 627346"/>
              <a:gd name="connsiteY5" fmla="*/ 0 h 2708601"/>
              <a:gd name="connsiteX6" fmla="*/ 627346 w 627346"/>
              <a:gd name="connsiteY6" fmla="*/ 370433 h 2708601"/>
              <a:gd name="connsiteX7" fmla="*/ 425775 w 627346"/>
              <a:gd name="connsiteY7" fmla="*/ 723012 h 2708601"/>
              <a:gd name="connsiteX8" fmla="*/ 337135 w 627346"/>
              <a:gd name="connsiteY8" fmla="*/ 1020697 h 2708601"/>
              <a:gd name="connsiteX9" fmla="*/ 311609 w 627346"/>
              <a:gd name="connsiteY9" fmla="*/ 1534641 h 2708601"/>
              <a:gd name="connsiteX10" fmla="*/ 346764 w 627346"/>
              <a:gd name="connsiteY10" fmla="*/ 2356406 h 2708601"/>
              <a:gd name="connsiteX11" fmla="*/ 514460 w 627346"/>
              <a:gd name="connsiteY11" fmla="*/ 2247133 h 2708601"/>
              <a:gd name="connsiteX12" fmla="*/ 241053 w 627346"/>
              <a:gd name="connsiteY12" fmla="*/ 2708601 h 2708601"/>
              <a:gd name="connsiteX13" fmla="*/ 0 w 627346"/>
              <a:gd name="connsiteY13" fmla="*/ 2280747 h 2708601"/>
              <a:gd name="connsiteX0" fmla="*/ 0 w 627346"/>
              <a:gd name="connsiteY0" fmla="*/ 1910314 h 2338168"/>
              <a:gd name="connsiteX1" fmla="*/ 153069 w 627346"/>
              <a:gd name="connsiteY1" fmla="*/ 1996330 h 2338168"/>
              <a:gd name="connsiteX2" fmla="*/ 99159 w 627346"/>
              <a:gd name="connsiteY2" fmla="*/ 1230586 h 2338168"/>
              <a:gd name="connsiteX3" fmla="*/ 109720 w 627346"/>
              <a:gd name="connsiteY3" fmla="*/ 850601 h 2338168"/>
              <a:gd name="connsiteX4" fmla="*/ 185385 w 627346"/>
              <a:gd name="connsiteY4" fmla="*/ 377525 h 2338168"/>
              <a:gd name="connsiteX5" fmla="*/ 280766 w 627346"/>
              <a:gd name="connsiteY5" fmla="*/ 44000 h 2338168"/>
              <a:gd name="connsiteX6" fmla="*/ 627346 w 627346"/>
              <a:gd name="connsiteY6" fmla="*/ 0 h 2338168"/>
              <a:gd name="connsiteX7" fmla="*/ 425775 w 627346"/>
              <a:gd name="connsiteY7" fmla="*/ 352579 h 2338168"/>
              <a:gd name="connsiteX8" fmla="*/ 337135 w 627346"/>
              <a:gd name="connsiteY8" fmla="*/ 650264 h 2338168"/>
              <a:gd name="connsiteX9" fmla="*/ 311609 w 627346"/>
              <a:gd name="connsiteY9" fmla="*/ 1164208 h 2338168"/>
              <a:gd name="connsiteX10" fmla="*/ 346764 w 627346"/>
              <a:gd name="connsiteY10" fmla="*/ 1985973 h 2338168"/>
              <a:gd name="connsiteX11" fmla="*/ 514460 w 627346"/>
              <a:gd name="connsiteY11" fmla="*/ 1876700 h 2338168"/>
              <a:gd name="connsiteX12" fmla="*/ 241053 w 627346"/>
              <a:gd name="connsiteY12" fmla="*/ 2338168 h 2338168"/>
              <a:gd name="connsiteX13" fmla="*/ 0 w 627346"/>
              <a:gd name="connsiteY13" fmla="*/ 1910314 h 2338168"/>
              <a:gd name="connsiteX0" fmla="*/ 0 w 674895"/>
              <a:gd name="connsiteY0" fmla="*/ 2015687 h 2443541"/>
              <a:gd name="connsiteX1" fmla="*/ 153069 w 674895"/>
              <a:gd name="connsiteY1" fmla="*/ 2101703 h 2443541"/>
              <a:gd name="connsiteX2" fmla="*/ 99159 w 674895"/>
              <a:gd name="connsiteY2" fmla="*/ 1335959 h 2443541"/>
              <a:gd name="connsiteX3" fmla="*/ 109720 w 674895"/>
              <a:gd name="connsiteY3" fmla="*/ 955974 h 2443541"/>
              <a:gd name="connsiteX4" fmla="*/ 185385 w 674895"/>
              <a:gd name="connsiteY4" fmla="*/ 482898 h 2443541"/>
              <a:gd name="connsiteX5" fmla="*/ 280766 w 674895"/>
              <a:gd name="connsiteY5" fmla="*/ 149373 h 2443541"/>
              <a:gd name="connsiteX6" fmla="*/ 674896 w 674895"/>
              <a:gd name="connsiteY6" fmla="*/ 0 h 2443541"/>
              <a:gd name="connsiteX7" fmla="*/ 425775 w 674895"/>
              <a:gd name="connsiteY7" fmla="*/ 457952 h 2443541"/>
              <a:gd name="connsiteX8" fmla="*/ 337135 w 674895"/>
              <a:gd name="connsiteY8" fmla="*/ 755637 h 2443541"/>
              <a:gd name="connsiteX9" fmla="*/ 311609 w 674895"/>
              <a:gd name="connsiteY9" fmla="*/ 1269581 h 2443541"/>
              <a:gd name="connsiteX10" fmla="*/ 346764 w 674895"/>
              <a:gd name="connsiteY10" fmla="*/ 2091346 h 2443541"/>
              <a:gd name="connsiteX11" fmla="*/ 514460 w 674895"/>
              <a:gd name="connsiteY11" fmla="*/ 1982073 h 2443541"/>
              <a:gd name="connsiteX12" fmla="*/ 241053 w 674895"/>
              <a:gd name="connsiteY12" fmla="*/ 2443541 h 2443541"/>
              <a:gd name="connsiteX13" fmla="*/ 0 w 674895"/>
              <a:gd name="connsiteY13" fmla="*/ 2015687 h 2443541"/>
              <a:gd name="connsiteX0" fmla="*/ 0 w 674896"/>
              <a:gd name="connsiteY0" fmla="*/ 2015687 h 2443541"/>
              <a:gd name="connsiteX1" fmla="*/ 153069 w 674896"/>
              <a:gd name="connsiteY1" fmla="*/ 2101703 h 2443541"/>
              <a:gd name="connsiteX2" fmla="*/ 99159 w 674896"/>
              <a:gd name="connsiteY2" fmla="*/ 1335959 h 2443541"/>
              <a:gd name="connsiteX3" fmla="*/ 109720 w 674896"/>
              <a:gd name="connsiteY3" fmla="*/ 955974 h 2443541"/>
              <a:gd name="connsiteX4" fmla="*/ 185385 w 674896"/>
              <a:gd name="connsiteY4" fmla="*/ 482898 h 2443541"/>
              <a:gd name="connsiteX5" fmla="*/ 378600 w 674896"/>
              <a:gd name="connsiteY5" fmla="*/ 81527 h 2443541"/>
              <a:gd name="connsiteX6" fmla="*/ 674896 w 674896"/>
              <a:gd name="connsiteY6" fmla="*/ 0 h 2443541"/>
              <a:gd name="connsiteX7" fmla="*/ 425775 w 674896"/>
              <a:gd name="connsiteY7" fmla="*/ 457952 h 2443541"/>
              <a:gd name="connsiteX8" fmla="*/ 337135 w 674896"/>
              <a:gd name="connsiteY8" fmla="*/ 755637 h 2443541"/>
              <a:gd name="connsiteX9" fmla="*/ 311609 w 674896"/>
              <a:gd name="connsiteY9" fmla="*/ 1269581 h 2443541"/>
              <a:gd name="connsiteX10" fmla="*/ 346764 w 674896"/>
              <a:gd name="connsiteY10" fmla="*/ 2091346 h 2443541"/>
              <a:gd name="connsiteX11" fmla="*/ 514460 w 674896"/>
              <a:gd name="connsiteY11" fmla="*/ 1982073 h 2443541"/>
              <a:gd name="connsiteX12" fmla="*/ 241053 w 674896"/>
              <a:gd name="connsiteY12" fmla="*/ 2443541 h 2443541"/>
              <a:gd name="connsiteX13" fmla="*/ 0 w 674896"/>
              <a:gd name="connsiteY13" fmla="*/ 2015687 h 2443541"/>
              <a:gd name="connsiteX0" fmla="*/ 0 w 673451"/>
              <a:gd name="connsiteY0" fmla="*/ 1976072 h 2403926"/>
              <a:gd name="connsiteX1" fmla="*/ 153069 w 673451"/>
              <a:gd name="connsiteY1" fmla="*/ 2062088 h 2403926"/>
              <a:gd name="connsiteX2" fmla="*/ 99159 w 673451"/>
              <a:gd name="connsiteY2" fmla="*/ 1296344 h 2403926"/>
              <a:gd name="connsiteX3" fmla="*/ 109720 w 673451"/>
              <a:gd name="connsiteY3" fmla="*/ 916359 h 2403926"/>
              <a:gd name="connsiteX4" fmla="*/ 185385 w 673451"/>
              <a:gd name="connsiteY4" fmla="*/ 443283 h 2403926"/>
              <a:gd name="connsiteX5" fmla="*/ 378600 w 673451"/>
              <a:gd name="connsiteY5" fmla="*/ 41912 h 2403926"/>
              <a:gd name="connsiteX6" fmla="*/ 673451 w 673451"/>
              <a:gd name="connsiteY6" fmla="*/ 0 h 2403926"/>
              <a:gd name="connsiteX7" fmla="*/ 425775 w 673451"/>
              <a:gd name="connsiteY7" fmla="*/ 418337 h 2403926"/>
              <a:gd name="connsiteX8" fmla="*/ 337135 w 673451"/>
              <a:gd name="connsiteY8" fmla="*/ 716022 h 2403926"/>
              <a:gd name="connsiteX9" fmla="*/ 311609 w 673451"/>
              <a:gd name="connsiteY9" fmla="*/ 1229966 h 2403926"/>
              <a:gd name="connsiteX10" fmla="*/ 346764 w 673451"/>
              <a:gd name="connsiteY10" fmla="*/ 2051731 h 2403926"/>
              <a:gd name="connsiteX11" fmla="*/ 514460 w 673451"/>
              <a:gd name="connsiteY11" fmla="*/ 1942458 h 2403926"/>
              <a:gd name="connsiteX12" fmla="*/ 241053 w 673451"/>
              <a:gd name="connsiteY12" fmla="*/ 2403926 h 2403926"/>
              <a:gd name="connsiteX13" fmla="*/ 0 w 673451"/>
              <a:gd name="connsiteY13" fmla="*/ 1976072 h 2403926"/>
              <a:gd name="connsiteX0" fmla="*/ 0 w 673451"/>
              <a:gd name="connsiteY0" fmla="*/ 1976072 h 2403926"/>
              <a:gd name="connsiteX1" fmla="*/ 153069 w 673451"/>
              <a:gd name="connsiteY1" fmla="*/ 2062088 h 2403926"/>
              <a:gd name="connsiteX2" fmla="*/ 99159 w 673451"/>
              <a:gd name="connsiteY2" fmla="*/ 1296344 h 2403926"/>
              <a:gd name="connsiteX3" fmla="*/ 109720 w 673451"/>
              <a:gd name="connsiteY3" fmla="*/ 916359 h 2403926"/>
              <a:gd name="connsiteX4" fmla="*/ 185385 w 673451"/>
              <a:gd name="connsiteY4" fmla="*/ 443283 h 2403926"/>
              <a:gd name="connsiteX5" fmla="*/ 355148 w 673451"/>
              <a:gd name="connsiteY5" fmla="*/ 140228 h 2403926"/>
              <a:gd name="connsiteX6" fmla="*/ 673451 w 673451"/>
              <a:gd name="connsiteY6" fmla="*/ 0 h 2403926"/>
              <a:gd name="connsiteX7" fmla="*/ 425775 w 673451"/>
              <a:gd name="connsiteY7" fmla="*/ 418337 h 2403926"/>
              <a:gd name="connsiteX8" fmla="*/ 337135 w 673451"/>
              <a:gd name="connsiteY8" fmla="*/ 716022 h 2403926"/>
              <a:gd name="connsiteX9" fmla="*/ 311609 w 673451"/>
              <a:gd name="connsiteY9" fmla="*/ 1229966 h 2403926"/>
              <a:gd name="connsiteX10" fmla="*/ 346764 w 673451"/>
              <a:gd name="connsiteY10" fmla="*/ 2051731 h 2403926"/>
              <a:gd name="connsiteX11" fmla="*/ 514460 w 673451"/>
              <a:gd name="connsiteY11" fmla="*/ 1942458 h 2403926"/>
              <a:gd name="connsiteX12" fmla="*/ 241053 w 673451"/>
              <a:gd name="connsiteY12" fmla="*/ 2403926 h 2403926"/>
              <a:gd name="connsiteX13" fmla="*/ 0 w 673451"/>
              <a:gd name="connsiteY13" fmla="*/ 1976072 h 2403926"/>
              <a:gd name="connsiteX0" fmla="*/ 0 w 679076"/>
              <a:gd name="connsiteY0" fmla="*/ 1912398 h 2340252"/>
              <a:gd name="connsiteX1" fmla="*/ 153069 w 679076"/>
              <a:gd name="connsiteY1" fmla="*/ 1998414 h 2340252"/>
              <a:gd name="connsiteX2" fmla="*/ 99159 w 679076"/>
              <a:gd name="connsiteY2" fmla="*/ 1232670 h 2340252"/>
              <a:gd name="connsiteX3" fmla="*/ 109720 w 679076"/>
              <a:gd name="connsiteY3" fmla="*/ 852685 h 2340252"/>
              <a:gd name="connsiteX4" fmla="*/ 185385 w 679076"/>
              <a:gd name="connsiteY4" fmla="*/ 379609 h 2340252"/>
              <a:gd name="connsiteX5" fmla="*/ 355148 w 679076"/>
              <a:gd name="connsiteY5" fmla="*/ 76554 h 2340252"/>
              <a:gd name="connsiteX6" fmla="*/ 679076 w 679076"/>
              <a:gd name="connsiteY6" fmla="*/ -1 h 2340252"/>
              <a:gd name="connsiteX7" fmla="*/ 425775 w 679076"/>
              <a:gd name="connsiteY7" fmla="*/ 354663 h 2340252"/>
              <a:gd name="connsiteX8" fmla="*/ 337135 w 679076"/>
              <a:gd name="connsiteY8" fmla="*/ 652348 h 2340252"/>
              <a:gd name="connsiteX9" fmla="*/ 311609 w 679076"/>
              <a:gd name="connsiteY9" fmla="*/ 1166292 h 2340252"/>
              <a:gd name="connsiteX10" fmla="*/ 346764 w 679076"/>
              <a:gd name="connsiteY10" fmla="*/ 1988057 h 2340252"/>
              <a:gd name="connsiteX11" fmla="*/ 514460 w 679076"/>
              <a:gd name="connsiteY11" fmla="*/ 1878784 h 2340252"/>
              <a:gd name="connsiteX12" fmla="*/ 241053 w 679076"/>
              <a:gd name="connsiteY12" fmla="*/ 2340252 h 2340252"/>
              <a:gd name="connsiteX13" fmla="*/ 0 w 679076"/>
              <a:gd name="connsiteY13" fmla="*/ 1912398 h 2340252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664938 w 664938"/>
              <a:gd name="connsiteY6" fmla="*/ 0 h 2388367"/>
              <a:gd name="connsiteX7" fmla="*/ 425775 w 664938"/>
              <a:gd name="connsiteY7" fmla="*/ 402778 h 2388367"/>
              <a:gd name="connsiteX8" fmla="*/ 337135 w 664938"/>
              <a:gd name="connsiteY8" fmla="*/ 700463 h 2388367"/>
              <a:gd name="connsiteX9" fmla="*/ 311609 w 664938"/>
              <a:gd name="connsiteY9" fmla="*/ 1214407 h 2388367"/>
              <a:gd name="connsiteX10" fmla="*/ 346764 w 664938"/>
              <a:gd name="connsiteY10" fmla="*/ 2036172 h 2388367"/>
              <a:gd name="connsiteX11" fmla="*/ 514460 w 664938"/>
              <a:gd name="connsiteY11" fmla="*/ 1926899 h 2388367"/>
              <a:gd name="connsiteX12" fmla="*/ 241053 w 664938"/>
              <a:gd name="connsiteY12" fmla="*/ 2388367 h 2388367"/>
              <a:gd name="connsiteX13" fmla="*/ 0 w 664938"/>
              <a:gd name="connsiteY13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425775 w 664938"/>
              <a:gd name="connsiteY8" fmla="*/ 402778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425775 w 664938"/>
              <a:gd name="connsiteY8" fmla="*/ 402778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99159 w 664938"/>
              <a:gd name="connsiteY2" fmla="*/ 128078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9361 w 664938"/>
              <a:gd name="connsiteY2" fmla="*/ 147393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9361 w 664938"/>
              <a:gd name="connsiteY2" fmla="*/ 1473935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109720 w 664938"/>
              <a:gd name="connsiteY3" fmla="*/ 900800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85385 w 664938"/>
              <a:gd name="connsiteY4" fmla="*/ 427724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355148 w 664938"/>
              <a:gd name="connsiteY5" fmla="*/ 124669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85426 w 664938"/>
              <a:gd name="connsiteY5" fmla="*/ 237987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4671 w 664938"/>
              <a:gd name="connsiteY6" fmla="*/ 79751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11609 w 664938"/>
              <a:gd name="connsiteY10" fmla="*/ 1214407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37135 w 664938"/>
              <a:gd name="connsiteY9" fmla="*/ 700463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99588 w 664938"/>
              <a:gd name="connsiteY8" fmla="*/ 35819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73070 w 664938"/>
              <a:gd name="connsiteY8" fmla="*/ 448903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6552 w 664938"/>
              <a:gd name="connsiteY8" fmla="*/ 539614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6552 w 664938"/>
              <a:gd name="connsiteY8" fmla="*/ 539614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66620 w 664938"/>
              <a:gd name="connsiteY4" fmla="*/ 499576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8104 w 664938"/>
              <a:gd name="connsiteY4" fmla="*/ 617415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36311 w 664938"/>
              <a:gd name="connsiteY4" fmla="*/ 61130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8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7829 w 664938"/>
              <a:gd name="connsiteY4" fmla="*/ 650284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178 w 664938"/>
              <a:gd name="connsiteY4" fmla="*/ 638961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16120 w 664938"/>
              <a:gd name="connsiteY4" fmla="*/ 666983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4938"/>
              <a:gd name="connsiteY0" fmla="*/ 1960513 h 2388367"/>
              <a:gd name="connsiteX1" fmla="*/ 153069 w 664938"/>
              <a:gd name="connsiteY1" fmla="*/ 2046529 h 2388367"/>
              <a:gd name="connsiteX2" fmla="*/ 118425 w 664938"/>
              <a:gd name="connsiteY2" fmla="*/ 1527294 h 2388367"/>
              <a:gd name="connsiteX3" fmla="*/ 98504 w 664938"/>
              <a:gd name="connsiteY3" fmla="*/ 987031 h 2388367"/>
              <a:gd name="connsiteX4" fmla="*/ 121913 w 664938"/>
              <a:gd name="connsiteY4" fmla="*/ 618839 h 2388367"/>
              <a:gd name="connsiteX5" fmla="*/ 276245 w 664938"/>
              <a:gd name="connsiteY5" fmla="*/ 240676 h 2388367"/>
              <a:gd name="connsiteX6" fmla="*/ 403406 w 664938"/>
              <a:gd name="connsiteY6" fmla="*/ 86756 h 2388367"/>
              <a:gd name="connsiteX7" fmla="*/ 664938 w 664938"/>
              <a:gd name="connsiteY7" fmla="*/ 0 h 2388367"/>
              <a:gd name="connsiteX8" fmla="*/ 348713 w 664938"/>
              <a:gd name="connsiteY8" fmla="*/ 535662 h 2388367"/>
              <a:gd name="connsiteX9" fmla="*/ 307278 w 664938"/>
              <a:gd name="connsiteY9" fmla="*/ 938134 h 2388367"/>
              <a:gd name="connsiteX10" fmla="*/ 321328 w 664938"/>
              <a:gd name="connsiteY10" fmla="*/ 1473665 h 2388367"/>
              <a:gd name="connsiteX11" fmla="*/ 346764 w 664938"/>
              <a:gd name="connsiteY11" fmla="*/ 2036172 h 2388367"/>
              <a:gd name="connsiteX12" fmla="*/ 514460 w 664938"/>
              <a:gd name="connsiteY12" fmla="*/ 1926899 h 2388367"/>
              <a:gd name="connsiteX13" fmla="*/ 241053 w 664938"/>
              <a:gd name="connsiteY13" fmla="*/ 2388367 h 2388367"/>
              <a:gd name="connsiteX14" fmla="*/ 0 w 664938"/>
              <a:gd name="connsiteY14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48713 w 666003"/>
              <a:gd name="connsiteY9" fmla="*/ 535662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003"/>
              <a:gd name="connsiteY0" fmla="*/ 1960513 h 2388367"/>
              <a:gd name="connsiteX1" fmla="*/ 153069 w 666003"/>
              <a:gd name="connsiteY1" fmla="*/ 2046529 h 2388367"/>
              <a:gd name="connsiteX2" fmla="*/ 118425 w 666003"/>
              <a:gd name="connsiteY2" fmla="*/ 1527294 h 2388367"/>
              <a:gd name="connsiteX3" fmla="*/ 98504 w 666003"/>
              <a:gd name="connsiteY3" fmla="*/ 987031 h 2388367"/>
              <a:gd name="connsiteX4" fmla="*/ 121913 w 666003"/>
              <a:gd name="connsiteY4" fmla="*/ 618839 h 2388367"/>
              <a:gd name="connsiteX5" fmla="*/ 276245 w 666003"/>
              <a:gd name="connsiteY5" fmla="*/ 240676 h 2388367"/>
              <a:gd name="connsiteX6" fmla="*/ 403406 w 666003"/>
              <a:gd name="connsiteY6" fmla="*/ 86756 h 2388367"/>
              <a:gd name="connsiteX7" fmla="*/ 664938 w 666003"/>
              <a:gd name="connsiteY7" fmla="*/ 0 h 2388367"/>
              <a:gd name="connsiteX8" fmla="*/ 490165 w 666003"/>
              <a:gd name="connsiteY8" fmla="*/ 287992 h 2388367"/>
              <a:gd name="connsiteX9" fmla="*/ 335536 w 666003"/>
              <a:gd name="connsiteY9" fmla="*/ 592603 h 2388367"/>
              <a:gd name="connsiteX10" fmla="*/ 307278 w 666003"/>
              <a:gd name="connsiteY10" fmla="*/ 938134 h 2388367"/>
              <a:gd name="connsiteX11" fmla="*/ 321328 w 666003"/>
              <a:gd name="connsiteY11" fmla="*/ 1473665 h 2388367"/>
              <a:gd name="connsiteX12" fmla="*/ 346764 w 666003"/>
              <a:gd name="connsiteY12" fmla="*/ 2036172 h 2388367"/>
              <a:gd name="connsiteX13" fmla="*/ 514460 w 666003"/>
              <a:gd name="connsiteY13" fmla="*/ 1926899 h 2388367"/>
              <a:gd name="connsiteX14" fmla="*/ 241053 w 666003"/>
              <a:gd name="connsiteY14" fmla="*/ 2388367 h 2388367"/>
              <a:gd name="connsiteX15" fmla="*/ 0 w 666003"/>
              <a:gd name="connsiteY15" fmla="*/ 1960513 h 2388367"/>
              <a:gd name="connsiteX0" fmla="*/ 0 w 666661"/>
              <a:gd name="connsiteY0" fmla="*/ 1960513 h 2388367"/>
              <a:gd name="connsiteX1" fmla="*/ 153069 w 666661"/>
              <a:gd name="connsiteY1" fmla="*/ 2046529 h 2388367"/>
              <a:gd name="connsiteX2" fmla="*/ 118425 w 666661"/>
              <a:gd name="connsiteY2" fmla="*/ 1527294 h 2388367"/>
              <a:gd name="connsiteX3" fmla="*/ 98504 w 666661"/>
              <a:gd name="connsiteY3" fmla="*/ 987031 h 2388367"/>
              <a:gd name="connsiteX4" fmla="*/ 121913 w 666661"/>
              <a:gd name="connsiteY4" fmla="*/ 618839 h 2388367"/>
              <a:gd name="connsiteX5" fmla="*/ 276245 w 666661"/>
              <a:gd name="connsiteY5" fmla="*/ 240676 h 2388367"/>
              <a:gd name="connsiteX6" fmla="*/ 403406 w 666661"/>
              <a:gd name="connsiteY6" fmla="*/ 86756 h 2388367"/>
              <a:gd name="connsiteX7" fmla="*/ 664938 w 666661"/>
              <a:gd name="connsiteY7" fmla="*/ 0 h 2388367"/>
              <a:gd name="connsiteX8" fmla="*/ 546916 w 666661"/>
              <a:gd name="connsiteY8" fmla="*/ 198380 h 2388367"/>
              <a:gd name="connsiteX9" fmla="*/ 335536 w 666661"/>
              <a:gd name="connsiteY9" fmla="*/ 592603 h 2388367"/>
              <a:gd name="connsiteX10" fmla="*/ 307278 w 666661"/>
              <a:gd name="connsiteY10" fmla="*/ 938134 h 2388367"/>
              <a:gd name="connsiteX11" fmla="*/ 321328 w 666661"/>
              <a:gd name="connsiteY11" fmla="*/ 1473665 h 2388367"/>
              <a:gd name="connsiteX12" fmla="*/ 346764 w 666661"/>
              <a:gd name="connsiteY12" fmla="*/ 2036172 h 2388367"/>
              <a:gd name="connsiteX13" fmla="*/ 514460 w 666661"/>
              <a:gd name="connsiteY13" fmla="*/ 1926899 h 2388367"/>
              <a:gd name="connsiteX14" fmla="*/ 241053 w 666661"/>
              <a:gd name="connsiteY14" fmla="*/ 2388367 h 2388367"/>
              <a:gd name="connsiteX15" fmla="*/ 0 w 666661"/>
              <a:gd name="connsiteY15" fmla="*/ 1960513 h 2388367"/>
              <a:gd name="connsiteX0" fmla="*/ 0 w 711624"/>
              <a:gd name="connsiteY0" fmla="*/ 1963895 h 2391749"/>
              <a:gd name="connsiteX1" fmla="*/ 153069 w 711624"/>
              <a:gd name="connsiteY1" fmla="*/ 2049911 h 2391749"/>
              <a:gd name="connsiteX2" fmla="*/ 118425 w 711624"/>
              <a:gd name="connsiteY2" fmla="*/ 1530676 h 2391749"/>
              <a:gd name="connsiteX3" fmla="*/ 98504 w 711624"/>
              <a:gd name="connsiteY3" fmla="*/ 990413 h 2391749"/>
              <a:gd name="connsiteX4" fmla="*/ 121913 w 711624"/>
              <a:gd name="connsiteY4" fmla="*/ 622221 h 2391749"/>
              <a:gd name="connsiteX5" fmla="*/ 276245 w 711624"/>
              <a:gd name="connsiteY5" fmla="*/ 244058 h 2391749"/>
              <a:gd name="connsiteX6" fmla="*/ 403406 w 711624"/>
              <a:gd name="connsiteY6" fmla="*/ 90138 h 2391749"/>
              <a:gd name="connsiteX7" fmla="*/ 710471 w 711624"/>
              <a:gd name="connsiteY7" fmla="*/ 0 h 2391749"/>
              <a:gd name="connsiteX8" fmla="*/ 546916 w 711624"/>
              <a:gd name="connsiteY8" fmla="*/ 201762 h 2391749"/>
              <a:gd name="connsiteX9" fmla="*/ 335536 w 711624"/>
              <a:gd name="connsiteY9" fmla="*/ 595985 h 2391749"/>
              <a:gd name="connsiteX10" fmla="*/ 307278 w 711624"/>
              <a:gd name="connsiteY10" fmla="*/ 941516 h 2391749"/>
              <a:gd name="connsiteX11" fmla="*/ 321328 w 711624"/>
              <a:gd name="connsiteY11" fmla="*/ 1477047 h 2391749"/>
              <a:gd name="connsiteX12" fmla="*/ 346764 w 711624"/>
              <a:gd name="connsiteY12" fmla="*/ 2039554 h 2391749"/>
              <a:gd name="connsiteX13" fmla="*/ 514460 w 711624"/>
              <a:gd name="connsiteY13" fmla="*/ 1930281 h 2391749"/>
              <a:gd name="connsiteX14" fmla="*/ 241053 w 711624"/>
              <a:gd name="connsiteY14" fmla="*/ 2391749 h 2391749"/>
              <a:gd name="connsiteX15" fmla="*/ 0 w 711624"/>
              <a:gd name="connsiteY15" fmla="*/ 1963895 h 2391749"/>
              <a:gd name="connsiteX0" fmla="*/ 0 w 711654"/>
              <a:gd name="connsiteY0" fmla="*/ 1963895 h 2391749"/>
              <a:gd name="connsiteX1" fmla="*/ 153069 w 711654"/>
              <a:gd name="connsiteY1" fmla="*/ 2049911 h 2391749"/>
              <a:gd name="connsiteX2" fmla="*/ 118425 w 711654"/>
              <a:gd name="connsiteY2" fmla="*/ 1530676 h 2391749"/>
              <a:gd name="connsiteX3" fmla="*/ 98504 w 711654"/>
              <a:gd name="connsiteY3" fmla="*/ 990413 h 2391749"/>
              <a:gd name="connsiteX4" fmla="*/ 121913 w 711654"/>
              <a:gd name="connsiteY4" fmla="*/ 622221 h 2391749"/>
              <a:gd name="connsiteX5" fmla="*/ 276245 w 711654"/>
              <a:gd name="connsiteY5" fmla="*/ 244058 h 2391749"/>
              <a:gd name="connsiteX6" fmla="*/ 403406 w 711654"/>
              <a:gd name="connsiteY6" fmla="*/ 90138 h 2391749"/>
              <a:gd name="connsiteX7" fmla="*/ 710471 w 711654"/>
              <a:gd name="connsiteY7" fmla="*/ 0 h 2391749"/>
              <a:gd name="connsiteX8" fmla="*/ 546916 w 711654"/>
              <a:gd name="connsiteY8" fmla="*/ 201762 h 2391749"/>
              <a:gd name="connsiteX9" fmla="*/ 335536 w 711654"/>
              <a:gd name="connsiteY9" fmla="*/ 595985 h 2391749"/>
              <a:gd name="connsiteX10" fmla="*/ 307278 w 711654"/>
              <a:gd name="connsiteY10" fmla="*/ 941516 h 2391749"/>
              <a:gd name="connsiteX11" fmla="*/ 321328 w 711654"/>
              <a:gd name="connsiteY11" fmla="*/ 1477047 h 2391749"/>
              <a:gd name="connsiteX12" fmla="*/ 346764 w 711654"/>
              <a:gd name="connsiteY12" fmla="*/ 2039554 h 2391749"/>
              <a:gd name="connsiteX13" fmla="*/ 514460 w 711654"/>
              <a:gd name="connsiteY13" fmla="*/ 1930281 h 2391749"/>
              <a:gd name="connsiteX14" fmla="*/ 241053 w 711654"/>
              <a:gd name="connsiteY14" fmla="*/ 2391749 h 2391749"/>
              <a:gd name="connsiteX15" fmla="*/ 0 w 711654"/>
              <a:gd name="connsiteY15" fmla="*/ 1963895 h 2391749"/>
              <a:gd name="connsiteX0" fmla="*/ 0 w 710472"/>
              <a:gd name="connsiteY0" fmla="*/ 1963895 h 2391749"/>
              <a:gd name="connsiteX1" fmla="*/ 153069 w 710472"/>
              <a:gd name="connsiteY1" fmla="*/ 2049911 h 2391749"/>
              <a:gd name="connsiteX2" fmla="*/ 118425 w 710472"/>
              <a:gd name="connsiteY2" fmla="*/ 1530676 h 2391749"/>
              <a:gd name="connsiteX3" fmla="*/ 98504 w 710472"/>
              <a:gd name="connsiteY3" fmla="*/ 990413 h 2391749"/>
              <a:gd name="connsiteX4" fmla="*/ 121913 w 710472"/>
              <a:gd name="connsiteY4" fmla="*/ 622221 h 2391749"/>
              <a:gd name="connsiteX5" fmla="*/ 276245 w 710472"/>
              <a:gd name="connsiteY5" fmla="*/ 244058 h 2391749"/>
              <a:gd name="connsiteX6" fmla="*/ 403406 w 710472"/>
              <a:gd name="connsiteY6" fmla="*/ 90138 h 2391749"/>
              <a:gd name="connsiteX7" fmla="*/ 710471 w 710472"/>
              <a:gd name="connsiteY7" fmla="*/ 0 h 2391749"/>
              <a:gd name="connsiteX8" fmla="*/ 546916 w 710472"/>
              <a:gd name="connsiteY8" fmla="*/ 201762 h 2391749"/>
              <a:gd name="connsiteX9" fmla="*/ 335536 w 710472"/>
              <a:gd name="connsiteY9" fmla="*/ 595985 h 2391749"/>
              <a:gd name="connsiteX10" fmla="*/ 307278 w 710472"/>
              <a:gd name="connsiteY10" fmla="*/ 941516 h 2391749"/>
              <a:gd name="connsiteX11" fmla="*/ 321328 w 710472"/>
              <a:gd name="connsiteY11" fmla="*/ 1477047 h 2391749"/>
              <a:gd name="connsiteX12" fmla="*/ 346764 w 710472"/>
              <a:gd name="connsiteY12" fmla="*/ 2039554 h 2391749"/>
              <a:gd name="connsiteX13" fmla="*/ 514460 w 710472"/>
              <a:gd name="connsiteY13" fmla="*/ 1930281 h 2391749"/>
              <a:gd name="connsiteX14" fmla="*/ 241053 w 710472"/>
              <a:gd name="connsiteY14" fmla="*/ 2391749 h 2391749"/>
              <a:gd name="connsiteX15" fmla="*/ 0 w 710472"/>
              <a:gd name="connsiteY15" fmla="*/ 1963895 h 2391749"/>
              <a:gd name="connsiteX0" fmla="*/ 0 w 710471"/>
              <a:gd name="connsiteY0" fmla="*/ 1963895 h 2391749"/>
              <a:gd name="connsiteX1" fmla="*/ 153069 w 710471"/>
              <a:gd name="connsiteY1" fmla="*/ 2049911 h 2391749"/>
              <a:gd name="connsiteX2" fmla="*/ 118425 w 710471"/>
              <a:gd name="connsiteY2" fmla="*/ 1530676 h 2391749"/>
              <a:gd name="connsiteX3" fmla="*/ 98504 w 710471"/>
              <a:gd name="connsiteY3" fmla="*/ 990413 h 2391749"/>
              <a:gd name="connsiteX4" fmla="*/ 121913 w 710471"/>
              <a:gd name="connsiteY4" fmla="*/ 622221 h 2391749"/>
              <a:gd name="connsiteX5" fmla="*/ 276245 w 710471"/>
              <a:gd name="connsiteY5" fmla="*/ 244058 h 2391749"/>
              <a:gd name="connsiteX6" fmla="*/ 403406 w 710471"/>
              <a:gd name="connsiteY6" fmla="*/ 90138 h 2391749"/>
              <a:gd name="connsiteX7" fmla="*/ 710471 w 710471"/>
              <a:gd name="connsiteY7" fmla="*/ 0 h 2391749"/>
              <a:gd name="connsiteX8" fmla="*/ 546916 w 710471"/>
              <a:gd name="connsiteY8" fmla="*/ 201762 h 2391749"/>
              <a:gd name="connsiteX9" fmla="*/ 328519 w 710471"/>
              <a:gd name="connsiteY9" fmla="*/ 594722 h 2391749"/>
              <a:gd name="connsiteX10" fmla="*/ 307278 w 710471"/>
              <a:gd name="connsiteY10" fmla="*/ 941516 h 2391749"/>
              <a:gd name="connsiteX11" fmla="*/ 321328 w 710471"/>
              <a:gd name="connsiteY11" fmla="*/ 1477047 h 2391749"/>
              <a:gd name="connsiteX12" fmla="*/ 346764 w 710471"/>
              <a:gd name="connsiteY12" fmla="*/ 2039554 h 2391749"/>
              <a:gd name="connsiteX13" fmla="*/ 514460 w 710471"/>
              <a:gd name="connsiteY13" fmla="*/ 1930281 h 2391749"/>
              <a:gd name="connsiteX14" fmla="*/ 241053 w 710471"/>
              <a:gd name="connsiteY14" fmla="*/ 2391749 h 2391749"/>
              <a:gd name="connsiteX15" fmla="*/ 0 w 710471"/>
              <a:gd name="connsiteY15" fmla="*/ 1963895 h 2391749"/>
              <a:gd name="connsiteX0" fmla="*/ 0 w 710471"/>
              <a:gd name="connsiteY0" fmla="*/ 1963895 h 2391749"/>
              <a:gd name="connsiteX1" fmla="*/ 153069 w 710471"/>
              <a:gd name="connsiteY1" fmla="*/ 2049911 h 2391749"/>
              <a:gd name="connsiteX2" fmla="*/ 118425 w 710471"/>
              <a:gd name="connsiteY2" fmla="*/ 1530676 h 2391749"/>
              <a:gd name="connsiteX3" fmla="*/ 98504 w 710471"/>
              <a:gd name="connsiteY3" fmla="*/ 990413 h 2391749"/>
              <a:gd name="connsiteX4" fmla="*/ 121913 w 710471"/>
              <a:gd name="connsiteY4" fmla="*/ 622221 h 2391749"/>
              <a:gd name="connsiteX5" fmla="*/ 276245 w 710471"/>
              <a:gd name="connsiteY5" fmla="*/ 244058 h 2391749"/>
              <a:gd name="connsiteX6" fmla="*/ 403406 w 710471"/>
              <a:gd name="connsiteY6" fmla="*/ 90138 h 2391749"/>
              <a:gd name="connsiteX7" fmla="*/ 710471 w 710471"/>
              <a:gd name="connsiteY7" fmla="*/ 0 h 2391749"/>
              <a:gd name="connsiteX8" fmla="*/ 546916 w 710471"/>
              <a:gd name="connsiteY8" fmla="*/ 201762 h 2391749"/>
              <a:gd name="connsiteX9" fmla="*/ 344714 w 710471"/>
              <a:gd name="connsiteY9" fmla="*/ 593296 h 2391749"/>
              <a:gd name="connsiteX10" fmla="*/ 307278 w 710471"/>
              <a:gd name="connsiteY10" fmla="*/ 941516 h 2391749"/>
              <a:gd name="connsiteX11" fmla="*/ 321328 w 710471"/>
              <a:gd name="connsiteY11" fmla="*/ 1477047 h 2391749"/>
              <a:gd name="connsiteX12" fmla="*/ 346764 w 710471"/>
              <a:gd name="connsiteY12" fmla="*/ 2039554 h 2391749"/>
              <a:gd name="connsiteX13" fmla="*/ 514460 w 710471"/>
              <a:gd name="connsiteY13" fmla="*/ 1930281 h 2391749"/>
              <a:gd name="connsiteX14" fmla="*/ 241053 w 710471"/>
              <a:gd name="connsiteY14" fmla="*/ 2391749 h 2391749"/>
              <a:gd name="connsiteX15" fmla="*/ 0 w 710471"/>
              <a:gd name="connsiteY15" fmla="*/ 1963895 h 2391749"/>
              <a:gd name="connsiteX0" fmla="*/ 0 w 797047"/>
              <a:gd name="connsiteY0" fmla="*/ 1985932 h 2413786"/>
              <a:gd name="connsiteX1" fmla="*/ 153069 w 797047"/>
              <a:gd name="connsiteY1" fmla="*/ 2071948 h 2413786"/>
              <a:gd name="connsiteX2" fmla="*/ 118425 w 797047"/>
              <a:gd name="connsiteY2" fmla="*/ 1552713 h 2413786"/>
              <a:gd name="connsiteX3" fmla="*/ 98504 w 797047"/>
              <a:gd name="connsiteY3" fmla="*/ 1012450 h 2413786"/>
              <a:gd name="connsiteX4" fmla="*/ 121913 w 797047"/>
              <a:gd name="connsiteY4" fmla="*/ 644258 h 2413786"/>
              <a:gd name="connsiteX5" fmla="*/ 276245 w 797047"/>
              <a:gd name="connsiteY5" fmla="*/ 266095 h 2413786"/>
              <a:gd name="connsiteX6" fmla="*/ 403406 w 797047"/>
              <a:gd name="connsiteY6" fmla="*/ 112175 h 2413786"/>
              <a:gd name="connsiteX7" fmla="*/ 797047 w 797047"/>
              <a:gd name="connsiteY7" fmla="*/ -1 h 2413786"/>
              <a:gd name="connsiteX8" fmla="*/ 546916 w 797047"/>
              <a:gd name="connsiteY8" fmla="*/ 223799 h 2413786"/>
              <a:gd name="connsiteX9" fmla="*/ 344714 w 797047"/>
              <a:gd name="connsiteY9" fmla="*/ 615333 h 2413786"/>
              <a:gd name="connsiteX10" fmla="*/ 307278 w 797047"/>
              <a:gd name="connsiteY10" fmla="*/ 963553 h 2413786"/>
              <a:gd name="connsiteX11" fmla="*/ 321328 w 797047"/>
              <a:gd name="connsiteY11" fmla="*/ 1499084 h 2413786"/>
              <a:gd name="connsiteX12" fmla="*/ 346764 w 797047"/>
              <a:gd name="connsiteY12" fmla="*/ 2061591 h 2413786"/>
              <a:gd name="connsiteX13" fmla="*/ 514460 w 797047"/>
              <a:gd name="connsiteY13" fmla="*/ 1952318 h 2413786"/>
              <a:gd name="connsiteX14" fmla="*/ 241053 w 797047"/>
              <a:gd name="connsiteY14" fmla="*/ 2413786 h 2413786"/>
              <a:gd name="connsiteX15" fmla="*/ 0 w 797047"/>
              <a:gd name="connsiteY15" fmla="*/ 1985932 h 2413786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52303 w 797047"/>
              <a:gd name="connsiteY8" fmla="*/ 242128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35004 w 797047"/>
              <a:gd name="connsiteY8" fmla="*/ 273736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35004 w 797047"/>
              <a:gd name="connsiteY8" fmla="*/ 273736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14483 w 797047"/>
              <a:gd name="connsiteY8" fmla="*/ 283063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14483 w 797047"/>
              <a:gd name="connsiteY8" fmla="*/ 283063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44714 w 797047"/>
              <a:gd name="connsiteY9" fmla="*/ 615334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66908 w 797047"/>
              <a:gd name="connsiteY8" fmla="*/ 335734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470600 w 797047"/>
              <a:gd name="connsiteY8" fmla="*/ 315283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76245 w 797047"/>
              <a:gd name="connsiteY5" fmla="*/ 26609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21913 w 797047"/>
              <a:gd name="connsiteY4" fmla="*/ 644259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19978 w 797047"/>
              <a:gd name="connsiteY5" fmla="*/ 355209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9983 w 797047"/>
              <a:gd name="connsiteY5" fmla="*/ 323226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403406 w 797047"/>
              <a:gd name="connsiteY6" fmla="*/ 112176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334571 w 797047"/>
              <a:gd name="connsiteY6" fmla="*/ 14201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105599 w 797047"/>
              <a:gd name="connsiteY4" fmla="*/ 687774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8504 w 797047"/>
              <a:gd name="connsiteY3" fmla="*/ 1012451 h 2413787"/>
              <a:gd name="connsiteX4" fmla="*/ 95117 w 797047"/>
              <a:gd name="connsiteY4" fmla="*/ 652106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224741 w 797047"/>
              <a:gd name="connsiteY5" fmla="*/ 30539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94494 w 797047"/>
              <a:gd name="connsiteY5" fmla="*/ 367513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89660 w 797047"/>
              <a:gd name="connsiteY5" fmla="*/ 382966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3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2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797047"/>
              <a:gd name="connsiteY0" fmla="*/ 1985933 h 2413787"/>
              <a:gd name="connsiteX1" fmla="*/ 153069 w 797047"/>
              <a:gd name="connsiteY1" fmla="*/ 2071949 h 2413787"/>
              <a:gd name="connsiteX2" fmla="*/ 118425 w 797047"/>
              <a:gd name="connsiteY2" fmla="*/ 1552714 h 2413787"/>
              <a:gd name="connsiteX3" fmla="*/ 90882 w 797047"/>
              <a:gd name="connsiteY3" fmla="*/ 1019526 h 2413787"/>
              <a:gd name="connsiteX4" fmla="*/ 95117 w 797047"/>
              <a:gd name="connsiteY4" fmla="*/ 652106 h 2413787"/>
              <a:gd name="connsiteX5" fmla="*/ 161231 w 797047"/>
              <a:gd name="connsiteY5" fmla="*/ 381932 h 2413787"/>
              <a:gd name="connsiteX6" fmla="*/ 328792 w 797047"/>
              <a:gd name="connsiteY6" fmla="*/ 138869 h 2413787"/>
              <a:gd name="connsiteX7" fmla="*/ 797047 w 797047"/>
              <a:gd name="connsiteY7" fmla="*/ 0 h 2413787"/>
              <a:gd name="connsiteX8" fmla="*/ 506623 w 797047"/>
              <a:gd name="connsiteY8" fmla="*/ 256310 h 2413787"/>
              <a:gd name="connsiteX9" fmla="*/ 339712 w 797047"/>
              <a:gd name="connsiteY9" fmla="*/ 631326 h 2413787"/>
              <a:gd name="connsiteX10" fmla="*/ 307278 w 797047"/>
              <a:gd name="connsiteY10" fmla="*/ 963554 h 2413787"/>
              <a:gd name="connsiteX11" fmla="*/ 321328 w 797047"/>
              <a:gd name="connsiteY11" fmla="*/ 1499085 h 2413787"/>
              <a:gd name="connsiteX12" fmla="*/ 346764 w 797047"/>
              <a:gd name="connsiteY12" fmla="*/ 2061592 h 2413787"/>
              <a:gd name="connsiteX13" fmla="*/ 514460 w 797047"/>
              <a:gd name="connsiteY13" fmla="*/ 1952319 h 2413787"/>
              <a:gd name="connsiteX14" fmla="*/ 241053 w 797047"/>
              <a:gd name="connsiteY14" fmla="*/ 2413787 h 2413787"/>
              <a:gd name="connsiteX15" fmla="*/ 0 w 797047"/>
              <a:gd name="connsiteY15" fmla="*/ 1985933 h 2413787"/>
              <a:gd name="connsiteX0" fmla="*/ 0 w 514460"/>
              <a:gd name="connsiteY0" fmla="*/ 1847064 h 2274918"/>
              <a:gd name="connsiteX1" fmla="*/ 153069 w 514460"/>
              <a:gd name="connsiteY1" fmla="*/ 1933080 h 2274918"/>
              <a:gd name="connsiteX2" fmla="*/ 118425 w 514460"/>
              <a:gd name="connsiteY2" fmla="*/ 1413845 h 2274918"/>
              <a:gd name="connsiteX3" fmla="*/ 90882 w 514460"/>
              <a:gd name="connsiteY3" fmla="*/ 880657 h 2274918"/>
              <a:gd name="connsiteX4" fmla="*/ 95117 w 514460"/>
              <a:gd name="connsiteY4" fmla="*/ 513237 h 2274918"/>
              <a:gd name="connsiteX5" fmla="*/ 161231 w 514460"/>
              <a:gd name="connsiteY5" fmla="*/ 243063 h 2274918"/>
              <a:gd name="connsiteX6" fmla="*/ 328792 w 514460"/>
              <a:gd name="connsiteY6" fmla="*/ 0 h 2274918"/>
              <a:gd name="connsiteX7" fmla="*/ 506623 w 514460"/>
              <a:gd name="connsiteY7" fmla="*/ 117441 h 2274918"/>
              <a:gd name="connsiteX8" fmla="*/ 339712 w 514460"/>
              <a:gd name="connsiteY8" fmla="*/ 492457 h 2274918"/>
              <a:gd name="connsiteX9" fmla="*/ 307278 w 514460"/>
              <a:gd name="connsiteY9" fmla="*/ 824685 h 2274918"/>
              <a:gd name="connsiteX10" fmla="*/ 321328 w 514460"/>
              <a:gd name="connsiteY10" fmla="*/ 1360216 h 2274918"/>
              <a:gd name="connsiteX11" fmla="*/ 346764 w 514460"/>
              <a:gd name="connsiteY11" fmla="*/ 1922723 h 2274918"/>
              <a:gd name="connsiteX12" fmla="*/ 514460 w 514460"/>
              <a:gd name="connsiteY12" fmla="*/ 1813450 h 2274918"/>
              <a:gd name="connsiteX13" fmla="*/ 241053 w 514460"/>
              <a:gd name="connsiteY13" fmla="*/ 2274918 h 2274918"/>
              <a:gd name="connsiteX14" fmla="*/ 0 w 514460"/>
              <a:gd name="connsiteY14" fmla="*/ 1847064 h 2274918"/>
              <a:gd name="connsiteX0" fmla="*/ 0 w 514460"/>
              <a:gd name="connsiteY0" fmla="*/ 1739341 h 2167195"/>
              <a:gd name="connsiteX1" fmla="*/ 153069 w 514460"/>
              <a:gd name="connsiteY1" fmla="*/ 1825357 h 2167195"/>
              <a:gd name="connsiteX2" fmla="*/ 118425 w 514460"/>
              <a:gd name="connsiteY2" fmla="*/ 1306122 h 2167195"/>
              <a:gd name="connsiteX3" fmla="*/ 90882 w 514460"/>
              <a:gd name="connsiteY3" fmla="*/ 772934 h 2167195"/>
              <a:gd name="connsiteX4" fmla="*/ 95117 w 514460"/>
              <a:gd name="connsiteY4" fmla="*/ 405514 h 2167195"/>
              <a:gd name="connsiteX5" fmla="*/ 161231 w 514460"/>
              <a:gd name="connsiteY5" fmla="*/ 135340 h 2167195"/>
              <a:gd name="connsiteX6" fmla="*/ 506623 w 514460"/>
              <a:gd name="connsiteY6" fmla="*/ 9718 h 2167195"/>
              <a:gd name="connsiteX7" fmla="*/ 339712 w 514460"/>
              <a:gd name="connsiteY7" fmla="*/ 384734 h 2167195"/>
              <a:gd name="connsiteX8" fmla="*/ 307278 w 514460"/>
              <a:gd name="connsiteY8" fmla="*/ 716962 h 2167195"/>
              <a:gd name="connsiteX9" fmla="*/ 321328 w 514460"/>
              <a:gd name="connsiteY9" fmla="*/ 1252493 h 2167195"/>
              <a:gd name="connsiteX10" fmla="*/ 346764 w 514460"/>
              <a:gd name="connsiteY10" fmla="*/ 1815000 h 2167195"/>
              <a:gd name="connsiteX11" fmla="*/ 514460 w 514460"/>
              <a:gd name="connsiteY11" fmla="*/ 1705727 h 2167195"/>
              <a:gd name="connsiteX12" fmla="*/ 241053 w 514460"/>
              <a:gd name="connsiteY12" fmla="*/ 2167195 h 2167195"/>
              <a:gd name="connsiteX13" fmla="*/ 0 w 514460"/>
              <a:gd name="connsiteY13" fmla="*/ 1739341 h 2167195"/>
              <a:gd name="connsiteX0" fmla="*/ 0 w 514460"/>
              <a:gd name="connsiteY0" fmla="*/ 1729623 h 2157477"/>
              <a:gd name="connsiteX1" fmla="*/ 153069 w 514460"/>
              <a:gd name="connsiteY1" fmla="*/ 1815639 h 2157477"/>
              <a:gd name="connsiteX2" fmla="*/ 118425 w 514460"/>
              <a:gd name="connsiteY2" fmla="*/ 1296404 h 2157477"/>
              <a:gd name="connsiteX3" fmla="*/ 90882 w 514460"/>
              <a:gd name="connsiteY3" fmla="*/ 763216 h 2157477"/>
              <a:gd name="connsiteX4" fmla="*/ 95117 w 514460"/>
              <a:gd name="connsiteY4" fmla="*/ 395796 h 2157477"/>
              <a:gd name="connsiteX5" fmla="*/ 161231 w 514460"/>
              <a:gd name="connsiteY5" fmla="*/ 125622 h 2157477"/>
              <a:gd name="connsiteX6" fmla="*/ 506623 w 514460"/>
              <a:gd name="connsiteY6" fmla="*/ 0 h 2157477"/>
              <a:gd name="connsiteX7" fmla="*/ 339712 w 514460"/>
              <a:gd name="connsiteY7" fmla="*/ 375016 h 2157477"/>
              <a:gd name="connsiteX8" fmla="*/ 307278 w 514460"/>
              <a:gd name="connsiteY8" fmla="*/ 707244 h 2157477"/>
              <a:gd name="connsiteX9" fmla="*/ 321328 w 514460"/>
              <a:gd name="connsiteY9" fmla="*/ 1242775 h 2157477"/>
              <a:gd name="connsiteX10" fmla="*/ 346764 w 514460"/>
              <a:gd name="connsiteY10" fmla="*/ 1805282 h 2157477"/>
              <a:gd name="connsiteX11" fmla="*/ 514460 w 514460"/>
              <a:gd name="connsiteY11" fmla="*/ 1696009 h 2157477"/>
              <a:gd name="connsiteX12" fmla="*/ 241053 w 514460"/>
              <a:gd name="connsiteY12" fmla="*/ 2157477 h 2157477"/>
              <a:gd name="connsiteX13" fmla="*/ 0 w 514460"/>
              <a:gd name="connsiteY13" fmla="*/ 1729623 h 2157477"/>
              <a:gd name="connsiteX0" fmla="*/ 0 w 514460"/>
              <a:gd name="connsiteY0" fmla="*/ 1743661 h 2171515"/>
              <a:gd name="connsiteX1" fmla="*/ 153069 w 514460"/>
              <a:gd name="connsiteY1" fmla="*/ 1829677 h 2171515"/>
              <a:gd name="connsiteX2" fmla="*/ 118425 w 514460"/>
              <a:gd name="connsiteY2" fmla="*/ 1310442 h 2171515"/>
              <a:gd name="connsiteX3" fmla="*/ 90882 w 514460"/>
              <a:gd name="connsiteY3" fmla="*/ 777254 h 2171515"/>
              <a:gd name="connsiteX4" fmla="*/ 95117 w 514460"/>
              <a:gd name="connsiteY4" fmla="*/ 409834 h 2171515"/>
              <a:gd name="connsiteX5" fmla="*/ 161231 w 514460"/>
              <a:gd name="connsiteY5" fmla="*/ 139660 h 2171515"/>
              <a:gd name="connsiteX6" fmla="*/ 489223 w 514460"/>
              <a:gd name="connsiteY6" fmla="*/ -1 h 2171515"/>
              <a:gd name="connsiteX7" fmla="*/ 339712 w 514460"/>
              <a:gd name="connsiteY7" fmla="*/ 389054 h 2171515"/>
              <a:gd name="connsiteX8" fmla="*/ 307278 w 514460"/>
              <a:gd name="connsiteY8" fmla="*/ 721282 h 2171515"/>
              <a:gd name="connsiteX9" fmla="*/ 321328 w 514460"/>
              <a:gd name="connsiteY9" fmla="*/ 1256813 h 2171515"/>
              <a:gd name="connsiteX10" fmla="*/ 346764 w 514460"/>
              <a:gd name="connsiteY10" fmla="*/ 1819320 h 2171515"/>
              <a:gd name="connsiteX11" fmla="*/ 514460 w 514460"/>
              <a:gd name="connsiteY11" fmla="*/ 1710047 h 2171515"/>
              <a:gd name="connsiteX12" fmla="*/ 241053 w 514460"/>
              <a:gd name="connsiteY12" fmla="*/ 2171515 h 2171515"/>
              <a:gd name="connsiteX13" fmla="*/ 0 w 514460"/>
              <a:gd name="connsiteY13" fmla="*/ 1743661 h 2171515"/>
              <a:gd name="connsiteX0" fmla="*/ 0 w 514460"/>
              <a:gd name="connsiteY0" fmla="*/ 1743662 h 2171516"/>
              <a:gd name="connsiteX1" fmla="*/ 153069 w 514460"/>
              <a:gd name="connsiteY1" fmla="*/ 1829678 h 2171516"/>
              <a:gd name="connsiteX2" fmla="*/ 118425 w 514460"/>
              <a:gd name="connsiteY2" fmla="*/ 1310443 h 2171516"/>
              <a:gd name="connsiteX3" fmla="*/ 90882 w 514460"/>
              <a:gd name="connsiteY3" fmla="*/ 777255 h 2171516"/>
              <a:gd name="connsiteX4" fmla="*/ 95117 w 514460"/>
              <a:gd name="connsiteY4" fmla="*/ 409835 h 2171516"/>
              <a:gd name="connsiteX5" fmla="*/ 161231 w 514460"/>
              <a:gd name="connsiteY5" fmla="*/ 139661 h 2171516"/>
              <a:gd name="connsiteX6" fmla="*/ 489223 w 514460"/>
              <a:gd name="connsiteY6" fmla="*/ 0 h 2171516"/>
              <a:gd name="connsiteX7" fmla="*/ 339712 w 514460"/>
              <a:gd name="connsiteY7" fmla="*/ 389055 h 2171516"/>
              <a:gd name="connsiteX8" fmla="*/ 307278 w 514460"/>
              <a:gd name="connsiteY8" fmla="*/ 721283 h 2171516"/>
              <a:gd name="connsiteX9" fmla="*/ 321328 w 514460"/>
              <a:gd name="connsiteY9" fmla="*/ 1256814 h 2171516"/>
              <a:gd name="connsiteX10" fmla="*/ 346764 w 514460"/>
              <a:gd name="connsiteY10" fmla="*/ 1819321 h 2171516"/>
              <a:gd name="connsiteX11" fmla="*/ 514460 w 514460"/>
              <a:gd name="connsiteY11" fmla="*/ 1710048 h 2171516"/>
              <a:gd name="connsiteX12" fmla="*/ 241053 w 514460"/>
              <a:gd name="connsiteY12" fmla="*/ 2171516 h 2171516"/>
              <a:gd name="connsiteX13" fmla="*/ 0 w 514460"/>
              <a:gd name="connsiteY13" fmla="*/ 1743662 h 2171516"/>
              <a:gd name="connsiteX0" fmla="*/ 0 w 514460"/>
              <a:gd name="connsiteY0" fmla="*/ 1743662 h 2171516"/>
              <a:gd name="connsiteX1" fmla="*/ 153069 w 514460"/>
              <a:gd name="connsiteY1" fmla="*/ 1829678 h 2171516"/>
              <a:gd name="connsiteX2" fmla="*/ 118425 w 514460"/>
              <a:gd name="connsiteY2" fmla="*/ 1310443 h 2171516"/>
              <a:gd name="connsiteX3" fmla="*/ 90882 w 514460"/>
              <a:gd name="connsiteY3" fmla="*/ 777255 h 2171516"/>
              <a:gd name="connsiteX4" fmla="*/ 95117 w 514460"/>
              <a:gd name="connsiteY4" fmla="*/ 409835 h 2171516"/>
              <a:gd name="connsiteX5" fmla="*/ 161231 w 514460"/>
              <a:gd name="connsiteY5" fmla="*/ 139661 h 2171516"/>
              <a:gd name="connsiteX6" fmla="*/ 489223 w 514460"/>
              <a:gd name="connsiteY6" fmla="*/ 0 h 2171516"/>
              <a:gd name="connsiteX7" fmla="*/ 339712 w 514460"/>
              <a:gd name="connsiteY7" fmla="*/ 389055 h 2171516"/>
              <a:gd name="connsiteX8" fmla="*/ 307278 w 514460"/>
              <a:gd name="connsiteY8" fmla="*/ 721283 h 2171516"/>
              <a:gd name="connsiteX9" fmla="*/ 321328 w 514460"/>
              <a:gd name="connsiteY9" fmla="*/ 1256814 h 2171516"/>
              <a:gd name="connsiteX10" fmla="*/ 346764 w 514460"/>
              <a:gd name="connsiteY10" fmla="*/ 1819321 h 2171516"/>
              <a:gd name="connsiteX11" fmla="*/ 514460 w 514460"/>
              <a:gd name="connsiteY11" fmla="*/ 1710048 h 2171516"/>
              <a:gd name="connsiteX12" fmla="*/ 241053 w 514460"/>
              <a:gd name="connsiteY12" fmla="*/ 2171516 h 2171516"/>
              <a:gd name="connsiteX13" fmla="*/ 0 w 514460"/>
              <a:gd name="connsiteY13" fmla="*/ 1743662 h 2171516"/>
              <a:gd name="connsiteX0" fmla="*/ 0 w 514460"/>
              <a:gd name="connsiteY0" fmla="*/ 1743662 h 2171516"/>
              <a:gd name="connsiteX1" fmla="*/ 153069 w 514460"/>
              <a:gd name="connsiteY1" fmla="*/ 1829678 h 2171516"/>
              <a:gd name="connsiteX2" fmla="*/ 118425 w 514460"/>
              <a:gd name="connsiteY2" fmla="*/ 1310443 h 2171516"/>
              <a:gd name="connsiteX3" fmla="*/ 90882 w 514460"/>
              <a:gd name="connsiteY3" fmla="*/ 777255 h 2171516"/>
              <a:gd name="connsiteX4" fmla="*/ 95117 w 514460"/>
              <a:gd name="connsiteY4" fmla="*/ 409835 h 2171516"/>
              <a:gd name="connsiteX5" fmla="*/ 161231 w 514460"/>
              <a:gd name="connsiteY5" fmla="*/ 139661 h 2171516"/>
              <a:gd name="connsiteX6" fmla="*/ 489223 w 514460"/>
              <a:gd name="connsiteY6" fmla="*/ 0 h 2171516"/>
              <a:gd name="connsiteX7" fmla="*/ 339712 w 514460"/>
              <a:gd name="connsiteY7" fmla="*/ 389055 h 2171516"/>
              <a:gd name="connsiteX8" fmla="*/ 307278 w 514460"/>
              <a:gd name="connsiteY8" fmla="*/ 721283 h 2171516"/>
              <a:gd name="connsiteX9" fmla="*/ 321328 w 514460"/>
              <a:gd name="connsiteY9" fmla="*/ 1256814 h 2171516"/>
              <a:gd name="connsiteX10" fmla="*/ 346764 w 514460"/>
              <a:gd name="connsiteY10" fmla="*/ 1819321 h 2171516"/>
              <a:gd name="connsiteX11" fmla="*/ 514460 w 514460"/>
              <a:gd name="connsiteY11" fmla="*/ 1710048 h 2171516"/>
              <a:gd name="connsiteX12" fmla="*/ 241053 w 514460"/>
              <a:gd name="connsiteY12" fmla="*/ 2171516 h 2171516"/>
              <a:gd name="connsiteX13" fmla="*/ 0 w 514460"/>
              <a:gd name="connsiteY13" fmla="*/ 1743662 h 2171516"/>
              <a:gd name="connsiteX0" fmla="*/ 0 w 514460"/>
              <a:gd name="connsiteY0" fmla="*/ 1743662 h 2171516"/>
              <a:gd name="connsiteX1" fmla="*/ 153069 w 514460"/>
              <a:gd name="connsiteY1" fmla="*/ 1829678 h 2171516"/>
              <a:gd name="connsiteX2" fmla="*/ 118425 w 514460"/>
              <a:gd name="connsiteY2" fmla="*/ 1310443 h 2171516"/>
              <a:gd name="connsiteX3" fmla="*/ 90882 w 514460"/>
              <a:gd name="connsiteY3" fmla="*/ 777255 h 2171516"/>
              <a:gd name="connsiteX4" fmla="*/ 95117 w 514460"/>
              <a:gd name="connsiteY4" fmla="*/ 409835 h 2171516"/>
              <a:gd name="connsiteX5" fmla="*/ 155580 w 514460"/>
              <a:gd name="connsiteY5" fmla="*/ 157673 h 2171516"/>
              <a:gd name="connsiteX6" fmla="*/ 489223 w 514460"/>
              <a:gd name="connsiteY6" fmla="*/ 0 h 2171516"/>
              <a:gd name="connsiteX7" fmla="*/ 339712 w 514460"/>
              <a:gd name="connsiteY7" fmla="*/ 389055 h 2171516"/>
              <a:gd name="connsiteX8" fmla="*/ 307278 w 514460"/>
              <a:gd name="connsiteY8" fmla="*/ 721283 h 2171516"/>
              <a:gd name="connsiteX9" fmla="*/ 321328 w 514460"/>
              <a:gd name="connsiteY9" fmla="*/ 1256814 h 2171516"/>
              <a:gd name="connsiteX10" fmla="*/ 346764 w 514460"/>
              <a:gd name="connsiteY10" fmla="*/ 1819321 h 2171516"/>
              <a:gd name="connsiteX11" fmla="*/ 514460 w 514460"/>
              <a:gd name="connsiteY11" fmla="*/ 1710048 h 2171516"/>
              <a:gd name="connsiteX12" fmla="*/ 241053 w 514460"/>
              <a:gd name="connsiteY12" fmla="*/ 2171516 h 2171516"/>
              <a:gd name="connsiteX13" fmla="*/ 0 w 514460"/>
              <a:gd name="connsiteY13" fmla="*/ 1743662 h 2171516"/>
              <a:gd name="connsiteX0" fmla="*/ 0 w 514460"/>
              <a:gd name="connsiteY0" fmla="*/ 1743662 h 2171516"/>
              <a:gd name="connsiteX1" fmla="*/ 153069 w 514460"/>
              <a:gd name="connsiteY1" fmla="*/ 1829678 h 2171516"/>
              <a:gd name="connsiteX2" fmla="*/ 118425 w 514460"/>
              <a:gd name="connsiteY2" fmla="*/ 1310443 h 2171516"/>
              <a:gd name="connsiteX3" fmla="*/ 90882 w 514460"/>
              <a:gd name="connsiteY3" fmla="*/ 777255 h 2171516"/>
              <a:gd name="connsiteX4" fmla="*/ 95117 w 514460"/>
              <a:gd name="connsiteY4" fmla="*/ 409835 h 2171516"/>
              <a:gd name="connsiteX5" fmla="*/ 155580 w 514460"/>
              <a:gd name="connsiteY5" fmla="*/ 157673 h 2171516"/>
              <a:gd name="connsiteX6" fmla="*/ 489223 w 514460"/>
              <a:gd name="connsiteY6" fmla="*/ 0 h 2171516"/>
              <a:gd name="connsiteX7" fmla="*/ 339712 w 514460"/>
              <a:gd name="connsiteY7" fmla="*/ 389055 h 2171516"/>
              <a:gd name="connsiteX8" fmla="*/ 307278 w 514460"/>
              <a:gd name="connsiteY8" fmla="*/ 721283 h 2171516"/>
              <a:gd name="connsiteX9" fmla="*/ 321328 w 514460"/>
              <a:gd name="connsiteY9" fmla="*/ 1256814 h 2171516"/>
              <a:gd name="connsiteX10" fmla="*/ 346764 w 514460"/>
              <a:gd name="connsiteY10" fmla="*/ 1819321 h 2171516"/>
              <a:gd name="connsiteX11" fmla="*/ 514460 w 514460"/>
              <a:gd name="connsiteY11" fmla="*/ 1710048 h 2171516"/>
              <a:gd name="connsiteX12" fmla="*/ 241053 w 514460"/>
              <a:gd name="connsiteY12" fmla="*/ 2171516 h 2171516"/>
              <a:gd name="connsiteX13" fmla="*/ 0 w 514460"/>
              <a:gd name="connsiteY13" fmla="*/ 1743662 h 2171516"/>
              <a:gd name="connsiteX0" fmla="*/ 0 w 514460"/>
              <a:gd name="connsiteY0" fmla="*/ 1743662 h 2171516"/>
              <a:gd name="connsiteX1" fmla="*/ 153069 w 514460"/>
              <a:gd name="connsiteY1" fmla="*/ 1829678 h 2171516"/>
              <a:gd name="connsiteX2" fmla="*/ 118425 w 514460"/>
              <a:gd name="connsiteY2" fmla="*/ 1310443 h 2171516"/>
              <a:gd name="connsiteX3" fmla="*/ 90882 w 514460"/>
              <a:gd name="connsiteY3" fmla="*/ 777255 h 2171516"/>
              <a:gd name="connsiteX4" fmla="*/ 95117 w 514460"/>
              <a:gd name="connsiteY4" fmla="*/ 409835 h 2171516"/>
              <a:gd name="connsiteX5" fmla="*/ 155580 w 514460"/>
              <a:gd name="connsiteY5" fmla="*/ 157673 h 2171516"/>
              <a:gd name="connsiteX6" fmla="*/ 489223 w 514460"/>
              <a:gd name="connsiteY6" fmla="*/ 0 h 2171516"/>
              <a:gd name="connsiteX7" fmla="*/ 339712 w 514460"/>
              <a:gd name="connsiteY7" fmla="*/ 389055 h 2171516"/>
              <a:gd name="connsiteX8" fmla="*/ 307278 w 514460"/>
              <a:gd name="connsiteY8" fmla="*/ 721283 h 2171516"/>
              <a:gd name="connsiteX9" fmla="*/ 321328 w 514460"/>
              <a:gd name="connsiteY9" fmla="*/ 1256814 h 2171516"/>
              <a:gd name="connsiteX10" fmla="*/ 346764 w 514460"/>
              <a:gd name="connsiteY10" fmla="*/ 1819321 h 2171516"/>
              <a:gd name="connsiteX11" fmla="*/ 514460 w 514460"/>
              <a:gd name="connsiteY11" fmla="*/ 1710048 h 2171516"/>
              <a:gd name="connsiteX12" fmla="*/ 241053 w 514460"/>
              <a:gd name="connsiteY12" fmla="*/ 2171516 h 2171516"/>
              <a:gd name="connsiteX13" fmla="*/ 0 w 514460"/>
              <a:gd name="connsiteY13" fmla="*/ 1743662 h 2171516"/>
              <a:gd name="connsiteX0" fmla="*/ 0 w 514460"/>
              <a:gd name="connsiteY0" fmla="*/ 1586052 h 2013906"/>
              <a:gd name="connsiteX1" fmla="*/ 153069 w 514460"/>
              <a:gd name="connsiteY1" fmla="*/ 1672068 h 2013906"/>
              <a:gd name="connsiteX2" fmla="*/ 118425 w 514460"/>
              <a:gd name="connsiteY2" fmla="*/ 1152833 h 2013906"/>
              <a:gd name="connsiteX3" fmla="*/ 90882 w 514460"/>
              <a:gd name="connsiteY3" fmla="*/ 619645 h 2013906"/>
              <a:gd name="connsiteX4" fmla="*/ 95117 w 514460"/>
              <a:gd name="connsiteY4" fmla="*/ 252225 h 2013906"/>
              <a:gd name="connsiteX5" fmla="*/ 155580 w 514460"/>
              <a:gd name="connsiteY5" fmla="*/ 63 h 2013906"/>
              <a:gd name="connsiteX6" fmla="*/ 339712 w 514460"/>
              <a:gd name="connsiteY6" fmla="*/ 231445 h 2013906"/>
              <a:gd name="connsiteX7" fmla="*/ 307278 w 514460"/>
              <a:gd name="connsiteY7" fmla="*/ 563673 h 2013906"/>
              <a:gd name="connsiteX8" fmla="*/ 321328 w 514460"/>
              <a:gd name="connsiteY8" fmla="*/ 1099204 h 2013906"/>
              <a:gd name="connsiteX9" fmla="*/ 346764 w 514460"/>
              <a:gd name="connsiteY9" fmla="*/ 1661711 h 2013906"/>
              <a:gd name="connsiteX10" fmla="*/ 514460 w 514460"/>
              <a:gd name="connsiteY10" fmla="*/ 1552438 h 2013906"/>
              <a:gd name="connsiteX11" fmla="*/ 241053 w 514460"/>
              <a:gd name="connsiteY11" fmla="*/ 2013906 h 2013906"/>
              <a:gd name="connsiteX12" fmla="*/ 0 w 514460"/>
              <a:gd name="connsiteY12" fmla="*/ 1586052 h 2013906"/>
              <a:gd name="connsiteX0" fmla="*/ 0 w 514460"/>
              <a:gd name="connsiteY0" fmla="*/ 1388610 h 1816464"/>
              <a:gd name="connsiteX1" fmla="*/ 153069 w 514460"/>
              <a:gd name="connsiteY1" fmla="*/ 1474626 h 1816464"/>
              <a:gd name="connsiteX2" fmla="*/ 118425 w 514460"/>
              <a:gd name="connsiteY2" fmla="*/ 955391 h 1816464"/>
              <a:gd name="connsiteX3" fmla="*/ 90882 w 514460"/>
              <a:gd name="connsiteY3" fmla="*/ 422203 h 1816464"/>
              <a:gd name="connsiteX4" fmla="*/ 95117 w 514460"/>
              <a:gd name="connsiteY4" fmla="*/ 54783 h 1816464"/>
              <a:gd name="connsiteX5" fmla="*/ 339712 w 514460"/>
              <a:gd name="connsiteY5" fmla="*/ 34003 h 1816464"/>
              <a:gd name="connsiteX6" fmla="*/ 307278 w 514460"/>
              <a:gd name="connsiteY6" fmla="*/ 366231 h 1816464"/>
              <a:gd name="connsiteX7" fmla="*/ 321328 w 514460"/>
              <a:gd name="connsiteY7" fmla="*/ 901762 h 1816464"/>
              <a:gd name="connsiteX8" fmla="*/ 346764 w 514460"/>
              <a:gd name="connsiteY8" fmla="*/ 1464269 h 1816464"/>
              <a:gd name="connsiteX9" fmla="*/ 514460 w 514460"/>
              <a:gd name="connsiteY9" fmla="*/ 1354996 h 1816464"/>
              <a:gd name="connsiteX10" fmla="*/ 241053 w 514460"/>
              <a:gd name="connsiteY10" fmla="*/ 1816464 h 1816464"/>
              <a:gd name="connsiteX11" fmla="*/ 0 w 514460"/>
              <a:gd name="connsiteY11" fmla="*/ 1388610 h 1816464"/>
              <a:gd name="connsiteX0" fmla="*/ 0 w 514460"/>
              <a:gd name="connsiteY0" fmla="*/ 1354607 h 1782461"/>
              <a:gd name="connsiteX1" fmla="*/ 153069 w 514460"/>
              <a:gd name="connsiteY1" fmla="*/ 1440623 h 1782461"/>
              <a:gd name="connsiteX2" fmla="*/ 118425 w 514460"/>
              <a:gd name="connsiteY2" fmla="*/ 921388 h 1782461"/>
              <a:gd name="connsiteX3" fmla="*/ 90882 w 514460"/>
              <a:gd name="connsiteY3" fmla="*/ 388200 h 1782461"/>
              <a:gd name="connsiteX4" fmla="*/ 339712 w 514460"/>
              <a:gd name="connsiteY4" fmla="*/ 0 h 1782461"/>
              <a:gd name="connsiteX5" fmla="*/ 307278 w 514460"/>
              <a:gd name="connsiteY5" fmla="*/ 332228 h 1782461"/>
              <a:gd name="connsiteX6" fmla="*/ 321328 w 514460"/>
              <a:gd name="connsiteY6" fmla="*/ 867759 h 1782461"/>
              <a:gd name="connsiteX7" fmla="*/ 346764 w 514460"/>
              <a:gd name="connsiteY7" fmla="*/ 1430266 h 1782461"/>
              <a:gd name="connsiteX8" fmla="*/ 514460 w 514460"/>
              <a:gd name="connsiteY8" fmla="*/ 1320993 h 1782461"/>
              <a:gd name="connsiteX9" fmla="*/ 241053 w 514460"/>
              <a:gd name="connsiteY9" fmla="*/ 1782461 h 1782461"/>
              <a:gd name="connsiteX10" fmla="*/ 0 w 514460"/>
              <a:gd name="connsiteY10" fmla="*/ 1354607 h 1782461"/>
              <a:gd name="connsiteX0" fmla="*/ 0 w 514460"/>
              <a:gd name="connsiteY0" fmla="*/ 1354607 h 1782461"/>
              <a:gd name="connsiteX1" fmla="*/ 153069 w 514460"/>
              <a:gd name="connsiteY1" fmla="*/ 1440623 h 1782461"/>
              <a:gd name="connsiteX2" fmla="*/ 118425 w 514460"/>
              <a:gd name="connsiteY2" fmla="*/ 921388 h 1782461"/>
              <a:gd name="connsiteX3" fmla="*/ 108722 w 514460"/>
              <a:gd name="connsiteY3" fmla="*/ 653871 h 1782461"/>
              <a:gd name="connsiteX4" fmla="*/ 339712 w 514460"/>
              <a:gd name="connsiteY4" fmla="*/ 0 h 1782461"/>
              <a:gd name="connsiteX5" fmla="*/ 307278 w 514460"/>
              <a:gd name="connsiteY5" fmla="*/ 332228 h 1782461"/>
              <a:gd name="connsiteX6" fmla="*/ 321328 w 514460"/>
              <a:gd name="connsiteY6" fmla="*/ 867759 h 1782461"/>
              <a:gd name="connsiteX7" fmla="*/ 346764 w 514460"/>
              <a:gd name="connsiteY7" fmla="*/ 1430266 h 1782461"/>
              <a:gd name="connsiteX8" fmla="*/ 514460 w 514460"/>
              <a:gd name="connsiteY8" fmla="*/ 1320993 h 1782461"/>
              <a:gd name="connsiteX9" fmla="*/ 241053 w 514460"/>
              <a:gd name="connsiteY9" fmla="*/ 1782461 h 1782461"/>
              <a:gd name="connsiteX10" fmla="*/ 0 w 514460"/>
              <a:gd name="connsiteY10" fmla="*/ 1354607 h 1782461"/>
              <a:gd name="connsiteX0" fmla="*/ 0 w 514460"/>
              <a:gd name="connsiteY0" fmla="*/ 1381557 h 1809411"/>
              <a:gd name="connsiteX1" fmla="*/ 153069 w 514460"/>
              <a:gd name="connsiteY1" fmla="*/ 1467573 h 1809411"/>
              <a:gd name="connsiteX2" fmla="*/ 118425 w 514460"/>
              <a:gd name="connsiteY2" fmla="*/ 948338 h 1809411"/>
              <a:gd name="connsiteX3" fmla="*/ 108722 w 514460"/>
              <a:gd name="connsiteY3" fmla="*/ 680821 h 1809411"/>
              <a:gd name="connsiteX4" fmla="*/ 329798 w 514460"/>
              <a:gd name="connsiteY4" fmla="*/ 0 h 1809411"/>
              <a:gd name="connsiteX5" fmla="*/ 307278 w 514460"/>
              <a:gd name="connsiteY5" fmla="*/ 359178 h 1809411"/>
              <a:gd name="connsiteX6" fmla="*/ 321328 w 514460"/>
              <a:gd name="connsiteY6" fmla="*/ 894709 h 1809411"/>
              <a:gd name="connsiteX7" fmla="*/ 346764 w 514460"/>
              <a:gd name="connsiteY7" fmla="*/ 1457216 h 1809411"/>
              <a:gd name="connsiteX8" fmla="*/ 514460 w 514460"/>
              <a:gd name="connsiteY8" fmla="*/ 1347943 h 1809411"/>
              <a:gd name="connsiteX9" fmla="*/ 241053 w 514460"/>
              <a:gd name="connsiteY9" fmla="*/ 1809411 h 1809411"/>
              <a:gd name="connsiteX10" fmla="*/ 0 w 514460"/>
              <a:gd name="connsiteY10" fmla="*/ 1381557 h 1809411"/>
              <a:gd name="connsiteX0" fmla="*/ 0 w 514460"/>
              <a:gd name="connsiteY0" fmla="*/ 1381557 h 1809411"/>
              <a:gd name="connsiteX1" fmla="*/ 153069 w 514460"/>
              <a:gd name="connsiteY1" fmla="*/ 1467573 h 1809411"/>
              <a:gd name="connsiteX2" fmla="*/ 118425 w 514460"/>
              <a:gd name="connsiteY2" fmla="*/ 948338 h 1809411"/>
              <a:gd name="connsiteX3" fmla="*/ 108722 w 514460"/>
              <a:gd name="connsiteY3" fmla="*/ 680821 h 1809411"/>
              <a:gd name="connsiteX4" fmla="*/ 329798 w 514460"/>
              <a:gd name="connsiteY4" fmla="*/ 0 h 1809411"/>
              <a:gd name="connsiteX5" fmla="*/ 307278 w 514460"/>
              <a:gd name="connsiteY5" fmla="*/ 359178 h 1809411"/>
              <a:gd name="connsiteX6" fmla="*/ 321328 w 514460"/>
              <a:gd name="connsiteY6" fmla="*/ 894709 h 1809411"/>
              <a:gd name="connsiteX7" fmla="*/ 346764 w 514460"/>
              <a:gd name="connsiteY7" fmla="*/ 1457216 h 1809411"/>
              <a:gd name="connsiteX8" fmla="*/ 514460 w 514460"/>
              <a:gd name="connsiteY8" fmla="*/ 1347943 h 1809411"/>
              <a:gd name="connsiteX9" fmla="*/ 241053 w 514460"/>
              <a:gd name="connsiteY9" fmla="*/ 1809411 h 1809411"/>
              <a:gd name="connsiteX10" fmla="*/ 0 w 514460"/>
              <a:gd name="connsiteY10" fmla="*/ 1381557 h 180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460" h="1809411">
                <a:moveTo>
                  <a:pt x="0" y="1381557"/>
                </a:moveTo>
                <a:lnTo>
                  <a:pt x="153069" y="1467573"/>
                </a:lnTo>
                <a:cubicBezTo>
                  <a:pt x="150754" y="1218756"/>
                  <a:pt x="134775" y="1199681"/>
                  <a:pt x="118425" y="948338"/>
                </a:cubicBezTo>
                <a:cubicBezTo>
                  <a:pt x="101350" y="629190"/>
                  <a:pt x="116392" y="1005969"/>
                  <a:pt x="108722" y="680821"/>
                </a:cubicBezTo>
                <a:cubicBezTo>
                  <a:pt x="145603" y="527256"/>
                  <a:pt x="222198" y="326336"/>
                  <a:pt x="329798" y="0"/>
                </a:cubicBezTo>
                <a:cubicBezTo>
                  <a:pt x="307376" y="171059"/>
                  <a:pt x="328695" y="155951"/>
                  <a:pt x="307278" y="359178"/>
                </a:cubicBezTo>
                <a:cubicBezTo>
                  <a:pt x="310604" y="563717"/>
                  <a:pt x="307755" y="439594"/>
                  <a:pt x="321328" y="894709"/>
                </a:cubicBezTo>
                <a:lnTo>
                  <a:pt x="346764" y="1457216"/>
                </a:lnTo>
                <a:lnTo>
                  <a:pt x="514460" y="1347943"/>
                </a:lnTo>
                <a:lnTo>
                  <a:pt x="241053" y="1809411"/>
                </a:lnTo>
                <a:lnTo>
                  <a:pt x="0" y="1381557"/>
                </a:lnTo>
                <a:close/>
              </a:path>
            </a:pathLst>
          </a:custGeom>
          <a:solidFill>
            <a:srgbClr val="CC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+mn-cs"/>
            </a:endParaRPr>
          </a:p>
        </p:txBody>
      </p:sp>
      <p:grpSp>
        <p:nvGrpSpPr>
          <p:cNvPr id="157" name="グループ化 156"/>
          <p:cNvGrpSpPr/>
          <p:nvPr/>
        </p:nvGrpSpPr>
        <p:grpSpPr>
          <a:xfrm rot="10963663">
            <a:off x="8376859" y="4332917"/>
            <a:ext cx="348817" cy="176443"/>
            <a:chOff x="8855900" y="5031011"/>
            <a:chExt cx="393048" cy="263762"/>
          </a:xfrm>
        </p:grpSpPr>
        <p:cxnSp>
          <p:nvCxnSpPr>
            <p:cNvPr id="158" name="直線矢印コネクタ 157"/>
            <p:cNvCxnSpPr/>
            <p:nvPr/>
          </p:nvCxnSpPr>
          <p:spPr>
            <a:xfrm rot="10636337" flipH="1" flipV="1">
              <a:off x="8861590" y="5041880"/>
              <a:ext cx="321047" cy="252893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/>
            <p:nvPr/>
          </p:nvCxnSpPr>
          <p:spPr>
            <a:xfrm rot="10636337" flipH="1" flipV="1">
              <a:off x="8855900" y="5045972"/>
              <a:ext cx="378059" cy="449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グループ化 159"/>
            <p:cNvGrpSpPr/>
            <p:nvPr/>
          </p:nvGrpSpPr>
          <p:grpSpPr>
            <a:xfrm>
              <a:off x="9148549" y="5031011"/>
              <a:ext cx="100399" cy="251705"/>
              <a:chOff x="9148549" y="5031011"/>
              <a:chExt cx="100399" cy="251705"/>
            </a:xfrm>
          </p:grpSpPr>
          <p:sp>
            <p:nvSpPr>
              <p:cNvPr id="161" name="円/楕円 160"/>
              <p:cNvSpPr/>
              <p:nvPr/>
            </p:nvSpPr>
            <p:spPr>
              <a:xfrm rot="572626">
                <a:off x="9151074" y="5031011"/>
                <a:ext cx="94966" cy="251705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cs typeface="+mn-cs"/>
                </a:endParaRPr>
              </a:p>
            </p:txBody>
          </p:sp>
          <p:cxnSp>
            <p:nvCxnSpPr>
              <p:cNvPr id="162" name="直線矢印コネクタ 161"/>
              <p:cNvCxnSpPr>
                <a:stCxn id="161" idx="2"/>
                <a:endCxn id="161" idx="3"/>
              </p:cNvCxnSpPr>
              <p:nvPr/>
            </p:nvCxnSpPr>
            <p:spPr>
              <a:xfrm rot="10636337" flipV="1">
                <a:off x="9148549" y="5149067"/>
                <a:ext cx="5325" cy="89913"/>
              </a:xfrm>
              <a:prstGeom prst="straightConnector1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矢印コネクタ 162"/>
              <p:cNvCxnSpPr>
                <a:endCxn id="161" idx="7"/>
              </p:cNvCxnSpPr>
              <p:nvPr/>
            </p:nvCxnSpPr>
            <p:spPr>
              <a:xfrm rot="10636337" flipH="1">
                <a:off x="9244584" y="5074715"/>
                <a:ext cx="4364" cy="106022"/>
              </a:xfrm>
              <a:prstGeom prst="straightConnector1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49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MAMR effects </a:t>
            </a:r>
            <a:r>
              <a:rPr lang="en-US" altLang="ja-JP" sz="2800" dirty="0"/>
              <a:t>comparison</a:t>
            </a:r>
            <a:endParaRPr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9"/>
          </p:nvPr>
        </p:nvSpPr>
        <p:spPr>
          <a:xfrm>
            <a:off x="1" y="764404"/>
            <a:ext cx="12197713" cy="1068736"/>
          </a:xfrm>
        </p:spPr>
        <p:txBody>
          <a:bodyPr lIns="144000" tIns="72000" rIns="144000" bIns="72000"/>
          <a:lstStyle/>
          <a:p>
            <a:r>
              <a:rPr lang="en-US" altLang="ja-JP" sz="2000" dirty="0" smtClean="0">
                <a:latin typeface="+mj-lt"/>
              </a:rPr>
              <a:t>MAMR </a:t>
            </a:r>
            <a:r>
              <a:rPr lang="en-US" altLang="ja-JP" sz="2000" dirty="0">
                <a:latin typeface="+mj-lt"/>
              </a:rPr>
              <a:t>with </a:t>
            </a:r>
            <a:r>
              <a:rPr lang="en-US" altLang="ja-JP" sz="2000" dirty="0" smtClean="0">
                <a:latin typeface="+mj-lt"/>
              </a:rPr>
              <a:t>FC (Flux Control) </a:t>
            </a:r>
            <a:r>
              <a:rPr lang="en-US" altLang="ja-JP" sz="2000" dirty="0">
                <a:latin typeface="+mj-lt"/>
              </a:rPr>
              <a:t>dominant design is for early application.</a:t>
            </a:r>
          </a:p>
          <a:p>
            <a:r>
              <a:rPr lang="en-US" altLang="ja-JP" sz="2000" dirty="0" smtClean="0">
                <a:latin typeface="+mj-lt"/>
              </a:rPr>
              <a:t>MAMR </a:t>
            </a:r>
            <a:r>
              <a:rPr lang="en-US" altLang="ja-JP" sz="2000" dirty="0">
                <a:latin typeface="+mj-lt"/>
              </a:rPr>
              <a:t>with </a:t>
            </a:r>
            <a:r>
              <a:rPr lang="en-US" altLang="ja-JP" sz="2000" dirty="0" smtClean="0">
                <a:latin typeface="+mj-lt"/>
              </a:rPr>
              <a:t>MAS (Microwave Assisted Switching) </a:t>
            </a:r>
            <a:r>
              <a:rPr lang="en-US" altLang="ja-JP" sz="2000" dirty="0">
                <a:latin typeface="+mj-lt"/>
              </a:rPr>
              <a:t>dominant design and HAMR </a:t>
            </a:r>
            <a:r>
              <a:rPr lang="en-US" altLang="ja-JP" sz="2000" dirty="0" smtClean="0">
                <a:latin typeface="+mj-lt"/>
              </a:rPr>
              <a:t>will be expected </a:t>
            </a:r>
            <a:r>
              <a:rPr lang="en-US" altLang="ja-JP" sz="2000" dirty="0">
                <a:latin typeface="+mj-lt"/>
              </a:rPr>
              <a:t>similar ADC potential.</a:t>
            </a:r>
            <a:endParaRPr lang="ja-JP" altLang="en-US" sz="2000" dirty="0">
              <a:latin typeface="+mj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75862" y="2245110"/>
          <a:ext cx="6301283" cy="399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417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MAMR with </a:t>
                      </a:r>
                      <a:r>
                        <a:rPr kumimoji="1" lang="en-US" altLang="ja-JP" sz="1400" dirty="0" smtClean="0"/>
                        <a:t>FC dominant design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MAMR w</a:t>
                      </a:r>
                      <a:r>
                        <a:rPr kumimoji="1" lang="en-US" altLang="ja-JP" sz="1400" dirty="0" smtClean="0"/>
                        <a:t>ith MAS dominant</a:t>
                      </a:r>
                      <a:r>
                        <a:rPr kumimoji="1" lang="en-US" altLang="ja-JP" sz="1400" baseline="0" dirty="0" smtClean="0"/>
                        <a:t> design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( HAMR )</a:t>
                      </a:r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ADC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gain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Up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to 20%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Over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200% potential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Over 200% potential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Assist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element reliability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Similar as Reader reliability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High temperature resistance required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Oscillation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frequency control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No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t necessary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Required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-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5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Media</a:t>
                      </a:r>
                      <a:r>
                        <a:rPr kumimoji="1" lang="en-US" altLang="ja-JP" sz="1200" baseline="0" dirty="0" smtClean="0">
                          <a:latin typeface="+mn-lt"/>
                        </a:rPr>
                        <a:t> design optimization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+mn-lt"/>
                        </a:rPr>
                        <a:t>Conventional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PMR media is usable</a:t>
                      </a:r>
                      <a:endParaRPr kumimoji="1" lang="ja-JP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Need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MAMR optimized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media</a:t>
                      </a:r>
                    </a:p>
                    <a:p>
                      <a:pPr algn="ctr"/>
                      <a:r>
                        <a:rPr kumimoji="1" lang="en-US" altLang="ja-JP" sz="1200" baseline="0" dirty="0" smtClean="0">
                          <a:latin typeface="+mn-lt"/>
                        </a:rPr>
                        <a:t>(resonance frequency, uniform grain property)</a:t>
                      </a:r>
                      <a:endParaRPr kumimoji="1" lang="ja-JP" altLang="en-US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Novel FePt granular magnetic system required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7217029" y="5915797"/>
            <a:ext cx="24965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968375">
              <a:spcBef>
                <a:spcPct val="0"/>
              </a:spcBef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 defTabSz="968375">
              <a:spcBef>
                <a:spcPct val="0"/>
              </a:spcBef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 defTabSz="968375">
              <a:spcBef>
                <a:spcPct val="0"/>
              </a:spcBef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algn="l" defTabSz="968375">
              <a:spcBef>
                <a:spcPct val="0"/>
              </a:spcBef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 defTabSz="968375">
              <a:spcBef>
                <a:spcPct val="0"/>
              </a:spcBef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6837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ADC: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Areal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Density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Capability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7200991" y="2692678"/>
            <a:ext cx="4781439" cy="3108199"/>
            <a:chOff x="7200991" y="2692678"/>
            <a:chExt cx="4459871" cy="3108199"/>
          </a:xfrm>
        </p:grpSpPr>
        <p:cxnSp>
          <p:nvCxnSpPr>
            <p:cNvPr id="16" name="直線矢印コネクタ 15"/>
            <p:cNvCxnSpPr/>
            <p:nvPr/>
          </p:nvCxnSpPr>
          <p:spPr>
            <a:xfrm flipH="1" flipV="1">
              <a:off x="7539545" y="2767264"/>
              <a:ext cx="20886" cy="29681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フリーフォーム 14"/>
            <p:cNvSpPr/>
            <p:nvPr/>
          </p:nvSpPr>
          <p:spPr>
            <a:xfrm>
              <a:off x="8102816" y="2767264"/>
              <a:ext cx="2760564" cy="2584754"/>
            </a:xfrm>
            <a:custGeom>
              <a:avLst/>
              <a:gdLst>
                <a:gd name="connsiteX0" fmla="*/ 0 w 1461584"/>
                <a:gd name="connsiteY0" fmla="*/ 717020 h 731307"/>
                <a:gd name="connsiteX1" fmla="*/ 252413 w 1461584"/>
                <a:gd name="connsiteY1" fmla="*/ 593195 h 731307"/>
                <a:gd name="connsiteX2" fmla="*/ 390525 w 1461584"/>
                <a:gd name="connsiteY2" fmla="*/ 493182 h 731307"/>
                <a:gd name="connsiteX3" fmla="*/ 557213 w 1461584"/>
                <a:gd name="connsiteY3" fmla="*/ 374120 h 731307"/>
                <a:gd name="connsiteX4" fmla="*/ 714375 w 1461584"/>
                <a:gd name="connsiteY4" fmla="*/ 245532 h 731307"/>
                <a:gd name="connsiteX5" fmla="*/ 962025 w 1461584"/>
                <a:gd name="connsiteY5" fmla="*/ 135995 h 731307"/>
                <a:gd name="connsiteX6" fmla="*/ 1133475 w 1461584"/>
                <a:gd name="connsiteY6" fmla="*/ 88370 h 731307"/>
                <a:gd name="connsiteX7" fmla="*/ 1343025 w 1461584"/>
                <a:gd name="connsiteY7" fmla="*/ 55032 h 731307"/>
                <a:gd name="connsiteX8" fmla="*/ 1447800 w 1461584"/>
                <a:gd name="connsiteY8" fmla="*/ 50270 h 731307"/>
                <a:gd name="connsiteX9" fmla="*/ 1457325 w 1461584"/>
                <a:gd name="connsiteY9" fmla="*/ 731307 h 731307"/>
                <a:gd name="connsiteX0" fmla="*/ 0 w 1487649"/>
                <a:gd name="connsiteY0" fmla="*/ 666755 h 681042"/>
                <a:gd name="connsiteX1" fmla="*/ 252413 w 1487649"/>
                <a:gd name="connsiteY1" fmla="*/ 542930 h 681042"/>
                <a:gd name="connsiteX2" fmla="*/ 390525 w 1487649"/>
                <a:gd name="connsiteY2" fmla="*/ 442917 h 681042"/>
                <a:gd name="connsiteX3" fmla="*/ 557213 w 1487649"/>
                <a:gd name="connsiteY3" fmla="*/ 323855 h 681042"/>
                <a:gd name="connsiteX4" fmla="*/ 714375 w 1487649"/>
                <a:gd name="connsiteY4" fmla="*/ 195267 h 681042"/>
                <a:gd name="connsiteX5" fmla="*/ 962025 w 1487649"/>
                <a:gd name="connsiteY5" fmla="*/ 85730 h 681042"/>
                <a:gd name="connsiteX6" fmla="*/ 1133475 w 1487649"/>
                <a:gd name="connsiteY6" fmla="*/ 38105 h 681042"/>
                <a:gd name="connsiteX7" fmla="*/ 1343025 w 1487649"/>
                <a:gd name="connsiteY7" fmla="*/ 4767 h 681042"/>
                <a:gd name="connsiteX8" fmla="*/ 1447800 w 1487649"/>
                <a:gd name="connsiteY8" fmla="*/ 5 h 681042"/>
                <a:gd name="connsiteX9" fmla="*/ 1457325 w 1487649"/>
                <a:gd name="connsiteY9" fmla="*/ 681042 h 681042"/>
                <a:gd name="connsiteX0" fmla="*/ 0 w 1500256"/>
                <a:gd name="connsiteY0" fmla="*/ 683154 h 697441"/>
                <a:gd name="connsiteX1" fmla="*/ 252413 w 1500256"/>
                <a:gd name="connsiteY1" fmla="*/ 559329 h 697441"/>
                <a:gd name="connsiteX2" fmla="*/ 390525 w 1500256"/>
                <a:gd name="connsiteY2" fmla="*/ 459316 h 697441"/>
                <a:gd name="connsiteX3" fmla="*/ 557213 w 1500256"/>
                <a:gd name="connsiteY3" fmla="*/ 340254 h 697441"/>
                <a:gd name="connsiteX4" fmla="*/ 714375 w 1500256"/>
                <a:gd name="connsiteY4" fmla="*/ 211666 h 697441"/>
                <a:gd name="connsiteX5" fmla="*/ 962025 w 1500256"/>
                <a:gd name="connsiteY5" fmla="*/ 102129 h 697441"/>
                <a:gd name="connsiteX6" fmla="*/ 1133475 w 1500256"/>
                <a:gd name="connsiteY6" fmla="*/ 54504 h 697441"/>
                <a:gd name="connsiteX7" fmla="*/ 1343025 w 1500256"/>
                <a:gd name="connsiteY7" fmla="*/ 21166 h 697441"/>
                <a:gd name="connsiteX8" fmla="*/ 1447800 w 1500256"/>
                <a:gd name="connsiteY8" fmla="*/ 16404 h 697441"/>
                <a:gd name="connsiteX9" fmla="*/ 1457325 w 1500256"/>
                <a:gd name="connsiteY9" fmla="*/ 697441 h 697441"/>
                <a:gd name="connsiteX0" fmla="*/ 0 w 1463278"/>
                <a:gd name="connsiteY0" fmla="*/ 714903 h 729190"/>
                <a:gd name="connsiteX1" fmla="*/ 252413 w 1463278"/>
                <a:gd name="connsiteY1" fmla="*/ 591078 h 729190"/>
                <a:gd name="connsiteX2" fmla="*/ 390525 w 1463278"/>
                <a:gd name="connsiteY2" fmla="*/ 491065 h 729190"/>
                <a:gd name="connsiteX3" fmla="*/ 557213 w 1463278"/>
                <a:gd name="connsiteY3" fmla="*/ 372003 h 729190"/>
                <a:gd name="connsiteX4" fmla="*/ 714375 w 1463278"/>
                <a:gd name="connsiteY4" fmla="*/ 243415 h 729190"/>
                <a:gd name="connsiteX5" fmla="*/ 962025 w 1463278"/>
                <a:gd name="connsiteY5" fmla="*/ 133878 h 729190"/>
                <a:gd name="connsiteX6" fmla="*/ 1133475 w 1463278"/>
                <a:gd name="connsiteY6" fmla="*/ 86253 h 729190"/>
                <a:gd name="connsiteX7" fmla="*/ 1343025 w 1463278"/>
                <a:gd name="connsiteY7" fmla="*/ 52915 h 729190"/>
                <a:gd name="connsiteX8" fmla="*/ 1447800 w 1463278"/>
                <a:gd name="connsiteY8" fmla="*/ 48153 h 729190"/>
                <a:gd name="connsiteX9" fmla="*/ 1457325 w 1463278"/>
                <a:gd name="connsiteY9" fmla="*/ 729190 h 729190"/>
                <a:gd name="connsiteX0" fmla="*/ 0 w 1463278"/>
                <a:gd name="connsiteY0" fmla="*/ 714903 h 729190"/>
                <a:gd name="connsiteX1" fmla="*/ 252413 w 1463278"/>
                <a:gd name="connsiteY1" fmla="*/ 591078 h 729190"/>
                <a:gd name="connsiteX2" fmla="*/ 390525 w 1463278"/>
                <a:gd name="connsiteY2" fmla="*/ 491065 h 729190"/>
                <a:gd name="connsiteX3" fmla="*/ 557213 w 1463278"/>
                <a:gd name="connsiteY3" fmla="*/ 372003 h 729190"/>
                <a:gd name="connsiteX4" fmla="*/ 714375 w 1463278"/>
                <a:gd name="connsiteY4" fmla="*/ 243415 h 729190"/>
                <a:gd name="connsiteX5" fmla="*/ 962025 w 1463278"/>
                <a:gd name="connsiteY5" fmla="*/ 133878 h 729190"/>
                <a:gd name="connsiteX6" fmla="*/ 1133475 w 1463278"/>
                <a:gd name="connsiteY6" fmla="*/ 86253 h 729190"/>
                <a:gd name="connsiteX7" fmla="*/ 1343025 w 1463278"/>
                <a:gd name="connsiteY7" fmla="*/ 52915 h 729190"/>
                <a:gd name="connsiteX8" fmla="*/ 1447800 w 1463278"/>
                <a:gd name="connsiteY8" fmla="*/ 48153 h 729190"/>
                <a:gd name="connsiteX9" fmla="*/ 1457325 w 1463278"/>
                <a:gd name="connsiteY9" fmla="*/ 729190 h 729190"/>
                <a:gd name="connsiteX0" fmla="*/ 0 w 1504469"/>
                <a:gd name="connsiteY0" fmla="*/ 666755 h 681042"/>
                <a:gd name="connsiteX1" fmla="*/ 252413 w 1504469"/>
                <a:gd name="connsiteY1" fmla="*/ 542930 h 681042"/>
                <a:gd name="connsiteX2" fmla="*/ 390525 w 1504469"/>
                <a:gd name="connsiteY2" fmla="*/ 442917 h 681042"/>
                <a:gd name="connsiteX3" fmla="*/ 557213 w 1504469"/>
                <a:gd name="connsiteY3" fmla="*/ 323855 h 681042"/>
                <a:gd name="connsiteX4" fmla="*/ 714375 w 1504469"/>
                <a:gd name="connsiteY4" fmla="*/ 195267 h 681042"/>
                <a:gd name="connsiteX5" fmla="*/ 962025 w 1504469"/>
                <a:gd name="connsiteY5" fmla="*/ 85730 h 681042"/>
                <a:gd name="connsiteX6" fmla="*/ 1133475 w 1504469"/>
                <a:gd name="connsiteY6" fmla="*/ 38105 h 681042"/>
                <a:gd name="connsiteX7" fmla="*/ 1343025 w 1504469"/>
                <a:gd name="connsiteY7" fmla="*/ 4767 h 681042"/>
                <a:gd name="connsiteX8" fmla="*/ 1447800 w 1504469"/>
                <a:gd name="connsiteY8" fmla="*/ 5 h 681042"/>
                <a:gd name="connsiteX9" fmla="*/ 1457325 w 1504469"/>
                <a:gd name="connsiteY9" fmla="*/ 681042 h 681042"/>
                <a:gd name="connsiteX0" fmla="*/ 0 w 1504469"/>
                <a:gd name="connsiteY0" fmla="*/ 666755 h 681042"/>
                <a:gd name="connsiteX1" fmla="*/ 252413 w 1504469"/>
                <a:gd name="connsiteY1" fmla="*/ 542930 h 681042"/>
                <a:gd name="connsiteX2" fmla="*/ 390525 w 1504469"/>
                <a:gd name="connsiteY2" fmla="*/ 442917 h 681042"/>
                <a:gd name="connsiteX3" fmla="*/ 557213 w 1504469"/>
                <a:gd name="connsiteY3" fmla="*/ 323855 h 681042"/>
                <a:gd name="connsiteX4" fmla="*/ 714375 w 1504469"/>
                <a:gd name="connsiteY4" fmla="*/ 195267 h 681042"/>
                <a:gd name="connsiteX5" fmla="*/ 962025 w 1504469"/>
                <a:gd name="connsiteY5" fmla="*/ 85730 h 681042"/>
                <a:gd name="connsiteX6" fmla="*/ 1133475 w 1504469"/>
                <a:gd name="connsiteY6" fmla="*/ 38105 h 681042"/>
                <a:gd name="connsiteX7" fmla="*/ 1343025 w 1504469"/>
                <a:gd name="connsiteY7" fmla="*/ 4767 h 681042"/>
                <a:gd name="connsiteX8" fmla="*/ 1447800 w 1504469"/>
                <a:gd name="connsiteY8" fmla="*/ 5 h 681042"/>
                <a:gd name="connsiteX9" fmla="*/ 1457325 w 1504469"/>
                <a:gd name="connsiteY9" fmla="*/ 681042 h 681042"/>
                <a:gd name="connsiteX0" fmla="*/ 0 w 1459193"/>
                <a:gd name="connsiteY0" fmla="*/ 666750 h 681037"/>
                <a:gd name="connsiteX1" fmla="*/ 252413 w 1459193"/>
                <a:gd name="connsiteY1" fmla="*/ 542925 h 681037"/>
                <a:gd name="connsiteX2" fmla="*/ 390525 w 1459193"/>
                <a:gd name="connsiteY2" fmla="*/ 442912 h 681037"/>
                <a:gd name="connsiteX3" fmla="*/ 557213 w 1459193"/>
                <a:gd name="connsiteY3" fmla="*/ 323850 h 681037"/>
                <a:gd name="connsiteX4" fmla="*/ 714375 w 1459193"/>
                <a:gd name="connsiteY4" fmla="*/ 195262 h 681037"/>
                <a:gd name="connsiteX5" fmla="*/ 962025 w 1459193"/>
                <a:gd name="connsiteY5" fmla="*/ 85725 h 681037"/>
                <a:gd name="connsiteX6" fmla="*/ 1133475 w 1459193"/>
                <a:gd name="connsiteY6" fmla="*/ 38100 h 681037"/>
                <a:gd name="connsiteX7" fmla="*/ 1343025 w 1459193"/>
                <a:gd name="connsiteY7" fmla="*/ 4762 h 681037"/>
                <a:gd name="connsiteX8" fmla="*/ 1447800 w 1459193"/>
                <a:gd name="connsiteY8" fmla="*/ 0 h 681037"/>
                <a:gd name="connsiteX9" fmla="*/ 1457325 w 1459193"/>
                <a:gd name="connsiteY9" fmla="*/ 681037 h 681037"/>
                <a:gd name="connsiteX0" fmla="*/ 0 w 1458622"/>
                <a:gd name="connsiteY0" fmla="*/ 666750 h 681037"/>
                <a:gd name="connsiteX1" fmla="*/ 252413 w 1458622"/>
                <a:gd name="connsiteY1" fmla="*/ 542925 h 681037"/>
                <a:gd name="connsiteX2" fmla="*/ 390525 w 1458622"/>
                <a:gd name="connsiteY2" fmla="*/ 442912 h 681037"/>
                <a:gd name="connsiteX3" fmla="*/ 557213 w 1458622"/>
                <a:gd name="connsiteY3" fmla="*/ 323850 h 681037"/>
                <a:gd name="connsiteX4" fmla="*/ 714375 w 1458622"/>
                <a:gd name="connsiteY4" fmla="*/ 195262 h 681037"/>
                <a:gd name="connsiteX5" fmla="*/ 962025 w 1458622"/>
                <a:gd name="connsiteY5" fmla="*/ 85725 h 681037"/>
                <a:gd name="connsiteX6" fmla="*/ 1133475 w 1458622"/>
                <a:gd name="connsiteY6" fmla="*/ 38100 h 681037"/>
                <a:gd name="connsiteX7" fmla="*/ 1343025 w 1458622"/>
                <a:gd name="connsiteY7" fmla="*/ 4762 h 681037"/>
                <a:gd name="connsiteX8" fmla="*/ 1447800 w 1458622"/>
                <a:gd name="connsiteY8" fmla="*/ 0 h 681037"/>
                <a:gd name="connsiteX9" fmla="*/ 1457325 w 1458622"/>
                <a:gd name="connsiteY9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14375 w 1457325"/>
                <a:gd name="connsiteY4" fmla="*/ 195262 h 681037"/>
                <a:gd name="connsiteX5" fmla="*/ 962025 w 1457325"/>
                <a:gd name="connsiteY5" fmla="*/ 85725 h 681037"/>
                <a:gd name="connsiteX6" fmla="*/ 1133475 w 1457325"/>
                <a:gd name="connsiteY6" fmla="*/ 38100 h 681037"/>
                <a:gd name="connsiteX7" fmla="*/ 1343025 w 1457325"/>
                <a:gd name="connsiteY7" fmla="*/ 4762 h 681037"/>
                <a:gd name="connsiteX8" fmla="*/ 1447800 w 1457325"/>
                <a:gd name="connsiteY8" fmla="*/ 0 h 681037"/>
                <a:gd name="connsiteX9" fmla="*/ 1457325 w 1457325"/>
                <a:gd name="connsiteY9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14375 w 1457325"/>
                <a:gd name="connsiteY4" fmla="*/ 195262 h 681037"/>
                <a:gd name="connsiteX5" fmla="*/ 962025 w 1457325"/>
                <a:gd name="connsiteY5" fmla="*/ 85725 h 681037"/>
                <a:gd name="connsiteX6" fmla="*/ 1133475 w 1457325"/>
                <a:gd name="connsiteY6" fmla="*/ 38100 h 681037"/>
                <a:gd name="connsiteX7" fmla="*/ 1176338 w 1457325"/>
                <a:gd name="connsiteY7" fmla="*/ 33337 h 681037"/>
                <a:gd name="connsiteX8" fmla="*/ 1343025 w 1457325"/>
                <a:gd name="connsiteY8" fmla="*/ 4762 h 681037"/>
                <a:gd name="connsiteX9" fmla="*/ 1447800 w 1457325"/>
                <a:gd name="connsiteY9" fmla="*/ 0 h 681037"/>
                <a:gd name="connsiteX10" fmla="*/ 1457325 w 1457325"/>
                <a:gd name="connsiteY10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14375 w 1457325"/>
                <a:gd name="connsiteY4" fmla="*/ 195262 h 681037"/>
                <a:gd name="connsiteX5" fmla="*/ 962025 w 1457325"/>
                <a:gd name="connsiteY5" fmla="*/ 85725 h 681037"/>
                <a:gd name="connsiteX6" fmla="*/ 1133475 w 1457325"/>
                <a:gd name="connsiteY6" fmla="*/ 38100 h 681037"/>
                <a:gd name="connsiteX7" fmla="*/ 1343025 w 1457325"/>
                <a:gd name="connsiteY7" fmla="*/ 4762 h 681037"/>
                <a:gd name="connsiteX8" fmla="*/ 1447800 w 1457325"/>
                <a:gd name="connsiteY8" fmla="*/ 0 h 681037"/>
                <a:gd name="connsiteX9" fmla="*/ 1457325 w 1457325"/>
                <a:gd name="connsiteY9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14375 w 1457325"/>
                <a:gd name="connsiteY4" fmla="*/ 195262 h 681037"/>
                <a:gd name="connsiteX5" fmla="*/ 895350 w 1457325"/>
                <a:gd name="connsiteY5" fmla="*/ 119063 h 681037"/>
                <a:gd name="connsiteX6" fmla="*/ 1133475 w 1457325"/>
                <a:gd name="connsiteY6" fmla="*/ 38100 h 681037"/>
                <a:gd name="connsiteX7" fmla="*/ 1343025 w 1457325"/>
                <a:gd name="connsiteY7" fmla="*/ 4762 h 681037"/>
                <a:gd name="connsiteX8" fmla="*/ 1447800 w 1457325"/>
                <a:gd name="connsiteY8" fmla="*/ 0 h 681037"/>
                <a:gd name="connsiteX9" fmla="*/ 1457325 w 1457325"/>
                <a:gd name="connsiteY9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09612 w 1457325"/>
                <a:gd name="connsiteY4" fmla="*/ 209550 h 681037"/>
                <a:gd name="connsiteX5" fmla="*/ 895350 w 1457325"/>
                <a:gd name="connsiteY5" fmla="*/ 119063 h 681037"/>
                <a:gd name="connsiteX6" fmla="*/ 1133475 w 1457325"/>
                <a:gd name="connsiteY6" fmla="*/ 38100 h 681037"/>
                <a:gd name="connsiteX7" fmla="*/ 1343025 w 1457325"/>
                <a:gd name="connsiteY7" fmla="*/ 4762 h 681037"/>
                <a:gd name="connsiteX8" fmla="*/ 1447800 w 1457325"/>
                <a:gd name="connsiteY8" fmla="*/ 0 h 681037"/>
                <a:gd name="connsiteX9" fmla="*/ 1457325 w 1457325"/>
                <a:gd name="connsiteY9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09612 w 1457325"/>
                <a:gd name="connsiteY4" fmla="*/ 209550 h 681037"/>
                <a:gd name="connsiteX5" fmla="*/ 895350 w 1457325"/>
                <a:gd name="connsiteY5" fmla="*/ 119063 h 681037"/>
                <a:gd name="connsiteX6" fmla="*/ 1133475 w 1457325"/>
                <a:gd name="connsiteY6" fmla="*/ 38100 h 681037"/>
                <a:gd name="connsiteX7" fmla="*/ 1343025 w 1457325"/>
                <a:gd name="connsiteY7" fmla="*/ 4762 h 681037"/>
                <a:gd name="connsiteX8" fmla="*/ 1447800 w 1457325"/>
                <a:gd name="connsiteY8" fmla="*/ 0 h 681037"/>
                <a:gd name="connsiteX9" fmla="*/ 1457325 w 1457325"/>
                <a:gd name="connsiteY9" fmla="*/ 681037 h 681037"/>
                <a:gd name="connsiteX0" fmla="*/ 0 w 1457325"/>
                <a:gd name="connsiteY0" fmla="*/ 666750 h 681037"/>
                <a:gd name="connsiteX1" fmla="*/ 252413 w 1457325"/>
                <a:gd name="connsiteY1" fmla="*/ 542925 h 681037"/>
                <a:gd name="connsiteX2" fmla="*/ 390525 w 1457325"/>
                <a:gd name="connsiteY2" fmla="*/ 442912 h 681037"/>
                <a:gd name="connsiteX3" fmla="*/ 557213 w 1457325"/>
                <a:gd name="connsiteY3" fmla="*/ 323850 h 681037"/>
                <a:gd name="connsiteX4" fmla="*/ 709612 w 1457325"/>
                <a:gd name="connsiteY4" fmla="*/ 209550 h 681037"/>
                <a:gd name="connsiteX5" fmla="*/ 895350 w 1457325"/>
                <a:gd name="connsiteY5" fmla="*/ 119063 h 681037"/>
                <a:gd name="connsiteX6" fmla="*/ 1133475 w 1457325"/>
                <a:gd name="connsiteY6" fmla="*/ 38100 h 681037"/>
                <a:gd name="connsiteX7" fmla="*/ 1343025 w 1457325"/>
                <a:gd name="connsiteY7" fmla="*/ 4762 h 681037"/>
                <a:gd name="connsiteX8" fmla="*/ 1447800 w 1457325"/>
                <a:gd name="connsiteY8" fmla="*/ 0 h 681037"/>
                <a:gd name="connsiteX9" fmla="*/ 1457325 w 1457325"/>
                <a:gd name="connsiteY9" fmla="*/ 681037 h 681037"/>
                <a:gd name="connsiteX0" fmla="*/ 0 w 1449205"/>
                <a:gd name="connsiteY0" fmla="*/ 666750 h 677084"/>
                <a:gd name="connsiteX1" fmla="*/ 252413 w 1449205"/>
                <a:gd name="connsiteY1" fmla="*/ 542925 h 677084"/>
                <a:gd name="connsiteX2" fmla="*/ 390525 w 1449205"/>
                <a:gd name="connsiteY2" fmla="*/ 442912 h 677084"/>
                <a:gd name="connsiteX3" fmla="*/ 557213 w 1449205"/>
                <a:gd name="connsiteY3" fmla="*/ 323850 h 677084"/>
                <a:gd name="connsiteX4" fmla="*/ 709612 w 1449205"/>
                <a:gd name="connsiteY4" fmla="*/ 209550 h 677084"/>
                <a:gd name="connsiteX5" fmla="*/ 895350 w 1449205"/>
                <a:gd name="connsiteY5" fmla="*/ 119063 h 677084"/>
                <a:gd name="connsiteX6" fmla="*/ 1133475 w 1449205"/>
                <a:gd name="connsiteY6" fmla="*/ 38100 h 677084"/>
                <a:gd name="connsiteX7" fmla="*/ 1343025 w 1449205"/>
                <a:gd name="connsiteY7" fmla="*/ 4762 h 677084"/>
                <a:gd name="connsiteX8" fmla="*/ 1447800 w 1449205"/>
                <a:gd name="connsiteY8" fmla="*/ 0 h 677084"/>
                <a:gd name="connsiteX9" fmla="*/ 1448061 w 1449205"/>
                <a:gd name="connsiteY9" fmla="*/ 677084 h 677084"/>
                <a:gd name="connsiteX0" fmla="*/ 0 w 1449956"/>
                <a:gd name="connsiteY0" fmla="*/ 666750 h 677084"/>
                <a:gd name="connsiteX1" fmla="*/ 252413 w 1449956"/>
                <a:gd name="connsiteY1" fmla="*/ 542925 h 677084"/>
                <a:gd name="connsiteX2" fmla="*/ 390525 w 1449956"/>
                <a:gd name="connsiteY2" fmla="*/ 442912 h 677084"/>
                <a:gd name="connsiteX3" fmla="*/ 557213 w 1449956"/>
                <a:gd name="connsiteY3" fmla="*/ 323850 h 677084"/>
                <a:gd name="connsiteX4" fmla="*/ 709612 w 1449956"/>
                <a:gd name="connsiteY4" fmla="*/ 209550 h 677084"/>
                <a:gd name="connsiteX5" fmla="*/ 895350 w 1449956"/>
                <a:gd name="connsiteY5" fmla="*/ 119063 h 677084"/>
                <a:gd name="connsiteX6" fmla="*/ 1133475 w 1449956"/>
                <a:gd name="connsiteY6" fmla="*/ 38100 h 677084"/>
                <a:gd name="connsiteX7" fmla="*/ 1343025 w 1449956"/>
                <a:gd name="connsiteY7" fmla="*/ 4762 h 677084"/>
                <a:gd name="connsiteX8" fmla="*/ 1447800 w 1449956"/>
                <a:gd name="connsiteY8" fmla="*/ 0 h 677084"/>
                <a:gd name="connsiteX9" fmla="*/ 1448061 w 1449956"/>
                <a:gd name="connsiteY9" fmla="*/ 677084 h 677084"/>
                <a:gd name="connsiteX0" fmla="*/ 0 w 1449956"/>
                <a:gd name="connsiteY0" fmla="*/ 666750 h 677084"/>
                <a:gd name="connsiteX1" fmla="*/ 252413 w 1449956"/>
                <a:gd name="connsiteY1" fmla="*/ 542925 h 677084"/>
                <a:gd name="connsiteX2" fmla="*/ 390525 w 1449956"/>
                <a:gd name="connsiteY2" fmla="*/ 442912 h 677084"/>
                <a:gd name="connsiteX3" fmla="*/ 557213 w 1449956"/>
                <a:gd name="connsiteY3" fmla="*/ 323850 h 677084"/>
                <a:gd name="connsiteX4" fmla="*/ 709612 w 1449956"/>
                <a:gd name="connsiteY4" fmla="*/ 209550 h 677084"/>
                <a:gd name="connsiteX5" fmla="*/ 881992 w 1449956"/>
                <a:gd name="connsiteY5" fmla="*/ 93849 h 677084"/>
                <a:gd name="connsiteX6" fmla="*/ 1133475 w 1449956"/>
                <a:gd name="connsiteY6" fmla="*/ 38100 h 677084"/>
                <a:gd name="connsiteX7" fmla="*/ 1343025 w 1449956"/>
                <a:gd name="connsiteY7" fmla="*/ 4762 h 677084"/>
                <a:gd name="connsiteX8" fmla="*/ 1447800 w 1449956"/>
                <a:gd name="connsiteY8" fmla="*/ 0 h 677084"/>
                <a:gd name="connsiteX9" fmla="*/ 1448061 w 1449956"/>
                <a:gd name="connsiteY9" fmla="*/ 677084 h 677084"/>
                <a:gd name="connsiteX0" fmla="*/ 0 w 1449956"/>
                <a:gd name="connsiteY0" fmla="*/ 666750 h 677084"/>
                <a:gd name="connsiteX1" fmla="*/ 252413 w 1449956"/>
                <a:gd name="connsiteY1" fmla="*/ 542925 h 677084"/>
                <a:gd name="connsiteX2" fmla="*/ 390525 w 1449956"/>
                <a:gd name="connsiteY2" fmla="*/ 442912 h 677084"/>
                <a:gd name="connsiteX3" fmla="*/ 557213 w 1449956"/>
                <a:gd name="connsiteY3" fmla="*/ 323850 h 677084"/>
                <a:gd name="connsiteX4" fmla="*/ 709612 w 1449956"/>
                <a:gd name="connsiteY4" fmla="*/ 209550 h 677084"/>
                <a:gd name="connsiteX5" fmla="*/ 881992 w 1449956"/>
                <a:gd name="connsiteY5" fmla="*/ 93849 h 677084"/>
                <a:gd name="connsiteX6" fmla="*/ 1073365 w 1449956"/>
                <a:gd name="connsiteY6" fmla="*/ 41252 h 677084"/>
                <a:gd name="connsiteX7" fmla="*/ 1343025 w 1449956"/>
                <a:gd name="connsiteY7" fmla="*/ 4762 h 677084"/>
                <a:gd name="connsiteX8" fmla="*/ 1447800 w 1449956"/>
                <a:gd name="connsiteY8" fmla="*/ 0 h 677084"/>
                <a:gd name="connsiteX9" fmla="*/ 1448061 w 1449956"/>
                <a:gd name="connsiteY9" fmla="*/ 677084 h 677084"/>
                <a:gd name="connsiteX0" fmla="*/ 0 w 1449956"/>
                <a:gd name="connsiteY0" fmla="*/ 666750 h 677084"/>
                <a:gd name="connsiteX1" fmla="*/ 252413 w 1449956"/>
                <a:gd name="connsiteY1" fmla="*/ 542925 h 677084"/>
                <a:gd name="connsiteX2" fmla="*/ 390525 w 1449956"/>
                <a:gd name="connsiteY2" fmla="*/ 442912 h 677084"/>
                <a:gd name="connsiteX3" fmla="*/ 557213 w 1449956"/>
                <a:gd name="connsiteY3" fmla="*/ 323850 h 677084"/>
                <a:gd name="connsiteX4" fmla="*/ 709612 w 1449956"/>
                <a:gd name="connsiteY4" fmla="*/ 209550 h 677084"/>
                <a:gd name="connsiteX5" fmla="*/ 855277 w 1449956"/>
                <a:gd name="connsiteY5" fmla="*/ 109608 h 677084"/>
                <a:gd name="connsiteX6" fmla="*/ 1073365 w 1449956"/>
                <a:gd name="connsiteY6" fmla="*/ 41252 h 677084"/>
                <a:gd name="connsiteX7" fmla="*/ 1343025 w 1449956"/>
                <a:gd name="connsiteY7" fmla="*/ 4762 h 677084"/>
                <a:gd name="connsiteX8" fmla="*/ 1447800 w 1449956"/>
                <a:gd name="connsiteY8" fmla="*/ 0 h 677084"/>
                <a:gd name="connsiteX9" fmla="*/ 1448061 w 1449956"/>
                <a:gd name="connsiteY9" fmla="*/ 677084 h 67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9956" h="677084">
                  <a:moveTo>
                    <a:pt x="0" y="666750"/>
                  </a:moveTo>
                  <a:cubicBezTo>
                    <a:pt x="93663" y="623490"/>
                    <a:pt x="187326" y="580231"/>
                    <a:pt x="252413" y="542925"/>
                  </a:cubicBezTo>
                  <a:cubicBezTo>
                    <a:pt x="317500" y="505619"/>
                    <a:pt x="390525" y="442912"/>
                    <a:pt x="390525" y="442912"/>
                  </a:cubicBezTo>
                  <a:lnTo>
                    <a:pt x="557213" y="323850"/>
                  </a:lnTo>
                  <a:cubicBezTo>
                    <a:pt x="610394" y="284956"/>
                    <a:pt x="659935" y="245257"/>
                    <a:pt x="709612" y="209550"/>
                  </a:cubicBezTo>
                  <a:cubicBezTo>
                    <a:pt x="759289" y="173843"/>
                    <a:pt x="794652" y="137658"/>
                    <a:pt x="855277" y="109608"/>
                  </a:cubicBezTo>
                  <a:cubicBezTo>
                    <a:pt x="915902" y="81558"/>
                    <a:pt x="992074" y="58726"/>
                    <a:pt x="1073365" y="41252"/>
                  </a:cubicBezTo>
                  <a:cubicBezTo>
                    <a:pt x="1154656" y="23778"/>
                    <a:pt x="1280619" y="11637"/>
                    <a:pt x="1343025" y="4762"/>
                  </a:cubicBezTo>
                  <a:cubicBezTo>
                    <a:pt x="1405431" y="-2113"/>
                    <a:pt x="1328737" y="1589"/>
                    <a:pt x="1447800" y="0"/>
                  </a:cubicBezTo>
                  <a:cubicBezTo>
                    <a:pt x="1452563" y="378812"/>
                    <a:pt x="1447931" y="349248"/>
                    <a:pt x="1448061" y="67708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162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6252399" y="3956951"/>
              <a:ext cx="2235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Assisted ADC gain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7666879" y="4558778"/>
              <a:ext cx="3162815" cy="811460"/>
            </a:xfrm>
            <a:custGeom>
              <a:avLst/>
              <a:gdLst>
                <a:gd name="connsiteX0" fmla="*/ 0 w 1792224"/>
                <a:gd name="connsiteY0" fmla="*/ 259461 h 259461"/>
                <a:gd name="connsiteX1" fmla="*/ 301752 w 1792224"/>
                <a:gd name="connsiteY1" fmla="*/ 195453 h 259461"/>
                <a:gd name="connsiteX2" fmla="*/ 420624 w 1792224"/>
                <a:gd name="connsiteY2" fmla="*/ 122301 h 259461"/>
                <a:gd name="connsiteX3" fmla="*/ 603504 w 1792224"/>
                <a:gd name="connsiteY3" fmla="*/ 12573 h 259461"/>
                <a:gd name="connsiteX4" fmla="*/ 749808 w 1792224"/>
                <a:gd name="connsiteY4" fmla="*/ 3429 h 259461"/>
                <a:gd name="connsiteX5" fmla="*/ 905256 w 1792224"/>
                <a:gd name="connsiteY5" fmla="*/ 21717 h 259461"/>
                <a:gd name="connsiteX6" fmla="*/ 1097280 w 1792224"/>
                <a:gd name="connsiteY6" fmla="*/ 40005 h 259461"/>
                <a:gd name="connsiteX7" fmla="*/ 1298448 w 1792224"/>
                <a:gd name="connsiteY7" fmla="*/ 49149 h 259461"/>
                <a:gd name="connsiteX8" fmla="*/ 1527048 w 1792224"/>
                <a:gd name="connsiteY8" fmla="*/ 67437 h 259461"/>
                <a:gd name="connsiteX9" fmla="*/ 1746504 w 1792224"/>
                <a:gd name="connsiteY9" fmla="*/ 85725 h 259461"/>
                <a:gd name="connsiteX10" fmla="*/ 1792224 w 1792224"/>
                <a:gd name="connsiteY10" fmla="*/ 85725 h 259461"/>
                <a:gd name="connsiteX0" fmla="*/ 0 w 1792224"/>
                <a:gd name="connsiteY0" fmla="*/ 259461 h 259461"/>
                <a:gd name="connsiteX1" fmla="*/ 235077 w 1792224"/>
                <a:gd name="connsiteY1" fmla="*/ 214503 h 259461"/>
                <a:gd name="connsiteX2" fmla="*/ 420624 w 1792224"/>
                <a:gd name="connsiteY2" fmla="*/ 122301 h 259461"/>
                <a:gd name="connsiteX3" fmla="*/ 603504 w 1792224"/>
                <a:gd name="connsiteY3" fmla="*/ 12573 h 259461"/>
                <a:gd name="connsiteX4" fmla="*/ 749808 w 1792224"/>
                <a:gd name="connsiteY4" fmla="*/ 3429 h 259461"/>
                <a:gd name="connsiteX5" fmla="*/ 905256 w 1792224"/>
                <a:gd name="connsiteY5" fmla="*/ 21717 h 259461"/>
                <a:gd name="connsiteX6" fmla="*/ 1097280 w 1792224"/>
                <a:gd name="connsiteY6" fmla="*/ 40005 h 259461"/>
                <a:gd name="connsiteX7" fmla="*/ 1298448 w 1792224"/>
                <a:gd name="connsiteY7" fmla="*/ 49149 h 259461"/>
                <a:gd name="connsiteX8" fmla="*/ 1527048 w 1792224"/>
                <a:gd name="connsiteY8" fmla="*/ 67437 h 259461"/>
                <a:gd name="connsiteX9" fmla="*/ 1746504 w 1792224"/>
                <a:gd name="connsiteY9" fmla="*/ 85725 h 259461"/>
                <a:gd name="connsiteX10" fmla="*/ 1792224 w 1792224"/>
                <a:gd name="connsiteY10" fmla="*/ 85725 h 259461"/>
                <a:gd name="connsiteX0" fmla="*/ 0 w 1792224"/>
                <a:gd name="connsiteY0" fmla="*/ 258063 h 258063"/>
                <a:gd name="connsiteX1" fmla="*/ 235077 w 1792224"/>
                <a:gd name="connsiteY1" fmla="*/ 213105 h 258063"/>
                <a:gd name="connsiteX2" fmla="*/ 453961 w 1792224"/>
                <a:gd name="connsiteY2" fmla="*/ 97090 h 258063"/>
                <a:gd name="connsiteX3" fmla="*/ 603504 w 1792224"/>
                <a:gd name="connsiteY3" fmla="*/ 11175 h 258063"/>
                <a:gd name="connsiteX4" fmla="*/ 749808 w 1792224"/>
                <a:gd name="connsiteY4" fmla="*/ 2031 h 258063"/>
                <a:gd name="connsiteX5" fmla="*/ 905256 w 1792224"/>
                <a:gd name="connsiteY5" fmla="*/ 20319 h 258063"/>
                <a:gd name="connsiteX6" fmla="*/ 1097280 w 1792224"/>
                <a:gd name="connsiteY6" fmla="*/ 38607 h 258063"/>
                <a:gd name="connsiteX7" fmla="*/ 1298448 w 1792224"/>
                <a:gd name="connsiteY7" fmla="*/ 47751 h 258063"/>
                <a:gd name="connsiteX8" fmla="*/ 1527048 w 1792224"/>
                <a:gd name="connsiteY8" fmla="*/ 66039 h 258063"/>
                <a:gd name="connsiteX9" fmla="*/ 1746504 w 1792224"/>
                <a:gd name="connsiteY9" fmla="*/ 84327 h 258063"/>
                <a:gd name="connsiteX10" fmla="*/ 1792224 w 1792224"/>
                <a:gd name="connsiteY10" fmla="*/ 84327 h 258063"/>
                <a:gd name="connsiteX0" fmla="*/ 0 w 1792224"/>
                <a:gd name="connsiteY0" fmla="*/ 258063 h 258063"/>
                <a:gd name="connsiteX1" fmla="*/ 235077 w 1792224"/>
                <a:gd name="connsiteY1" fmla="*/ 213105 h 258063"/>
                <a:gd name="connsiteX2" fmla="*/ 453961 w 1792224"/>
                <a:gd name="connsiteY2" fmla="*/ 97090 h 258063"/>
                <a:gd name="connsiteX3" fmla="*/ 603504 w 1792224"/>
                <a:gd name="connsiteY3" fmla="*/ 11175 h 258063"/>
                <a:gd name="connsiteX4" fmla="*/ 749808 w 1792224"/>
                <a:gd name="connsiteY4" fmla="*/ 2031 h 258063"/>
                <a:gd name="connsiteX5" fmla="*/ 905256 w 1792224"/>
                <a:gd name="connsiteY5" fmla="*/ 20319 h 258063"/>
                <a:gd name="connsiteX6" fmla="*/ 1082993 w 1792224"/>
                <a:gd name="connsiteY6" fmla="*/ 33844 h 258063"/>
                <a:gd name="connsiteX7" fmla="*/ 1298448 w 1792224"/>
                <a:gd name="connsiteY7" fmla="*/ 47751 h 258063"/>
                <a:gd name="connsiteX8" fmla="*/ 1527048 w 1792224"/>
                <a:gd name="connsiteY8" fmla="*/ 66039 h 258063"/>
                <a:gd name="connsiteX9" fmla="*/ 1746504 w 1792224"/>
                <a:gd name="connsiteY9" fmla="*/ 84327 h 258063"/>
                <a:gd name="connsiteX10" fmla="*/ 1792224 w 1792224"/>
                <a:gd name="connsiteY10" fmla="*/ 84327 h 258063"/>
                <a:gd name="connsiteX0" fmla="*/ 0 w 1792224"/>
                <a:gd name="connsiteY0" fmla="*/ 258063 h 258063"/>
                <a:gd name="connsiteX1" fmla="*/ 235077 w 1792224"/>
                <a:gd name="connsiteY1" fmla="*/ 213105 h 258063"/>
                <a:gd name="connsiteX2" fmla="*/ 453961 w 1792224"/>
                <a:gd name="connsiteY2" fmla="*/ 97090 h 258063"/>
                <a:gd name="connsiteX3" fmla="*/ 603504 w 1792224"/>
                <a:gd name="connsiteY3" fmla="*/ 11175 h 258063"/>
                <a:gd name="connsiteX4" fmla="*/ 749808 w 1792224"/>
                <a:gd name="connsiteY4" fmla="*/ 2031 h 258063"/>
                <a:gd name="connsiteX5" fmla="*/ 890968 w 1792224"/>
                <a:gd name="connsiteY5" fmla="*/ 20319 h 258063"/>
                <a:gd name="connsiteX6" fmla="*/ 1082993 w 1792224"/>
                <a:gd name="connsiteY6" fmla="*/ 33844 h 258063"/>
                <a:gd name="connsiteX7" fmla="*/ 1298448 w 1792224"/>
                <a:gd name="connsiteY7" fmla="*/ 47751 h 258063"/>
                <a:gd name="connsiteX8" fmla="*/ 1527048 w 1792224"/>
                <a:gd name="connsiteY8" fmla="*/ 66039 h 258063"/>
                <a:gd name="connsiteX9" fmla="*/ 1746504 w 1792224"/>
                <a:gd name="connsiteY9" fmla="*/ 84327 h 258063"/>
                <a:gd name="connsiteX10" fmla="*/ 1792224 w 1792224"/>
                <a:gd name="connsiteY10" fmla="*/ 84327 h 258063"/>
                <a:gd name="connsiteX0" fmla="*/ 0 w 1792224"/>
                <a:gd name="connsiteY0" fmla="*/ 258063 h 258063"/>
                <a:gd name="connsiteX1" fmla="*/ 235077 w 1792224"/>
                <a:gd name="connsiteY1" fmla="*/ 213105 h 258063"/>
                <a:gd name="connsiteX2" fmla="*/ 453961 w 1792224"/>
                <a:gd name="connsiteY2" fmla="*/ 97090 h 258063"/>
                <a:gd name="connsiteX3" fmla="*/ 603504 w 1792224"/>
                <a:gd name="connsiteY3" fmla="*/ 11175 h 258063"/>
                <a:gd name="connsiteX4" fmla="*/ 749808 w 1792224"/>
                <a:gd name="connsiteY4" fmla="*/ 2031 h 258063"/>
                <a:gd name="connsiteX5" fmla="*/ 890968 w 1792224"/>
                <a:gd name="connsiteY5" fmla="*/ 20319 h 258063"/>
                <a:gd name="connsiteX6" fmla="*/ 1082993 w 1792224"/>
                <a:gd name="connsiteY6" fmla="*/ 33844 h 258063"/>
                <a:gd name="connsiteX7" fmla="*/ 1298448 w 1792224"/>
                <a:gd name="connsiteY7" fmla="*/ 47751 h 258063"/>
                <a:gd name="connsiteX8" fmla="*/ 1527048 w 1792224"/>
                <a:gd name="connsiteY8" fmla="*/ 66039 h 258063"/>
                <a:gd name="connsiteX9" fmla="*/ 1746504 w 1792224"/>
                <a:gd name="connsiteY9" fmla="*/ 84327 h 258063"/>
                <a:gd name="connsiteX10" fmla="*/ 1792224 w 1792224"/>
                <a:gd name="connsiteY10" fmla="*/ 84327 h 258063"/>
                <a:gd name="connsiteX0" fmla="*/ 0 w 1792224"/>
                <a:gd name="connsiteY0" fmla="*/ 259012 h 259012"/>
                <a:gd name="connsiteX1" fmla="*/ 235077 w 1792224"/>
                <a:gd name="connsiteY1" fmla="*/ 214054 h 259012"/>
                <a:gd name="connsiteX2" fmla="*/ 453961 w 1792224"/>
                <a:gd name="connsiteY2" fmla="*/ 98039 h 259012"/>
                <a:gd name="connsiteX3" fmla="*/ 603504 w 1792224"/>
                <a:gd name="connsiteY3" fmla="*/ 12124 h 259012"/>
                <a:gd name="connsiteX4" fmla="*/ 749808 w 1792224"/>
                <a:gd name="connsiteY4" fmla="*/ 2980 h 259012"/>
                <a:gd name="connsiteX5" fmla="*/ 1082993 w 1792224"/>
                <a:gd name="connsiteY5" fmla="*/ 34793 h 259012"/>
                <a:gd name="connsiteX6" fmla="*/ 1298448 w 1792224"/>
                <a:gd name="connsiteY6" fmla="*/ 48700 h 259012"/>
                <a:gd name="connsiteX7" fmla="*/ 1527048 w 1792224"/>
                <a:gd name="connsiteY7" fmla="*/ 66988 h 259012"/>
                <a:gd name="connsiteX8" fmla="*/ 1746504 w 1792224"/>
                <a:gd name="connsiteY8" fmla="*/ 85276 h 259012"/>
                <a:gd name="connsiteX9" fmla="*/ 1792224 w 1792224"/>
                <a:gd name="connsiteY9" fmla="*/ 85276 h 259012"/>
                <a:gd name="connsiteX0" fmla="*/ 0 w 1792224"/>
                <a:gd name="connsiteY0" fmla="*/ 259012 h 259012"/>
                <a:gd name="connsiteX1" fmla="*/ 235077 w 1792224"/>
                <a:gd name="connsiteY1" fmla="*/ 214054 h 259012"/>
                <a:gd name="connsiteX2" fmla="*/ 453961 w 1792224"/>
                <a:gd name="connsiteY2" fmla="*/ 98039 h 259012"/>
                <a:gd name="connsiteX3" fmla="*/ 603504 w 1792224"/>
                <a:gd name="connsiteY3" fmla="*/ 12124 h 259012"/>
                <a:gd name="connsiteX4" fmla="*/ 749808 w 1792224"/>
                <a:gd name="connsiteY4" fmla="*/ 2980 h 259012"/>
                <a:gd name="connsiteX5" fmla="*/ 1082993 w 1792224"/>
                <a:gd name="connsiteY5" fmla="*/ 34793 h 259012"/>
                <a:gd name="connsiteX6" fmla="*/ 1298448 w 1792224"/>
                <a:gd name="connsiteY6" fmla="*/ 48700 h 259012"/>
                <a:gd name="connsiteX7" fmla="*/ 1527048 w 1792224"/>
                <a:gd name="connsiteY7" fmla="*/ 66988 h 259012"/>
                <a:gd name="connsiteX8" fmla="*/ 1746504 w 1792224"/>
                <a:gd name="connsiteY8" fmla="*/ 85276 h 259012"/>
                <a:gd name="connsiteX9" fmla="*/ 1792224 w 1792224"/>
                <a:gd name="connsiteY9" fmla="*/ 85276 h 259012"/>
                <a:gd name="connsiteX0" fmla="*/ 0 w 1792224"/>
                <a:gd name="connsiteY0" fmla="*/ 259012 h 259012"/>
                <a:gd name="connsiteX1" fmla="*/ 235077 w 1792224"/>
                <a:gd name="connsiteY1" fmla="*/ 214054 h 259012"/>
                <a:gd name="connsiteX2" fmla="*/ 453961 w 1792224"/>
                <a:gd name="connsiteY2" fmla="*/ 98039 h 259012"/>
                <a:gd name="connsiteX3" fmla="*/ 603504 w 1792224"/>
                <a:gd name="connsiteY3" fmla="*/ 12124 h 259012"/>
                <a:gd name="connsiteX4" fmla="*/ 749808 w 1792224"/>
                <a:gd name="connsiteY4" fmla="*/ 2980 h 259012"/>
                <a:gd name="connsiteX5" fmla="*/ 1082993 w 1792224"/>
                <a:gd name="connsiteY5" fmla="*/ 34793 h 259012"/>
                <a:gd name="connsiteX6" fmla="*/ 1298448 w 1792224"/>
                <a:gd name="connsiteY6" fmla="*/ 48700 h 259012"/>
                <a:gd name="connsiteX7" fmla="*/ 1527048 w 1792224"/>
                <a:gd name="connsiteY7" fmla="*/ 66988 h 259012"/>
                <a:gd name="connsiteX8" fmla="*/ 1746504 w 1792224"/>
                <a:gd name="connsiteY8" fmla="*/ 85276 h 259012"/>
                <a:gd name="connsiteX9" fmla="*/ 1792224 w 1792224"/>
                <a:gd name="connsiteY9" fmla="*/ 85276 h 259012"/>
                <a:gd name="connsiteX0" fmla="*/ 0 w 1792224"/>
                <a:gd name="connsiteY0" fmla="*/ 259012 h 259012"/>
                <a:gd name="connsiteX1" fmla="*/ 235077 w 1792224"/>
                <a:gd name="connsiteY1" fmla="*/ 214054 h 259012"/>
                <a:gd name="connsiteX2" fmla="*/ 453961 w 1792224"/>
                <a:gd name="connsiteY2" fmla="*/ 98039 h 259012"/>
                <a:gd name="connsiteX3" fmla="*/ 603504 w 1792224"/>
                <a:gd name="connsiteY3" fmla="*/ 12124 h 259012"/>
                <a:gd name="connsiteX4" fmla="*/ 749808 w 1792224"/>
                <a:gd name="connsiteY4" fmla="*/ 2980 h 259012"/>
                <a:gd name="connsiteX5" fmla="*/ 1082993 w 1792224"/>
                <a:gd name="connsiteY5" fmla="*/ 34793 h 259012"/>
                <a:gd name="connsiteX6" fmla="*/ 1527048 w 1792224"/>
                <a:gd name="connsiteY6" fmla="*/ 66988 h 259012"/>
                <a:gd name="connsiteX7" fmla="*/ 1746504 w 1792224"/>
                <a:gd name="connsiteY7" fmla="*/ 85276 h 259012"/>
                <a:gd name="connsiteX8" fmla="*/ 1792224 w 1792224"/>
                <a:gd name="connsiteY8" fmla="*/ 85276 h 259012"/>
                <a:gd name="connsiteX0" fmla="*/ 0 w 1792224"/>
                <a:gd name="connsiteY0" fmla="*/ 259012 h 259012"/>
                <a:gd name="connsiteX1" fmla="*/ 235077 w 1792224"/>
                <a:gd name="connsiteY1" fmla="*/ 214054 h 259012"/>
                <a:gd name="connsiteX2" fmla="*/ 453961 w 1792224"/>
                <a:gd name="connsiteY2" fmla="*/ 98039 h 259012"/>
                <a:gd name="connsiteX3" fmla="*/ 603504 w 1792224"/>
                <a:gd name="connsiteY3" fmla="*/ 12124 h 259012"/>
                <a:gd name="connsiteX4" fmla="*/ 749808 w 1792224"/>
                <a:gd name="connsiteY4" fmla="*/ 2980 h 259012"/>
                <a:gd name="connsiteX5" fmla="*/ 1082993 w 1792224"/>
                <a:gd name="connsiteY5" fmla="*/ 34793 h 259012"/>
                <a:gd name="connsiteX6" fmla="*/ 1527048 w 1792224"/>
                <a:gd name="connsiteY6" fmla="*/ 66988 h 259012"/>
                <a:gd name="connsiteX7" fmla="*/ 1792224 w 1792224"/>
                <a:gd name="connsiteY7" fmla="*/ 85276 h 259012"/>
                <a:gd name="connsiteX0" fmla="*/ 0 w 1810653"/>
                <a:gd name="connsiteY0" fmla="*/ 259012 h 259012"/>
                <a:gd name="connsiteX1" fmla="*/ 235077 w 1810653"/>
                <a:gd name="connsiteY1" fmla="*/ 214054 h 259012"/>
                <a:gd name="connsiteX2" fmla="*/ 453961 w 1810653"/>
                <a:gd name="connsiteY2" fmla="*/ 98039 h 259012"/>
                <a:gd name="connsiteX3" fmla="*/ 603504 w 1810653"/>
                <a:gd name="connsiteY3" fmla="*/ 12124 h 259012"/>
                <a:gd name="connsiteX4" fmla="*/ 749808 w 1810653"/>
                <a:gd name="connsiteY4" fmla="*/ 2980 h 259012"/>
                <a:gd name="connsiteX5" fmla="*/ 1082993 w 1810653"/>
                <a:gd name="connsiteY5" fmla="*/ 34793 h 259012"/>
                <a:gd name="connsiteX6" fmla="*/ 1527048 w 1810653"/>
                <a:gd name="connsiteY6" fmla="*/ 66988 h 259012"/>
                <a:gd name="connsiteX7" fmla="*/ 1792224 w 1810653"/>
                <a:gd name="connsiteY7" fmla="*/ 85276 h 259012"/>
                <a:gd name="connsiteX8" fmla="*/ 1787843 w 1810653"/>
                <a:gd name="connsiteY8" fmla="*/ 80895 h 259012"/>
                <a:gd name="connsiteX0" fmla="*/ 0 w 1818610"/>
                <a:gd name="connsiteY0" fmla="*/ 259012 h 276161"/>
                <a:gd name="connsiteX1" fmla="*/ 235077 w 1818610"/>
                <a:gd name="connsiteY1" fmla="*/ 214054 h 276161"/>
                <a:gd name="connsiteX2" fmla="*/ 453961 w 1818610"/>
                <a:gd name="connsiteY2" fmla="*/ 98039 h 276161"/>
                <a:gd name="connsiteX3" fmla="*/ 603504 w 1818610"/>
                <a:gd name="connsiteY3" fmla="*/ 12124 h 276161"/>
                <a:gd name="connsiteX4" fmla="*/ 749808 w 1818610"/>
                <a:gd name="connsiteY4" fmla="*/ 2980 h 276161"/>
                <a:gd name="connsiteX5" fmla="*/ 1082993 w 1818610"/>
                <a:gd name="connsiteY5" fmla="*/ 34793 h 276161"/>
                <a:gd name="connsiteX6" fmla="*/ 1527048 w 1818610"/>
                <a:gd name="connsiteY6" fmla="*/ 66988 h 276161"/>
                <a:gd name="connsiteX7" fmla="*/ 1792224 w 1818610"/>
                <a:gd name="connsiteY7" fmla="*/ 85276 h 276161"/>
                <a:gd name="connsiteX8" fmla="*/ 1811656 w 1818610"/>
                <a:gd name="connsiteY8" fmla="*/ 276158 h 276161"/>
                <a:gd name="connsiteX0" fmla="*/ 0 w 1813203"/>
                <a:gd name="connsiteY0" fmla="*/ 259012 h 276161"/>
                <a:gd name="connsiteX1" fmla="*/ 235077 w 1813203"/>
                <a:gd name="connsiteY1" fmla="*/ 214054 h 276161"/>
                <a:gd name="connsiteX2" fmla="*/ 453961 w 1813203"/>
                <a:gd name="connsiteY2" fmla="*/ 98039 h 276161"/>
                <a:gd name="connsiteX3" fmla="*/ 603504 w 1813203"/>
                <a:gd name="connsiteY3" fmla="*/ 12124 h 276161"/>
                <a:gd name="connsiteX4" fmla="*/ 749808 w 1813203"/>
                <a:gd name="connsiteY4" fmla="*/ 2980 h 276161"/>
                <a:gd name="connsiteX5" fmla="*/ 1082993 w 1813203"/>
                <a:gd name="connsiteY5" fmla="*/ 34793 h 276161"/>
                <a:gd name="connsiteX6" fmla="*/ 1527048 w 1813203"/>
                <a:gd name="connsiteY6" fmla="*/ 66988 h 276161"/>
                <a:gd name="connsiteX7" fmla="*/ 1792224 w 1813203"/>
                <a:gd name="connsiteY7" fmla="*/ 85276 h 276161"/>
                <a:gd name="connsiteX8" fmla="*/ 1797368 w 1813203"/>
                <a:gd name="connsiteY8" fmla="*/ 276158 h 276161"/>
                <a:gd name="connsiteX0" fmla="*/ 0 w 1800797"/>
                <a:gd name="connsiteY0" fmla="*/ 259012 h 276166"/>
                <a:gd name="connsiteX1" fmla="*/ 235077 w 1800797"/>
                <a:gd name="connsiteY1" fmla="*/ 214054 h 276166"/>
                <a:gd name="connsiteX2" fmla="*/ 453961 w 1800797"/>
                <a:gd name="connsiteY2" fmla="*/ 98039 h 276166"/>
                <a:gd name="connsiteX3" fmla="*/ 603504 w 1800797"/>
                <a:gd name="connsiteY3" fmla="*/ 12124 h 276166"/>
                <a:gd name="connsiteX4" fmla="*/ 749808 w 1800797"/>
                <a:gd name="connsiteY4" fmla="*/ 2980 h 276166"/>
                <a:gd name="connsiteX5" fmla="*/ 1082993 w 1800797"/>
                <a:gd name="connsiteY5" fmla="*/ 34793 h 276166"/>
                <a:gd name="connsiteX6" fmla="*/ 1527048 w 1800797"/>
                <a:gd name="connsiteY6" fmla="*/ 66988 h 276166"/>
                <a:gd name="connsiteX7" fmla="*/ 1792224 w 1800797"/>
                <a:gd name="connsiteY7" fmla="*/ 85276 h 276166"/>
                <a:gd name="connsiteX8" fmla="*/ 1797368 w 1800797"/>
                <a:gd name="connsiteY8" fmla="*/ 276158 h 276166"/>
                <a:gd name="connsiteX0" fmla="*/ 0 w 1797706"/>
                <a:gd name="connsiteY0" fmla="*/ 259012 h 276166"/>
                <a:gd name="connsiteX1" fmla="*/ 235077 w 1797706"/>
                <a:gd name="connsiteY1" fmla="*/ 214054 h 276166"/>
                <a:gd name="connsiteX2" fmla="*/ 453961 w 1797706"/>
                <a:gd name="connsiteY2" fmla="*/ 98039 h 276166"/>
                <a:gd name="connsiteX3" fmla="*/ 603504 w 1797706"/>
                <a:gd name="connsiteY3" fmla="*/ 12124 h 276166"/>
                <a:gd name="connsiteX4" fmla="*/ 749808 w 1797706"/>
                <a:gd name="connsiteY4" fmla="*/ 2980 h 276166"/>
                <a:gd name="connsiteX5" fmla="*/ 1082993 w 1797706"/>
                <a:gd name="connsiteY5" fmla="*/ 34793 h 276166"/>
                <a:gd name="connsiteX6" fmla="*/ 1527048 w 1797706"/>
                <a:gd name="connsiteY6" fmla="*/ 66988 h 276166"/>
                <a:gd name="connsiteX7" fmla="*/ 1792224 w 1797706"/>
                <a:gd name="connsiteY7" fmla="*/ 85276 h 276166"/>
                <a:gd name="connsiteX8" fmla="*/ 1797368 w 1797706"/>
                <a:gd name="connsiteY8" fmla="*/ 276158 h 276166"/>
                <a:gd name="connsiteX0" fmla="*/ 0 w 1794943"/>
                <a:gd name="connsiteY0" fmla="*/ 259012 h 271404"/>
                <a:gd name="connsiteX1" fmla="*/ 235077 w 1794943"/>
                <a:gd name="connsiteY1" fmla="*/ 214054 h 271404"/>
                <a:gd name="connsiteX2" fmla="*/ 453961 w 1794943"/>
                <a:gd name="connsiteY2" fmla="*/ 98039 h 271404"/>
                <a:gd name="connsiteX3" fmla="*/ 603504 w 1794943"/>
                <a:gd name="connsiteY3" fmla="*/ 12124 h 271404"/>
                <a:gd name="connsiteX4" fmla="*/ 749808 w 1794943"/>
                <a:gd name="connsiteY4" fmla="*/ 2980 h 271404"/>
                <a:gd name="connsiteX5" fmla="*/ 1082993 w 1794943"/>
                <a:gd name="connsiteY5" fmla="*/ 34793 h 271404"/>
                <a:gd name="connsiteX6" fmla="*/ 1527048 w 1794943"/>
                <a:gd name="connsiteY6" fmla="*/ 66988 h 271404"/>
                <a:gd name="connsiteX7" fmla="*/ 1792224 w 1794943"/>
                <a:gd name="connsiteY7" fmla="*/ 85276 h 271404"/>
                <a:gd name="connsiteX8" fmla="*/ 1792605 w 1794943"/>
                <a:gd name="connsiteY8" fmla="*/ 271396 h 271404"/>
                <a:gd name="connsiteX0" fmla="*/ 0 w 1794943"/>
                <a:gd name="connsiteY0" fmla="*/ 257684 h 270076"/>
                <a:gd name="connsiteX1" fmla="*/ 235077 w 1794943"/>
                <a:gd name="connsiteY1" fmla="*/ 212726 h 270076"/>
                <a:gd name="connsiteX2" fmla="*/ 453961 w 1794943"/>
                <a:gd name="connsiteY2" fmla="*/ 96711 h 270076"/>
                <a:gd name="connsiteX3" fmla="*/ 603504 w 1794943"/>
                <a:gd name="connsiteY3" fmla="*/ 10796 h 270076"/>
                <a:gd name="connsiteX4" fmla="*/ 749808 w 1794943"/>
                <a:gd name="connsiteY4" fmla="*/ 1652 h 270076"/>
                <a:gd name="connsiteX5" fmla="*/ 968693 w 1794943"/>
                <a:gd name="connsiteY5" fmla="*/ 14415 h 270076"/>
                <a:gd name="connsiteX6" fmla="*/ 1527048 w 1794943"/>
                <a:gd name="connsiteY6" fmla="*/ 65660 h 270076"/>
                <a:gd name="connsiteX7" fmla="*/ 1792224 w 1794943"/>
                <a:gd name="connsiteY7" fmla="*/ 83948 h 270076"/>
                <a:gd name="connsiteX8" fmla="*/ 1792605 w 1794943"/>
                <a:gd name="connsiteY8" fmla="*/ 270068 h 270076"/>
                <a:gd name="connsiteX0" fmla="*/ 0 w 1794943"/>
                <a:gd name="connsiteY0" fmla="*/ 257684 h 270076"/>
                <a:gd name="connsiteX1" fmla="*/ 235077 w 1794943"/>
                <a:gd name="connsiteY1" fmla="*/ 212726 h 270076"/>
                <a:gd name="connsiteX2" fmla="*/ 453961 w 1794943"/>
                <a:gd name="connsiteY2" fmla="*/ 96711 h 270076"/>
                <a:gd name="connsiteX3" fmla="*/ 603504 w 1794943"/>
                <a:gd name="connsiteY3" fmla="*/ 10796 h 270076"/>
                <a:gd name="connsiteX4" fmla="*/ 749808 w 1794943"/>
                <a:gd name="connsiteY4" fmla="*/ 1652 h 270076"/>
                <a:gd name="connsiteX5" fmla="*/ 968693 w 1794943"/>
                <a:gd name="connsiteY5" fmla="*/ 14415 h 270076"/>
                <a:gd name="connsiteX6" fmla="*/ 1236535 w 1794943"/>
                <a:gd name="connsiteY6" fmla="*/ 41848 h 270076"/>
                <a:gd name="connsiteX7" fmla="*/ 1792224 w 1794943"/>
                <a:gd name="connsiteY7" fmla="*/ 83948 h 270076"/>
                <a:gd name="connsiteX8" fmla="*/ 1792605 w 1794943"/>
                <a:gd name="connsiteY8" fmla="*/ 270068 h 270076"/>
                <a:gd name="connsiteX0" fmla="*/ 0 w 1792607"/>
                <a:gd name="connsiteY0" fmla="*/ 257684 h 270075"/>
                <a:gd name="connsiteX1" fmla="*/ 235077 w 1792607"/>
                <a:gd name="connsiteY1" fmla="*/ 212726 h 270075"/>
                <a:gd name="connsiteX2" fmla="*/ 453961 w 1792607"/>
                <a:gd name="connsiteY2" fmla="*/ 96711 h 270075"/>
                <a:gd name="connsiteX3" fmla="*/ 603504 w 1792607"/>
                <a:gd name="connsiteY3" fmla="*/ 10796 h 270075"/>
                <a:gd name="connsiteX4" fmla="*/ 749808 w 1792607"/>
                <a:gd name="connsiteY4" fmla="*/ 1652 h 270075"/>
                <a:gd name="connsiteX5" fmla="*/ 968693 w 1792607"/>
                <a:gd name="connsiteY5" fmla="*/ 14415 h 270075"/>
                <a:gd name="connsiteX6" fmla="*/ 1236535 w 1792607"/>
                <a:gd name="connsiteY6" fmla="*/ 41848 h 270075"/>
                <a:gd name="connsiteX7" fmla="*/ 1520761 w 1792607"/>
                <a:gd name="connsiteY7" fmla="*/ 69660 h 270075"/>
                <a:gd name="connsiteX8" fmla="*/ 1792605 w 1792607"/>
                <a:gd name="connsiteY8" fmla="*/ 270068 h 270075"/>
                <a:gd name="connsiteX0" fmla="*/ 0 w 1522479"/>
                <a:gd name="connsiteY0" fmla="*/ 257684 h 257684"/>
                <a:gd name="connsiteX1" fmla="*/ 235077 w 1522479"/>
                <a:gd name="connsiteY1" fmla="*/ 212726 h 257684"/>
                <a:gd name="connsiteX2" fmla="*/ 453961 w 1522479"/>
                <a:gd name="connsiteY2" fmla="*/ 96711 h 257684"/>
                <a:gd name="connsiteX3" fmla="*/ 603504 w 1522479"/>
                <a:gd name="connsiteY3" fmla="*/ 10796 h 257684"/>
                <a:gd name="connsiteX4" fmla="*/ 749808 w 1522479"/>
                <a:gd name="connsiteY4" fmla="*/ 1652 h 257684"/>
                <a:gd name="connsiteX5" fmla="*/ 968693 w 1522479"/>
                <a:gd name="connsiteY5" fmla="*/ 14415 h 257684"/>
                <a:gd name="connsiteX6" fmla="*/ 1236535 w 1522479"/>
                <a:gd name="connsiteY6" fmla="*/ 41848 h 257684"/>
                <a:gd name="connsiteX7" fmla="*/ 1520761 w 1522479"/>
                <a:gd name="connsiteY7" fmla="*/ 69660 h 257684"/>
                <a:gd name="connsiteX8" fmla="*/ 1516380 w 1522479"/>
                <a:gd name="connsiteY8" fmla="*/ 236731 h 257684"/>
                <a:gd name="connsiteX0" fmla="*/ 0 w 1522479"/>
                <a:gd name="connsiteY0" fmla="*/ 257684 h 257684"/>
                <a:gd name="connsiteX1" fmla="*/ 235077 w 1522479"/>
                <a:gd name="connsiteY1" fmla="*/ 212726 h 257684"/>
                <a:gd name="connsiteX2" fmla="*/ 453961 w 1522479"/>
                <a:gd name="connsiteY2" fmla="*/ 96711 h 257684"/>
                <a:gd name="connsiteX3" fmla="*/ 603504 w 1522479"/>
                <a:gd name="connsiteY3" fmla="*/ 10796 h 257684"/>
                <a:gd name="connsiteX4" fmla="*/ 749808 w 1522479"/>
                <a:gd name="connsiteY4" fmla="*/ 1652 h 257684"/>
                <a:gd name="connsiteX5" fmla="*/ 968693 w 1522479"/>
                <a:gd name="connsiteY5" fmla="*/ 14415 h 257684"/>
                <a:gd name="connsiteX6" fmla="*/ 1236535 w 1522479"/>
                <a:gd name="connsiteY6" fmla="*/ 41848 h 257684"/>
                <a:gd name="connsiteX7" fmla="*/ 1520761 w 1522479"/>
                <a:gd name="connsiteY7" fmla="*/ 69660 h 257684"/>
                <a:gd name="connsiteX8" fmla="*/ 1516380 w 1522479"/>
                <a:gd name="connsiteY8" fmla="*/ 255781 h 257684"/>
                <a:gd name="connsiteX0" fmla="*/ 0 w 1520104"/>
                <a:gd name="connsiteY0" fmla="*/ 257684 h 257684"/>
                <a:gd name="connsiteX1" fmla="*/ 235077 w 1520104"/>
                <a:gd name="connsiteY1" fmla="*/ 212726 h 257684"/>
                <a:gd name="connsiteX2" fmla="*/ 453961 w 1520104"/>
                <a:gd name="connsiteY2" fmla="*/ 96711 h 257684"/>
                <a:gd name="connsiteX3" fmla="*/ 603504 w 1520104"/>
                <a:gd name="connsiteY3" fmla="*/ 10796 h 257684"/>
                <a:gd name="connsiteX4" fmla="*/ 749808 w 1520104"/>
                <a:gd name="connsiteY4" fmla="*/ 1652 h 257684"/>
                <a:gd name="connsiteX5" fmla="*/ 968693 w 1520104"/>
                <a:gd name="connsiteY5" fmla="*/ 14415 h 257684"/>
                <a:gd name="connsiteX6" fmla="*/ 1236535 w 1520104"/>
                <a:gd name="connsiteY6" fmla="*/ 41848 h 257684"/>
                <a:gd name="connsiteX7" fmla="*/ 1517892 w 1520104"/>
                <a:gd name="connsiteY7" fmla="*/ 118351 h 257684"/>
                <a:gd name="connsiteX8" fmla="*/ 1516380 w 1520104"/>
                <a:gd name="connsiteY8" fmla="*/ 255781 h 257684"/>
                <a:gd name="connsiteX0" fmla="*/ 0 w 1517892"/>
                <a:gd name="connsiteY0" fmla="*/ 257684 h 257684"/>
                <a:gd name="connsiteX1" fmla="*/ 235077 w 1517892"/>
                <a:gd name="connsiteY1" fmla="*/ 212726 h 257684"/>
                <a:gd name="connsiteX2" fmla="*/ 453961 w 1517892"/>
                <a:gd name="connsiteY2" fmla="*/ 96711 h 257684"/>
                <a:gd name="connsiteX3" fmla="*/ 603504 w 1517892"/>
                <a:gd name="connsiteY3" fmla="*/ 10796 h 257684"/>
                <a:gd name="connsiteX4" fmla="*/ 749808 w 1517892"/>
                <a:gd name="connsiteY4" fmla="*/ 1652 h 257684"/>
                <a:gd name="connsiteX5" fmla="*/ 968693 w 1517892"/>
                <a:gd name="connsiteY5" fmla="*/ 14415 h 257684"/>
                <a:gd name="connsiteX6" fmla="*/ 1236535 w 1517892"/>
                <a:gd name="connsiteY6" fmla="*/ 41848 h 257684"/>
                <a:gd name="connsiteX7" fmla="*/ 1517892 w 1517892"/>
                <a:gd name="connsiteY7" fmla="*/ 118351 h 257684"/>
                <a:gd name="connsiteX8" fmla="*/ 1516380 w 1517892"/>
                <a:gd name="connsiteY8" fmla="*/ 255781 h 257684"/>
                <a:gd name="connsiteX0" fmla="*/ 0 w 1517892"/>
                <a:gd name="connsiteY0" fmla="*/ 257684 h 257684"/>
                <a:gd name="connsiteX1" fmla="*/ 235077 w 1517892"/>
                <a:gd name="connsiteY1" fmla="*/ 212726 h 257684"/>
                <a:gd name="connsiteX2" fmla="*/ 453961 w 1517892"/>
                <a:gd name="connsiteY2" fmla="*/ 96711 h 257684"/>
                <a:gd name="connsiteX3" fmla="*/ 603504 w 1517892"/>
                <a:gd name="connsiteY3" fmla="*/ 10796 h 257684"/>
                <a:gd name="connsiteX4" fmla="*/ 749808 w 1517892"/>
                <a:gd name="connsiteY4" fmla="*/ 1652 h 257684"/>
                <a:gd name="connsiteX5" fmla="*/ 968693 w 1517892"/>
                <a:gd name="connsiteY5" fmla="*/ 14415 h 257684"/>
                <a:gd name="connsiteX6" fmla="*/ 1302504 w 1517892"/>
                <a:gd name="connsiteY6" fmla="*/ 77430 h 257684"/>
                <a:gd name="connsiteX7" fmla="*/ 1517892 w 1517892"/>
                <a:gd name="connsiteY7" fmla="*/ 118351 h 257684"/>
                <a:gd name="connsiteX8" fmla="*/ 1516380 w 1517892"/>
                <a:gd name="connsiteY8" fmla="*/ 255781 h 257684"/>
                <a:gd name="connsiteX0" fmla="*/ 0 w 1517892"/>
                <a:gd name="connsiteY0" fmla="*/ 257684 h 257684"/>
                <a:gd name="connsiteX1" fmla="*/ 235077 w 1517892"/>
                <a:gd name="connsiteY1" fmla="*/ 212726 h 257684"/>
                <a:gd name="connsiteX2" fmla="*/ 453961 w 1517892"/>
                <a:gd name="connsiteY2" fmla="*/ 96711 h 257684"/>
                <a:gd name="connsiteX3" fmla="*/ 603504 w 1517892"/>
                <a:gd name="connsiteY3" fmla="*/ 10796 h 257684"/>
                <a:gd name="connsiteX4" fmla="*/ 749808 w 1517892"/>
                <a:gd name="connsiteY4" fmla="*/ 1652 h 257684"/>
                <a:gd name="connsiteX5" fmla="*/ 968693 w 1517892"/>
                <a:gd name="connsiteY5" fmla="*/ 14415 h 257684"/>
                <a:gd name="connsiteX6" fmla="*/ 1302504 w 1517892"/>
                <a:gd name="connsiteY6" fmla="*/ 77430 h 257684"/>
                <a:gd name="connsiteX7" fmla="*/ 1517892 w 1517892"/>
                <a:gd name="connsiteY7" fmla="*/ 176405 h 257684"/>
                <a:gd name="connsiteX8" fmla="*/ 1516380 w 1517892"/>
                <a:gd name="connsiteY8" fmla="*/ 255781 h 257684"/>
                <a:gd name="connsiteX0" fmla="*/ 0 w 1517892"/>
                <a:gd name="connsiteY0" fmla="*/ 257684 h 257684"/>
                <a:gd name="connsiteX1" fmla="*/ 235077 w 1517892"/>
                <a:gd name="connsiteY1" fmla="*/ 212726 h 257684"/>
                <a:gd name="connsiteX2" fmla="*/ 453961 w 1517892"/>
                <a:gd name="connsiteY2" fmla="*/ 96711 h 257684"/>
                <a:gd name="connsiteX3" fmla="*/ 603504 w 1517892"/>
                <a:gd name="connsiteY3" fmla="*/ 10796 h 257684"/>
                <a:gd name="connsiteX4" fmla="*/ 749808 w 1517892"/>
                <a:gd name="connsiteY4" fmla="*/ 1652 h 257684"/>
                <a:gd name="connsiteX5" fmla="*/ 968693 w 1517892"/>
                <a:gd name="connsiteY5" fmla="*/ 14415 h 257684"/>
                <a:gd name="connsiteX6" fmla="*/ 1302504 w 1517892"/>
                <a:gd name="connsiteY6" fmla="*/ 77430 h 257684"/>
                <a:gd name="connsiteX7" fmla="*/ 1517892 w 1517892"/>
                <a:gd name="connsiteY7" fmla="*/ 176405 h 257684"/>
                <a:gd name="connsiteX8" fmla="*/ 1516380 w 1517892"/>
                <a:gd name="connsiteY8" fmla="*/ 255781 h 257684"/>
                <a:gd name="connsiteX0" fmla="*/ 0 w 1517892"/>
                <a:gd name="connsiteY0" fmla="*/ 257929 h 257929"/>
                <a:gd name="connsiteX1" fmla="*/ 235077 w 1517892"/>
                <a:gd name="connsiteY1" fmla="*/ 212971 h 257929"/>
                <a:gd name="connsiteX2" fmla="*/ 453961 w 1517892"/>
                <a:gd name="connsiteY2" fmla="*/ 96956 h 257929"/>
                <a:gd name="connsiteX3" fmla="*/ 603504 w 1517892"/>
                <a:gd name="connsiteY3" fmla="*/ 11041 h 257929"/>
                <a:gd name="connsiteX4" fmla="*/ 749808 w 1517892"/>
                <a:gd name="connsiteY4" fmla="*/ 1897 h 257929"/>
                <a:gd name="connsiteX5" fmla="*/ 968693 w 1517892"/>
                <a:gd name="connsiteY5" fmla="*/ 14660 h 257929"/>
                <a:gd name="connsiteX6" fmla="*/ 1331186 w 1517892"/>
                <a:gd name="connsiteY6" fmla="*/ 137602 h 257929"/>
                <a:gd name="connsiteX7" fmla="*/ 1517892 w 1517892"/>
                <a:gd name="connsiteY7" fmla="*/ 176650 h 257929"/>
                <a:gd name="connsiteX8" fmla="*/ 1516380 w 1517892"/>
                <a:gd name="connsiteY8" fmla="*/ 256026 h 257929"/>
                <a:gd name="connsiteX0" fmla="*/ 0 w 1517892"/>
                <a:gd name="connsiteY0" fmla="*/ 257929 h 257929"/>
                <a:gd name="connsiteX1" fmla="*/ 235077 w 1517892"/>
                <a:gd name="connsiteY1" fmla="*/ 212971 h 257929"/>
                <a:gd name="connsiteX2" fmla="*/ 453961 w 1517892"/>
                <a:gd name="connsiteY2" fmla="*/ 96956 h 257929"/>
                <a:gd name="connsiteX3" fmla="*/ 603504 w 1517892"/>
                <a:gd name="connsiteY3" fmla="*/ 11041 h 257929"/>
                <a:gd name="connsiteX4" fmla="*/ 749808 w 1517892"/>
                <a:gd name="connsiteY4" fmla="*/ 1897 h 257929"/>
                <a:gd name="connsiteX5" fmla="*/ 968693 w 1517892"/>
                <a:gd name="connsiteY5" fmla="*/ 14660 h 257929"/>
                <a:gd name="connsiteX6" fmla="*/ 1331186 w 1517892"/>
                <a:gd name="connsiteY6" fmla="*/ 137602 h 257929"/>
                <a:gd name="connsiteX7" fmla="*/ 1517892 w 1517892"/>
                <a:gd name="connsiteY7" fmla="*/ 176650 h 257929"/>
                <a:gd name="connsiteX8" fmla="*/ 1516380 w 1517892"/>
                <a:gd name="connsiteY8" fmla="*/ 256026 h 257929"/>
                <a:gd name="connsiteX0" fmla="*/ 0 w 1517892"/>
                <a:gd name="connsiteY0" fmla="*/ 257929 h 257929"/>
                <a:gd name="connsiteX1" fmla="*/ 235077 w 1517892"/>
                <a:gd name="connsiteY1" fmla="*/ 212971 h 257929"/>
                <a:gd name="connsiteX2" fmla="*/ 453961 w 1517892"/>
                <a:gd name="connsiteY2" fmla="*/ 96956 h 257929"/>
                <a:gd name="connsiteX3" fmla="*/ 603504 w 1517892"/>
                <a:gd name="connsiteY3" fmla="*/ 11041 h 257929"/>
                <a:gd name="connsiteX4" fmla="*/ 749808 w 1517892"/>
                <a:gd name="connsiteY4" fmla="*/ 1897 h 257929"/>
                <a:gd name="connsiteX5" fmla="*/ 968693 w 1517892"/>
                <a:gd name="connsiteY5" fmla="*/ 14660 h 257929"/>
                <a:gd name="connsiteX6" fmla="*/ 1331186 w 1517892"/>
                <a:gd name="connsiteY6" fmla="*/ 137602 h 257929"/>
                <a:gd name="connsiteX7" fmla="*/ 1517892 w 1517892"/>
                <a:gd name="connsiteY7" fmla="*/ 176650 h 257929"/>
                <a:gd name="connsiteX8" fmla="*/ 1516380 w 1517892"/>
                <a:gd name="connsiteY8" fmla="*/ 256026 h 257929"/>
                <a:gd name="connsiteX0" fmla="*/ 0 w 1517892"/>
                <a:gd name="connsiteY0" fmla="*/ 257712 h 257712"/>
                <a:gd name="connsiteX1" fmla="*/ 235077 w 1517892"/>
                <a:gd name="connsiteY1" fmla="*/ 212754 h 257712"/>
                <a:gd name="connsiteX2" fmla="*/ 453961 w 1517892"/>
                <a:gd name="connsiteY2" fmla="*/ 96739 h 257712"/>
                <a:gd name="connsiteX3" fmla="*/ 603504 w 1517892"/>
                <a:gd name="connsiteY3" fmla="*/ 10824 h 257712"/>
                <a:gd name="connsiteX4" fmla="*/ 749808 w 1517892"/>
                <a:gd name="connsiteY4" fmla="*/ 1680 h 257712"/>
                <a:gd name="connsiteX5" fmla="*/ 968693 w 1517892"/>
                <a:gd name="connsiteY5" fmla="*/ 14443 h 257712"/>
                <a:gd name="connsiteX6" fmla="*/ 1276690 w 1517892"/>
                <a:gd name="connsiteY6" fmla="*/ 133640 h 257712"/>
                <a:gd name="connsiteX7" fmla="*/ 1517892 w 1517892"/>
                <a:gd name="connsiteY7" fmla="*/ 176433 h 257712"/>
                <a:gd name="connsiteX8" fmla="*/ 1516380 w 1517892"/>
                <a:gd name="connsiteY8" fmla="*/ 255809 h 257712"/>
                <a:gd name="connsiteX0" fmla="*/ 0 w 1517892"/>
                <a:gd name="connsiteY0" fmla="*/ 257712 h 257712"/>
                <a:gd name="connsiteX1" fmla="*/ 235077 w 1517892"/>
                <a:gd name="connsiteY1" fmla="*/ 212754 h 257712"/>
                <a:gd name="connsiteX2" fmla="*/ 453961 w 1517892"/>
                <a:gd name="connsiteY2" fmla="*/ 96739 h 257712"/>
                <a:gd name="connsiteX3" fmla="*/ 603504 w 1517892"/>
                <a:gd name="connsiteY3" fmla="*/ 10824 h 257712"/>
                <a:gd name="connsiteX4" fmla="*/ 749808 w 1517892"/>
                <a:gd name="connsiteY4" fmla="*/ 1680 h 257712"/>
                <a:gd name="connsiteX5" fmla="*/ 968693 w 1517892"/>
                <a:gd name="connsiteY5" fmla="*/ 14443 h 257712"/>
                <a:gd name="connsiteX6" fmla="*/ 1276690 w 1517892"/>
                <a:gd name="connsiteY6" fmla="*/ 133640 h 257712"/>
                <a:gd name="connsiteX7" fmla="*/ 1517892 w 1517892"/>
                <a:gd name="connsiteY7" fmla="*/ 176433 h 257712"/>
                <a:gd name="connsiteX8" fmla="*/ 1516380 w 1517892"/>
                <a:gd name="connsiteY8" fmla="*/ 255809 h 257712"/>
                <a:gd name="connsiteX0" fmla="*/ 0 w 1517892"/>
                <a:gd name="connsiteY0" fmla="*/ 261014 h 261014"/>
                <a:gd name="connsiteX1" fmla="*/ 235077 w 1517892"/>
                <a:gd name="connsiteY1" fmla="*/ 216056 h 261014"/>
                <a:gd name="connsiteX2" fmla="*/ 453961 w 1517892"/>
                <a:gd name="connsiteY2" fmla="*/ 100041 h 261014"/>
                <a:gd name="connsiteX3" fmla="*/ 603504 w 1517892"/>
                <a:gd name="connsiteY3" fmla="*/ 14126 h 261014"/>
                <a:gd name="connsiteX4" fmla="*/ 749808 w 1517892"/>
                <a:gd name="connsiteY4" fmla="*/ 4982 h 261014"/>
                <a:gd name="connsiteX5" fmla="*/ 1026058 w 1517892"/>
                <a:gd name="connsiteY5" fmla="*/ 64563 h 261014"/>
                <a:gd name="connsiteX6" fmla="*/ 1276690 w 1517892"/>
                <a:gd name="connsiteY6" fmla="*/ 136942 h 261014"/>
                <a:gd name="connsiteX7" fmla="*/ 1517892 w 1517892"/>
                <a:gd name="connsiteY7" fmla="*/ 179735 h 261014"/>
                <a:gd name="connsiteX8" fmla="*/ 1516380 w 1517892"/>
                <a:gd name="connsiteY8" fmla="*/ 259111 h 261014"/>
                <a:gd name="connsiteX0" fmla="*/ 0 w 1517892"/>
                <a:gd name="connsiteY0" fmla="*/ 255447 h 255447"/>
                <a:gd name="connsiteX1" fmla="*/ 235077 w 1517892"/>
                <a:gd name="connsiteY1" fmla="*/ 210489 h 255447"/>
                <a:gd name="connsiteX2" fmla="*/ 453961 w 1517892"/>
                <a:gd name="connsiteY2" fmla="*/ 94474 h 255447"/>
                <a:gd name="connsiteX3" fmla="*/ 603504 w 1517892"/>
                <a:gd name="connsiteY3" fmla="*/ 8559 h 255447"/>
                <a:gd name="connsiteX4" fmla="*/ 772754 w 1517892"/>
                <a:gd name="connsiteY4" fmla="*/ 8778 h 255447"/>
                <a:gd name="connsiteX5" fmla="*/ 1026058 w 1517892"/>
                <a:gd name="connsiteY5" fmla="*/ 58996 h 255447"/>
                <a:gd name="connsiteX6" fmla="*/ 1276690 w 1517892"/>
                <a:gd name="connsiteY6" fmla="*/ 131375 h 255447"/>
                <a:gd name="connsiteX7" fmla="*/ 1517892 w 1517892"/>
                <a:gd name="connsiteY7" fmla="*/ 174168 h 255447"/>
                <a:gd name="connsiteX8" fmla="*/ 1516380 w 1517892"/>
                <a:gd name="connsiteY8" fmla="*/ 253544 h 255447"/>
                <a:gd name="connsiteX0" fmla="*/ 0 w 1517892"/>
                <a:gd name="connsiteY0" fmla="*/ 253855 h 253855"/>
                <a:gd name="connsiteX1" fmla="*/ 235077 w 1517892"/>
                <a:gd name="connsiteY1" fmla="*/ 208897 h 253855"/>
                <a:gd name="connsiteX2" fmla="*/ 453961 w 1517892"/>
                <a:gd name="connsiteY2" fmla="*/ 92882 h 253855"/>
                <a:gd name="connsiteX3" fmla="*/ 603504 w 1517892"/>
                <a:gd name="connsiteY3" fmla="*/ 6967 h 253855"/>
                <a:gd name="connsiteX4" fmla="*/ 781359 w 1517892"/>
                <a:gd name="connsiteY4" fmla="*/ 10931 h 253855"/>
                <a:gd name="connsiteX5" fmla="*/ 1026058 w 1517892"/>
                <a:gd name="connsiteY5" fmla="*/ 57404 h 253855"/>
                <a:gd name="connsiteX6" fmla="*/ 1276690 w 1517892"/>
                <a:gd name="connsiteY6" fmla="*/ 129783 h 253855"/>
                <a:gd name="connsiteX7" fmla="*/ 1517892 w 1517892"/>
                <a:gd name="connsiteY7" fmla="*/ 172576 h 253855"/>
                <a:gd name="connsiteX8" fmla="*/ 1516380 w 1517892"/>
                <a:gd name="connsiteY8" fmla="*/ 251952 h 253855"/>
                <a:gd name="connsiteX0" fmla="*/ 0 w 1517892"/>
                <a:gd name="connsiteY0" fmla="*/ 254899 h 254899"/>
                <a:gd name="connsiteX1" fmla="*/ 235077 w 1517892"/>
                <a:gd name="connsiteY1" fmla="*/ 209941 h 254899"/>
                <a:gd name="connsiteX2" fmla="*/ 453961 w 1517892"/>
                <a:gd name="connsiteY2" fmla="*/ 93926 h 254899"/>
                <a:gd name="connsiteX3" fmla="*/ 603504 w 1517892"/>
                <a:gd name="connsiteY3" fmla="*/ 8011 h 254899"/>
                <a:gd name="connsiteX4" fmla="*/ 781359 w 1517892"/>
                <a:gd name="connsiteY4" fmla="*/ 11975 h 254899"/>
                <a:gd name="connsiteX5" fmla="*/ 1026058 w 1517892"/>
                <a:gd name="connsiteY5" fmla="*/ 58448 h 254899"/>
                <a:gd name="connsiteX6" fmla="*/ 1276690 w 1517892"/>
                <a:gd name="connsiteY6" fmla="*/ 130827 h 254899"/>
                <a:gd name="connsiteX7" fmla="*/ 1517892 w 1517892"/>
                <a:gd name="connsiteY7" fmla="*/ 173620 h 254899"/>
                <a:gd name="connsiteX8" fmla="*/ 1516380 w 1517892"/>
                <a:gd name="connsiteY8" fmla="*/ 252996 h 254899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76690 w 1517892"/>
                <a:gd name="connsiteY6" fmla="*/ 130199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76690 w 1517892"/>
                <a:gd name="connsiteY6" fmla="*/ 130199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76690 w 1517892"/>
                <a:gd name="connsiteY6" fmla="*/ 130199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76690 w 1517892"/>
                <a:gd name="connsiteY6" fmla="*/ 130199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19326 w 1517892"/>
                <a:gd name="connsiteY6" fmla="*/ 122708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19326 w 1517892"/>
                <a:gd name="connsiteY6" fmla="*/ 122708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19326 w 1517892"/>
                <a:gd name="connsiteY6" fmla="*/ 122708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19326 w 1517892"/>
                <a:gd name="connsiteY6" fmla="*/ 122708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19326 w 1517892"/>
                <a:gd name="connsiteY6" fmla="*/ 122708 h 254271"/>
                <a:gd name="connsiteX7" fmla="*/ 1517892 w 1517892"/>
                <a:gd name="connsiteY7" fmla="*/ 172992 h 254271"/>
                <a:gd name="connsiteX8" fmla="*/ 1516380 w 1517892"/>
                <a:gd name="connsiteY8" fmla="*/ 252368 h 254271"/>
                <a:gd name="connsiteX0" fmla="*/ 0 w 1517892"/>
                <a:gd name="connsiteY0" fmla="*/ 254271 h 254271"/>
                <a:gd name="connsiteX1" fmla="*/ 235077 w 1517892"/>
                <a:gd name="connsiteY1" fmla="*/ 209313 h 254271"/>
                <a:gd name="connsiteX2" fmla="*/ 453961 w 1517892"/>
                <a:gd name="connsiteY2" fmla="*/ 93298 h 254271"/>
                <a:gd name="connsiteX3" fmla="*/ 603504 w 1517892"/>
                <a:gd name="connsiteY3" fmla="*/ 7383 h 254271"/>
                <a:gd name="connsiteX4" fmla="*/ 781359 w 1517892"/>
                <a:gd name="connsiteY4" fmla="*/ 11347 h 254271"/>
                <a:gd name="connsiteX5" fmla="*/ 1026058 w 1517892"/>
                <a:gd name="connsiteY5" fmla="*/ 67183 h 254271"/>
                <a:gd name="connsiteX6" fmla="*/ 1219326 w 1517892"/>
                <a:gd name="connsiteY6" fmla="*/ 122708 h 254271"/>
                <a:gd name="connsiteX7" fmla="*/ 1517892 w 1517892"/>
                <a:gd name="connsiteY7" fmla="*/ 174865 h 254271"/>
                <a:gd name="connsiteX8" fmla="*/ 1516380 w 1517892"/>
                <a:gd name="connsiteY8" fmla="*/ 252368 h 2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892" h="254271">
                  <a:moveTo>
                    <a:pt x="0" y="254271"/>
                  </a:moveTo>
                  <a:cubicBezTo>
                    <a:pt x="115824" y="233697"/>
                    <a:pt x="159417" y="236142"/>
                    <a:pt x="235077" y="209313"/>
                  </a:cubicBezTo>
                  <a:cubicBezTo>
                    <a:pt x="310737" y="182484"/>
                    <a:pt x="392557" y="126953"/>
                    <a:pt x="453961" y="93298"/>
                  </a:cubicBezTo>
                  <a:cubicBezTo>
                    <a:pt x="515365" y="59643"/>
                    <a:pt x="548938" y="21042"/>
                    <a:pt x="603504" y="7383"/>
                  </a:cubicBezTo>
                  <a:cubicBezTo>
                    <a:pt x="658070" y="-6276"/>
                    <a:pt x="710933" y="1380"/>
                    <a:pt x="781359" y="11347"/>
                  </a:cubicBezTo>
                  <a:cubicBezTo>
                    <a:pt x="851785" y="21314"/>
                    <a:pt x="941591" y="44878"/>
                    <a:pt x="1026058" y="67183"/>
                  </a:cubicBezTo>
                  <a:cubicBezTo>
                    <a:pt x="1110525" y="89488"/>
                    <a:pt x="1138789" y="104137"/>
                    <a:pt x="1219326" y="122708"/>
                  </a:cubicBezTo>
                  <a:cubicBezTo>
                    <a:pt x="1325540" y="150706"/>
                    <a:pt x="1423150" y="165594"/>
                    <a:pt x="1517892" y="174865"/>
                  </a:cubicBezTo>
                  <a:cubicBezTo>
                    <a:pt x="1517522" y="224064"/>
                    <a:pt x="1517293" y="253281"/>
                    <a:pt x="1516380" y="252368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093108" y="5349123"/>
              <a:ext cx="2525684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2020             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 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2025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667747" y="4973259"/>
              <a:ext cx="2284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MAMR with FC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8346979" y="4969691"/>
              <a:ext cx="144000" cy="144000"/>
            </a:xfrm>
            <a:prstGeom prst="ellipse">
              <a:avLst/>
            </a:prstGeom>
            <a:solidFill>
              <a:srgbClr val="FA9628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642935" y="4691637"/>
              <a:ext cx="17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MG09 (1</a:t>
              </a:r>
              <a:r>
                <a:rPr kumimoji="1" lang="en-US" altLang="ja-JP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st</a:t>
              </a:r>
              <a:r>
                <a:rPr kumimoji="1" lang="en-US" altLang="ja-JP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 Gen) target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0821985" y="2692678"/>
              <a:ext cx="838877" cy="3019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316943" y="3956577"/>
              <a:ext cx="112795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+mn-cs"/>
                </a:rPr>
                <a:t>MAMR with MAS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0048182" y="5379140"/>
              <a:ext cx="1186596" cy="421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+mn-cs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7256704" y="5370237"/>
              <a:ext cx="4074316" cy="4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9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2"/>
          <p:cNvGraphicFramePr>
            <a:graphicFrameLocks/>
          </p:cNvGraphicFramePr>
          <p:nvPr>
            <p:extLst/>
          </p:nvPr>
        </p:nvGraphicFramePr>
        <p:xfrm>
          <a:off x="453389" y="1043353"/>
          <a:ext cx="9383803" cy="555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テキスト ボックス 36"/>
          <p:cNvSpPr txBox="1"/>
          <p:nvPr/>
        </p:nvSpPr>
        <p:spPr>
          <a:xfrm>
            <a:off x="9778921" y="4511103"/>
            <a:ext cx="950506" cy="769320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cs typeface="Segoe UI" pitchFamily="34" charset="0"/>
              </a:rPr>
              <a:t>HDD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 smtClean="0">
                <a:cs typeface="Segoe UI" pitchFamily="34" charset="0"/>
              </a:rPr>
              <a:t>59%</a:t>
            </a:r>
            <a:endParaRPr lang="zh-TW" altLang="en-US" sz="1200" b="1" dirty="0">
              <a:cs typeface="Segoe UI" pitchFamily="34" charset="0"/>
            </a:endParaRPr>
          </a:p>
        </p:txBody>
      </p:sp>
      <p:sp>
        <p:nvSpPr>
          <p:cNvPr id="4" name="テキスト ボックス 36"/>
          <p:cNvSpPr txBox="1"/>
          <p:nvPr/>
        </p:nvSpPr>
        <p:spPr>
          <a:xfrm>
            <a:off x="9711686" y="3146949"/>
            <a:ext cx="950506" cy="36921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cs typeface="Segoe UI" pitchFamily="34" charset="0"/>
              </a:rPr>
              <a:t>SS</a:t>
            </a:r>
            <a:r>
              <a:rPr lang="en-US" altLang="ja-JP" b="1" dirty="0">
                <a:cs typeface="Segoe UI" pitchFamily="34" charset="0"/>
              </a:rPr>
              <a:t>D</a:t>
            </a:r>
            <a:endParaRPr lang="zh-TW" altLang="en-US" sz="1100" b="1" dirty="0">
              <a:cs typeface="Segoe UI" pitchFamily="34" charset="0"/>
            </a:endParaRPr>
          </a:p>
        </p:txBody>
      </p:sp>
      <p:sp>
        <p:nvSpPr>
          <p:cNvPr id="5" name="テキスト ボックス 36"/>
          <p:cNvSpPr txBox="1"/>
          <p:nvPr/>
        </p:nvSpPr>
        <p:spPr>
          <a:xfrm>
            <a:off x="9735803" y="2367672"/>
            <a:ext cx="1556944" cy="33843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cs typeface="Segoe UI" pitchFamily="34" charset="0"/>
              </a:rPr>
              <a:t>NVM-NAN</a:t>
            </a:r>
            <a:r>
              <a:rPr lang="en-US" altLang="ja-JP" sz="1600" b="1" dirty="0">
                <a:cs typeface="Segoe UI" pitchFamily="34" charset="0"/>
              </a:rPr>
              <a:t>D</a:t>
            </a:r>
            <a:endParaRPr lang="zh-TW" altLang="en-US" sz="1050" b="1" dirty="0">
              <a:cs typeface="Segoe UI" pitchFamily="34" charset="0"/>
            </a:endParaRPr>
          </a:p>
        </p:txBody>
      </p:sp>
      <p:sp>
        <p:nvSpPr>
          <p:cNvPr id="6" name="テキスト ボックス 36"/>
          <p:cNvSpPr txBox="1"/>
          <p:nvPr/>
        </p:nvSpPr>
        <p:spPr>
          <a:xfrm>
            <a:off x="9859603" y="1538748"/>
            <a:ext cx="1556944" cy="33843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 smtClean="0">
                <a:cs typeface="Segoe UI" pitchFamily="34" charset="0"/>
              </a:rPr>
              <a:t>Tape</a:t>
            </a:r>
            <a:endParaRPr lang="zh-TW" altLang="en-US" sz="1050" b="1" dirty="0">
              <a:cs typeface="Segoe UI" pitchFamily="34" charset="0"/>
            </a:endParaRPr>
          </a:p>
        </p:txBody>
      </p:sp>
      <p:sp>
        <p:nvSpPr>
          <p:cNvPr id="7" name="テキスト ボックス 36"/>
          <p:cNvSpPr txBox="1"/>
          <p:nvPr/>
        </p:nvSpPr>
        <p:spPr>
          <a:xfrm>
            <a:off x="9837192" y="2013876"/>
            <a:ext cx="1556944" cy="33843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 smtClean="0">
                <a:cs typeface="Segoe UI" pitchFamily="34" charset="0"/>
              </a:rPr>
              <a:t>Optical</a:t>
            </a:r>
            <a:endParaRPr lang="zh-TW" altLang="en-US" sz="1050" b="1" dirty="0">
              <a:cs typeface="Segoe UI" pitchFamily="34" charset="0"/>
            </a:endParaRPr>
          </a:p>
        </p:txBody>
      </p:sp>
      <p:sp>
        <p:nvSpPr>
          <p:cNvPr id="8" name="テキスト ボックス 36"/>
          <p:cNvSpPr txBox="1"/>
          <p:nvPr/>
        </p:nvSpPr>
        <p:spPr>
          <a:xfrm>
            <a:off x="9071975" y="694032"/>
            <a:ext cx="950506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cs typeface="Segoe UI" pitchFamily="34" charset="0"/>
              </a:rPr>
              <a:t>22ZB</a:t>
            </a:r>
            <a:endParaRPr lang="zh-TW" altLang="en-US" sz="1400" b="1" dirty="0">
              <a:cs typeface="Segoe UI" pitchFamily="34" charset="0"/>
            </a:endParaRPr>
          </a:p>
        </p:txBody>
      </p:sp>
      <p:sp>
        <p:nvSpPr>
          <p:cNvPr id="9" name="正方形/長方形 10"/>
          <p:cNvSpPr/>
          <p:nvPr/>
        </p:nvSpPr>
        <p:spPr>
          <a:xfrm>
            <a:off x="200137" y="381779"/>
            <a:ext cx="79038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/>
              <a:t>IDC forecasts that over 22ZB </a:t>
            </a:r>
            <a:r>
              <a:rPr lang="en-US" altLang="ja-JP" sz="2200" b="1" dirty="0" smtClean="0"/>
              <a:t>of storage </a:t>
            </a:r>
            <a:r>
              <a:rPr lang="en-US" altLang="ja-JP" sz="2200" b="1" dirty="0"/>
              <a:t>capacity must ship across all </a:t>
            </a:r>
            <a:r>
              <a:rPr lang="en-US" altLang="ja-JP" sz="2200" b="1" dirty="0" smtClean="0"/>
              <a:t>media types </a:t>
            </a:r>
            <a:r>
              <a:rPr lang="en-US" altLang="ja-JP" sz="2200" b="1" dirty="0"/>
              <a:t>from 2018 to 2025 to keep up with </a:t>
            </a:r>
            <a:r>
              <a:rPr lang="en-US" altLang="ja-JP" sz="2200" b="1" dirty="0" smtClean="0"/>
              <a:t>storage demands</a:t>
            </a:r>
            <a:endParaRPr lang="en-US" altLang="ja-JP" sz="2200" b="1" dirty="0"/>
          </a:p>
          <a:p>
            <a:endParaRPr lang="en-US" altLang="ja-JP" sz="2200" b="1" dirty="0" smtClean="0"/>
          </a:p>
          <a:p>
            <a:r>
              <a:rPr lang="en-US" altLang="ja-JP" sz="2200" b="1" dirty="0" smtClean="0"/>
              <a:t>Around </a:t>
            </a:r>
            <a:r>
              <a:rPr lang="en-US" altLang="ja-JP" sz="2200" b="1" dirty="0"/>
              <a:t>59% of the capacity will </a:t>
            </a:r>
            <a:r>
              <a:rPr lang="en-US" altLang="ja-JP" sz="2200" b="1" dirty="0" smtClean="0"/>
              <a:t>need to </a:t>
            </a:r>
            <a:r>
              <a:rPr lang="en-US" altLang="ja-JP" sz="2200" b="1" dirty="0"/>
              <a:t>come from the HDD industry and 26% </a:t>
            </a:r>
            <a:r>
              <a:rPr lang="en-US" altLang="ja-JP" sz="2200" b="1" dirty="0" smtClean="0"/>
              <a:t>from flash technology</a:t>
            </a:r>
            <a:endParaRPr lang="ja-JP" alt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7564" y="6359527"/>
            <a:ext cx="43043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IDC White Paper, sponsored by Seagate, Data Age 2025: The </a:t>
            </a:r>
            <a:r>
              <a:rPr lang="en-US" sz="600" dirty="0" err="1"/>
              <a:t>Digitzation</a:t>
            </a:r>
            <a:r>
              <a:rPr lang="en-US" sz="600" dirty="0"/>
              <a:t> of the World From Edge to Core, November 2018</a:t>
            </a:r>
            <a:endParaRPr lang="en-GB" sz="6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"/>
    </mc:Choice>
    <mc:Fallback xmlns="">
      <p:transition spd="slow" advTm="1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Existing Example of “Experimental” Data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370" b="2800"/>
          <a:stretch/>
        </p:blipFill>
        <p:spPr>
          <a:xfrm>
            <a:off x="386254" y="1293222"/>
            <a:ext cx="11419989" cy="482019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1"/>
    </mc:Choice>
    <mc:Fallback xmlns="">
      <p:transition spd="slow" advTm="9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Nature of “Experimental” Data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83177" y="1449976"/>
            <a:ext cx="11520000" cy="4875463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High Amount of Data</a:t>
            </a:r>
          </a:p>
          <a:p>
            <a:r>
              <a:rPr lang="en-GB" sz="3200" dirty="0" smtClean="0"/>
              <a:t>Unstructured</a:t>
            </a:r>
          </a:p>
          <a:p>
            <a:r>
              <a:rPr lang="en-GB" sz="3200" dirty="0" smtClean="0"/>
              <a:t>Random (</a:t>
            </a:r>
            <a:r>
              <a:rPr lang="en-GB" sz="3200" dirty="0" smtClean="0">
                <a:sym typeface="Wingdings" panose="05000000000000000000" pitchFamily="2" charset="2"/>
              </a:rPr>
              <a:t> </a:t>
            </a:r>
            <a:r>
              <a:rPr lang="en-GB" sz="3200" dirty="0" smtClean="0"/>
              <a:t>no Compression, no Deduplication)</a:t>
            </a:r>
          </a:p>
          <a:p>
            <a:r>
              <a:rPr lang="en-GB" sz="3200" dirty="0" smtClean="0"/>
              <a:t>Continuously created at high, constant Rate</a:t>
            </a:r>
          </a:p>
          <a:p>
            <a:pPr lvl="1"/>
            <a:r>
              <a:rPr lang="en-GB" sz="2800" dirty="0" smtClean="0"/>
              <a:t>(like Video </a:t>
            </a:r>
            <a:r>
              <a:rPr lang="en-GB" sz="2800" dirty="0"/>
              <a:t>S</a:t>
            </a:r>
            <a:r>
              <a:rPr lang="en-GB" sz="2800" dirty="0" smtClean="0"/>
              <a:t>urveillance </a:t>
            </a:r>
            <a:r>
              <a:rPr lang="en-GB" sz="2800" dirty="0"/>
              <a:t>D</a:t>
            </a:r>
            <a:r>
              <a:rPr lang="en-GB" sz="2800" dirty="0" smtClean="0"/>
              <a:t>ata)</a:t>
            </a:r>
          </a:p>
          <a:p>
            <a:r>
              <a:rPr lang="en-GB" sz="3200" dirty="0"/>
              <a:t>S</a:t>
            </a:r>
            <a:r>
              <a:rPr lang="en-GB" sz="3200" dirty="0" smtClean="0"/>
              <a:t>tored for long Time </a:t>
            </a:r>
          </a:p>
          <a:p>
            <a:pPr lvl="1"/>
            <a:r>
              <a:rPr lang="en-GB" sz="2800" dirty="0" smtClean="0"/>
              <a:t>(</a:t>
            </a:r>
            <a:r>
              <a:rPr lang="en-GB" sz="2800" dirty="0" smtClean="0">
                <a:solidFill>
                  <a:srgbClr val="FF0000"/>
                </a:solidFill>
              </a:rPr>
              <a:t>unlike</a:t>
            </a:r>
            <a:r>
              <a:rPr lang="en-GB" sz="2800" dirty="0" smtClean="0"/>
              <a:t> Video Surveillance </a:t>
            </a:r>
            <a:r>
              <a:rPr lang="en-GB" sz="2800" dirty="0"/>
              <a:t>D</a:t>
            </a:r>
            <a:r>
              <a:rPr lang="en-GB" sz="2800" dirty="0" smtClean="0"/>
              <a:t>ata)</a:t>
            </a:r>
          </a:p>
          <a:p>
            <a:r>
              <a:rPr lang="en-GB" sz="3200" dirty="0"/>
              <a:t>K</a:t>
            </a:r>
            <a:r>
              <a:rPr lang="en-GB" sz="3200" dirty="0" smtClean="0"/>
              <a:t>ept online with fast and random read Access for Analytics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GB" sz="3200" b="1" dirty="0" smtClean="0">
                <a:solidFill>
                  <a:srgbClr val="0070C0"/>
                </a:solidFill>
              </a:rPr>
              <a:t>IT Investment and Operations Strategy will change 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Storage Requirements for “Experimental” Data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09986" y="5512526"/>
            <a:ext cx="1082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“ ….the ability of Toshiba to deliver thousands of drives representing multiple petabytes – on time – is critical for the data taking and operations of the LHC”</a:t>
            </a:r>
            <a:endParaRPr lang="en-GB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90" r="2166" b="10246"/>
          <a:stretch/>
        </p:blipFill>
        <p:spPr>
          <a:xfrm>
            <a:off x="1263316" y="932982"/>
            <a:ext cx="9516979" cy="43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2"/>
          <p:cNvGraphicFramePr>
            <a:graphicFrameLocks/>
          </p:cNvGraphicFramePr>
          <p:nvPr>
            <p:extLst/>
          </p:nvPr>
        </p:nvGraphicFramePr>
        <p:xfrm>
          <a:off x="453389" y="1043353"/>
          <a:ext cx="9383803" cy="555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36"/>
          <p:cNvSpPr txBox="1"/>
          <p:nvPr/>
        </p:nvSpPr>
        <p:spPr>
          <a:xfrm>
            <a:off x="9778921" y="4511103"/>
            <a:ext cx="950506" cy="769320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cs typeface="Segoe UI" pitchFamily="34" charset="0"/>
              </a:rPr>
              <a:t>HDD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 smtClean="0">
                <a:cs typeface="Segoe UI" pitchFamily="34" charset="0"/>
              </a:rPr>
              <a:t>59%</a:t>
            </a:r>
            <a:endParaRPr lang="zh-TW" altLang="en-US" sz="1200" b="1" dirty="0">
              <a:cs typeface="Segoe UI" pitchFamily="34" charset="0"/>
            </a:endParaRPr>
          </a:p>
        </p:txBody>
      </p:sp>
      <p:sp>
        <p:nvSpPr>
          <p:cNvPr id="4" name="テキスト ボックス 36"/>
          <p:cNvSpPr txBox="1"/>
          <p:nvPr/>
        </p:nvSpPr>
        <p:spPr>
          <a:xfrm>
            <a:off x="9711686" y="3146949"/>
            <a:ext cx="950506" cy="36921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cs typeface="Segoe UI" pitchFamily="34" charset="0"/>
              </a:rPr>
              <a:t>SS</a:t>
            </a:r>
            <a:r>
              <a:rPr lang="en-US" altLang="ja-JP" b="1" dirty="0">
                <a:cs typeface="Segoe UI" pitchFamily="34" charset="0"/>
              </a:rPr>
              <a:t>D</a:t>
            </a:r>
            <a:endParaRPr lang="zh-TW" altLang="en-US" sz="1100" b="1" dirty="0">
              <a:cs typeface="Segoe UI" pitchFamily="34" charset="0"/>
            </a:endParaRPr>
          </a:p>
        </p:txBody>
      </p:sp>
      <p:sp>
        <p:nvSpPr>
          <p:cNvPr id="5" name="テキスト ボックス 36"/>
          <p:cNvSpPr txBox="1"/>
          <p:nvPr/>
        </p:nvSpPr>
        <p:spPr>
          <a:xfrm>
            <a:off x="9735803" y="2367672"/>
            <a:ext cx="1556944" cy="33843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cs typeface="Segoe UI" pitchFamily="34" charset="0"/>
              </a:rPr>
              <a:t>NVM-NAN</a:t>
            </a:r>
            <a:r>
              <a:rPr lang="en-US" altLang="ja-JP" sz="1600" b="1" dirty="0">
                <a:cs typeface="Segoe UI" pitchFamily="34" charset="0"/>
              </a:rPr>
              <a:t>D</a:t>
            </a:r>
            <a:endParaRPr lang="zh-TW" altLang="en-US" sz="1050" b="1" dirty="0">
              <a:cs typeface="Segoe UI" pitchFamily="34" charset="0"/>
            </a:endParaRPr>
          </a:p>
        </p:txBody>
      </p:sp>
      <p:sp>
        <p:nvSpPr>
          <p:cNvPr id="6" name="テキスト ボックス 36"/>
          <p:cNvSpPr txBox="1"/>
          <p:nvPr/>
        </p:nvSpPr>
        <p:spPr>
          <a:xfrm>
            <a:off x="9859603" y="1538748"/>
            <a:ext cx="1556944" cy="33843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 smtClean="0">
                <a:cs typeface="Segoe UI" pitchFamily="34" charset="0"/>
              </a:rPr>
              <a:t>Tape</a:t>
            </a:r>
            <a:endParaRPr lang="zh-TW" altLang="en-US" sz="1050" b="1" dirty="0">
              <a:cs typeface="Segoe UI" pitchFamily="34" charset="0"/>
            </a:endParaRPr>
          </a:p>
        </p:txBody>
      </p:sp>
      <p:sp>
        <p:nvSpPr>
          <p:cNvPr id="7" name="テキスト ボックス 36"/>
          <p:cNvSpPr txBox="1"/>
          <p:nvPr/>
        </p:nvSpPr>
        <p:spPr>
          <a:xfrm>
            <a:off x="9837192" y="2013876"/>
            <a:ext cx="1556944" cy="33843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 smtClean="0">
                <a:cs typeface="Segoe UI" pitchFamily="34" charset="0"/>
              </a:rPr>
              <a:t>Optical</a:t>
            </a:r>
            <a:endParaRPr lang="zh-TW" altLang="en-US" sz="1050" b="1" dirty="0">
              <a:cs typeface="Segoe UI" pitchFamily="34" charset="0"/>
            </a:endParaRPr>
          </a:p>
        </p:txBody>
      </p:sp>
      <p:sp>
        <p:nvSpPr>
          <p:cNvPr id="8" name="テキスト ボックス 36"/>
          <p:cNvSpPr txBox="1"/>
          <p:nvPr/>
        </p:nvSpPr>
        <p:spPr>
          <a:xfrm>
            <a:off x="9071975" y="694032"/>
            <a:ext cx="950506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cs typeface="Segoe UI" pitchFamily="34" charset="0"/>
              </a:rPr>
              <a:t>22ZB</a:t>
            </a:r>
            <a:endParaRPr lang="zh-TW" altLang="en-US" sz="1400" b="1" dirty="0">
              <a:cs typeface="Segoe UI" pitchFamily="34" charset="0"/>
            </a:endParaRPr>
          </a:p>
        </p:txBody>
      </p:sp>
      <p:sp>
        <p:nvSpPr>
          <p:cNvPr id="9" name="正方形/長方形 10"/>
          <p:cNvSpPr/>
          <p:nvPr/>
        </p:nvSpPr>
        <p:spPr>
          <a:xfrm>
            <a:off x="830228" y="1292465"/>
            <a:ext cx="7903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dirty="0" smtClean="0"/>
              <a:t>Why (still) HDD ?</a:t>
            </a:r>
            <a:endParaRPr lang="ja-JP" alt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7564" y="6359527"/>
            <a:ext cx="43043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IDC White Paper, sponsored by Seagate, Data Age 2025: The </a:t>
            </a:r>
            <a:r>
              <a:rPr lang="en-US" sz="600" dirty="0" err="1"/>
              <a:t>Digitzation</a:t>
            </a:r>
            <a:r>
              <a:rPr lang="en-US" sz="600" dirty="0"/>
              <a:t> of the World From Edge to Core, November 2018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5352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HDD vs SSD: Driving </a:t>
            </a:r>
            <a:r>
              <a:rPr lang="en-US" dirty="0"/>
              <a:t>Factor </a:t>
            </a:r>
            <a:r>
              <a:rPr lang="en-US" dirty="0" smtClean="0"/>
              <a:t>No. 1</a:t>
            </a:r>
            <a:r>
              <a:rPr lang="en-US" dirty="0"/>
              <a:t>: Price </a:t>
            </a:r>
            <a:r>
              <a:rPr lang="en-US" dirty="0" smtClean="0"/>
              <a:t>/ </a:t>
            </a:r>
            <a:r>
              <a:rPr lang="en-US" dirty="0"/>
              <a:t>Capacity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Parallel prize trends for </a:t>
            </a:r>
            <a:r>
              <a:rPr lang="en-US" dirty="0" err="1" smtClean="0"/>
              <a:t>eSSD</a:t>
            </a:r>
            <a:r>
              <a:rPr lang="en-US" dirty="0" smtClean="0"/>
              <a:t> and Enterprise Capacity HDD!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54778" y="1026695"/>
            <a:ext cx="4948990" cy="4443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SSD capacity trend: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  <a:p>
            <a:r>
              <a:rPr lang="en-US" sz="2400" dirty="0" smtClean="0"/>
              <a:t>Ultra high capacity</a:t>
            </a:r>
          </a:p>
          <a:p>
            <a:pPr lvl="1"/>
            <a:r>
              <a:rPr lang="en-US" sz="1600" dirty="0" smtClean="0"/>
              <a:t>16 </a:t>
            </a:r>
            <a:r>
              <a:rPr lang="en-US" sz="1600" dirty="0" err="1" smtClean="0"/>
              <a:t>TByte</a:t>
            </a:r>
            <a:r>
              <a:rPr lang="en-US" sz="1600" dirty="0" smtClean="0"/>
              <a:t> 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 </a:t>
            </a:r>
            <a:r>
              <a:rPr lang="en-US" sz="1600" dirty="0"/>
              <a:t>100 </a:t>
            </a:r>
            <a:r>
              <a:rPr lang="en-US" sz="1600" dirty="0" err="1"/>
              <a:t>Tbyte</a:t>
            </a:r>
            <a:r>
              <a:rPr lang="en-US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</a:t>
            </a:r>
            <a:r>
              <a:rPr lang="en-US" sz="1600" dirty="0" smtClean="0"/>
              <a:t>…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400" dirty="0" smtClean="0"/>
              <a:t>Linear trend price / capacity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HDD </a:t>
            </a:r>
            <a:r>
              <a:rPr lang="en-US" sz="2400" b="1" dirty="0"/>
              <a:t>capacity trend: </a:t>
            </a:r>
            <a:endParaRPr lang="en-US" sz="2400" b="1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smtClean="0"/>
              <a:t>Increasing </a:t>
            </a:r>
            <a:r>
              <a:rPr lang="en-US" sz="2400" dirty="0"/>
              <a:t>capacity</a:t>
            </a:r>
          </a:p>
          <a:p>
            <a:pPr lvl="1"/>
            <a:r>
              <a:rPr lang="en-US" sz="1600" dirty="0" smtClean="0"/>
              <a:t>8 </a:t>
            </a:r>
            <a:r>
              <a:rPr lang="en-US" sz="1600" dirty="0" err="1"/>
              <a:t>TByte</a:t>
            </a:r>
            <a:r>
              <a:rPr lang="en-US" sz="1600" dirty="0"/>
              <a:t> 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 </a:t>
            </a:r>
            <a:r>
              <a:rPr lang="en-US" sz="1600" dirty="0" smtClean="0"/>
              <a:t>10 </a:t>
            </a:r>
            <a:r>
              <a:rPr lang="en-US" sz="1600" dirty="0" err="1" smtClean="0"/>
              <a:t>TByte</a:t>
            </a:r>
            <a:r>
              <a:rPr lang="en-US" sz="1600" dirty="0" smtClean="0"/>
              <a:t> (Air) 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sym typeface="Wingdings" panose="05000000000000000000" pitchFamily="2" charset="2"/>
              </a:rPr>
              <a:t> 14/16 </a:t>
            </a:r>
            <a:r>
              <a:rPr lang="en-US" sz="1600" dirty="0" err="1" smtClean="0"/>
              <a:t>Tbyte</a:t>
            </a:r>
            <a:r>
              <a:rPr lang="en-US" sz="1600" dirty="0" smtClean="0"/>
              <a:t> (He)</a:t>
            </a:r>
          </a:p>
          <a:p>
            <a:pPr lvl="1"/>
            <a:r>
              <a:rPr lang="en-US" sz="1600" dirty="0" smtClean="0"/>
              <a:t>18/20Tbyte (MAMR) </a:t>
            </a:r>
            <a:r>
              <a:rPr lang="en-US" sz="1600" dirty="0" smtClean="0">
                <a:sym typeface="Wingdings" panose="05000000000000000000" pitchFamily="2" charset="2"/>
              </a:rPr>
              <a:t> new technologies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400" dirty="0" smtClean="0"/>
              <a:t>At similar costs/unit</a:t>
            </a:r>
            <a:endParaRPr lang="en-US" sz="2400" dirty="0"/>
          </a:p>
          <a:p>
            <a:pPr lvl="1"/>
            <a:r>
              <a:rPr lang="de-DE" sz="1600" dirty="0" smtClean="0"/>
              <a:t>Few 100$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6" y="1100221"/>
            <a:ext cx="6879643" cy="4370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76" y="1100221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 Scale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755" y="13812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41755" y="293178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41755" y="433083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18" name="テキスト ボックス 5"/>
          <p:cNvSpPr txBox="1"/>
          <p:nvPr/>
        </p:nvSpPr>
        <p:spPr>
          <a:xfrm>
            <a:off x="9731661" y="801582"/>
            <a:ext cx="2282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 smtClean="0"/>
              <a:t>Source: TEE research &amp; TEE estimates</a:t>
            </a:r>
            <a:endParaRPr kumimoji="1" lang="ja-JP" altLang="en-US" sz="1000" dirty="0"/>
          </a:p>
        </p:txBody>
      </p:sp>
      <p:sp>
        <p:nvSpPr>
          <p:cNvPr id="4" name="Up-Down Arrow 3"/>
          <p:cNvSpPr/>
          <p:nvPr/>
        </p:nvSpPr>
        <p:spPr>
          <a:xfrm>
            <a:off x="3849700" y="2613273"/>
            <a:ext cx="299677" cy="1191026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 smtClean="0"/>
          </a:p>
        </p:txBody>
      </p:sp>
      <p:sp>
        <p:nvSpPr>
          <p:cNvPr id="13" name="Up-Down Arrow 12"/>
          <p:cNvSpPr/>
          <p:nvPr/>
        </p:nvSpPr>
        <p:spPr>
          <a:xfrm>
            <a:off x="5771547" y="2931787"/>
            <a:ext cx="299677" cy="1191026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49580" y="3208786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10X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2883" y="3430481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9</a:t>
            </a:r>
            <a:r>
              <a:rPr lang="en-GB" sz="1200" b="1" dirty="0" smtClean="0"/>
              <a:t>X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147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(still HDD) - Driving </a:t>
            </a:r>
            <a:r>
              <a:rPr lang="en-US" dirty="0"/>
              <a:t>Factor </a:t>
            </a:r>
            <a:r>
              <a:rPr lang="en-US" dirty="0" smtClean="0"/>
              <a:t>No. 2: Storage </a:t>
            </a:r>
            <a:r>
              <a:rPr lang="en-US" dirty="0"/>
              <a:t>C</a:t>
            </a:r>
            <a:r>
              <a:rPr lang="en-US" dirty="0" smtClean="0"/>
              <a:t>apacity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Market relies on HDDs!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5124" y="1120272"/>
            <a:ext cx="11532741" cy="44784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How much Flash Storage can be manufactured?</a:t>
            </a:r>
          </a:p>
          <a:p>
            <a:pPr marL="0" indent="0">
              <a:buNone/>
            </a:pPr>
            <a:endParaRPr lang="en-US" altLang="en-US" sz="1600" dirty="0" smtClean="0"/>
          </a:p>
          <a:p>
            <a:r>
              <a:rPr lang="en-US" altLang="en-US" sz="2000" b="1" dirty="0" smtClean="0"/>
              <a:t>2020 </a:t>
            </a:r>
            <a:r>
              <a:rPr lang="en-US" altLang="en-US" sz="2000" b="1" dirty="0"/>
              <a:t>Total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eHDD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/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cHDD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Capacity shipped</a:t>
            </a:r>
            <a:r>
              <a:rPr lang="en-US" altLang="en-US" sz="2000" b="1" dirty="0" smtClean="0"/>
              <a:t>:		~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1012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ExaBytes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/>
              <a:t>(Mio TB) in 251 </a:t>
            </a:r>
            <a:r>
              <a:rPr lang="en-US" altLang="en-US" sz="2000" b="1" dirty="0"/>
              <a:t>Mio Units             </a:t>
            </a:r>
          </a:p>
          <a:p>
            <a:r>
              <a:rPr lang="en-US" altLang="en-US" sz="2000" b="1" dirty="0" smtClean="0"/>
              <a:t>2020 </a:t>
            </a:r>
            <a:r>
              <a:rPr lang="en-US" altLang="en-US" sz="2000" b="1" dirty="0"/>
              <a:t>Total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eSSD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/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cSSD</a:t>
            </a:r>
            <a:r>
              <a:rPr lang="en-US" altLang="en-US" sz="2000" b="1" dirty="0" smtClean="0"/>
              <a:t> Capacity shipped:		~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222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ExaBytes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</a:t>
            </a:r>
            <a:r>
              <a:rPr lang="en-US" altLang="en-US" sz="2000" b="1" dirty="0" smtClean="0"/>
              <a:t>in 387 Mio Units </a:t>
            </a:r>
            <a:endParaRPr lang="en-US" altLang="en-US" sz="2000" b="1" dirty="0"/>
          </a:p>
          <a:p>
            <a:endParaRPr lang="de-DE" sz="1600" dirty="0" smtClean="0"/>
          </a:p>
          <a:p>
            <a:pPr>
              <a:defRPr/>
            </a:pPr>
            <a:r>
              <a:rPr lang="en-US" sz="1800" kern="0" dirty="0" smtClean="0"/>
              <a:t>Only to double </a:t>
            </a:r>
            <a:r>
              <a:rPr lang="en-US" sz="1800" kern="0" dirty="0"/>
              <a:t>SSD </a:t>
            </a:r>
            <a:r>
              <a:rPr lang="en-US" sz="1800" kern="0" dirty="0" smtClean="0"/>
              <a:t>capacity </a:t>
            </a:r>
            <a:r>
              <a:rPr lang="en-US" sz="1800" kern="0" dirty="0"/>
              <a:t>shipped in </a:t>
            </a:r>
            <a:r>
              <a:rPr lang="en-US" sz="1800" kern="0" dirty="0" smtClean="0"/>
              <a:t>2020, approx. 100 billions $ additional investments for Flash </a:t>
            </a:r>
            <a:r>
              <a:rPr lang="en-US" sz="1800" kern="0" dirty="0" err="1" smtClean="0"/>
              <a:t>fabs</a:t>
            </a:r>
            <a:r>
              <a:rPr lang="en-US" sz="1800" kern="0" dirty="0" smtClean="0"/>
              <a:t> are required</a:t>
            </a:r>
          </a:p>
          <a:p>
            <a:pPr>
              <a:defRPr/>
            </a:pPr>
            <a:r>
              <a:rPr lang="en-US" sz="1800" kern="0" dirty="0" smtClean="0"/>
              <a:t>It </a:t>
            </a:r>
            <a:r>
              <a:rPr lang="en-US" sz="1800" kern="0" dirty="0"/>
              <a:t>would cost the NAND Industry hundreds of billions of Dollars </a:t>
            </a:r>
            <a:r>
              <a:rPr lang="en-US" sz="1800" kern="0" dirty="0" smtClean="0"/>
              <a:t>and several years of time to </a:t>
            </a:r>
            <a:r>
              <a:rPr lang="en-US" sz="1800" kern="0" dirty="0"/>
              <a:t>construct new fabrication plants to displace </a:t>
            </a:r>
            <a:r>
              <a:rPr lang="en-US" sz="1800" kern="0" dirty="0" smtClean="0"/>
              <a:t>100% </a:t>
            </a:r>
            <a:r>
              <a:rPr lang="en-US" sz="1800" kern="0" dirty="0"/>
              <a:t>of </a:t>
            </a:r>
            <a:r>
              <a:rPr lang="en-US" sz="1800" kern="0" dirty="0" smtClean="0"/>
              <a:t>HDD’s installed in 2020 </a:t>
            </a:r>
            <a:endParaRPr lang="en-US" sz="1800" kern="0" dirty="0"/>
          </a:p>
          <a:p>
            <a:pPr>
              <a:defRPr/>
            </a:pPr>
            <a:r>
              <a:rPr lang="en-US" sz="1800" b="1" kern="0" dirty="0" smtClean="0">
                <a:solidFill>
                  <a:schemeClr val="tx2"/>
                </a:solidFill>
              </a:rPr>
              <a:t>Within </a:t>
            </a:r>
            <a:r>
              <a:rPr lang="en-US" sz="1800" b="1" kern="0" dirty="0">
                <a:solidFill>
                  <a:schemeClr val="tx2"/>
                </a:solidFill>
              </a:rPr>
              <a:t>the next 5 - 10 years it will be impossible to manufacture a sufficient </a:t>
            </a:r>
            <a:r>
              <a:rPr lang="en-US" sz="1800" b="1" kern="0" dirty="0" smtClean="0">
                <a:solidFill>
                  <a:schemeClr val="tx2"/>
                </a:solidFill>
              </a:rPr>
              <a:t/>
            </a:r>
            <a:br>
              <a:rPr lang="en-US" sz="1800" b="1" kern="0" dirty="0" smtClean="0">
                <a:solidFill>
                  <a:schemeClr val="tx2"/>
                </a:solidFill>
              </a:rPr>
            </a:br>
            <a:r>
              <a:rPr lang="en-US" sz="1800" b="1" kern="0" dirty="0" smtClean="0">
                <a:solidFill>
                  <a:schemeClr val="tx2"/>
                </a:solidFill>
              </a:rPr>
              <a:t>amount of </a:t>
            </a:r>
            <a:r>
              <a:rPr lang="en-US" sz="1800" b="1" kern="0" dirty="0">
                <a:solidFill>
                  <a:schemeClr val="tx2"/>
                </a:solidFill>
              </a:rPr>
              <a:t>SSDs in order to replace the installed HDD base</a:t>
            </a:r>
            <a:endParaRPr lang="de-DE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8" name="Gruppieren 3"/>
          <p:cNvGrpSpPr/>
          <p:nvPr/>
        </p:nvGrpSpPr>
        <p:grpSpPr>
          <a:xfrm>
            <a:off x="9195851" y="3946780"/>
            <a:ext cx="2702014" cy="1568151"/>
            <a:chOff x="6091943" y="2579688"/>
            <a:chExt cx="2702014" cy="1568151"/>
          </a:xfrm>
        </p:grpSpPr>
        <p:sp>
          <p:nvSpPr>
            <p:cNvPr id="19" name="Rechteck 14"/>
            <p:cNvSpPr/>
            <p:nvPr/>
          </p:nvSpPr>
          <p:spPr bwMode="auto">
            <a:xfrm>
              <a:off x="6091943" y="2599621"/>
              <a:ext cx="2702014" cy="154821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Ellipse 15"/>
            <p:cNvSpPr/>
            <p:nvPr/>
          </p:nvSpPr>
          <p:spPr bwMode="auto">
            <a:xfrm>
              <a:off x="6295754" y="3441954"/>
              <a:ext cx="393793" cy="392038"/>
            </a:xfrm>
            <a:prstGeom prst="ellipse">
              <a:avLst/>
            </a:prstGeom>
            <a:solidFill>
              <a:srgbClr val="CC9933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200mm</a:t>
              </a:r>
            </a:p>
          </p:txBody>
        </p:sp>
        <p:sp>
          <p:nvSpPr>
            <p:cNvPr id="21" name="Ellipse 16"/>
            <p:cNvSpPr/>
            <p:nvPr/>
          </p:nvSpPr>
          <p:spPr bwMode="auto">
            <a:xfrm>
              <a:off x="6950510" y="3236851"/>
              <a:ext cx="633492" cy="633600"/>
            </a:xfrm>
            <a:prstGeom prst="ellipse">
              <a:avLst/>
            </a:prstGeom>
            <a:solidFill>
              <a:srgbClr val="CC9933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8375" eaLnBrk="0" hangingPunct="0"/>
              <a:r>
                <a:rPr kumimoji="0" lang="de-DE" sz="11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300mm</a:t>
              </a:r>
              <a:endParaRPr kumimoji="0" lang="de-DE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Ellipse 17"/>
            <p:cNvSpPr/>
            <p:nvPr/>
          </p:nvSpPr>
          <p:spPr bwMode="auto">
            <a:xfrm>
              <a:off x="7810517" y="2993754"/>
              <a:ext cx="894557" cy="896400"/>
            </a:xfrm>
            <a:prstGeom prst="ellipse">
              <a:avLst/>
            </a:prstGeom>
            <a:solidFill>
              <a:srgbClr val="CC9933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450mm</a:t>
              </a:r>
            </a:p>
          </p:txBody>
        </p:sp>
        <p:sp>
          <p:nvSpPr>
            <p:cNvPr id="23" name="Textfeld 18"/>
            <p:cNvSpPr txBox="1"/>
            <p:nvPr/>
          </p:nvSpPr>
          <p:spPr>
            <a:xfrm>
              <a:off x="6440627" y="2579688"/>
              <a:ext cx="196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Investment </a:t>
              </a:r>
              <a:r>
                <a:rPr lang="de-DE" sz="1200" b="1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</a:t>
              </a:r>
              <a:r>
                <a:rPr lang="de-DE" sz="1200" b="1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eeded</a:t>
              </a:r>
              <a:r>
                <a:rPr lang="de-DE" sz="12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de-DE" sz="1200" b="1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</a:t>
              </a:r>
              <a:endParaRPr lang="de-DE" sz="1200" b="1" cap="al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de-DE" sz="1200" b="1" cap="all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One</a:t>
              </a:r>
              <a:r>
                <a:rPr lang="de-DE" sz="1200" b="1" cap="all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de-DE" sz="1200" b="1" cap="all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leading</a:t>
              </a:r>
              <a:r>
                <a:rPr lang="de-DE" sz="1200" b="1" cap="all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Edge </a:t>
              </a:r>
              <a:r>
                <a:rPr lang="de-DE" sz="1200" b="1" cap="all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Fab</a:t>
              </a:r>
              <a:endParaRPr lang="de-DE" sz="1200" b="1" cap="al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feld 19"/>
            <p:cNvSpPr txBox="1"/>
            <p:nvPr/>
          </p:nvSpPr>
          <p:spPr>
            <a:xfrm>
              <a:off x="6197889" y="3866517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/>
                <a:t>&gt;$1B</a:t>
              </a:r>
              <a:endParaRPr lang="de-DE" sz="1100" b="1" dirty="0"/>
            </a:p>
          </p:txBody>
        </p:sp>
        <p:sp>
          <p:nvSpPr>
            <p:cNvPr id="25" name="Textfeld 20"/>
            <p:cNvSpPr txBox="1"/>
            <p:nvPr/>
          </p:nvSpPr>
          <p:spPr>
            <a:xfrm>
              <a:off x="6997808" y="3876378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/>
                <a:t>&gt;$5B</a:t>
              </a:r>
              <a:endParaRPr lang="de-DE" sz="1100" b="1" dirty="0"/>
            </a:p>
          </p:txBody>
        </p:sp>
        <p:sp>
          <p:nvSpPr>
            <p:cNvPr id="26" name="Textfeld 21"/>
            <p:cNvSpPr txBox="1"/>
            <p:nvPr/>
          </p:nvSpPr>
          <p:spPr>
            <a:xfrm>
              <a:off x="8013410" y="3886229"/>
              <a:ext cx="6046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/>
                <a:t>&gt;$10B</a:t>
              </a:r>
              <a:endParaRPr lang="de-DE" sz="1100" b="1" dirty="0"/>
            </a:p>
          </p:txBody>
        </p:sp>
      </p:grpSp>
      <p:sp>
        <p:nvSpPr>
          <p:cNvPr id="28" name="テキスト ボックス 5"/>
          <p:cNvSpPr txBox="1"/>
          <p:nvPr/>
        </p:nvSpPr>
        <p:spPr>
          <a:xfrm>
            <a:off x="9757724" y="803677"/>
            <a:ext cx="1949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 smtClean="0"/>
              <a:t>Source: Gartner / TEE estimates</a:t>
            </a:r>
            <a:endParaRPr kumimoji="1" lang="ja-JP" altLang="en-US" sz="10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5605904" y="2523626"/>
            <a:ext cx="860612" cy="414938"/>
          </a:xfrm>
          <a:prstGeom prst="wedgeRoundRectCallout">
            <a:avLst>
              <a:gd name="adj1" fmla="val 76488"/>
              <a:gd name="adj2" fmla="val -5219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18%</a:t>
            </a:r>
            <a:endParaRPr kumimoji="1"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45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3.5” Enterprise Capacity (</a:t>
            </a:r>
            <a:r>
              <a:rPr lang="en-US" sz="3200" dirty="0" err="1"/>
              <a:t>Nearline</a:t>
            </a:r>
            <a:r>
              <a:rPr lang="en-US" sz="3200" dirty="0"/>
              <a:t>) Hard Disk Drives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998" y="844017"/>
            <a:ext cx="9528810" cy="553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658" y="3356308"/>
            <a:ext cx="5774213" cy="27392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Capacities from </a:t>
            </a:r>
            <a:r>
              <a:rPr lang="en-GB" sz="2400" b="1" dirty="0">
                <a:solidFill>
                  <a:schemeClr val="tx2"/>
                </a:solidFill>
              </a:rPr>
              <a:t>1 TB to 18 TB</a:t>
            </a:r>
          </a:p>
          <a:p>
            <a:r>
              <a:rPr lang="en-GB" sz="2400" b="1" dirty="0"/>
              <a:t>SAS 12 GB/s and SATA 6 GB/s Interface </a:t>
            </a:r>
            <a:endParaRPr lang="en-GB" sz="1200" b="1" dirty="0"/>
          </a:p>
          <a:p>
            <a:r>
              <a:rPr lang="en-GB" sz="2400" b="1" dirty="0"/>
              <a:t>7200 RPM, RV Sensors</a:t>
            </a:r>
          </a:p>
          <a:p>
            <a:pPr marL="800014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For continuous 24/7 Operation</a:t>
            </a:r>
          </a:p>
          <a:p>
            <a:pPr marL="800014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Up to 550 TB/year Workload</a:t>
            </a:r>
          </a:p>
          <a:p>
            <a:pPr marL="800014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Meantime to Failure up to 2.5 Mio hours</a:t>
            </a:r>
          </a:p>
          <a:p>
            <a:pPr marL="800014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Annualized Failure Rate down to 0.35%</a:t>
            </a:r>
          </a:p>
          <a:p>
            <a:pPr marL="800014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5 Year Warranty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05815" y="1243734"/>
            <a:ext cx="2681207" cy="1433593"/>
          </a:xfrm>
          <a:prstGeom prst="wedgeRoundRectCallout">
            <a:avLst>
              <a:gd name="adj1" fmla="val 82528"/>
              <a:gd name="adj2" fmla="val 10126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dirty="0" smtClean="0"/>
              <a:t>First HDD with “Microwave assisted magnetic Recording” (MAMR)</a:t>
            </a:r>
          </a:p>
        </p:txBody>
      </p:sp>
    </p:spTree>
    <p:extLst>
      <p:ext uri="{BB962C8B-B14F-4D97-AF65-F5344CB8AC3E}">
        <p14:creationId xmlns:p14="http://schemas.microsoft.com/office/powerpoint/2010/main" val="9266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2">
      <a:dk1>
        <a:sysClr val="windowText" lastClr="000000"/>
      </a:dk1>
      <a:lt1>
        <a:sysClr val="window" lastClr="FFFFFF"/>
      </a:lt1>
      <a:dk2>
        <a:srgbClr val="0064D2"/>
      </a:dk2>
      <a:lt2>
        <a:srgbClr val="E61E1E"/>
      </a:lt2>
      <a:accent1>
        <a:srgbClr val="A0A0A5"/>
      </a:accent1>
      <a:accent2>
        <a:srgbClr val="50BEBE"/>
      </a:accent2>
      <a:accent3>
        <a:srgbClr val="64AFE1"/>
      </a:accent3>
      <a:accent4>
        <a:srgbClr val="FAD737"/>
      </a:accent4>
      <a:accent5>
        <a:srgbClr val="FA9628"/>
      </a:accent5>
      <a:accent6>
        <a:srgbClr val="AF8CC8"/>
      </a:accent6>
      <a:hlink>
        <a:srgbClr val="0064D2"/>
      </a:hlink>
      <a:folHlink>
        <a:srgbClr val="0064D2"/>
      </a:folHlink>
    </a:clrScheme>
    <a:fontScheme name="Segoe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9D69C05D-74DE-4C0A-8C63-67F3C977900F}" vid="{55940FFD-C743-4B25-9A5C-1D85C1DF6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971</Words>
  <Application>Microsoft Office PowerPoint</Application>
  <PresentationFormat>Widescreen</PresentationFormat>
  <Paragraphs>198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Meiryo UI</vt:lpstr>
      <vt:lpstr>ＭＳ Ｐゴシック</vt:lpstr>
      <vt:lpstr>Toshiba Sans CN Medium</vt:lpstr>
      <vt:lpstr>Toshiba Sans CN Regular</vt:lpstr>
      <vt:lpstr>游ゴシック</vt:lpstr>
      <vt:lpstr>Arial</vt:lpstr>
      <vt:lpstr>Calibri</vt:lpstr>
      <vt:lpstr>Segoe UI</vt:lpstr>
      <vt:lpstr>Toshiba Sans</vt:lpstr>
      <vt:lpstr>Toshiba Sans Light</vt:lpstr>
      <vt:lpstr>Toshiba Sans Medium</vt:lpstr>
      <vt:lpstr>Wingdings</vt:lpstr>
      <vt:lpstr>Default Theme</vt:lpstr>
      <vt:lpstr>How to store Petabytes  (of machine created data) ?</vt:lpstr>
      <vt:lpstr>PowerPoint Presentation</vt:lpstr>
      <vt:lpstr>Existing Example of “Experimental” Data</vt:lpstr>
      <vt:lpstr>The Nature of “Experimental” Data</vt:lpstr>
      <vt:lpstr>Storage Requirements for “Experimental” Data</vt:lpstr>
      <vt:lpstr>PowerPoint Presentation</vt:lpstr>
      <vt:lpstr>HDD vs SSD: Driving Factor No. 1: Price / Capacity</vt:lpstr>
      <vt:lpstr>Why (still HDD) - Driving Factor No. 2: Storage Capacity</vt:lpstr>
      <vt:lpstr>3.5” Enterprise Capacity (Nearline) Hard Disk Drives</vt:lpstr>
      <vt:lpstr>Technology for Toshiba HDD Capacity Increase</vt:lpstr>
      <vt:lpstr>Assist Recording Technology</vt:lpstr>
      <vt:lpstr>Future Outlook: More Platter</vt:lpstr>
      <vt:lpstr>Future Outlook: Multi Actuator</vt:lpstr>
      <vt:lpstr>PowerPoint Presentation</vt:lpstr>
      <vt:lpstr>Toshiba Enterprice Capacity HDD Lineup</vt:lpstr>
      <vt:lpstr>Assist Effects of MAMR </vt:lpstr>
      <vt:lpstr>MAMR effects comparison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2021-04-07T09:18:14Z</dcterms:created>
  <dcterms:modified xsi:type="dcterms:W3CDTF">2021-09-13T06:38:18Z</dcterms:modified>
</cp:coreProperties>
</file>